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4.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33" r:id="rId5"/>
    <p:sldMasterId id="2147483741" r:id="rId6"/>
    <p:sldMasterId id="2147483754" r:id="rId7"/>
  </p:sldMasterIdLst>
  <p:notesMasterIdLst>
    <p:notesMasterId r:id="rId36"/>
  </p:notesMasterIdLst>
  <p:sldIdLst>
    <p:sldId id="256" r:id="rId8"/>
    <p:sldId id="311" r:id="rId9"/>
    <p:sldId id="2007577572" r:id="rId10"/>
    <p:sldId id="331" r:id="rId11"/>
    <p:sldId id="312" r:id="rId12"/>
    <p:sldId id="274" r:id="rId13"/>
    <p:sldId id="2007577790" r:id="rId14"/>
    <p:sldId id="2007577881" r:id="rId15"/>
    <p:sldId id="2007577882" r:id="rId16"/>
    <p:sldId id="2007577577" r:id="rId17"/>
    <p:sldId id="2007577883" r:id="rId18"/>
    <p:sldId id="2007577889" r:id="rId19"/>
    <p:sldId id="2007577890" r:id="rId20"/>
    <p:sldId id="2007577685" r:id="rId21"/>
    <p:sldId id="2007577884" r:id="rId22"/>
    <p:sldId id="2007577694" r:id="rId23"/>
    <p:sldId id="2007578031" r:id="rId24"/>
    <p:sldId id="2007578032" r:id="rId25"/>
    <p:sldId id="2007578033" r:id="rId26"/>
    <p:sldId id="2007577891" r:id="rId27"/>
    <p:sldId id="2007577885" r:id="rId28"/>
    <p:sldId id="2007578034" r:id="rId29"/>
    <p:sldId id="2007578035" r:id="rId30"/>
    <p:sldId id="2007577892" r:id="rId31"/>
    <p:sldId id="2007578036" r:id="rId32"/>
    <p:sldId id="2007578037" r:id="rId33"/>
    <p:sldId id="2007577788" r:id="rId34"/>
    <p:sldId id="257"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BEBE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660"/>
  </p:normalViewPr>
  <p:slideViewPr>
    <p:cSldViewPr snapToGrid="0">
      <p:cViewPr varScale="1">
        <p:scale>
          <a:sx n="62" d="100"/>
          <a:sy n="62" d="100"/>
        </p:scale>
        <p:origin x="544"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4.xml"/><Relationship Id="rId34" Type="http://schemas.openxmlformats.org/officeDocument/2006/relationships/slide" Target="slides/slide27.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notesMaster" Target="notesMasters/notes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032F420-FDAE-4687-81EE-C9475B37ECCA}" type="datetimeFigureOut">
              <a:rPr lang="en-US" smtClean="0"/>
              <a:t>19/03/2024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12C9D7A-0194-4D91-BCE0-7F344009C9F3}" type="slidenum">
              <a:rPr lang="en-US" smtClean="0"/>
              <a:t>‹#›</a:t>
            </a:fld>
            <a:endParaRPr lang="en-US"/>
          </a:p>
        </p:txBody>
      </p:sp>
    </p:spTree>
    <p:extLst>
      <p:ext uri="{BB962C8B-B14F-4D97-AF65-F5344CB8AC3E}">
        <p14:creationId xmlns:p14="http://schemas.microsoft.com/office/powerpoint/2010/main" val="24252745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
        <p:cNvGrpSpPr/>
        <p:nvPr/>
      </p:nvGrpSpPr>
      <p:grpSpPr>
        <a:xfrm>
          <a:off x="0" y="0"/>
          <a:ext cx="0" cy="0"/>
          <a:chOff x="0" y="0"/>
          <a:chExt cx="0" cy="0"/>
        </a:xfrm>
      </p:grpSpPr>
      <p:sp>
        <p:nvSpPr>
          <p:cNvPr id="969" name="Google Shape;96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0" name="Google Shape;97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0981.713.891</a:t>
            </a: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4"/>
        <p:cNvGrpSpPr/>
        <p:nvPr/>
      </p:nvGrpSpPr>
      <p:grpSpPr>
        <a:xfrm>
          <a:off x="0" y="0"/>
          <a:ext cx="0" cy="0"/>
          <a:chOff x="0" y="0"/>
          <a:chExt cx="0" cy="0"/>
        </a:xfrm>
      </p:grpSpPr>
      <p:sp>
        <p:nvSpPr>
          <p:cNvPr id="3015" name="Google Shape;3015;g1557c5ba4f9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6" name="Google Shape;3016;g1557c5ba4f9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0981.713.891</a:t>
            </a:r>
          </a:p>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4"/>
        <p:cNvGrpSpPr/>
        <p:nvPr/>
      </p:nvGrpSpPr>
      <p:grpSpPr>
        <a:xfrm>
          <a:off x="0" y="0"/>
          <a:ext cx="0" cy="0"/>
          <a:chOff x="0" y="0"/>
          <a:chExt cx="0" cy="0"/>
        </a:xfrm>
      </p:grpSpPr>
      <p:sp>
        <p:nvSpPr>
          <p:cNvPr id="3015" name="Google Shape;3015;g1557c5ba4f9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6" name="Google Shape;3016;g1557c5ba4f9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890264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011815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94110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0981.713.891</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1788654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4"/>
        <p:cNvGrpSpPr/>
        <p:nvPr/>
      </p:nvGrpSpPr>
      <p:grpSpPr>
        <a:xfrm>
          <a:off x="0" y="0"/>
          <a:ext cx="0" cy="0"/>
          <a:chOff x="0" y="0"/>
          <a:chExt cx="0" cy="0"/>
        </a:xfrm>
      </p:grpSpPr>
      <p:sp>
        <p:nvSpPr>
          <p:cNvPr id="3015" name="Google Shape;3015;g1557c5ba4f9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6" name="Google Shape;3016;g1557c5ba4f9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79746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0981.713.891</a:t>
            </a:r>
          </a:p>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1340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0981.713.891</a:t>
            </a:r>
          </a:p>
          <a:p>
            <a:endParaRPr lang="en-US" dirty="0"/>
          </a:p>
        </p:txBody>
      </p:sp>
      <p:sp>
        <p:nvSpPr>
          <p:cNvPr id="4" name="Slide Number Placeholder 3"/>
          <p:cNvSpPr>
            <a:spLocks noGrp="1"/>
          </p:cNvSpPr>
          <p:nvPr>
            <p:ph type="sldNum" sz="quarter" idx="10"/>
          </p:nvPr>
        </p:nvSpPr>
        <p:spPr/>
        <p:txBody>
          <a:bodyPr/>
          <a:lstStyle/>
          <a:p>
            <a:fld id="{B12C9D7A-0194-4D91-BCE0-7F344009C9F3}" type="slidenum">
              <a:rPr lang="en-US" smtClean="0"/>
              <a:t>5</a:t>
            </a:fld>
            <a:endParaRPr lang="en-US"/>
          </a:p>
        </p:txBody>
      </p:sp>
    </p:spTree>
    <p:extLst>
      <p:ext uri="{BB962C8B-B14F-4D97-AF65-F5344CB8AC3E}">
        <p14:creationId xmlns:p14="http://schemas.microsoft.com/office/powerpoint/2010/main" val="27051628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9"/>
        <p:cNvGrpSpPr/>
        <p:nvPr/>
      </p:nvGrpSpPr>
      <p:grpSpPr>
        <a:xfrm>
          <a:off x="0" y="0"/>
          <a:ext cx="0" cy="0"/>
          <a:chOff x="0" y="0"/>
          <a:chExt cx="0" cy="0"/>
        </a:xfrm>
      </p:grpSpPr>
      <p:sp>
        <p:nvSpPr>
          <p:cNvPr id="4790" name="Google Shape;4790;g1557c5ba4f9_0_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1" name="Google Shape;4791;g1557c5ba4f9_0_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18732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336883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0981.713.891</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1933437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25270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523587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slide" Target="../slides/slide17.xml"/><Relationship Id="rId2" Type="http://schemas.openxmlformats.org/officeDocument/2006/relationships/slide" Target="../slides/slide4.xml"/><Relationship Id="rId1" Type="http://schemas.openxmlformats.org/officeDocument/2006/relationships/slideMaster" Target="../slideMasters/slideMaster4.xml"/><Relationship Id="rId4" Type="http://schemas.openxmlformats.org/officeDocument/2006/relationships/slide" Target="../slides/slide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231402" y="-1743393"/>
            <a:ext cx="4040633" cy="3808856"/>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7703543" y="-2385379"/>
            <a:ext cx="5401632" cy="509284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999466" y="3067124"/>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0" y="5994833"/>
            <a:ext cx="12192000" cy="863200"/>
            <a:chOff x="0" y="4496125"/>
            <a:chExt cx="9144000" cy="647400"/>
          </a:xfrm>
        </p:grpSpPr>
        <p:sp>
          <p:nvSpPr>
            <p:cNvPr id="13" name="Google Shape;13;p2"/>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 name="Google Shape;15;p2"/>
          <p:cNvSpPr/>
          <p:nvPr/>
        </p:nvSpPr>
        <p:spPr>
          <a:xfrm>
            <a:off x="8218864" y="4072720"/>
            <a:ext cx="5775101" cy="4132179"/>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txBox="1">
            <a:spLocks noGrp="1"/>
          </p:cNvSpPr>
          <p:nvPr>
            <p:ph type="ctrTitle"/>
          </p:nvPr>
        </p:nvSpPr>
        <p:spPr>
          <a:xfrm>
            <a:off x="2176833" y="1299000"/>
            <a:ext cx="7838000" cy="2915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5200"/>
              <a:buNone/>
              <a:defRPr sz="7333"/>
            </a:lvl1pPr>
            <a:lvl2pPr lvl="1" algn="ctr">
              <a:spcBef>
                <a:spcPts val="0"/>
              </a:spcBef>
              <a:spcAft>
                <a:spcPts val="0"/>
              </a:spcAft>
              <a:buClr>
                <a:schemeClr val="dk2"/>
              </a:buClr>
              <a:buSzPts val="5200"/>
              <a:buNone/>
              <a:defRPr sz="6933">
                <a:solidFill>
                  <a:schemeClr val="dk2"/>
                </a:solidFill>
              </a:defRPr>
            </a:lvl2pPr>
            <a:lvl3pPr lvl="2" algn="ctr">
              <a:spcBef>
                <a:spcPts val="0"/>
              </a:spcBef>
              <a:spcAft>
                <a:spcPts val="0"/>
              </a:spcAft>
              <a:buClr>
                <a:schemeClr val="dk2"/>
              </a:buClr>
              <a:buSzPts val="5200"/>
              <a:buNone/>
              <a:defRPr sz="6933">
                <a:solidFill>
                  <a:schemeClr val="dk2"/>
                </a:solidFill>
              </a:defRPr>
            </a:lvl3pPr>
            <a:lvl4pPr lvl="3" algn="ctr">
              <a:spcBef>
                <a:spcPts val="0"/>
              </a:spcBef>
              <a:spcAft>
                <a:spcPts val="0"/>
              </a:spcAft>
              <a:buClr>
                <a:schemeClr val="dk2"/>
              </a:buClr>
              <a:buSzPts val="5200"/>
              <a:buNone/>
              <a:defRPr sz="6933">
                <a:solidFill>
                  <a:schemeClr val="dk2"/>
                </a:solidFill>
              </a:defRPr>
            </a:lvl4pPr>
            <a:lvl5pPr lvl="4" algn="ctr">
              <a:spcBef>
                <a:spcPts val="0"/>
              </a:spcBef>
              <a:spcAft>
                <a:spcPts val="0"/>
              </a:spcAft>
              <a:buClr>
                <a:schemeClr val="dk2"/>
              </a:buClr>
              <a:buSzPts val="5200"/>
              <a:buNone/>
              <a:defRPr sz="6933">
                <a:solidFill>
                  <a:schemeClr val="dk2"/>
                </a:solidFill>
              </a:defRPr>
            </a:lvl5pPr>
            <a:lvl6pPr lvl="5" algn="ctr">
              <a:spcBef>
                <a:spcPts val="0"/>
              </a:spcBef>
              <a:spcAft>
                <a:spcPts val="0"/>
              </a:spcAft>
              <a:buClr>
                <a:schemeClr val="dk2"/>
              </a:buClr>
              <a:buSzPts val="5200"/>
              <a:buNone/>
              <a:defRPr sz="6933">
                <a:solidFill>
                  <a:schemeClr val="dk2"/>
                </a:solidFill>
              </a:defRPr>
            </a:lvl6pPr>
            <a:lvl7pPr lvl="6" algn="ctr">
              <a:spcBef>
                <a:spcPts val="0"/>
              </a:spcBef>
              <a:spcAft>
                <a:spcPts val="0"/>
              </a:spcAft>
              <a:buClr>
                <a:schemeClr val="dk2"/>
              </a:buClr>
              <a:buSzPts val="5200"/>
              <a:buNone/>
              <a:defRPr sz="6933">
                <a:solidFill>
                  <a:schemeClr val="dk2"/>
                </a:solidFill>
              </a:defRPr>
            </a:lvl7pPr>
            <a:lvl8pPr lvl="7" algn="ctr">
              <a:spcBef>
                <a:spcPts val="0"/>
              </a:spcBef>
              <a:spcAft>
                <a:spcPts val="0"/>
              </a:spcAft>
              <a:buClr>
                <a:schemeClr val="dk2"/>
              </a:buClr>
              <a:buSzPts val="5200"/>
              <a:buNone/>
              <a:defRPr sz="6933">
                <a:solidFill>
                  <a:schemeClr val="dk2"/>
                </a:solidFill>
              </a:defRPr>
            </a:lvl8pPr>
            <a:lvl9pPr lvl="8" algn="ctr">
              <a:spcBef>
                <a:spcPts val="0"/>
              </a:spcBef>
              <a:spcAft>
                <a:spcPts val="0"/>
              </a:spcAft>
              <a:buClr>
                <a:schemeClr val="dk2"/>
              </a:buClr>
              <a:buSzPts val="5200"/>
              <a:buNone/>
              <a:defRPr sz="6933">
                <a:solidFill>
                  <a:schemeClr val="dk2"/>
                </a:solidFill>
              </a:defRPr>
            </a:lvl9pPr>
          </a:lstStyle>
          <a:p>
            <a:endParaRPr/>
          </a:p>
        </p:txBody>
      </p:sp>
      <p:sp>
        <p:nvSpPr>
          <p:cNvPr id="17" name="Google Shape;17;p2"/>
          <p:cNvSpPr txBox="1">
            <a:spLocks noGrp="1"/>
          </p:cNvSpPr>
          <p:nvPr>
            <p:ph type="subTitle" idx="1"/>
          </p:nvPr>
        </p:nvSpPr>
        <p:spPr>
          <a:xfrm>
            <a:off x="2177000" y="4214447"/>
            <a:ext cx="7838000" cy="60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26492657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04"/>
        <p:cNvGrpSpPr/>
        <p:nvPr/>
      </p:nvGrpSpPr>
      <p:grpSpPr>
        <a:xfrm>
          <a:off x="0" y="0"/>
          <a:ext cx="0" cy="0"/>
          <a:chOff x="0" y="0"/>
          <a:chExt cx="0" cy="0"/>
        </a:xfrm>
      </p:grpSpPr>
      <p:sp>
        <p:nvSpPr>
          <p:cNvPr id="305" name="Google Shape;305;p9"/>
          <p:cNvSpPr/>
          <p:nvPr/>
        </p:nvSpPr>
        <p:spPr>
          <a:xfrm flipH="1">
            <a:off x="8845523" y="-134934"/>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9"/>
          <p:cNvSpPr/>
          <p:nvPr/>
        </p:nvSpPr>
        <p:spPr>
          <a:xfrm rot="10800000">
            <a:off x="-4542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9"/>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9"/>
          <p:cNvSpPr txBox="1">
            <a:spLocks noGrp="1"/>
          </p:cNvSpPr>
          <p:nvPr>
            <p:ph type="title"/>
          </p:nvPr>
        </p:nvSpPr>
        <p:spPr>
          <a:xfrm>
            <a:off x="3364667" y="1404767"/>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09" name="Google Shape;309;p9"/>
          <p:cNvSpPr txBox="1">
            <a:spLocks noGrp="1"/>
          </p:cNvSpPr>
          <p:nvPr>
            <p:ph type="subTitle" idx="1"/>
          </p:nvPr>
        </p:nvSpPr>
        <p:spPr>
          <a:xfrm>
            <a:off x="3364667" y="3497967"/>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10" name="Google Shape;310;p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311" name="Google Shape;311;p9"/>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777402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12"/>
        <p:cNvGrpSpPr/>
        <p:nvPr/>
      </p:nvGrpSpPr>
      <p:grpSpPr>
        <a:xfrm>
          <a:off x="0" y="0"/>
          <a:ext cx="0" cy="0"/>
          <a:chOff x="0" y="0"/>
          <a:chExt cx="0" cy="0"/>
        </a:xfrm>
      </p:grpSpPr>
      <p:sp>
        <p:nvSpPr>
          <p:cNvPr id="313" name="Google Shape;313;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314" name="Google Shape;314;p10"/>
          <p:cNvSpPr/>
          <p:nvPr/>
        </p:nvSpPr>
        <p:spPr>
          <a:xfrm>
            <a:off x="-575153" y="0"/>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10"/>
          <p:cNvSpPr/>
          <p:nvPr/>
        </p:nvSpPr>
        <p:spPr>
          <a:xfrm rot="10800000" flipH="1">
            <a:off x="7402255" y="3786263"/>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10"/>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10"/>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10"/>
          <p:cNvSpPr txBox="1">
            <a:spLocks noGrp="1"/>
          </p:cNvSpPr>
          <p:nvPr>
            <p:ph type="body" idx="1"/>
          </p:nvPr>
        </p:nvSpPr>
        <p:spPr>
          <a:xfrm>
            <a:off x="1114100" y="48549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916316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19"/>
        <p:cNvGrpSpPr/>
        <p:nvPr/>
      </p:nvGrpSpPr>
      <p:grpSpPr>
        <a:xfrm>
          <a:off x="0" y="0"/>
          <a:ext cx="0" cy="0"/>
          <a:chOff x="0" y="0"/>
          <a:chExt cx="0" cy="0"/>
        </a:xfrm>
      </p:grpSpPr>
      <p:sp>
        <p:nvSpPr>
          <p:cNvPr id="320" name="Google Shape;320;p11"/>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11"/>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 name="Google Shape;322;p11"/>
          <p:cNvSpPr/>
          <p:nvPr/>
        </p:nvSpPr>
        <p:spPr>
          <a:xfrm>
            <a:off x="51721"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11"/>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4" name="Google Shape;324;p11"/>
          <p:cNvGrpSpPr/>
          <p:nvPr/>
        </p:nvGrpSpPr>
        <p:grpSpPr>
          <a:xfrm>
            <a:off x="9900017" y="3349784"/>
            <a:ext cx="2920063" cy="2126081"/>
            <a:chOff x="6001425" y="5588275"/>
            <a:chExt cx="1332875" cy="970400"/>
          </a:xfrm>
        </p:grpSpPr>
        <p:sp>
          <p:nvSpPr>
            <p:cNvPr id="325" name="Google Shape;325;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 name="Google Shape;337;p11"/>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1"/>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9" name="Google Shape;339;p11"/>
          <p:cNvGrpSpPr/>
          <p:nvPr/>
        </p:nvGrpSpPr>
        <p:grpSpPr>
          <a:xfrm flipH="1">
            <a:off x="4206067" y="-828735"/>
            <a:ext cx="2501717" cy="1821505"/>
            <a:chOff x="6001425" y="5588275"/>
            <a:chExt cx="1332875" cy="970400"/>
          </a:xfrm>
        </p:grpSpPr>
        <p:sp>
          <p:nvSpPr>
            <p:cNvPr id="340" name="Google Shape;340;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 name="Google Shape;352;p11"/>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1"/>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1"/>
          <p:cNvSpPr txBox="1">
            <a:spLocks noGrp="1"/>
          </p:cNvSpPr>
          <p:nvPr>
            <p:ph type="title" hasCustomPrompt="1"/>
          </p:nvPr>
        </p:nvSpPr>
        <p:spPr>
          <a:xfrm>
            <a:off x="1701751" y="1197733"/>
            <a:ext cx="8432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55" name="Google Shape;355;p11"/>
          <p:cNvSpPr txBox="1">
            <a:spLocks noGrp="1"/>
          </p:cNvSpPr>
          <p:nvPr>
            <p:ph type="body" idx="1"/>
          </p:nvPr>
        </p:nvSpPr>
        <p:spPr>
          <a:xfrm>
            <a:off x="1701751" y="3925867"/>
            <a:ext cx="8432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356" name="Google Shape;356;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7373362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57"/>
        <p:cNvGrpSpPr/>
        <p:nvPr/>
      </p:nvGrpSpPr>
      <p:grpSpPr>
        <a:xfrm>
          <a:off x="0" y="0"/>
          <a:ext cx="0" cy="0"/>
          <a:chOff x="0" y="0"/>
          <a:chExt cx="0" cy="0"/>
        </a:xfrm>
      </p:grpSpPr>
      <p:sp>
        <p:nvSpPr>
          <p:cNvPr id="358" name="Google Shape;358;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458217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59"/>
        <p:cNvGrpSpPr/>
        <p:nvPr/>
      </p:nvGrpSpPr>
      <p:grpSpPr>
        <a:xfrm>
          <a:off x="0" y="0"/>
          <a:ext cx="0" cy="0"/>
          <a:chOff x="0" y="0"/>
          <a:chExt cx="0" cy="0"/>
        </a:xfrm>
      </p:grpSpPr>
      <p:sp>
        <p:nvSpPr>
          <p:cNvPr id="360" name="Google Shape;360;p13"/>
          <p:cNvSpPr/>
          <p:nvPr/>
        </p:nvSpPr>
        <p:spPr>
          <a:xfrm rot="10800000" flipH="1">
            <a:off x="6883415" y="3695696"/>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3"/>
          <p:cNvSpPr/>
          <p:nvPr/>
        </p:nvSpPr>
        <p:spPr>
          <a:xfrm flipH="1">
            <a:off x="15" y="-4"/>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3"/>
          <p:cNvSpPr/>
          <p:nvPr/>
        </p:nvSpPr>
        <p:spPr>
          <a:xfrm>
            <a:off x="330925" y="380267"/>
            <a:ext cx="11491795" cy="620072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3"/>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 name="Google Shape;365;p13"/>
          <p:cNvGrpSpPr/>
          <p:nvPr/>
        </p:nvGrpSpPr>
        <p:grpSpPr>
          <a:xfrm rot="5243950">
            <a:off x="6087672" y="-1111763"/>
            <a:ext cx="1637713" cy="2428307"/>
            <a:chOff x="9375" y="7336275"/>
            <a:chExt cx="818450" cy="1213550"/>
          </a:xfrm>
        </p:grpSpPr>
        <p:sp>
          <p:nvSpPr>
            <p:cNvPr id="366" name="Google Shape;366;p13"/>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13"/>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13"/>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13"/>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13"/>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13"/>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13"/>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3"/>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3"/>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5" name="Google Shape;375;p13"/>
          <p:cNvSpPr/>
          <p:nvPr/>
        </p:nvSpPr>
        <p:spPr>
          <a:xfrm>
            <a:off x="-327933" y="4951853"/>
            <a:ext cx="2859503" cy="2921644"/>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6" name="Google Shape;376;p13"/>
          <p:cNvGrpSpPr/>
          <p:nvPr/>
        </p:nvGrpSpPr>
        <p:grpSpPr>
          <a:xfrm rot="956512">
            <a:off x="10583446" y="-263120"/>
            <a:ext cx="2157333" cy="1841495"/>
            <a:chOff x="-2034625" y="5750713"/>
            <a:chExt cx="906575" cy="773850"/>
          </a:xfrm>
        </p:grpSpPr>
        <p:sp>
          <p:nvSpPr>
            <p:cNvPr id="377" name="Google Shape;377;p13"/>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3"/>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3"/>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1" name="Google Shape;381;p13">
            <a:hlinkClick r:id="" action="ppaction://noaction"/>
          </p:cNvPr>
          <p:cNvSpPr txBox="1">
            <a:spLocks noGrp="1"/>
          </p:cNvSpPr>
          <p:nvPr>
            <p:ph type="title" idx="2" hasCustomPrompt="1"/>
          </p:nvPr>
        </p:nvSpPr>
        <p:spPr>
          <a:xfrm>
            <a:off x="2022460"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2" name="Google Shape;382;p13"/>
          <p:cNvSpPr txBox="1">
            <a:spLocks noGrp="1"/>
          </p:cNvSpPr>
          <p:nvPr>
            <p:ph type="subTitle" idx="1"/>
          </p:nvPr>
        </p:nvSpPr>
        <p:spPr>
          <a:xfrm>
            <a:off x="1395660" y="2389008"/>
            <a:ext cx="2638400" cy="84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13"/>
          <p:cNvSpPr txBox="1">
            <a:spLocks noGrp="1"/>
          </p:cNvSpPr>
          <p:nvPr>
            <p:ph type="subTitle" idx="3"/>
          </p:nvPr>
        </p:nvSpPr>
        <p:spPr>
          <a:xfrm>
            <a:off x="1076460"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4" name="Google Shape;384;p13">
            <a:hlinkClick r:id="" action="ppaction://noaction"/>
          </p:cNvPr>
          <p:cNvSpPr txBox="1">
            <a:spLocks noGrp="1"/>
          </p:cNvSpPr>
          <p:nvPr>
            <p:ph type="title" idx="4" hasCustomPrompt="1"/>
          </p:nvPr>
        </p:nvSpPr>
        <p:spPr>
          <a:xfrm>
            <a:off x="5397227"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5" name="Google Shape;385;p13"/>
          <p:cNvSpPr txBox="1">
            <a:spLocks noGrp="1"/>
          </p:cNvSpPr>
          <p:nvPr>
            <p:ph type="subTitle" idx="5"/>
          </p:nvPr>
        </p:nvSpPr>
        <p:spPr>
          <a:xfrm>
            <a:off x="4770427"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6" name="Google Shape;386;p13"/>
          <p:cNvSpPr txBox="1">
            <a:spLocks noGrp="1"/>
          </p:cNvSpPr>
          <p:nvPr>
            <p:ph type="subTitle" idx="6"/>
          </p:nvPr>
        </p:nvSpPr>
        <p:spPr>
          <a:xfrm>
            <a:off x="4451227"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7" name="Google Shape;387;p13">
            <a:hlinkClick r:id="" action="ppaction://noaction"/>
          </p:cNvPr>
          <p:cNvSpPr txBox="1">
            <a:spLocks noGrp="1"/>
          </p:cNvSpPr>
          <p:nvPr>
            <p:ph type="title" idx="7" hasCustomPrompt="1"/>
          </p:nvPr>
        </p:nvSpPr>
        <p:spPr>
          <a:xfrm>
            <a:off x="8771993"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8" name="Google Shape;388;p13"/>
          <p:cNvSpPr txBox="1">
            <a:spLocks noGrp="1"/>
          </p:cNvSpPr>
          <p:nvPr>
            <p:ph type="subTitle" idx="8"/>
          </p:nvPr>
        </p:nvSpPr>
        <p:spPr>
          <a:xfrm>
            <a:off x="8145193"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9" name="Google Shape;389;p13"/>
          <p:cNvSpPr txBox="1">
            <a:spLocks noGrp="1"/>
          </p:cNvSpPr>
          <p:nvPr>
            <p:ph type="subTitle" idx="9"/>
          </p:nvPr>
        </p:nvSpPr>
        <p:spPr>
          <a:xfrm>
            <a:off x="7825993"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0" name="Google Shape;390;p13">
            <a:hlinkClick r:id="" action="ppaction://noaction"/>
          </p:cNvPr>
          <p:cNvSpPr txBox="1">
            <a:spLocks noGrp="1"/>
          </p:cNvSpPr>
          <p:nvPr>
            <p:ph type="title" idx="13" hasCustomPrompt="1"/>
          </p:nvPr>
        </p:nvSpPr>
        <p:spPr>
          <a:xfrm>
            <a:off x="2022460"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1" name="Google Shape;391;p13"/>
          <p:cNvSpPr txBox="1">
            <a:spLocks noGrp="1"/>
          </p:cNvSpPr>
          <p:nvPr>
            <p:ph type="subTitle" idx="14"/>
          </p:nvPr>
        </p:nvSpPr>
        <p:spPr>
          <a:xfrm>
            <a:off x="1395660"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2" name="Google Shape;392;p13"/>
          <p:cNvSpPr txBox="1">
            <a:spLocks noGrp="1"/>
          </p:cNvSpPr>
          <p:nvPr>
            <p:ph type="subTitle" idx="15"/>
          </p:nvPr>
        </p:nvSpPr>
        <p:spPr>
          <a:xfrm>
            <a:off x="1076460"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3" name="Google Shape;393;p13">
            <a:hlinkClick r:id="" action="ppaction://noaction"/>
          </p:cNvPr>
          <p:cNvSpPr txBox="1">
            <a:spLocks noGrp="1"/>
          </p:cNvSpPr>
          <p:nvPr>
            <p:ph type="title" idx="16" hasCustomPrompt="1"/>
          </p:nvPr>
        </p:nvSpPr>
        <p:spPr>
          <a:xfrm>
            <a:off x="5397227"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4" name="Google Shape;394;p13"/>
          <p:cNvSpPr txBox="1">
            <a:spLocks noGrp="1"/>
          </p:cNvSpPr>
          <p:nvPr>
            <p:ph type="subTitle" idx="17"/>
          </p:nvPr>
        </p:nvSpPr>
        <p:spPr>
          <a:xfrm>
            <a:off x="4770427"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5" name="Google Shape;395;p13"/>
          <p:cNvSpPr txBox="1">
            <a:spLocks noGrp="1"/>
          </p:cNvSpPr>
          <p:nvPr>
            <p:ph type="subTitle" idx="18"/>
          </p:nvPr>
        </p:nvSpPr>
        <p:spPr>
          <a:xfrm>
            <a:off x="4451227"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6" name="Google Shape;396;p13">
            <a:hlinkClick r:id="" action="ppaction://noaction"/>
          </p:cNvPr>
          <p:cNvSpPr txBox="1">
            <a:spLocks noGrp="1"/>
          </p:cNvSpPr>
          <p:nvPr>
            <p:ph type="title" idx="19" hasCustomPrompt="1"/>
          </p:nvPr>
        </p:nvSpPr>
        <p:spPr>
          <a:xfrm>
            <a:off x="8771993"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7" name="Google Shape;397;p13"/>
          <p:cNvSpPr txBox="1">
            <a:spLocks noGrp="1"/>
          </p:cNvSpPr>
          <p:nvPr>
            <p:ph type="subTitle" idx="20"/>
          </p:nvPr>
        </p:nvSpPr>
        <p:spPr>
          <a:xfrm>
            <a:off x="8145193"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8" name="Google Shape;398;p13"/>
          <p:cNvSpPr txBox="1">
            <a:spLocks noGrp="1"/>
          </p:cNvSpPr>
          <p:nvPr>
            <p:ph type="subTitle" idx="21"/>
          </p:nvPr>
        </p:nvSpPr>
        <p:spPr>
          <a:xfrm>
            <a:off x="7825993"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Tree>
    <p:extLst>
      <p:ext uri="{BB962C8B-B14F-4D97-AF65-F5344CB8AC3E}">
        <p14:creationId xmlns:p14="http://schemas.microsoft.com/office/powerpoint/2010/main" val="39685296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1"/>
        <p:cNvGrpSpPr/>
        <p:nvPr/>
      </p:nvGrpSpPr>
      <p:grpSpPr>
        <a:xfrm>
          <a:off x="0" y="0"/>
          <a:ext cx="0" cy="0"/>
          <a:chOff x="0" y="0"/>
          <a:chExt cx="0" cy="0"/>
        </a:xfrm>
      </p:grpSpPr>
      <p:grpSp>
        <p:nvGrpSpPr>
          <p:cNvPr id="882" name="Google Shape;882;p26"/>
          <p:cNvGrpSpPr/>
          <p:nvPr/>
        </p:nvGrpSpPr>
        <p:grpSpPr>
          <a:xfrm rot="2537608" flipH="1">
            <a:off x="-889932" y="3289394"/>
            <a:ext cx="2825547" cy="2411879"/>
            <a:chOff x="-2034625" y="5750713"/>
            <a:chExt cx="906575" cy="773850"/>
          </a:xfrm>
        </p:grpSpPr>
        <p:sp>
          <p:nvSpPr>
            <p:cNvPr id="883" name="Google Shape;883;p26"/>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6"/>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6"/>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6"/>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7" name="Google Shape;887;p26"/>
          <p:cNvSpPr/>
          <p:nvPr/>
        </p:nvSpPr>
        <p:spPr>
          <a:xfrm flipH="1">
            <a:off x="4510507" y="-5538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8" name="Google Shape;888;p26"/>
          <p:cNvSpPr/>
          <p:nvPr/>
        </p:nvSpPr>
        <p:spPr>
          <a:xfrm>
            <a:off x="-888399" y="-12946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9" name="Google Shape;889;p26"/>
          <p:cNvSpPr/>
          <p:nvPr/>
        </p:nvSpPr>
        <p:spPr>
          <a:xfrm rot="5791335">
            <a:off x="9447292" y="-4631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0" name="Google Shape;890;p26"/>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91" name="Google Shape;891;p26"/>
          <p:cNvGrpSpPr/>
          <p:nvPr/>
        </p:nvGrpSpPr>
        <p:grpSpPr>
          <a:xfrm rot="-4955819" flipH="1">
            <a:off x="9974094" y="3656203"/>
            <a:ext cx="3493708" cy="2543596"/>
            <a:chOff x="6001425" y="5588275"/>
            <a:chExt cx="1332875" cy="970400"/>
          </a:xfrm>
        </p:grpSpPr>
        <p:sp>
          <p:nvSpPr>
            <p:cNvPr id="892" name="Google Shape;892;p26"/>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6"/>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6"/>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6"/>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6"/>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6"/>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6"/>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6"/>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6"/>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6"/>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6"/>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6"/>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4" name="Google Shape;904;p26"/>
          <p:cNvSpPr/>
          <p:nvPr/>
        </p:nvSpPr>
        <p:spPr>
          <a:xfrm>
            <a:off x="751400"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26"/>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6" name="Google Shape;906;p26"/>
          <p:cNvGrpSpPr/>
          <p:nvPr/>
        </p:nvGrpSpPr>
        <p:grpSpPr>
          <a:xfrm>
            <a:off x="9802568" y="9"/>
            <a:ext cx="1898899" cy="1810428"/>
            <a:chOff x="1070675" y="5682438"/>
            <a:chExt cx="929375" cy="886075"/>
          </a:xfrm>
        </p:grpSpPr>
        <p:sp>
          <p:nvSpPr>
            <p:cNvPr id="907" name="Google Shape;907;p26"/>
            <p:cNvSpPr/>
            <p:nvPr/>
          </p:nvSpPr>
          <p:spPr>
            <a:xfrm>
              <a:off x="1136025" y="5682438"/>
              <a:ext cx="497775" cy="729525"/>
            </a:xfrm>
            <a:custGeom>
              <a:avLst/>
              <a:gdLst/>
              <a:ahLst/>
              <a:cxnLst/>
              <a:rect l="l" t="t" r="r" b="b"/>
              <a:pathLst>
                <a:path w="19911" h="29181" extrusionOk="0">
                  <a:moveTo>
                    <a:pt x="10943" y="1"/>
                  </a:moveTo>
                  <a:lnTo>
                    <a:pt x="1" y="20427"/>
                  </a:lnTo>
                  <a:cubicBezTo>
                    <a:pt x="7144" y="23649"/>
                    <a:pt x="10214" y="29181"/>
                    <a:pt x="10214" y="29181"/>
                  </a:cubicBezTo>
                  <a:lnTo>
                    <a:pt x="19910" y="11095"/>
                  </a:lnTo>
                  <a:cubicBezTo>
                    <a:pt x="18725" y="5958"/>
                    <a:pt x="10943" y="1"/>
                    <a:pt x="10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6"/>
            <p:cNvSpPr/>
            <p:nvPr/>
          </p:nvSpPr>
          <p:spPr>
            <a:xfrm>
              <a:off x="1070675" y="5706763"/>
              <a:ext cx="929375" cy="861750"/>
            </a:xfrm>
            <a:custGeom>
              <a:avLst/>
              <a:gdLst/>
              <a:ahLst/>
              <a:cxnLst/>
              <a:rect l="l" t="t" r="r" b="b"/>
              <a:pathLst>
                <a:path w="37175" h="34470" extrusionOk="0">
                  <a:moveTo>
                    <a:pt x="10943" y="1"/>
                  </a:moveTo>
                  <a:lnTo>
                    <a:pt x="1" y="20426"/>
                  </a:lnTo>
                  <a:cubicBezTo>
                    <a:pt x="7174" y="23709"/>
                    <a:pt x="10913" y="28664"/>
                    <a:pt x="11703" y="29819"/>
                  </a:cubicBezTo>
                  <a:lnTo>
                    <a:pt x="11643" y="29940"/>
                  </a:lnTo>
                  <a:lnTo>
                    <a:pt x="11794" y="29940"/>
                  </a:lnTo>
                  <a:lnTo>
                    <a:pt x="11855" y="30062"/>
                  </a:lnTo>
                  <a:lnTo>
                    <a:pt x="11916" y="29940"/>
                  </a:lnTo>
                  <a:cubicBezTo>
                    <a:pt x="13345" y="29971"/>
                    <a:pt x="19515" y="30335"/>
                    <a:pt x="26232" y="34469"/>
                  </a:cubicBezTo>
                  <a:lnTo>
                    <a:pt x="37175" y="14043"/>
                  </a:lnTo>
                  <a:cubicBezTo>
                    <a:pt x="37175" y="14043"/>
                    <a:pt x="30011" y="11415"/>
                    <a:pt x="24515" y="11415"/>
                  </a:cubicBezTo>
                  <a:cubicBezTo>
                    <a:pt x="23430" y="11415"/>
                    <a:pt x="22409" y="11518"/>
                    <a:pt x="21521" y="11764"/>
                  </a:cubicBezTo>
                  <a:cubicBezTo>
                    <a:pt x="19758" y="6444"/>
                    <a:pt x="10943" y="1"/>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6"/>
            <p:cNvSpPr/>
            <p:nvPr/>
          </p:nvSpPr>
          <p:spPr>
            <a:xfrm>
              <a:off x="1477225" y="6090663"/>
              <a:ext cx="437725" cy="383625"/>
            </a:xfrm>
            <a:custGeom>
              <a:avLst/>
              <a:gdLst/>
              <a:ahLst/>
              <a:cxnLst/>
              <a:rect l="l" t="t" r="r" b="b"/>
              <a:pathLst>
                <a:path w="17509" h="15345" extrusionOk="0">
                  <a:moveTo>
                    <a:pt x="9015" y="1"/>
                  </a:moveTo>
                  <a:cubicBezTo>
                    <a:pt x="7833" y="1"/>
                    <a:pt x="6845" y="180"/>
                    <a:pt x="6323" y="663"/>
                  </a:cubicBezTo>
                  <a:lnTo>
                    <a:pt x="1" y="11849"/>
                  </a:lnTo>
                  <a:cubicBezTo>
                    <a:pt x="1" y="11849"/>
                    <a:pt x="7296" y="13764"/>
                    <a:pt x="10244" y="15344"/>
                  </a:cubicBezTo>
                  <a:lnTo>
                    <a:pt x="17509" y="1514"/>
                  </a:lnTo>
                  <a:cubicBezTo>
                    <a:pt x="17509" y="1514"/>
                    <a:pt x="12447"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6"/>
            <p:cNvSpPr/>
            <p:nvPr/>
          </p:nvSpPr>
          <p:spPr>
            <a:xfrm>
              <a:off x="1585900" y="6035038"/>
              <a:ext cx="147425" cy="439250"/>
            </a:xfrm>
            <a:custGeom>
              <a:avLst/>
              <a:gdLst/>
              <a:ahLst/>
              <a:cxnLst/>
              <a:rect l="l" t="t" r="r" b="b"/>
              <a:pathLst>
                <a:path w="5897" h="17570" extrusionOk="0">
                  <a:moveTo>
                    <a:pt x="0" y="0"/>
                  </a:moveTo>
                  <a:lnTo>
                    <a:pt x="1155" y="16688"/>
                  </a:lnTo>
                  <a:lnTo>
                    <a:pt x="5897" y="1756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6"/>
            <p:cNvSpPr/>
            <p:nvPr/>
          </p:nvSpPr>
          <p:spPr>
            <a:xfrm>
              <a:off x="1365525" y="6000838"/>
              <a:ext cx="243200" cy="453675"/>
            </a:xfrm>
            <a:custGeom>
              <a:avLst/>
              <a:gdLst/>
              <a:ahLst/>
              <a:cxnLst/>
              <a:rect l="l" t="t" r="r" b="b"/>
              <a:pathLst>
                <a:path w="9728" h="18147" fill="none" extrusionOk="0">
                  <a:moveTo>
                    <a:pt x="0" y="18147"/>
                  </a:moveTo>
                  <a:lnTo>
                    <a:pt x="9727"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2" name="Google Shape;912;p26"/>
          <p:cNvSpPr/>
          <p:nvPr/>
        </p:nvSpPr>
        <p:spPr>
          <a:xfrm rot="-1136787">
            <a:off x="2494059" y="-6296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3" name="Google Shape;913;p26"/>
          <p:cNvGrpSpPr/>
          <p:nvPr/>
        </p:nvGrpSpPr>
        <p:grpSpPr>
          <a:xfrm rot="3927778">
            <a:off x="9954272" y="4970689"/>
            <a:ext cx="820928" cy="1057032"/>
            <a:chOff x="2451800" y="8550200"/>
            <a:chExt cx="424025" cy="560300"/>
          </a:xfrm>
        </p:grpSpPr>
        <p:sp>
          <p:nvSpPr>
            <p:cNvPr id="914" name="Google Shape;914;p26"/>
            <p:cNvSpPr/>
            <p:nvPr/>
          </p:nvSpPr>
          <p:spPr>
            <a:xfrm>
              <a:off x="2451800" y="8833025"/>
              <a:ext cx="234075" cy="277475"/>
            </a:xfrm>
            <a:custGeom>
              <a:avLst/>
              <a:gdLst/>
              <a:ahLst/>
              <a:cxnLst/>
              <a:rect l="l" t="t" r="r" b="b"/>
              <a:pathLst>
                <a:path w="9363" h="11099" extrusionOk="0">
                  <a:moveTo>
                    <a:pt x="2780" y="1"/>
                  </a:moveTo>
                  <a:cubicBezTo>
                    <a:pt x="2374" y="1"/>
                    <a:pt x="1962" y="103"/>
                    <a:pt x="1581" y="318"/>
                  </a:cubicBezTo>
                  <a:cubicBezTo>
                    <a:pt x="426" y="986"/>
                    <a:pt x="0" y="2476"/>
                    <a:pt x="669" y="3661"/>
                  </a:cubicBezTo>
                  <a:lnTo>
                    <a:pt x="4225" y="9953"/>
                  </a:lnTo>
                  <a:lnTo>
                    <a:pt x="4681" y="9680"/>
                  </a:lnTo>
                  <a:lnTo>
                    <a:pt x="1125" y="3388"/>
                  </a:lnTo>
                  <a:cubicBezTo>
                    <a:pt x="608" y="2476"/>
                    <a:pt x="942" y="1290"/>
                    <a:pt x="1854" y="774"/>
                  </a:cubicBezTo>
                  <a:cubicBezTo>
                    <a:pt x="2146" y="608"/>
                    <a:pt x="2466" y="530"/>
                    <a:pt x="2783" y="530"/>
                  </a:cubicBezTo>
                  <a:cubicBezTo>
                    <a:pt x="3456" y="530"/>
                    <a:pt x="4117" y="883"/>
                    <a:pt x="4468" y="1503"/>
                  </a:cubicBezTo>
                  <a:lnTo>
                    <a:pt x="5623" y="3540"/>
                  </a:lnTo>
                  <a:lnTo>
                    <a:pt x="8025" y="7795"/>
                  </a:lnTo>
                  <a:lnTo>
                    <a:pt x="8389" y="8433"/>
                  </a:lnTo>
                  <a:cubicBezTo>
                    <a:pt x="8754" y="9132"/>
                    <a:pt x="8511" y="10014"/>
                    <a:pt x="7842" y="10379"/>
                  </a:cubicBezTo>
                  <a:cubicBezTo>
                    <a:pt x="7613" y="10508"/>
                    <a:pt x="7365" y="10569"/>
                    <a:pt x="7120" y="10569"/>
                  </a:cubicBezTo>
                  <a:cubicBezTo>
                    <a:pt x="6618" y="10569"/>
                    <a:pt x="6132" y="10312"/>
                    <a:pt x="5867" y="9862"/>
                  </a:cubicBezTo>
                  <a:lnTo>
                    <a:pt x="2189" y="3266"/>
                  </a:lnTo>
                  <a:cubicBezTo>
                    <a:pt x="1915" y="2780"/>
                    <a:pt x="2067" y="2141"/>
                    <a:pt x="2584" y="1868"/>
                  </a:cubicBezTo>
                  <a:cubicBezTo>
                    <a:pt x="2738" y="1781"/>
                    <a:pt x="2907" y="1740"/>
                    <a:pt x="3075" y="1740"/>
                  </a:cubicBezTo>
                  <a:cubicBezTo>
                    <a:pt x="3438" y="1740"/>
                    <a:pt x="3795" y="1931"/>
                    <a:pt x="3982" y="2263"/>
                  </a:cubicBezTo>
                  <a:lnTo>
                    <a:pt x="6079" y="5971"/>
                  </a:lnTo>
                  <a:lnTo>
                    <a:pt x="6535" y="5698"/>
                  </a:lnTo>
                  <a:lnTo>
                    <a:pt x="4438" y="1989"/>
                  </a:lnTo>
                  <a:cubicBezTo>
                    <a:pt x="4150" y="1495"/>
                    <a:pt x="3624" y="1210"/>
                    <a:pt x="3079" y="1210"/>
                  </a:cubicBezTo>
                  <a:cubicBezTo>
                    <a:pt x="2819" y="1210"/>
                    <a:pt x="2555" y="1275"/>
                    <a:pt x="2310" y="1412"/>
                  </a:cubicBezTo>
                  <a:cubicBezTo>
                    <a:pt x="1581" y="1837"/>
                    <a:pt x="1307" y="2780"/>
                    <a:pt x="1733" y="3509"/>
                  </a:cubicBezTo>
                  <a:lnTo>
                    <a:pt x="5411" y="10105"/>
                  </a:lnTo>
                  <a:cubicBezTo>
                    <a:pt x="5779" y="10739"/>
                    <a:pt x="6436" y="11098"/>
                    <a:pt x="7114" y="11098"/>
                  </a:cubicBezTo>
                  <a:cubicBezTo>
                    <a:pt x="7443" y="11098"/>
                    <a:pt x="7777" y="11013"/>
                    <a:pt x="8085" y="10835"/>
                  </a:cubicBezTo>
                  <a:cubicBezTo>
                    <a:pt x="9028" y="10318"/>
                    <a:pt x="9362" y="9102"/>
                    <a:pt x="8845" y="8190"/>
                  </a:cubicBezTo>
                  <a:lnTo>
                    <a:pt x="8481" y="7521"/>
                  </a:lnTo>
                  <a:lnTo>
                    <a:pt x="6079" y="3296"/>
                  </a:lnTo>
                  <a:lnTo>
                    <a:pt x="4924" y="1260"/>
                  </a:lnTo>
                  <a:cubicBezTo>
                    <a:pt x="4470" y="455"/>
                    <a:pt x="3639" y="1"/>
                    <a:pt x="2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6"/>
            <p:cNvSpPr/>
            <p:nvPr/>
          </p:nvSpPr>
          <p:spPr>
            <a:xfrm>
              <a:off x="2604525" y="8550200"/>
              <a:ext cx="271300" cy="244475"/>
            </a:xfrm>
            <a:custGeom>
              <a:avLst/>
              <a:gdLst/>
              <a:ahLst/>
              <a:cxnLst/>
              <a:rect l="l" t="t" r="r" b="b"/>
              <a:pathLst>
                <a:path w="10852" h="9779" extrusionOk="0">
                  <a:moveTo>
                    <a:pt x="8634" y="1"/>
                  </a:moveTo>
                  <a:cubicBezTo>
                    <a:pt x="8203" y="1"/>
                    <a:pt x="7771" y="144"/>
                    <a:pt x="7417" y="445"/>
                  </a:cubicBezTo>
                  <a:lnTo>
                    <a:pt x="6840" y="901"/>
                  </a:lnTo>
                  <a:lnTo>
                    <a:pt x="3040" y="3971"/>
                  </a:lnTo>
                  <a:lnTo>
                    <a:pt x="1217" y="5430"/>
                  </a:lnTo>
                  <a:cubicBezTo>
                    <a:pt x="153" y="6281"/>
                    <a:pt x="1" y="7801"/>
                    <a:pt x="852" y="8865"/>
                  </a:cubicBezTo>
                  <a:cubicBezTo>
                    <a:pt x="1317" y="9468"/>
                    <a:pt x="2018" y="9778"/>
                    <a:pt x="2731" y="9778"/>
                  </a:cubicBezTo>
                  <a:cubicBezTo>
                    <a:pt x="3275" y="9778"/>
                    <a:pt x="3826" y="9598"/>
                    <a:pt x="4286" y="9229"/>
                  </a:cubicBezTo>
                  <a:lnTo>
                    <a:pt x="9910" y="4701"/>
                  </a:lnTo>
                  <a:lnTo>
                    <a:pt x="9575" y="4305"/>
                  </a:lnTo>
                  <a:lnTo>
                    <a:pt x="3952" y="8834"/>
                  </a:lnTo>
                  <a:cubicBezTo>
                    <a:pt x="3599" y="9122"/>
                    <a:pt x="3173" y="9263"/>
                    <a:pt x="2749" y="9263"/>
                  </a:cubicBezTo>
                  <a:cubicBezTo>
                    <a:pt x="2187" y="9263"/>
                    <a:pt x="1628" y="9015"/>
                    <a:pt x="1247" y="8530"/>
                  </a:cubicBezTo>
                  <a:cubicBezTo>
                    <a:pt x="578" y="7710"/>
                    <a:pt x="700" y="6494"/>
                    <a:pt x="1551" y="5825"/>
                  </a:cubicBezTo>
                  <a:lnTo>
                    <a:pt x="3375" y="4366"/>
                  </a:lnTo>
                  <a:lnTo>
                    <a:pt x="7144" y="1296"/>
                  </a:lnTo>
                  <a:lnTo>
                    <a:pt x="7721" y="840"/>
                  </a:lnTo>
                  <a:cubicBezTo>
                    <a:pt x="7996" y="631"/>
                    <a:pt x="8322" y="528"/>
                    <a:pt x="8643" y="528"/>
                  </a:cubicBezTo>
                  <a:cubicBezTo>
                    <a:pt x="9066" y="528"/>
                    <a:pt x="9481" y="707"/>
                    <a:pt x="9758" y="1053"/>
                  </a:cubicBezTo>
                  <a:cubicBezTo>
                    <a:pt x="10244" y="1691"/>
                    <a:pt x="10153" y="2573"/>
                    <a:pt x="9545" y="3090"/>
                  </a:cubicBezTo>
                  <a:lnTo>
                    <a:pt x="3648" y="7801"/>
                  </a:lnTo>
                  <a:cubicBezTo>
                    <a:pt x="3468" y="7956"/>
                    <a:pt x="3244" y="8028"/>
                    <a:pt x="3020" y="8028"/>
                  </a:cubicBezTo>
                  <a:cubicBezTo>
                    <a:pt x="2716" y="8028"/>
                    <a:pt x="2412" y="7894"/>
                    <a:pt x="2220" y="7649"/>
                  </a:cubicBezTo>
                  <a:cubicBezTo>
                    <a:pt x="1855" y="7193"/>
                    <a:pt x="1916" y="6555"/>
                    <a:pt x="2372" y="6190"/>
                  </a:cubicBezTo>
                  <a:lnTo>
                    <a:pt x="5685" y="3515"/>
                  </a:lnTo>
                  <a:lnTo>
                    <a:pt x="5350" y="3120"/>
                  </a:lnTo>
                  <a:lnTo>
                    <a:pt x="2037" y="5795"/>
                  </a:lnTo>
                  <a:cubicBezTo>
                    <a:pt x="1368" y="6342"/>
                    <a:pt x="1277" y="7315"/>
                    <a:pt x="1794" y="7983"/>
                  </a:cubicBezTo>
                  <a:cubicBezTo>
                    <a:pt x="2102" y="8359"/>
                    <a:pt x="2544" y="8553"/>
                    <a:pt x="2991" y="8553"/>
                  </a:cubicBezTo>
                  <a:cubicBezTo>
                    <a:pt x="3339" y="8553"/>
                    <a:pt x="3690" y="8435"/>
                    <a:pt x="3983" y="8196"/>
                  </a:cubicBezTo>
                  <a:lnTo>
                    <a:pt x="9879" y="3485"/>
                  </a:lnTo>
                  <a:cubicBezTo>
                    <a:pt x="10700" y="2816"/>
                    <a:pt x="10852" y="1570"/>
                    <a:pt x="10153" y="719"/>
                  </a:cubicBezTo>
                  <a:cubicBezTo>
                    <a:pt x="9772" y="251"/>
                    <a:pt x="9204" y="1"/>
                    <a:pt x="8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6" name="Google Shape;916;p26"/>
          <p:cNvGrpSpPr/>
          <p:nvPr/>
        </p:nvGrpSpPr>
        <p:grpSpPr>
          <a:xfrm>
            <a:off x="536801" y="632490"/>
            <a:ext cx="694517" cy="752015"/>
            <a:chOff x="6028025" y="9746400"/>
            <a:chExt cx="527375" cy="571150"/>
          </a:xfrm>
        </p:grpSpPr>
        <p:sp>
          <p:nvSpPr>
            <p:cNvPr id="917" name="Google Shape;917;p26"/>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6"/>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6"/>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8784267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20"/>
        <p:cNvGrpSpPr/>
        <p:nvPr/>
      </p:nvGrpSpPr>
      <p:grpSpPr>
        <a:xfrm>
          <a:off x="0" y="0"/>
          <a:ext cx="0" cy="0"/>
          <a:chOff x="0" y="0"/>
          <a:chExt cx="0" cy="0"/>
        </a:xfrm>
      </p:grpSpPr>
      <p:grpSp>
        <p:nvGrpSpPr>
          <p:cNvPr id="921" name="Google Shape;921;p27"/>
          <p:cNvGrpSpPr/>
          <p:nvPr/>
        </p:nvGrpSpPr>
        <p:grpSpPr>
          <a:xfrm rot="-2537608">
            <a:off x="10097132" y="3276694"/>
            <a:ext cx="2825547" cy="2411879"/>
            <a:chOff x="-2034625" y="5750713"/>
            <a:chExt cx="906575" cy="773850"/>
          </a:xfrm>
        </p:grpSpPr>
        <p:sp>
          <p:nvSpPr>
            <p:cNvPr id="922" name="Google Shape;922;p2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6" name="Google Shape;926;p27"/>
          <p:cNvSpPr/>
          <p:nvPr/>
        </p:nvSpPr>
        <p:spPr>
          <a:xfrm>
            <a:off x="3081151" y="-5665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7" name="Google Shape;927;p27"/>
          <p:cNvSpPr/>
          <p:nvPr/>
        </p:nvSpPr>
        <p:spPr>
          <a:xfrm flipH="1">
            <a:off x="9905026" y="-10240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8" name="Google Shape;928;p27"/>
          <p:cNvSpPr/>
          <p:nvPr/>
        </p:nvSpPr>
        <p:spPr>
          <a:xfrm rot="-5791335" flipH="1">
            <a:off x="-1820563" y="-4758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9" name="Google Shape;929;p27"/>
          <p:cNvSpPr/>
          <p:nvPr/>
        </p:nvSpPr>
        <p:spPr>
          <a:xfrm flipH="1">
            <a:off x="592147" y="4790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0" name="Google Shape;930;p27"/>
          <p:cNvGrpSpPr/>
          <p:nvPr/>
        </p:nvGrpSpPr>
        <p:grpSpPr>
          <a:xfrm rot="4955819">
            <a:off x="-1435054" y="3643503"/>
            <a:ext cx="3493708" cy="2543596"/>
            <a:chOff x="6001425" y="5588275"/>
            <a:chExt cx="1332875" cy="970400"/>
          </a:xfrm>
        </p:grpSpPr>
        <p:sp>
          <p:nvSpPr>
            <p:cNvPr id="931" name="Google Shape;931;p27"/>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7"/>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7"/>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7"/>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7"/>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7"/>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7"/>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7"/>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7"/>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7"/>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7"/>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7"/>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3" name="Google Shape;943;p27"/>
          <p:cNvSpPr/>
          <p:nvPr/>
        </p:nvSpPr>
        <p:spPr>
          <a:xfrm flipH="1">
            <a:off x="592147" y="63253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4" name="Google Shape;944;p27"/>
          <p:cNvSpPr/>
          <p:nvPr/>
        </p:nvSpPr>
        <p:spPr>
          <a:xfrm rot="1136787" flipH="1">
            <a:off x="6163119" y="51473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5" name="Google Shape;945;p27"/>
          <p:cNvSpPr/>
          <p:nvPr/>
        </p:nvSpPr>
        <p:spPr>
          <a:xfrm rot="1136787" flipH="1">
            <a:off x="7623619" y="-6423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6" name="Google Shape;946;p27"/>
          <p:cNvGrpSpPr/>
          <p:nvPr/>
        </p:nvGrpSpPr>
        <p:grpSpPr>
          <a:xfrm>
            <a:off x="10677084" y="923567"/>
            <a:ext cx="847067" cy="847067"/>
            <a:chOff x="902575" y="1981350"/>
            <a:chExt cx="635300" cy="635300"/>
          </a:xfrm>
        </p:grpSpPr>
        <p:sp>
          <p:nvSpPr>
            <p:cNvPr id="947" name="Google Shape;947;p27"/>
            <p:cNvSpPr/>
            <p:nvPr/>
          </p:nvSpPr>
          <p:spPr>
            <a:xfrm>
              <a:off x="902575" y="1981350"/>
              <a:ext cx="635300" cy="635300"/>
            </a:xfrm>
            <a:custGeom>
              <a:avLst/>
              <a:gdLst/>
              <a:ahLst/>
              <a:cxnLst/>
              <a:rect l="l" t="t" r="r" b="b"/>
              <a:pathLst>
                <a:path w="25412" h="25412" extrusionOk="0">
                  <a:moveTo>
                    <a:pt x="12706" y="1"/>
                  </a:moveTo>
                  <a:cubicBezTo>
                    <a:pt x="5684" y="1"/>
                    <a:pt x="0" y="5685"/>
                    <a:pt x="0" y="12706"/>
                  </a:cubicBezTo>
                  <a:cubicBezTo>
                    <a:pt x="0" y="19728"/>
                    <a:pt x="5684" y="25412"/>
                    <a:pt x="12706" y="25412"/>
                  </a:cubicBezTo>
                  <a:cubicBezTo>
                    <a:pt x="19697" y="25412"/>
                    <a:pt x="25411" y="19728"/>
                    <a:pt x="25411" y="12706"/>
                  </a:cubicBezTo>
                  <a:cubicBezTo>
                    <a:pt x="25411" y="5685"/>
                    <a:pt x="19697" y="1"/>
                    <a:pt x="127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7"/>
            <p:cNvSpPr/>
            <p:nvPr/>
          </p:nvSpPr>
          <p:spPr>
            <a:xfrm>
              <a:off x="905600" y="1985925"/>
              <a:ext cx="629975" cy="629975"/>
            </a:xfrm>
            <a:custGeom>
              <a:avLst/>
              <a:gdLst/>
              <a:ahLst/>
              <a:cxnLst/>
              <a:rect l="l" t="t" r="r" b="b"/>
              <a:pathLst>
                <a:path w="25199" h="25199" extrusionOk="0">
                  <a:moveTo>
                    <a:pt x="14712" y="0"/>
                  </a:moveTo>
                  <a:cubicBezTo>
                    <a:pt x="14956" y="1611"/>
                    <a:pt x="15229" y="4104"/>
                    <a:pt x="15351" y="6991"/>
                  </a:cubicBezTo>
                  <a:cubicBezTo>
                    <a:pt x="15189" y="6998"/>
                    <a:pt x="15027" y="7001"/>
                    <a:pt x="14864" y="7001"/>
                  </a:cubicBezTo>
                  <a:cubicBezTo>
                    <a:pt x="11274" y="7001"/>
                    <a:pt x="7561" y="5403"/>
                    <a:pt x="4682" y="2553"/>
                  </a:cubicBezTo>
                  <a:cubicBezTo>
                    <a:pt x="4621" y="2614"/>
                    <a:pt x="4530" y="2675"/>
                    <a:pt x="4469" y="2736"/>
                  </a:cubicBezTo>
                  <a:cubicBezTo>
                    <a:pt x="6962" y="5198"/>
                    <a:pt x="10032" y="6748"/>
                    <a:pt x="13132" y="7174"/>
                  </a:cubicBezTo>
                  <a:cubicBezTo>
                    <a:pt x="13702" y="7242"/>
                    <a:pt x="14255" y="7276"/>
                    <a:pt x="14803" y="7276"/>
                  </a:cubicBezTo>
                  <a:cubicBezTo>
                    <a:pt x="14986" y="7276"/>
                    <a:pt x="15168" y="7272"/>
                    <a:pt x="15351" y="7265"/>
                  </a:cubicBezTo>
                  <a:cubicBezTo>
                    <a:pt x="15381" y="7842"/>
                    <a:pt x="15381" y="8450"/>
                    <a:pt x="15381" y="9058"/>
                  </a:cubicBezTo>
                  <a:cubicBezTo>
                    <a:pt x="15381" y="10335"/>
                    <a:pt x="15351" y="11551"/>
                    <a:pt x="15260" y="12675"/>
                  </a:cubicBezTo>
                  <a:cubicBezTo>
                    <a:pt x="15076" y="12678"/>
                    <a:pt x="14893" y="12679"/>
                    <a:pt x="14710" y="12679"/>
                  </a:cubicBezTo>
                  <a:cubicBezTo>
                    <a:pt x="12746" y="12679"/>
                    <a:pt x="10846" y="12533"/>
                    <a:pt x="9150" y="12310"/>
                  </a:cubicBezTo>
                  <a:cubicBezTo>
                    <a:pt x="5320" y="11855"/>
                    <a:pt x="1946" y="11034"/>
                    <a:pt x="31" y="10517"/>
                  </a:cubicBezTo>
                  <a:cubicBezTo>
                    <a:pt x="1" y="10608"/>
                    <a:pt x="1" y="10699"/>
                    <a:pt x="1" y="10791"/>
                  </a:cubicBezTo>
                  <a:cubicBezTo>
                    <a:pt x="1794" y="11307"/>
                    <a:pt x="4864" y="12037"/>
                    <a:pt x="8421" y="12523"/>
                  </a:cubicBezTo>
                  <a:cubicBezTo>
                    <a:pt x="8633" y="12554"/>
                    <a:pt x="8877" y="12584"/>
                    <a:pt x="9120" y="12614"/>
                  </a:cubicBezTo>
                  <a:cubicBezTo>
                    <a:pt x="11094" y="12837"/>
                    <a:pt x="12967" y="12983"/>
                    <a:pt x="14761" y="12983"/>
                  </a:cubicBezTo>
                  <a:cubicBezTo>
                    <a:pt x="14928" y="12983"/>
                    <a:pt x="15094" y="12982"/>
                    <a:pt x="15260" y="12979"/>
                  </a:cubicBezTo>
                  <a:lnTo>
                    <a:pt x="15260" y="12979"/>
                  </a:lnTo>
                  <a:cubicBezTo>
                    <a:pt x="15108" y="14864"/>
                    <a:pt x="14864" y="16566"/>
                    <a:pt x="14530" y="18055"/>
                  </a:cubicBezTo>
                  <a:cubicBezTo>
                    <a:pt x="13914" y="17959"/>
                    <a:pt x="13287" y="17912"/>
                    <a:pt x="12654" y="17912"/>
                  </a:cubicBezTo>
                  <a:cubicBezTo>
                    <a:pt x="9480" y="17912"/>
                    <a:pt x="6168" y="19103"/>
                    <a:pt x="3405" y="21308"/>
                  </a:cubicBezTo>
                  <a:cubicBezTo>
                    <a:pt x="3466" y="21368"/>
                    <a:pt x="3527" y="21429"/>
                    <a:pt x="3588" y="21490"/>
                  </a:cubicBezTo>
                  <a:cubicBezTo>
                    <a:pt x="6335" y="19353"/>
                    <a:pt x="9572" y="18196"/>
                    <a:pt x="12675" y="18196"/>
                  </a:cubicBezTo>
                  <a:cubicBezTo>
                    <a:pt x="13280" y="18196"/>
                    <a:pt x="13879" y="18240"/>
                    <a:pt x="14469" y="18329"/>
                  </a:cubicBezTo>
                  <a:cubicBezTo>
                    <a:pt x="13770" y="21338"/>
                    <a:pt x="12798" y="23557"/>
                    <a:pt x="11794" y="25198"/>
                  </a:cubicBezTo>
                  <a:lnTo>
                    <a:pt x="12129" y="25198"/>
                  </a:lnTo>
                  <a:cubicBezTo>
                    <a:pt x="13375" y="23162"/>
                    <a:pt x="14196" y="20791"/>
                    <a:pt x="14743" y="18390"/>
                  </a:cubicBezTo>
                  <a:cubicBezTo>
                    <a:pt x="14925" y="18420"/>
                    <a:pt x="15138" y="18450"/>
                    <a:pt x="15320" y="18511"/>
                  </a:cubicBezTo>
                  <a:cubicBezTo>
                    <a:pt x="17813" y="19058"/>
                    <a:pt x="19697" y="20426"/>
                    <a:pt x="20640" y="22341"/>
                  </a:cubicBezTo>
                  <a:cubicBezTo>
                    <a:pt x="20731" y="22280"/>
                    <a:pt x="20792" y="22189"/>
                    <a:pt x="20883" y="22128"/>
                  </a:cubicBezTo>
                  <a:cubicBezTo>
                    <a:pt x="19880" y="20183"/>
                    <a:pt x="17934" y="18815"/>
                    <a:pt x="15381" y="18207"/>
                  </a:cubicBezTo>
                  <a:cubicBezTo>
                    <a:pt x="15168" y="18177"/>
                    <a:pt x="14986" y="18146"/>
                    <a:pt x="14804" y="18116"/>
                  </a:cubicBezTo>
                  <a:cubicBezTo>
                    <a:pt x="15168" y="16383"/>
                    <a:pt x="15412" y="14651"/>
                    <a:pt x="15533" y="12979"/>
                  </a:cubicBezTo>
                  <a:cubicBezTo>
                    <a:pt x="16658" y="12949"/>
                    <a:pt x="17722" y="12888"/>
                    <a:pt x="18725" y="12797"/>
                  </a:cubicBezTo>
                  <a:cubicBezTo>
                    <a:pt x="21187" y="12523"/>
                    <a:pt x="23345" y="11976"/>
                    <a:pt x="25199" y="11186"/>
                  </a:cubicBezTo>
                  <a:cubicBezTo>
                    <a:pt x="25199" y="11064"/>
                    <a:pt x="25199" y="10973"/>
                    <a:pt x="25169" y="10882"/>
                  </a:cubicBezTo>
                  <a:cubicBezTo>
                    <a:pt x="22220" y="12158"/>
                    <a:pt x="18816" y="12614"/>
                    <a:pt x="15564" y="12675"/>
                  </a:cubicBezTo>
                  <a:cubicBezTo>
                    <a:pt x="15655" y="11429"/>
                    <a:pt x="15685" y="10183"/>
                    <a:pt x="15685" y="9058"/>
                  </a:cubicBezTo>
                  <a:cubicBezTo>
                    <a:pt x="15685" y="8450"/>
                    <a:pt x="15655" y="7842"/>
                    <a:pt x="15655" y="7234"/>
                  </a:cubicBezTo>
                  <a:cubicBezTo>
                    <a:pt x="15868" y="7234"/>
                    <a:pt x="16080" y="7204"/>
                    <a:pt x="16293" y="7174"/>
                  </a:cubicBezTo>
                  <a:cubicBezTo>
                    <a:pt x="18816" y="6870"/>
                    <a:pt x="20822" y="5745"/>
                    <a:pt x="22038" y="4012"/>
                  </a:cubicBezTo>
                  <a:cubicBezTo>
                    <a:pt x="21947" y="3952"/>
                    <a:pt x="21886" y="3891"/>
                    <a:pt x="21825" y="3800"/>
                  </a:cubicBezTo>
                  <a:cubicBezTo>
                    <a:pt x="20670" y="5502"/>
                    <a:pt x="18725" y="6596"/>
                    <a:pt x="16263" y="6900"/>
                  </a:cubicBezTo>
                  <a:cubicBezTo>
                    <a:pt x="16050" y="6930"/>
                    <a:pt x="15837" y="6961"/>
                    <a:pt x="15624" y="6961"/>
                  </a:cubicBezTo>
                  <a:cubicBezTo>
                    <a:pt x="15533" y="4134"/>
                    <a:pt x="15229" y="1672"/>
                    <a:pt x="15016" y="31"/>
                  </a:cubicBezTo>
                  <a:cubicBezTo>
                    <a:pt x="14925" y="31"/>
                    <a:pt x="14804" y="0"/>
                    <a:pt x="147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9" name="Google Shape;949;p27"/>
          <p:cNvGrpSpPr/>
          <p:nvPr/>
        </p:nvGrpSpPr>
        <p:grpSpPr>
          <a:xfrm rot="-764294">
            <a:off x="730102" y="5182016"/>
            <a:ext cx="823777" cy="594808"/>
            <a:chOff x="4937025" y="1719913"/>
            <a:chExt cx="617825" cy="446100"/>
          </a:xfrm>
        </p:grpSpPr>
        <p:sp>
          <p:nvSpPr>
            <p:cNvPr id="950" name="Google Shape;950;p27"/>
            <p:cNvSpPr/>
            <p:nvPr/>
          </p:nvSpPr>
          <p:spPr>
            <a:xfrm>
              <a:off x="4937025" y="1719913"/>
              <a:ext cx="455950" cy="446100"/>
            </a:xfrm>
            <a:custGeom>
              <a:avLst/>
              <a:gdLst/>
              <a:ahLst/>
              <a:cxnLst/>
              <a:rect l="l" t="t" r="r" b="b"/>
              <a:pathLst>
                <a:path w="18238" h="17844" extrusionOk="0">
                  <a:moveTo>
                    <a:pt x="0" y="1"/>
                  </a:moveTo>
                  <a:lnTo>
                    <a:pt x="18238" y="17843"/>
                  </a:lnTo>
                  <a:lnTo>
                    <a:pt x="18238" y="948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7"/>
            <p:cNvSpPr/>
            <p:nvPr/>
          </p:nvSpPr>
          <p:spPr>
            <a:xfrm>
              <a:off x="4937025" y="1719913"/>
              <a:ext cx="617825" cy="266000"/>
            </a:xfrm>
            <a:custGeom>
              <a:avLst/>
              <a:gdLst/>
              <a:ahLst/>
              <a:cxnLst/>
              <a:rect l="l" t="t" r="r" b="b"/>
              <a:pathLst>
                <a:path w="24713" h="10640" extrusionOk="0">
                  <a:moveTo>
                    <a:pt x="0" y="1"/>
                  </a:moveTo>
                  <a:lnTo>
                    <a:pt x="17873" y="10639"/>
                  </a:lnTo>
                  <a:lnTo>
                    <a:pt x="24712" y="760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7"/>
            <p:cNvSpPr/>
            <p:nvPr/>
          </p:nvSpPr>
          <p:spPr>
            <a:xfrm>
              <a:off x="4937025" y="1719913"/>
              <a:ext cx="389850" cy="427100"/>
            </a:xfrm>
            <a:custGeom>
              <a:avLst/>
              <a:gdLst/>
              <a:ahLst/>
              <a:cxnLst/>
              <a:rect l="l" t="t" r="r" b="b"/>
              <a:pathLst>
                <a:path w="15594" h="17084" extrusionOk="0">
                  <a:moveTo>
                    <a:pt x="0" y="1"/>
                  </a:moveTo>
                  <a:lnTo>
                    <a:pt x="7995" y="17083"/>
                  </a:lnTo>
                  <a:lnTo>
                    <a:pt x="15593" y="1252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27"/>
          <p:cNvGrpSpPr/>
          <p:nvPr/>
        </p:nvGrpSpPr>
        <p:grpSpPr>
          <a:xfrm rot="760007" flipH="1">
            <a:off x="940759" y="81739"/>
            <a:ext cx="935877" cy="1716620"/>
            <a:chOff x="6879850" y="8750975"/>
            <a:chExt cx="620875" cy="1139050"/>
          </a:xfrm>
        </p:grpSpPr>
        <p:sp>
          <p:nvSpPr>
            <p:cNvPr id="954" name="Google Shape;954;p27"/>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7"/>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7"/>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7"/>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7"/>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7"/>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7"/>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7"/>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7"/>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7"/>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238707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7" name="Google Shape;17;p2"/>
          <p:cNvGrpSpPr/>
          <p:nvPr/>
        </p:nvGrpSpPr>
        <p:grpSpPr>
          <a:xfrm>
            <a:off x="9900017" y="3349784"/>
            <a:ext cx="2920063" cy="2126081"/>
            <a:chOff x="6001425" y="5588275"/>
            <a:chExt cx="1332875" cy="970400"/>
          </a:xfrm>
        </p:grpSpPr>
        <p:sp>
          <p:nvSpPr>
            <p:cNvPr id="18" name="Google Shape;1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 name="Google Shape;30;p2"/>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 name="Google Shape;32;p2"/>
          <p:cNvGrpSpPr/>
          <p:nvPr/>
        </p:nvGrpSpPr>
        <p:grpSpPr>
          <a:xfrm rot="-1060674">
            <a:off x="10649903" y="-508790"/>
            <a:ext cx="1782347" cy="2125081"/>
            <a:chOff x="3066650" y="5873925"/>
            <a:chExt cx="1591250" cy="2145950"/>
          </a:xfrm>
        </p:grpSpPr>
        <p:sp>
          <p:nvSpPr>
            <p:cNvPr id="33" name="Google Shape;33;p2"/>
            <p:cNvSpPr/>
            <p:nvPr/>
          </p:nvSpPr>
          <p:spPr>
            <a:xfrm>
              <a:off x="3173800" y="7137625"/>
              <a:ext cx="1085150" cy="731800"/>
            </a:xfrm>
            <a:custGeom>
              <a:avLst/>
              <a:gdLst/>
              <a:ahLst/>
              <a:cxnLst/>
              <a:rect l="l" t="t" r="r" b="b"/>
              <a:pathLst>
                <a:path w="43406" h="29272" fill="none" extrusionOk="0">
                  <a:moveTo>
                    <a:pt x="43406" y="1"/>
                  </a:moveTo>
                  <a:cubicBezTo>
                    <a:pt x="43406" y="1"/>
                    <a:pt x="27874" y="29272"/>
                    <a:pt x="1" y="28056"/>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066650" y="6623950"/>
              <a:ext cx="1591250" cy="1395925"/>
            </a:xfrm>
            <a:custGeom>
              <a:avLst/>
              <a:gdLst/>
              <a:ahLst/>
              <a:cxnLst/>
              <a:rect l="l" t="t" r="r" b="b"/>
              <a:pathLst>
                <a:path w="63650" h="55837" fill="none" extrusionOk="0">
                  <a:moveTo>
                    <a:pt x="20153" y="36566"/>
                  </a:moveTo>
                  <a:cubicBezTo>
                    <a:pt x="28360" y="37113"/>
                    <a:pt x="25108" y="27113"/>
                    <a:pt x="32190" y="25380"/>
                  </a:cubicBezTo>
                  <a:cubicBezTo>
                    <a:pt x="39303" y="23618"/>
                    <a:pt x="45929" y="14985"/>
                    <a:pt x="48513" y="8237"/>
                  </a:cubicBezTo>
                  <a:cubicBezTo>
                    <a:pt x="51674" y="0"/>
                    <a:pt x="63650" y="5441"/>
                    <a:pt x="57996" y="18389"/>
                  </a:cubicBezTo>
                  <a:cubicBezTo>
                    <a:pt x="52373" y="31368"/>
                    <a:pt x="42737" y="35107"/>
                    <a:pt x="41400" y="42189"/>
                  </a:cubicBezTo>
                  <a:cubicBezTo>
                    <a:pt x="40063" y="49271"/>
                    <a:pt x="27053" y="49363"/>
                    <a:pt x="22251" y="52585"/>
                  </a:cubicBezTo>
                  <a:cubicBezTo>
                    <a:pt x="17478" y="55837"/>
                    <a:pt x="1" y="51946"/>
                    <a:pt x="1" y="51946"/>
                  </a:cubicBezTo>
                  <a:cubicBezTo>
                    <a:pt x="1" y="51946"/>
                    <a:pt x="11916" y="36019"/>
                    <a:pt x="20153" y="3656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181400" y="6379250"/>
              <a:ext cx="680900" cy="1079825"/>
            </a:xfrm>
            <a:custGeom>
              <a:avLst/>
              <a:gdLst/>
              <a:ahLst/>
              <a:cxnLst/>
              <a:rect l="l" t="t" r="r" b="b"/>
              <a:pathLst>
                <a:path w="27236" h="43193" fill="none" extrusionOk="0">
                  <a:moveTo>
                    <a:pt x="27235" y="1"/>
                  </a:moveTo>
                  <a:cubicBezTo>
                    <a:pt x="27235" y="1"/>
                    <a:pt x="25472" y="32706"/>
                    <a:pt x="1" y="4319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119850" y="5873925"/>
              <a:ext cx="959025" cy="1704450"/>
            </a:xfrm>
            <a:custGeom>
              <a:avLst/>
              <a:gdLst/>
              <a:ahLst/>
              <a:cxnLst/>
              <a:rect l="l" t="t" r="r" b="b"/>
              <a:pathLst>
                <a:path w="38361" h="68178" fill="none" extrusionOk="0">
                  <a:moveTo>
                    <a:pt x="11673" y="46050"/>
                  </a:moveTo>
                  <a:cubicBezTo>
                    <a:pt x="19272" y="43102"/>
                    <a:pt x="13983" y="31035"/>
                    <a:pt x="19636" y="26506"/>
                  </a:cubicBezTo>
                  <a:cubicBezTo>
                    <a:pt x="25259" y="21977"/>
                    <a:pt x="23193" y="15654"/>
                    <a:pt x="25290" y="8815"/>
                  </a:cubicBezTo>
                  <a:cubicBezTo>
                    <a:pt x="27904" y="244"/>
                    <a:pt x="37661" y="1"/>
                    <a:pt x="38026" y="13983"/>
                  </a:cubicBezTo>
                  <a:cubicBezTo>
                    <a:pt x="38360" y="27934"/>
                    <a:pt x="31278" y="35290"/>
                    <a:pt x="33041" y="42190"/>
                  </a:cubicBezTo>
                  <a:cubicBezTo>
                    <a:pt x="34804" y="49120"/>
                    <a:pt x="23162" y="54622"/>
                    <a:pt x="20214" y="59515"/>
                  </a:cubicBezTo>
                  <a:cubicBezTo>
                    <a:pt x="17296" y="64409"/>
                    <a:pt x="1" y="68178"/>
                    <a:pt x="1" y="68178"/>
                  </a:cubicBezTo>
                  <a:cubicBezTo>
                    <a:pt x="1" y="68178"/>
                    <a:pt x="4074" y="48968"/>
                    <a:pt x="11673" y="4605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flipH="1">
            <a:off x="4206067" y="-828735"/>
            <a:ext cx="2501717" cy="1821505"/>
            <a:chOff x="6001425" y="5588275"/>
            <a:chExt cx="1332875" cy="970400"/>
          </a:xfrm>
        </p:grpSpPr>
        <p:sp>
          <p:nvSpPr>
            <p:cNvPr id="38" name="Google Shape;3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 name="Google Shape;54;p2"/>
          <p:cNvGrpSpPr/>
          <p:nvPr/>
        </p:nvGrpSpPr>
        <p:grpSpPr>
          <a:xfrm rot="1191984">
            <a:off x="3784513" y="5826247"/>
            <a:ext cx="1429231" cy="1613500"/>
            <a:chOff x="1135825" y="6187875"/>
            <a:chExt cx="769800" cy="869050"/>
          </a:xfrm>
        </p:grpSpPr>
        <p:sp>
          <p:nvSpPr>
            <p:cNvPr id="55" name="Google Shape;55;p2"/>
            <p:cNvSpPr/>
            <p:nvPr/>
          </p:nvSpPr>
          <p:spPr>
            <a:xfrm>
              <a:off x="1208025" y="6253650"/>
              <a:ext cx="408075" cy="359275"/>
            </a:xfrm>
            <a:custGeom>
              <a:avLst/>
              <a:gdLst/>
              <a:ahLst/>
              <a:cxnLst/>
              <a:rect l="l" t="t" r="r" b="b"/>
              <a:pathLst>
                <a:path w="16323" h="14371" extrusionOk="0">
                  <a:moveTo>
                    <a:pt x="8158" y="1"/>
                  </a:moveTo>
                  <a:cubicBezTo>
                    <a:pt x="7189" y="1"/>
                    <a:pt x="6203" y="199"/>
                    <a:pt x="5259" y="620"/>
                  </a:cubicBezTo>
                  <a:cubicBezTo>
                    <a:pt x="1611" y="2231"/>
                    <a:pt x="0" y="6486"/>
                    <a:pt x="1611" y="10103"/>
                  </a:cubicBezTo>
                  <a:cubicBezTo>
                    <a:pt x="2802" y="12776"/>
                    <a:pt x="5420" y="14370"/>
                    <a:pt x="8177" y="14370"/>
                  </a:cubicBezTo>
                  <a:cubicBezTo>
                    <a:pt x="9151" y="14370"/>
                    <a:pt x="10143" y="14171"/>
                    <a:pt x="11095" y="13751"/>
                  </a:cubicBezTo>
                  <a:cubicBezTo>
                    <a:pt x="14712" y="12140"/>
                    <a:pt x="16323" y="7884"/>
                    <a:pt x="14712" y="4267"/>
                  </a:cubicBezTo>
                  <a:cubicBezTo>
                    <a:pt x="13521" y="1595"/>
                    <a:pt x="10904" y="1"/>
                    <a:pt x="8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622175" y="6727600"/>
              <a:ext cx="283450" cy="329325"/>
            </a:xfrm>
            <a:custGeom>
              <a:avLst/>
              <a:gdLst/>
              <a:ahLst/>
              <a:cxnLst/>
              <a:rect l="l" t="t" r="r" b="b"/>
              <a:pathLst>
                <a:path w="11338" h="13173" extrusionOk="0">
                  <a:moveTo>
                    <a:pt x="2418" y="0"/>
                  </a:moveTo>
                  <a:cubicBezTo>
                    <a:pt x="2209" y="0"/>
                    <a:pt x="1999" y="66"/>
                    <a:pt x="1824" y="203"/>
                  </a:cubicBezTo>
                  <a:lnTo>
                    <a:pt x="517" y="1206"/>
                  </a:lnTo>
                  <a:cubicBezTo>
                    <a:pt x="91" y="1541"/>
                    <a:pt x="0" y="2149"/>
                    <a:pt x="334" y="2574"/>
                  </a:cubicBezTo>
                  <a:lnTo>
                    <a:pt x="8116" y="12787"/>
                  </a:lnTo>
                  <a:cubicBezTo>
                    <a:pt x="8313" y="13038"/>
                    <a:pt x="8605" y="13172"/>
                    <a:pt x="8904" y="13172"/>
                  </a:cubicBezTo>
                  <a:cubicBezTo>
                    <a:pt x="9113" y="13172"/>
                    <a:pt x="9327" y="13107"/>
                    <a:pt x="9514" y="12969"/>
                  </a:cubicBezTo>
                  <a:lnTo>
                    <a:pt x="10821" y="11966"/>
                  </a:lnTo>
                  <a:cubicBezTo>
                    <a:pt x="11246" y="11632"/>
                    <a:pt x="11338" y="11024"/>
                    <a:pt x="11003" y="10599"/>
                  </a:cubicBezTo>
                  <a:lnTo>
                    <a:pt x="3192" y="386"/>
                  </a:lnTo>
                  <a:cubicBezTo>
                    <a:pt x="3013" y="135"/>
                    <a:pt x="2717" y="0"/>
                    <a:pt x="2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808325" y="6969750"/>
              <a:ext cx="97300" cy="87175"/>
            </a:xfrm>
            <a:custGeom>
              <a:avLst/>
              <a:gdLst/>
              <a:ahLst/>
              <a:cxnLst/>
              <a:rect l="l" t="t" r="r" b="b"/>
              <a:pathLst>
                <a:path w="3892" h="3487" extrusionOk="0">
                  <a:moveTo>
                    <a:pt x="2858" y="1"/>
                  </a:moveTo>
                  <a:lnTo>
                    <a:pt x="1" y="2189"/>
                  </a:lnTo>
                  <a:lnTo>
                    <a:pt x="670" y="3101"/>
                  </a:lnTo>
                  <a:cubicBezTo>
                    <a:pt x="867" y="3352"/>
                    <a:pt x="1159" y="3486"/>
                    <a:pt x="1458" y="3486"/>
                  </a:cubicBezTo>
                  <a:cubicBezTo>
                    <a:pt x="1667" y="3486"/>
                    <a:pt x="1881" y="3421"/>
                    <a:pt x="2068" y="3283"/>
                  </a:cubicBezTo>
                  <a:lnTo>
                    <a:pt x="3375" y="2280"/>
                  </a:lnTo>
                  <a:cubicBezTo>
                    <a:pt x="3800" y="1946"/>
                    <a:pt x="3892" y="1338"/>
                    <a:pt x="3557" y="913"/>
                  </a:cubicBezTo>
                  <a:lnTo>
                    <a:pt x="28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512750" y="6578400"/>
              <a:ext cx="190750" cy="221925"/>
            </a:xfrm>
            <a:custGeom>
              <a:avLst/>
              <a:gdLst/>
              <a:ahLst/>
              <a:cxnLst/>
              <a:rect l="l" t="t" r="r" b="b"/>
              <a:pathLst>
                <a:path w="7630" h="8877" extrusionOk="0">
                  <a:moveTo>
                    <a:pt x="2067" y="1"/>
                  </a:moveTo>
                  <a:lnTo>
                    <a:pt x="0" y="1582"/>
                  </a:lnTo>
                  <a:lnTo>
                    <a:pt x="5562" y="8876"/>
                  </a:lnTo>
                  <a:lnTo>
                    <a:pt x="7629" y="7265"/>
                  </a:lnTo>
                  <a:lnTo>
                    <a:pt x="2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5825" y="6187875"/>
              <a:ext cx="553225" cy="489725"/>
            </a:xfrm>
            <a:custGeom>
              <a:avLst/>
              <a:gdLst/>
              <a:ahLst/>
              <a:cxnLst/>
              <a:rect l="l" t="t" r="r" b="b"/>
              <a:pathLst>
                <a:path w="22129" h="19589" extrusionOk="0">
                  <a:moveTo>
                    <a:pt x="11055" y="2610"/>
                  </a:moveTo>
                  <a:cubicBezTo>
                    <a:pt x="13212" y="2610"/>
                    <a:pt x="15341" y="3586"/>
                    <a:pt x="16749" y="5439"/>
                  </a:cubicBezTo>
                  <a:cubicBezTo>
                    <a:pt x="19150" y="8570"/>
                    <a:pt x="18573" y="13099"/>
                    <a:pt x="15411" y="15500"/>
                  </a:cubicBezTo>
                  <a:cubicBezTo>
                    <a:pt x="14114" y="16496"/>
                    <a:pt x="12576" y="16979"/>
                    <a:pt x="11049" y="16979"/>
                  </a:cubicBezTo>
                  <a:cubicBezTo>
                    <a:pt x="8892" y="16979"/>
                    <a:pt x="6756" y="16014"/>
                    <a:pt x="5350" y="14163"/>
                  </a:cubicBezTo>
                  <a:cubicBezTo>
                    <a:pt x="2949" y="11002"/>
                    <a:pt x="3527" y="6503"/>
                    <a:pt x="6688" y="4102"/>
                  </a:cubicBezTo>
                  <a:cubicBezTo>
                    <a:pt x="7996" y="3096"/>
                    <a:pt x="9532" y="2610"/>
                    <a:pt x="11055" y="2610"/>
                  </a:cubicBezTo>
                  <a:close/>
                  <a:moveTo>
                    <a:pt x="11051" y="0"/>
                  </a:moveTo>
                  <a:cubicBezTo>
                    <a:pt x="8973" y="0"/>
                    <a:pt x="6881" y="664"/>
                    <a:pt x="5107" y="2035"/>
                  </a:cubicBezTo>
                  <a:cubicBezTo>
                    <a:pt x="821" y="5318"/>
                    <a:pt x="1" y="11458"/>
                    <a:pt x="3284" y="15744"/>
                  </a:cubicBezTo>
                  <a:cubicBezTo>
                    <a:pt x="5205" y="18271"/>
                    <a:pt x="8107" y="19589"/>
                    <a:pt x="11048" y="19589"/>
                  </a:cubicBezTo>
                  <a:cubicBezTo>
                    <a:pt x="13131" y="19589"/>
                    <a:pt x="15233" y="18928"/>
                    <a:pt x="17022" y="17567"/>
                  </a:cubicBezTo>
                  <a:cubicBezTo>
                    <a:pt x="21308" y="14285"/>
                    <a:pt x="22129" y="8145"/>
                    <a:pt x="18846" y="3859"/>
                  </a:cubicBezTo>
                  <a:cubicBezTo>
                    <a:pt x="16904" y="1329"/>
                    <a:pt x="13992" y="0"/>
                    <a:pt x="1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 name="Google Shape;60;p2"/>
          <p:cNvGrpSpPr/>
          <p:nvPr/>
        </p:nvGrpSpPr>
        <p:grpSpPr>
          <a:xfrm>
            <a:off x="8336979" y="5631416"/>
            <a:ext cx="828963" cy="897696"/>
            <a:chOff x="6028025" y="9746400"/>
            <a:chExt cx="527375" cy="571150"/>
          </a:xfrm>
        </p:grpSpPr>
        <p:sp>
          <p:nvSpPr>
            <p:cNvPr id="61" name="Google Shape;61;p2"/>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 name="Google Shape;68;p2"/>
          <p:cNvSpPr txBox="1">
            <a:spLocks noGrp="1"/>
          </p:cNvSpPr>
          <p:nvPr>
            <p:ph type="ctrTitle"/>
          </p:nvPr>
        </p:nvSpPr>
        <p:spPr>
          <a:xfrm>
            <a:off x="960000" y="1431767"/>
            <a:ext cx="10272000" cy="2540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69" name="Google Shape;69;p2"/>
          <p:cNvSpPr txBox="1">
            <a:spLocks noGrp="1"/>
          </p:cNvSpPr>
          <p:nvPr>
            <p:ph type="subTitle" idx="1"/>
          </p:nvPr>
        </p:nvSpPr>
        <p:spPr>
          <a:xfrm>
            <a:off x="960000" y="4156833"/>
            <a:ext cx="10272000" cy="71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solidFill>
                  <a:srgbClr val="7A543B"/>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70" name="Google Shape;70;p2"/>
          <p:cNvSpPr/>
          <p:nvPr/>
        </p:nvSpPr>
        <p:spPr>
          <a:xfrm rot="-3100296">
            <a:off x="1440846" y="5818087"/>
            <a:ext cx="648956" cy="818455"/>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489611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3"/>
        <p:cNvGrpSpPr/>
        <p:nvPr/>
      </p:nvGrpSpPr>
      <p:grpSpPr>
        <a:xfrm>
          <a:off x="0" y="0"/>
          <a:ext cx="0" cy="0"/>
          <a:chOff x="0" y="0"/>
          <a:chExt cx="0" cy="0"/>
        </a:xfrm>
      </p:grpSpPr>
      <p:grpSp>
        <p:nvGrpSpPr>
          <p:cNvPr id="164" name="Google Shape;164;p5"/>
          <p:cNvGrpSpPr/>
          <p:nvPr/>
        </p:nvGrpSpPr>
        <p:grpSpPr>
          <a:xfrm rot="956512">
            <a:off x="-474376" y="3680314"/>
            <a:ext cx="2157333" cy="1841495"/>
            <a:chOff x="-2034625" y="5750713"/>
            <a:chExt cx="906575" cy="773850"/>
          </a:xfrm>
        </p:grpSpPr>
        <p:sp>
          <p:nvSpPr>
            <p:cNvPr id="165" name="Google Shape;165;p5"/>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5"/>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5"/>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5"/>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 name="Google Shape;169;p5"/>
          <p:cNvSpPr/>
          <p:nvPr/>
        </p:nvSpPr>
        <p:spPr>
          <a:xfrm rot="2520883" flipH="1">
            <a:off x="6424729" y="-913477"/>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0" name="Google Shape;170;p5"/>
          <p:cNvGrpSpPr/>
          <p:nvPr/>
        </p:nvGrpSpPr>
        <p:grpSpPr>
          <a:xfrm rot="3018574">
            <a:off x="2528350" y="5541565"/>
            <a:ext cx="1294484" cy="2255620"/>
            <a:chOff x="1148625" y="5541750"/>
            <a:chExt cx="651225" cy="1134750"/>
          </a:xfrm>
        </p:grpSpPr>
        <p:sp>
          <p:nvSpPr>
            <p:cNvPr id="171" name="Google Shape;171;p5"/>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5"/>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5"/>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5"/>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5"/>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5"/>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5"/>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5"/>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5"/>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 name="Google Shape;180;p5"/>
          <p:cNvGrpSpPr/>
          <p:nvPr/>
        </p:nvGrpSpPr>
        <p:grpSpPr>
          <a:xfrm rot="-151230" flipH="1">
            <a:off x="10792603" y="46646"/>
            <a:ext cx="2193604" cy="3252709"/>
            <a:chOff x="9375" y="7336275"/>
            <a:chExt cx="818450" cy="1213550"/>
          </a:xfrm>
        </p:grpSpPr>
        <p:sp>
          <p:nvSpPr>
            <p:cNvPr id="181" name="Google Shape;181;p5"/>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5"/>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5"/>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5"/>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5"/>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5"/>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5"/>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5"/>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5"/>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 name="Google Shape;190;p5"/>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5"/>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5"/>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5"/>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195" name="Google Shape;195;p5"/>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5"/>
          <p:cNvSpPr txBox="1">
            <a:spLocks noGrp="1"/>
          </p:cNvSpPr>
          <p:nvPr>
            <p:ph type="body" idx="1"/>
          </p:nvPr>
        </p:nvSpPr>
        <p:spPr>
          <a:xfrm>
            <a:off x="6288600" y="2345067"/>
            <a:ext cx="4339200" cy="34376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97" name="Google Shape;197;p5"/>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198" name="Google Shape;198;p5"/>
          <p:cNvSpPr txBox="1">
            <a:spLocks noGrp="1"/>
          </p:cNvSpPr>
          <p:nvPr>
            <p:ph type="body" idx="3"/>
          </p:nvPr>
        </p:nvSpPr>
        <p:spPr>
          <a:xfrm>
            <a:off x="1564200" y="2345067"/>
            <a:ext cx="4339200" cy="3437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10184593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31"/>
        <p:cNvGrpSpPr/>
        <p:nvPr/>
      </p:nvGrpSpPr>
      <p:grpSpPr>
        <a:xfrm>
          <a:off x="0" y="0"/>
          <a:ext cx="0" cy="0"/>
          <a:chOff x="0" y="0"/>
          <a:chExt cx="0" cy="0"/>
        </a:xfrm>
      </p:grpSpPr>
      <p:sp>
        <p:nvSpPr>
          <p:cNvPr id="232" name="Google Shape;232;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233" name="Google Shape;233;p7"/>
          <p:cNvGrpSpPr/>
          <p:nvPr/>
        </p:nvGrpSpPr>
        <p:grpSpPr>
          <a:xfrm rot="9843488" flipH="1">
            <a:off x="10687922" y="954719"/>
            <a:ext cx="2157333" cy="1841495"/>
            <a:chOff x="-2034625" y="5750713"/>
            <a:chExt cx="906575" cy="773850"/>
          </a:xfrm>
        </p:grpSpPr>
        <p:sp>
          <p:nvSpPr>
            <p:cNvPr id="234" name="Google Shape;234;p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8" name="Google Shape;238;p7"/>
          <p:cNvSpPr/>
          <p:nvPr/>
        </p:nvSpPr>
        <p:spPr>
          <a:xfrm rot="8279117">
            <a:off x="3498746" y="4889414"/>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9" name="Google Shape;239;p7"/>
          <p:cNvGrpSpPr/>
          <p:nvPr/>
        </p:nvGrpSpPr>
        <p:grpSpPr>
          <a:xfrm rot="-7781426">
            <a:off x="8548047" y="-1320657"/>
            <a:ext cx="1294484" cy="2255620"/>
            <a:chOff x="1148625" y="5541750"/>
            <a:chExt cx="651225" cy="1134750"/>
          </a:xfrm>
        </p:grpSpPr>
        <p:sp>
          <p:nvSpPr>
            <p:cNvPr id="240" name="Google Shape;240;p7"/>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7"/>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7"/>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7"/>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7"/>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7"/>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7"/>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7"/>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7"/>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 name="Google Shape;249;p7"/>
          <p:cNvGrpSpPr/>
          <p:nvPr/>
        </p:nvGrpSpPr>
        <p:grpSpPr>
          <a:xfrm rot="10648770" flipH="1">
            <a:off x="-615327" y="3177172"/>
            <a:ext cx="2193604" cy="3252709"/>
            <a:chOff x="9375" y="7336275"/>
            <a:chExt cx="818450" cy="1213550"/>
          </a:xfrm>
        </p:grpSpPr>
        <p:sp>
          <p:nvSpPr>
            <p:cNvPr id="250" name="Google Shape;250;p7"/>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7"/>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7"/>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7"/>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7"/>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7"/>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7"/>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7"/>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7"/>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9" name="Google Shape;259;p7"/>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7"/>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7"/>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7"/>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7"/>
          <p:cNvSpPr txBox="1">
            <a:spLocks noGrp="1"/>
          </p:cNvSpPr>
          <p:nvPr>
            <p:ph type="body" idx="1"/>
          </p:nvPr>
        </p:nvSpPr>
        <p:spPr>
          <a:xfrm>
            <a:off x="945467" y="2171700"/>
            <a:ext cx="4286800" cy="3219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Livvic"/>
              <a:buAutoNum type="arabicPeriod"/>
              <a:defRPr sz="1867"/>
            </a:lvl1pPr>
            <a:lvl2pPr marL="1219170" lvl="1" indent="-423323" rtl="0">
              <a:lnSpc>
                <a:spcPct val="100000"/>
              </a:lnSpc>
              <a:spcBef>
                <a:spcPts val="0"/>
              </a:spcBef>
              <a:spcAft>
                <a:spcPts val="0"/>
              </a:spcAft>
              <a:buClr>
                <a:srgbClr val="434343"/>
              </a:buClr>
              <a:buSzPts val="1400"/>
              <a:buFont typeface="Roboto Condensed Light"/>
              <a:buAutoNum type="alphaLcPeriod"/>
              <a:defRPr/>
            </a:lvl2pPr>
            <a:lvl3pPr marL="1828754" lvl="2" indent="-423323" rtl="0">
              <a:lnSpc>
                <a:spcPct val="100000"/>
              </a:lnSpc>
              <a:spcBef>
                <a:spcPts val="0"/>
              </a:spcBef>
              <a:spcAft>
                <a:spcPts val="0"/>
              </a:spcAft>
              <a:buClr>
                <a:srgbClr val="434343"/>
              </a:buClr>
              <a:buSzPts val="1400"/>
              <a:buFont typeface="Roboto Condensed Light"/>
              <a:buAutoNum type="romanLcPeriod"/>
              <a:defRPr/>
            </a:lvl3pPr>
            <a:lvl4pPr marL="2438339" lvl="3" indent="-423323" rtl="0">
              <a:lnSpc>
                <a:spcPct val="100000"/>
              </a:lnSpc>
              <a:spcBef>
                <a:spcPts val="0"/>
              </a:spcBef>
              <a:spcAft>
                <a:spcPts val="0"/>
              </a:spcAft>
              <a:buClr>
                <a:srgbClr val="434343"/>
              </a:buClr>
              <a:buSzPts val="1400"/>
              <a:buFont typeface="Roboto Condensed Light"/>
              <a:buAutoNum type="arabicPeriod"/>
              <a:defRPr/>
            </a:lvl4pPr>
            <a:lvl5pPr marL="3047924" lvl="4" indent="-423323" rtl="0">
              <a:lnSpc>
                <a:spcPct val="100000"/>
              </a:lnSpc>
              <a:spcBef>
                <a:spcPts val="0"/>
              </a:spcBef>
              <a:spcAft>
                <a:spcPts val="0"/>
              </a:spcAft>
              <a:buClr>
                <a:srgbClr val="434343"/>
              </a:buClr>
              <a:buSzPts val="1400"/>
              <a:buFont typeface="Roboto Condensed Light"/>
              <a:buAutoNum type="alphaLcPeriod"/>
              <a:defRPr/>
            </a:lvl5pPr>
            <a:lvl6pPr marL="3657509" lvl="5" indent="-423323" rtl="0">
              <a:lnSpc>
                <a:spcPct val="100000"/>
              </a:lnSpc>
              <a:spcBef>
                <a:spcPts val="0"/>
              </a:spcBef>
              <a:spcAft>
                <a:spcPts val="0"/>
              </a:spcAft>
              <a:buClr>
                <a:srgbClr val="434343"/>
              </a:buClr>
              <a:buSzPts val="1400"/>
              <a:buFont typeface="Roboto Condensed Light"/>
              <a:buAutoNum type="romanLcPeriod"/>
              <a:defRPr/>
            </a:lvl6pPr>
            <a:lvl7pPr marL="4267093" lvl="6" indent="-423323" rtl="0">
              <a:lnSpc>
                <a:spcPct val="100000"/>
              </a:lnSpc>
              <a:spcBef>
                <a:spcPts val="0"/>
              </a:spcBef>
              <a:spcAft>
                <a:spcPts val="0"/>
              </a:spcAft>
              <a:buClr>
                <a:srgbClr val="434343"/>
              </a:buClr>
              <a:buSzPts val="1400"/>
              <a:buFont typeface="Roboto Condensed Light"/>
              <a:buAutoNum type="arabicPeriod"/>
              <a:defRPr/>
            </a:lvl7pPr>
            <a:lvl8pPr marL="4876678" lvl="7" indent="-423323" rtl="0">
              <a:lnSpc>
                <a:spcPct val="100000"/>
              </a:lnSpc>
              <a:spcBef>
                <a:spcPts val="0"/>
              </a:spcBef>
              <a:spcAft>
                <a:spcPts val="0"/>
              </a:spcAft>
              <a:buClr>
                <a:srgbClr val="434343"/>
              </a:buClr>
              <a:buSzPts val="1400"/>
              <a:buFont typeface="Roboto Condensed Light"/>
              <a:buAutoNum type="alphaLcPeriod"/>
              <a:defRPr/>
            </a:lvl8pPr>
            <a:lvl9pPr marL="5486263" lvl="8" indent="-423323" rtl="0">
              <a:lnSpc>
                <a:spcPct val="100000"/>
              </a:lnSpc>
              <a:spcBef>
                <a:spcPts val="0"/>
              </a:spcBef>
              <a:spcAft>
                <a:spcPts val="0"/>
              </a:spcAft>
              <a:buClr>
                <a:srgbClr val="434343"/>
              </a:buClr>
              <a:buSzPts val="1400"/>
              <a:buFont typeface="Roboto Condensed Light"/>
              <a:buAutoNum type="romanLcPeriod"/>
              <a:defRPr/>
            </a:lvl9pPr>
          </a:lstStyle>
          <a:p>
            <a:endParaRPr/>
          </a:p>
        </p:txBody>
      </p:sp>
      <p:sp>
        <p:nvSpPr>
          <p:cNvPr id="264" name="Google Shape;264;p7"/>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265" name="Google Shape;265;p7"/>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32572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
        <p:cNvGrpSpPr/>
        <p:nvPr/>
      </p:nvGrpSpPr>
      <p:grpSpPr>
        <a:xfrm>
          <a:off x="0" y="0"/>
          <a:ext cx="0" cy="0"/>
          <a:chOff x="0" y="0"/>
          <a:chExt cx="0" cy="0"/>
        </a:xfrm>
      </p:grpSpPr>
      <p:sp>
        <p:nvSpPr>
          <p:cNvPr id="19" name="Google Shape;19;p3"/>
          <p:cNvSpPr/>
          <p:nvPr/>
        </p:nvSpPr>
        <p:spPr>
          <a:xfrm flipH="1">
            <a:off x="8773896" y="-1975068"/>
            <a:ext cx="5135345" cy="4840773"/>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3"/>
          <p:cNvSpPr/>
          <p:nvPr/>
        </p:nvSpPr>
        <p:spPr>
          <a:xfrm flipH="1">
            <a:off x="-1829100" y="-3231563"/>
            <a:ext cx="6895975" cy="6501757"/>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3"/>
          <p:cNvSpPr/>
          <p:nvPr/>
        </p:nvSpPr>
        <p:spPr>
          <a:xfrm rot="1203577" flipH="1">
            <a:off x="-2138668" y="4770348"/>
            <a:ext cx="5775149" cy="4132213"/>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3"/>
          <p:cNvSpPr/>
          <p:nvPr/>
        </p:nvSpPr>
        <p:spPr>
          <a:xfrm flipH="1">
            <a:off x="9010085" y="4289208"/>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 name="Google Shape;23;p3"/>
          <p:cNvGrpSpPr/>
          <p:nvPr/>
        </p:nvGrpSpPr>
        <p:grpSpPr>
          <a:xfrm>
            <a:off x="0" y="5994833"/>
            <a:ext cx="12192000" cy="863200"/>
            <a:chOff x="0" y="4496125"/>
            <a:chExt cx="9144000" cy="647400"/>
          </a:xfrm>
        </p:grpSpPr>
        <p:sp>
          <p:nvSpPr>
            <p:cNvPr id="24" name="Google Shape;24;p3"/>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3"/>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 name="Google Shape;26;p3"/>
          <p:cNvSpPr txBox="1">
            <a:spLocks noGrp="1"/>
          </p:cNvSpPr>
          <p:nvPr>
            <p:ph type="title"/>
          </p:nvPr>
        </p:nvSpPr>
        <p:spPr>
          <a:xfrm>
            <a:off x="3662587" y="3313251"/>
            <a:ext cx="4866800" cy="1028400"/>
          </a:xfrm>
          <a:prstGeom prst="rect">
            <a:avLst/>
          </a:prstGeom>
        </p:spPr>
        <p:txBody>
          <a:bodyPr spcFirstLastPara="1" wrap="square" lIns="91425" tIns="91425" rIns="91425" bIns="91425" anchor="t" anchorCtr="0">
            <a:noAutofit/>
          </a:bodyPr>
          <a:lstStyle>
            <a:lvl1pPr lvl="0" algn="l">
              <a:spcBef>
                <a:spcPts val="0"/>
              </a:spcBef>
              <a:spcAft>
                <a:spcPts val="0"/>
              </a:spcAft>
              <a:buSzPts val="3600"/>
              <a:buNone/>
              <a:defRPr sz="6667">
                <a:solidFill>
                  <a:schemeClr val="lt1"/>
                </a:solidFill>
              </a:defRPr>
            </a:lvl1pPr>
            <a:lvl2pPr lvl="1">
              <a:spcBef>
                <a:spcPts val="0"/>
              </a:spcBef>
              <a:spcAft>
                <a:spcPts val="0"/>
              </a:spcAft>
              <a:buSzPts val="3600"/>
              <a:buNone/>
              <a:defRPr sz="4800"/>
            </a:lvl2pPr>
            <a:lvl3pPr lvl="2">
              <a:spcBef>
                <a:spcPts val="0"/>
              </a:spcBef>
              <a:spcAft>
                <a:spcPts val="0"/>
              </a:spcAft>
              <a:buSzPts val="3600"/>
              <a:buNone/>
              <a:defRPr sz="4800"/>
            </a:lvl3pPr>
            <a:lvl4pPr lvl="3">
              <a:spcBef>
                <a:spcPts val="0"/>
              </a:spcBef>
              <a:spcAft>
                <a:spcPts val="0"/>
              </a:spcAft>
              <a:buSzPts val="3600"/>
              <a:buNone/>
              <a:defRPr sz="4800"/>
            </a:lvl4pPr>
            <a:lvl5pPr lvl="4">
              <a:spcBef>
                <a:spcPts val="0"/>
              </a:spcBef>
              <a:spcAft>
                <a:spcPts val="0"/>
              </a:spcAft>
              <a:buSzPts val="3600"/>
              <a:buNone/>
              <a:defRPr sz="4800"/>
            </a:lvl5pPr>
            <a:lvl6pPr lvl="5">
              <a:spcBef>
                <a:spcPts val="0"/>
              </a:spcBef>
              <a:spcAft>
                <a:spcPts val="0"/>
              </a:spcAft>
              <a:buSzPts val="3600"/>
              <a:buNone/>
              <a:defRPr sz="4800"/>
            </a:lvl6pPr>
            <a:lvl7pPr lvl="6">
              <a:spcBef>
                <a:spcPts val="0"/>
              </a:spcBef>
              <a:spcAft>
                <a:spcPts val="0"/>
              </a:spcAft>
              <a:buSzPts val="3600"/>
              <a:buNone/>
              <a:defRPr sz="4800"/>
            </a:lvl7pPr>
            <a:lvl8pPr lvl="7">
              <a:spcBef>
                <a:spcPts val="0"/>
              </a:spcBef>
              <a:spcAft>
                <a:spcPts val="0"/>
              </a:spcAft>
              <a:buSzPts val="3600"/>
              <a:buNone/>
              <a:defRPr sz="4800"/>
            </a:lvl8pPr>
            <a:lvl9pPr lvl="8">
              <a:spcBef>
                <a:spcPts val="0"/>
              </a:spcBef>
              <a:spcAft>
                <a:spcPts val="0"/>
              </a:spcAft>
              <a:buSzPts val="3600"/>
              <a:buNone/>
              <a:defRPr sz="4800"/>
            </a:lvl9pPr>
          </a:lstStyle>
          <a:p>
            <a:endParaRPr/>
          </a:p>
        </p:txBody>
      </p:sp>
      <p:sp>
        <p:nvSpPr>
          <p:cNvPr id="27" name="Google Shape;27;p3"/>
          <p:cNvSpPr txBox="1">
            <a:spLocks noGrp="1"/>
          </p:cNvSpPr>
          <p:nvPr>
            <p:ph type="title" idx="2" hasCustomPrompt="1"/>
          </p:nvPr>
        </p:nvSpPr>
        <p:spPr>
          <a:xfrm>
            <a:off x="3761920" y="2247833"/>
            <a:ext cx="1333600" cy="84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solidFill>
                  <a:schemeClr val="l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8" name="Google Shape;28;p3"/>
          <p:cNvSpPr txBox="1">
            <a:spLocks noGrp="1"/>
          </p:cNvSpPr>
          <p:nvPr>
            <p:ph type="subTitle" idx="1"/>
          </p:nvPr>
        </p:nvSpPr>
        <p:spPr>
          <a:xfrm>
            <a:off x="3662587" y="4341184"/>
            <a:ext cx="4866800" cy="48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276443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66"/>
        <p:cNvGrpSpPr/>
        <p:nvPr/>
      </p:nvGrpSpPr>
      <p:grpSpPr>
        <a:xfrm>
          <a:off x="0" y="0"/>
          <a:ext cx="0" cy="0"/>
          <a:chOff x="0" y="0"/>
          <a:chExt cx="0" cy="0"/>
        </a:xfrm>
      </p:grpSpPr>
      <p:sp>
        <p:nvSpPr>
          <p:cNvPr id="267" name="Google Shape;267;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268" name="Google Shape;268;p8"/>
          <p:cNvSpPr/>
          <p:nvPr/>
        </p:nvSpPr>
        <p:spPr>
          <a:xfrm flipH="1">
            <a:off x="-30229"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8"/>
          <p:cNvSpPr/>
          <p:nvPr/>
        </p:nvSpPr>
        <p:spPr>
          <a:xfrm rot="237697" flipH="1">
            <a:off x="89368"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8"/>
          <p:cNvSpPr/>
          <p:nvPr/>
        </p:nvSpPr>
        <p:spPr>
          <a:xfrm flipH="1">
            <a:off x="8404146"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8"/>
          <p:cNvSpPr/>
          <p:nvPr/>
        </p:nvSpPr>
        <p:spPr>
          <a:xfrm flipH="1">
            <a:off x="8721876"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8"/>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8"/>
          <p:cNvSpPr/>
          <p:nvPr/>
        </p:nvSpPr>
        <p:spPr>
          <a:xfrm>
            <a:off x="751400" y="1295400"/>
            <a:ext cx="10689200"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8"/>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275" name="Google Shape;275;p8"/>
          <p:cNvGrpSpPr/>
          <p:nvPr/>
        </p:nvGrpSpPr>
        <p:grpSpPr>
          <a:xfrm>
            <a:off x="10611217" y="1664750"/>
            <a:ext cx="2920063" cy="2126081"/>
            <a:chOff x="6001425" y="5588275"/>
            <a:chExt cx="1332875" cy="970400"/>
          </a:xfrm>
        </p:grpSpPr>
        <p:sp>
          <p:nvSpPr>
            <p:cNvPr id="276" name="Google Shape;276;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 name="Google Shape;288;p8"/>
          <p:cNvSpPr/>
          <p:nvPr/>
        </p:nvSpPr>
        <p:spPr>
          <a:xfrm rot="10516267">
            <a:off x="-888896" y="29028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8"/>
          <p:cNvSpPr/>
          <p:nvPr/>
        </p:nvSpPr>
        <p:spPr>
          <a:xfrm rot="-1136851">
            <a:off x="6124447" y="5148784"/>
            <a:ext cx="2634149" cy="2691393"/>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0" name="Google Shape;290;p8"/>
          <p:cNvGrpSpPr/>
          <p:nvPr/>
        </p:nvGrpSpPr>
        <p:grpSpPr>
          <a:xfrm flipH="1">
            <a:off x="5412567" y="-739835"/>
            <a:ext cx="2501717" cy="1821505"/>
            <a:chOff x="6001425" y="5588275"/>
            <a:chExt cx="1332875" cy="970400"/>
          </a:xfrm>
        </p:grpSpPr>
        <p:sp>
          <p:nvSpPr>
            <p:cNvPr id="291" name="Google Shape;291;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 name="Google Shape;303;p8"/>
          <p:cNvSpPr txBox="1">
            <a:spLocks noGrp="1"/>
          </p:cNvSpPr>
          <p:nvPr>
            <p:ph type="ctrTitle"/>
          </p:nvPr>
        </p:nvSpPr>
        <p:spPr>
          <a:xfrm>
            <a:off x="960000" y="1968600"/>
            <a:ext cx="10272000" cy="27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810303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04"/>
        <p:cNvGrpSpPr/>
        <p:nvPr/>
      </p:nvGrpSpPr>
      <p:grpSpPr>
        <a:xfrm>
          <a:off x="0" y="0"/>
          <a:ext cx="0" cy="0"/>
          <a:chOff x="0" y="0"/>
          <a:chExt cx="0" cy="0"/>
        </a:xfrm>
      </p:grpSpPr>
      <p:sp>
        <p:nvSpPr>
          <p:cNvPr id="305" name="Google Shape;305;p9"/>
          <p:cNvSpPr/>
          <p:nvPr/>
        </p:nvSpPr>
        <p:spPr>
          <a:xfrm flipH="1">
            <a:off x="8845523" y="-134934"/>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9"/>
          <p:cNvSpPr/>
          <p:nvPr/>
        </p:nvSpPr>
        <p:spPr>
          <a:xfrm rot="10800000">
            <a:off x="-4542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9"/>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9"/>
          <p:cNvSpPr txBox="1">
            <a:spLocks noGrp="1"/>
          </p:cNvSpPr>
          <p:nvPr>
            <p:ph type="title"/>
          </p:nvPr>
        </p:nvSpPr>
        <p:spPr>
          <a:xfrm>
            <a:off x="3364667" y="1404767"/>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09" name="Google Shape;309;p9"/>
          <p:cNvSpPr txBox="1">
            <a:spLocks noGrp="1"/>
          </p:cNvSpPr>
          <p:nvPr>
            <p:ph type="subTitle" idx="1"/>
          </p:nvPr>
        </p:nvSpPr>
        <p:spPr>
          <a:xfrm>
            <a:off x="3364667" y="3497967"/>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10" name="Google Shape;310;p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311" name="Google Shape;311;p9"/>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283869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12"/>
        <p:cNvGrpSpPr/>
        <p:nvPr/>
      </p:nvGrpSpPr>
      <p:grpSpPr>
        <a:xfrm>
          <a:off x="0" y="0"/>
          <a:ext cx="0" cy="0"/>
          <a:chOff x="0" y="0"/>
          <a:chExt cx="0" cy="0"/>
        </a:xfrm>
      </p:grpSpPr>
      <p:sp>
        <p:nvSpPr>
          <p:cNvPr id="313" name="Google Shape;313;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314" name="Google Shape;314;p10"/>
          <p:cNvSpPr/>
          <p:nvPr/>
        </p:nvSpPr>
        <p:spPr>
          <a:xfrm>
            <a:off x="-575153" y="0"/>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10"/>
          <p:cNvSpPr/>
          <p:nvPr/>
        </p:nvSpPr>
        <p:spPr>
          <a:xfrm rot="10800000" flipH="1">
            <a:off x="7402255" y="3786263"/>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10"/>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10"/>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10"/>
          <p:cNvSpPr txBox="1">
            <a:spLocks noGrp="1"/>
          </p:cNvSpPr>
          <p:nvPr>
            <p:ph type="body" idx="1"/>
          </p:nvPr>
        </p:nvSpPr>
        <p:spPr>
          <a:xfrm>
            <a:off x="1114100" y="48549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6909611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19"/>
        <p:cNvGrpSpPr/>
        <p:nvPr/>
      </p:nvGrpSpPr>
      <p:grpSpPr>
        <a:xfrm>
          <a:off x="0" y="0"/>
          <a:ext cx="0" cy="0"/>
          <a:chOff x="0" y="0"/>
          <a:chExt cx="0" cy="0"/>
        </a:xfrm>
      </p:grpSpPr>
      <p:sp>
        <p:nvSpPr>
          <p:cNvPr id="320" name="Google Shape;320;p11"/>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11"/>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 name="Google Shape;322;p11"/>
          <p:cNvSpPr/>
          <p:nvPr/>
        </p:nvSpPr>
        <p:spPr>
          <a:xfrm>
            <a:off x="51721"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11"/>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4" name="Google Shape;324;p11"/>
          <p:cNvGrpSpPr/>
          <p:nvPr/>
        </p:nvGrpSpPr>
        <p:grpSpPr>
          <a:xfrm>
            <a:off x="9900017" y="3349784"/>
            <a:ext cx="2920063" cy="2126081"/>
            <a:chOff x="6001425" y="5588275"/>
            <a:chExt cx="1332875" cy="970400"/>
          </a:xfrm>
        </p:grpSpPr>
        <p:sp>
          <p:nvSpPr>
            <p:cNvPr id="325" name="Google Shape;325;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 name="Google Shape;337;p11"/>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1"/>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9" name="Google Shape;339;p11"/>
          <p:cNvGrpSpPr/>
          <p:nvPr/>
        </p:nvGrpSpPr>
        <p:grpSpPr>
          <a:xfrm flipH="1">
            <a:off x="4206067" y="-828735"/>
            <a:ext cx="2501717" cy="1821505"/>
            <a:chOff x="6001425" y="5588275"/>
            <a:chExt cx="1332875" cy="970400"/>
          </a:xfrm>
        </p:grpSpPr>
        <p:sp>
          <p:nvSpPr>
            <p:cNvPr id="340" name="Google Shape;340;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 name="Google Shape;352;p11"/>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1"/>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1"/>
          <p:cNvSpPr txBox="1">
            <a:spLocks noGrp="1"/>
          </p:cNvSpPr>
          <p:nvPr>
            <p:ph type="title" hasCustomPrompt="1"/>
          </p:nvPr>
        </p:nvSpPr>
        <p:spPr>
          <a:xfrm>
            <a:off x="1701751" y="1197733"/>
            <a:ext cx="8432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55" name="Google Shape;355;p11"/>
          <p:cNvSpPr txBox="1">
            <a:spLocks noGrp="1"/>
          </p:cNvSpPr>
          <p:nvPr>
            <p:ph type="body" idx="1"/>
          </p:nvPr>
        </p:nvSpPr>
        <p:spPr>
          <a:xfrm>
            <a:off x="1701751" y="3925867"/>
            <a:ext cx="8432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356" name="Google Shape;356;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632681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57"/>
        <p:cNvGrpSpPr/>
        <p:nvPr/>
      </p:nvGrpSpPr>
      <p:grpSpPr>
        <a:xfrm>
          <a:off x="0" y="0"/>
          <a:ext cx="0" cy="0"/>
          <a:chOff x="0" y="0"/>
          <a:chExt cx="0" cy="0"/>
        </a:xfrm>
      </p:grpSpPr>
      <p:sp>
        <p:nvSpPr>
          <p:cNvPr id="358" name="Google Shape;358;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09020867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59"/>
        <p:cNvGrpSpPr/>
        <p:nvPr/>
      </p:nvGrpSpPr>
      <p:grpSpPr>
        <a:xfrm>
          <a:off x="0" y="0"/>
          <a:ext cx="0" cy="0"/>
          <a:chOff x="0" y="0"/>
          <a:chExt cx="0" cy="0"/>
        </a:xfrm>
      </p:grpSpPr>
      <p:sp>
        <p:nvSpPr>
          <p:cNvPr id="360" name="Google Shape;360;p13"/>
          <p:cNvSpPr/>
          <p:nvPr/>
        </p:nvSpPr>
        <p:spPr>
          <a:xfrm rot="10800000" flipH="1">
            <a:off x="6883415" y="3695696"/>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3"/>
          <p:cNvSpPr/>
          <p:nvPr/>
        </p:nvSpPr>
        <p:spPr>
          <a:xfrm flipH="1">
            <a:off x="15" y="-4"/>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3"/>
          <p:cNvSpPr/>
          <p:nvPr/>
        </p:nvSpPr>
        <p:spPr>
          <a:xfrm>
            <a:off x="330925" y="380267"/>
            <a:ext cx="11491795" cy="620072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3"/>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 name="Google Shape;365;p13"/>
          <p:cNvGrpSpPr/>
          <p:nvPr/>
        </p:nvGrpSpPr>
        <p:grpSpPr>
          <a:xfrm rot="5243950">
            <a:off x="6087672" y="-1111763"/>
            <a:ext cx="1637713" cy="2428307"/>
            <a:chOff x="9375" y="7336275"/>
            <a:chExt cx="818450" cy="1213550"/>
          </a:xfrm>
        </p:grpSpPr>
        <p:sp>
          <p:nvSpPr>
            <p:cNvPr id="366" name="Google Shape;366;p13"/>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13"/>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13"/>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13"/>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13"/>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13"/>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13"/>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3"/>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3"/>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5" name="Google Shape;375;p13"/>
          <p:cNvSpPr/>
          <p:nvPr/>
        </p:nvSpPr>
        <p:spPr>
          <a:xfrm>
            <a:off x="-327933" y="4951853"/>
            <a:ext cx="2859503" cy="2921644"/>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6" name="Google Shape;376;p13"/>
          <p:cNvGrpSpPr/>
          <p:nvPr/>
        </p:nvGrpSpPr>
        <p:grpSpPr>
          <a:xfrm rot="956512">
            <a:off x="10583446" y="-263120"/>
            <a:ext cx="2157333" cy="1841495"/>
            <a:chOff x="-2034625" y="5750713"/>
            <a:chExt cx="906575" cy="773850"/>
          </a:xfrm>
        </p:grpSpPr>
        <p:sp>
          <p:nvSpPr>
            <p:cNvPr id="377" name="Google Shape;377;p13"/>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3"/>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3"/>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1" name="Google Shape;381;p13">
            <a:hlinkClick r:id="" action="ppaction://noaction"/>
          </p:cNvPr>
          <p:cNvSpPr txBox="1">
            <a:spLocks noGrp="1"/>
          </p:cNvSpPr>
          <p:nvPr>
            <p:ph type="title" idx="2" hasCustomPrompt="1"/>
          </p:nvPr>
        </p:nvSpPr>
        <p:spPr>
          <a:xfrm>
            <a:off x="2022460"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2" name="Google Shape;382;p13"/>
          <p:cNvSpPr txBox="1">
            <a:spLocks noGrp="1"/>
          </p:cNvSpPr>
          <p:nvPr>
            <p:ph type="subTitle" idx="1"/>
          </p:nvPr>
        </p:nvSpPr>
        <p:spPr>
          <a:xfrm>
            <a:off x="1395660" y="2389008"/>
            <a:ext cx="2638400" cy="84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13"/>
          <p:cNvSpPr txBox="1">
            <a:spLocks noGrp="1"/>
          </p:cNvSpPr>
          <p:nvPr>
            <p:ph type="subTitle" idx="3"/>
          </p:nvPr>
        </p:nvSpPr>
        <p:spPr>
          <a:xfrm>
            <a:off x="1076460"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4" name="Google Shape;384;p13">
            <a:hlinkClick r:id="" action="ppaction://noaction"/>
          </p:cNvPr>
          <p:cNvSpPr txBox="1">
            <a:spLocks noGrp="1"/>
          </p:cNvSpPr>
          <p:nvPr>
            <p:ph type="title" idx="4" hasCustomPrompt="1"/>
          </p:nvPr>
        </p:nvSpPr>
        <p:spPr>
          <a:xfrm>
            <a:off x="5397227"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5" name="Google Shape;385;p13"/>
          <p:cNvSpPr txBox="1">
            <a:spLocks noGrp="1"/>
          </p:cNvSpPr>
          <p:nvPr>
            <p:ph type="subTitle" idx="5"/>
          </p:nvPr>
        </p:nvSpPr>
        <p:spPr>
          <a:xfrm>
            <a:off x="4770427"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6" name="Google Shape;386;p13"/>
          <p:cNvSpPr txBox="1">
            <a:spLocks noGrp="1"/>
          </p:cNvSpPr>
          <p:nvPr>
            <p:ph type="subTitle" idx="6"/>
          </p:nvPr>
        </p:nvSpPr>
        <p:spPr>
          <a:xfrm>
            <a:off x="4451227"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7" name="Google Shape;387;p13">
            <a:hlinkClick r:id="rId2" action="ppaction://hlinksldjump"/>
          </p:cNvPr>
          <p:cNvSpPr txBox="1">
            <a:spLocks noGrp="1"/>
          </p:cNvSpPr>
          <p:nvPr>
            <p:ph type="title" idx="7" hasCustomPrompt="1"/>
          </p:nvPr>
        </p:nvSpPr>
        <p:spPr>
          <a:xfrm>
            <a:off x="8771993"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8" name="Google Shape;388;p13"/>
          <p:cNvSpPr txBox="1">
            <a:spLocks noGrp="1"/>
          </p:cNvSpPr>
          <p:nvPr>
            <p:ph type="subTitle" idx="8"/>
          </p:nvPr>
        </p:nvSpPr>
        <p:spPr>
          <a:xfrm>
            <a:off x="8145193"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9" name="Google Shape;389;p13"/>
          <p:cNvSpPr txBox="1">
            <a:spLocks noGrp="1"/>
          </p:cNvSpPr>
          <p:nvPr>
            <p:ph type="subTitle" idx="9"/>
          </p:nvPr>
        </p:nvSpPr>
        <p:spPr>
          <a:xfrm>
            <a:off x="7825993"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0" name="Google Shape;390;p13">
            <a:hlinkClick r:id="" action="ppaction://noaction"/>
          </p:cNvPr>
          <p:cNvSpPr txBox="1">
            <a:spLocks noGrp="1"/>
          </p:cNvSpPr>
          <p:nvPr>
            <p:ph type="title" idx="13" hasCustomPrompt="1"/>
          </p:nvPr>
        </p:nvSpPr>
        <p:spPr>
          <a:xfrm>
            <a:off x="2022460"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1" name="Google Shape;391;p13"/>
          <p:cNvSpPr txBox="1">
            <a:spLocks noGrp="1"/>
          </p:cNvSpPr>
          <p:nvPr>
            <p:ph type="subTitle" idx="14"/>
          </p:nvPr>
        </p:nvSpPr>
        <p:spPr>
          <a:xfrm>
            <a:off x="1395660"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2" name="Google Shape;392;p13"/>
          <p:cNvSpPr txBox="1">
            <a:spLocks noGrp="1"/>
          </p:cNvSpPr>
          <p:nvPr>
            <p:ph type="subTitle" idx="15"/>
          </p:nvPr>
        </p:nvSpPr>
        <p:spPr>
          <a:xfrm>
            <a:off x="1076460"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3" name="Google Shape;393;p13">
            <a:hlinkClick r:id="" action="ppaction://noaction"/>
          </p:cNvPr>
          <p:cNvSpPr txBox="1">
            <a:spLocks noGrp="1"/>
          </p:cNvSpPr>
          <p:nvPr>
            <p:ph type="title" idx="16" hasCustomPrompt="1"/>
          </p:nvPr>
        </p:nvSpPr>
        <p:spPr>
          <a:xfrm>
            <a:off x="5397227"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4" name="Google Shape;394;p13"/>
          <p:cNvSpPr txBox="1">
            <a:spLocks noGrp="1"/>
          </p:cNvSpPr>
          <p:nvPr>
            <p:ph type="subTitle" idx="17"/>
          </p:nvPr>
        </p:nvSpPr>
        <p:spPr>
          <a:xfrm>
            <a:off x="4770427"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5" name="Google Shape;395;p13"/>
          <p:cNvSpPr txBox="1">
            <a:spLocks noGrp="1"/>
          </p:cNvSpPr>
          <p:nvPr>
            <p:ph type="subTitle" idx="18"/>
          </p:nvPr>
        </p:nvSpPr>
        <p:spPr>
          <a:xfrm>
            <a:off x="4451227"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6" name="Google Shape;396;p13">
            <a:hlinkClick r:id="" action="ppaction://noaction"/>
          </p:cNvPr>
          <p:cNvSpPr txBox="1">
            <a:spLocks noGrp="1"/>
          </p:cNvSpPr>
          <p:nvPr>
            <p:ph type="title" idx="19" hasCustomPrompt="1"/>
          </p:nvPr>
        </p:nvSpPr>
        <p:spPr>
          <a:xfrm>
            <a:off x="8771993"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7" name="Google Shape;397;p13"/>
          <p:cNvSpPr txBox="1">
            <a:spLocks noGrp="1"/>
          </p:cNvSpPr>
          <p:nvPr>
            <p:ph type="subTitle" idx="20"/>
          </p:nvPr>
        </p:nvSpPr>
        <p:spPr>
          <a:xfrm>
            <a:off x="8145193"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8" name="Google Shape;398;p13"/>
          <p:cNvSpPr txBox="1">
            <a:spLocks noGrp="1"/>
          </p:cNvSpPr>
          <p:nvPr>
            <p:ph type="subTitle" idx="21"/>
          </p:nvPr>
        </p:nvSpPr>
        <p:spPr>
          <a:xfrm>
            <a:off x="7825993"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Tree>
    <p:extLst>
      <p:ext uri="{BB962C8B-B14F-4D97-AF65-F5344CB8AC3E}">
        <p14:creationId xmlns:p14="http://schemas.microsoft.com/office/powerpoint/2010/main" val="33313279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20"/>
        <p:cNvGrpSpPr/>
        <p:nvPr/>
      </p:nvGrpSpPr>
      <p:grpSpPr>
        <a:xfrm>
          <a:off x="0" y="0"/>
          <a:ext cx="0" cy="0"/>
          <a:chOff x="0" y="0"/>
          <a:chExt cx="0" cy="0"/>
        </a:xfrm>
      </p:grpSpPr>
      <p:grpSp>
        <p:nvGrpSpPr>
          <p:cNvPr id="921" name="Google Shape;921;p27"/>
          <p:cNvGrpSpPr/>
          <p:nvPr/>
        </p:nvGrpSpPr>
        <p:grpSpPr>
          <a:xfrm rot="-2537608">
            <a:off x="10097132" y="3276694"/>
            <a:ext cx="2825547" cy="2411879"/>
            <a:chOff x="-2034625" y="5750713"/>
            <a:chExt cx="906575" cy="773850"/>
          </a:xfrm>
        </p:grpSpPr>
        <p:sp>
          <p:nvSpPr>
            <p:cNvPr id="922" name="Google Shape;922;p2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6" name="Google Shape;926;p27"/>
          <p:cNvSpPr/>
          <p:nvPr/>
        </p:nvSpPr>
        <p:spPr>
          <a:xfrm>
            <a:off x="3081151" y="-5665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7" name="Google Shape;927;p27"/>
          <p:cNvSpPr/>
          <p:nvPr/>
        </p:nvSpPr>
        <p:spPr>
          <a:xfrm flipH="1">
            <a:off x="9905026" y="-10240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8" name="Google Shape;928;p27"/>
          <p:cNvSpPr/>
          <p:nvPr/>
        </p:nvSpPr>
        <p:spPr>
          <a:xfrm rot="-5791335" flipH="1">
            <a:off x="-1820563" y="-4758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9" name="Google Shape;929;p27"/>
          <p:cNvSpPr/>
          <p:nvPr/>
        </p:nvSpPr>
        <p:spPr>
          <a:xfrm flipH="1">
            <a:off x="592147" y="4790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0" name="Google Shape;930;p27"/>
          <p:cNvGrpSpPr/>
          <p:nvPr/>
        </p:nvGrpSpPr>
        <p:grpSpPr>
          <a:xfrm rot="4955819">
            <a:off x="-1435054" y="3643503"/>
            <a:ext cx="3493708" cy="2543596"/>
            <a:chOff x="6001425" y="5588275"/>
            <a:chExt cx="1332875" cy="970400"/>
          </a:xfrm>
        </p:grpSpPr>
        <p:sp>
          <p:nvSpPr>
            <p:cNvPr id="931" name="Google Shape;931;p27"/>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7"/>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7"/>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7"/>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7"/>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7"/>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7"/>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7"/>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7"/>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7"/>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7"/>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7"/>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3" name="Google Shape;943;p27"/>
          <p:cNvSpPr/>
          <p:nvPr/>
        </p:nvSpPr>
        <p:spPr>
          <a:xfrm flipH="1">
            <a:off x="592147" y="63253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4" name="Google Shape;944;p27"/>
          <p:cNvSpPr/>
          <p:nvPr/>
        </p:nvSpPr>
        <p:spPr>
          <a:xfrm rot="1136787" flipH="1">
            <a:off x="6163119" y="51473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5" name="Google Shape;945;p27"/>
          <p:cNvSpPr/>
          <p:nvPr/>
        </p:nvSpPr>
        <p:spPr>
          <a:xfrm rot="1136787" flipH="1">
            <a:off x="7623619" y="-6423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6" name="Google Shape;946;p27"/>
          <p:cNvGrpSpPr/>
          <p:nvPr/>
        </p:nvGrpSpPr>
        <p:grpSpPr>
          <a:xfrm>
            <a:off x="10677084" y="923567"/>
            <a:ext cx="847067" cy="847067"/>
            <a:chOff x="902575" y="1981350"/>
            <a:chExt cx="635300" cy="635300"/>
          </a:xfrm>
        </p:grpSpPr>
        <p:sp>
          <p:nvSpPr>
            <p:cNvPr id="947" name="Google Shape;947;p27"/>
            <p:cNvSpPr/>
            <p:nvPr/>
          </p:nvSpPr>
          <p:spPr>
            <a:xfrm>
              <a:off x="902575" y="1981350"/>
              <a:ext cx="635300" cy="635300"/>
            </a:xfrm>
            <a:custGeom>
              <a:avLst/>
              <a:gdLst/>
              <a:ahLst/>
              <a:cxnLst/>
              <a:rect l="l" t="t" r="r" b="b"/>
              <a:pathLst>
                <a:path w="25412" h="25412" extrusionOk="0">
                  <a:moveTo>
                    <a:pt x="12706" y="1"/>
                  </a:moveTo>
                  <a:cubicBezTo>
                    <a:pt x="5684" y="1"/>
                    <a:pt x="0" y="5685"/>
                    <a:pt x="0" y="12706"/>
                  </a:cubicBezTo>
                  <a:cubicBezTo>
                    <a:pt x="0" y="19728"/>
                    <a:pt x="5684" y="25412"/>
                    <a:pt x="12706" y="25412"/>
                  </a:cubicBezTo>
                  <a:cubicBezTo>
                    <a:pt x="19697" y="25412"/>
                    <a:pt x="25411" y="19728"/>
                    <a:pt x="25411" y="12706"/>
                  </a:cubicBezTo>
                  <a:cubicBezTo>
                    <a:pt x="25411" y="5685"/>
                    <a:pt x="19697" y="1"/>
                    <a:pt x="127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7"/>
            <p:cNvSpPr/>
            <p:nvPr/>
          </p:nvSpPr>
          <p:spPr>
            <a:xfrm>
              <a:off x="905600" y="1985925"/>
              <a:ext cx="629975" cy="629975"/>
            </a:xfrm>
            <a:custGeom>
              <a:avLst/>
              <a:gdLst/>
              <a:ahLst/>
              <a:cxnLst/>
              <a:rect l="l" t="t" r="r" b="b"/>
              <a:pathLst>
                <a:path w="25199" h="25199" extrusionOk="0">
                  <a:moveTo>
                    <a:pt x="14712" y="0"/>
                  </a:moveTo>
                  <a:cubicBezTo>
                    <a:pt x="14956" y="1611"/>
                    <a:pt x="15229" y="4104"/>
                    <a:pt x="15351" y="6991"/>
                  </a:cubicBezTo>
                  <a:cubicBezTo>
                    <a:pt x="15189" y="6998"/>
                    <a:pt x="15027" y="7001"/>
                    <a:pt x="14864" y="7001"/>
                  </a:cubicBezTo>
                  <a:cubicBezTo>
                    <a:pt x="11274" y="7001"/>
                    <a:pt x="7561" y="5403"/>
                    <a:pt x="4682" y="2553"/>
                  </a:cubicBezTo>
                  <a:cubicBezTo>
                    <a:pt x="4621" y="2614"/>
                    <a:pt x="4530" y="2675"/>
                    <a:pt x="4469" y="2736"/>
                  </a:cubicBezTo>
                  <a:cubicBezTo>
                    <a:pt x="6962" y="5198"/>
                    <a:pt x="10032" y="6748"/>
                    <a:pt x="13132" y="7174"/>
                  </a:cubicBezTo>
                  <a:cubicBezTo>
                    <a:pt x="13702" y="7242"/>
                    <a:pt x="14255" y="7276"/>
                    <a:pt x="14803" y="7276"/>
                  </a:cubicBezTo>
                  <a:cubicBezTo>
                    <a:pt x="14986" y="7276"/>
                    <a:pt x="15168" y="7272"/>
                    <a:pt x="15351" y="7265"/>
                  </a:cubicBezTo>
                  <a:cubicBezTo>
                    <a:pt x="15381" y="7842"/>
                    <a:pt x="15381" y="8450"/>
                    <a:pt x="15381" y="9058"/>
                  </a:cubicBezTo>
                  <a:cubicBezTo>
                    <a:pt x="15381" y="10335"/>
                    <a:pt x="15351" y="11551"/>
                    <a:pt x="15260" y="12675"/>
                  </a:cubicBezTo>
                  <a:cubicBezTo>
                    <a:pt x="15076" y="12678"/>
                    <a:pt x="14893" y="12679"/>
                    <a:pt x="14710" y="12679"/>
                  </a:cubicBezTo>
                  <a:cubicBezTo>
                    <a:pt x="12746" y="12679"/>
                    <a:pt x="10846" y="12533"/>
                    <a:pt x="9150" y="12310"/>
                  </a:cubicBezTo>
                  <a:cubicBezTo>
                    <a:pt x="5320" y="11855"/>
                    <a:pt x="1946" y="11034"/>
                    <a:pt x="31" y="10517"/>
                  </a:cubicBezTo>
                  <a:cubicBezTo>
                    <a:pt x="1" y="10608"/>
                    <a:pt x="1" y="10699"/>
                    <a:pt x="1" y="10791"/>
                  </a:cubicBezTo>
                  <a:cubicBezTo>
                    <a:pt x="1794" y="11307"/>
                    <a:pt x="4864" y="12037"/>
                    <a:pt x="8421" y="12523"/>
                  </a:cubicBezTo>
                  <a:cubicBezTo>
                    <a:pt x="8633" y="12554"/>
                    <a:pt x="8877" y="12584"/>
                    <a:pt x="9120" y="12614"/>
                  </a:cubicBezTo>
                  <a:cubicBezTo>
                    <a:pt x="11094" y="12837"/>
                    <a:pt x="12967" y="12983"/>
                    <a:pt x="14761" y="12983"/>
                  </a:cubicBezTo>
                  <a:cubicBezTo>
                    <a:pt x="14928" y="12983"/>
                    <a:pt x="15094" y="12982"/>
                    <a:pt x="15260" y="12979"/>
                  </a:cubicBezTo>
                  <a:lnTo>
                    <a:pt x="15260" y="12979"/>
                  </a:lnTo>
                  <a:cubicBezTo>
                    <a:pt x="15108" y="14864"/>
                    <a:pt x="14864" y="16566"/>
                    <a:pt x="14530" y="18055"/>
                  </a:cubicBezTo>
                  <a:cubicBezTo>
                    <a:pt x="13914" y="17959"/>
                    <a:pt x="13287" y="17912"/>
                    <a:pt x="12654" y="17912"/>
                  </a:cubicBezTo>
                  <a:cubicBezTo>
                    <a:pt x="9480" y="17912"/>
                    <a:pt x="6168" y="19103"/>
                    <a:pt x="3405" y="21308"/>
                  </a:cubicBezTo>
                  <a:cubicBezTo>
                    <a:pt x="3466" y="21368"/>
                    <a:pt x="3527" y="21429"/>
                    <a:pt x="3588" y="21490"/>
                  </a:cubicBezTo>
                  <a:cubicBezTo>
                    <a:pt x="6335" y="19353"/>
                    <a:pt x="9572" y="18196"/>
                    <a:pt x="12675" y="18196"/>
                  </a:cubicBezTo>
                  <a:cubicBezTo>
                    <a:pt x="13280" y="18196"/>
                    <a:pt x="13879" y="18240"/>
                    <a:pt x="14469" y="18329"/>
                  </a:cubicBezTo>
                  <a:cubicBezTo>
                    <a:pt x="13770" y="21338"/>
                    <a:pt x="12798" y="23557"/>
                    <a:pt x="11794" y="25198"/>
                  </a:cubicBezTo>
                  <a:lnTo>
                    <a:pt x="12129" y="25198"/>
                  </a:lnTo>
                  <a:cubicBezTo>
                    <a:pt x="13375" y="23162"/>
                    <a:pt x="14196" y="20791"/>
                    <a:pt x="14743" y="18390"/>
                  </a:cubicBezTo>
                  <a:cubicBezTo>
                    <a:pt x="14925" y="18420"/>
                    <a:pt x="15138" y="18450"/>
                    <a:pt x="15320" y="18511"/>
                  </a:cubicBezTo>
                  <a:cubicBezTo>
                    <a:pt x="17813" y="19058"/>
                    <a:pt x="19697" y="20426"/>
                    <a:pt x="20640" y="22341"/>
                  </a:cubicBezTo>
                  <a:cubicBezTo>
                    <a:pt x="20731" y="22280"/>
                    <a:pt x="20792" y="22189"/>
                    <a:pt x="20883" y="22128"/>
                  </a:cubicBezTo>
                  <a:cubicBezTo>
                    <a:pt x="19880" y="20183"/>
                    <a:pt x="17934" y="18815"/>
                    <a:pt x="15381" y="18207"/>
                  </a:cubicBezTo>
                  <a:cubicBezTo>
                    <a:pt x="15168" y="18177"/>
                    <a:pt x="14986" y="18146"/>
                    <a:pt x="14804" y="18116"/>
                  </a:cubicBezTo>
                  <a:cubicBezTo>
                    <a:pt x="15168" y="16383"/>
                    <a:pt x="15412" y="14651"/>
                    <a:pt x="15533" y="12979"/>
                  </a:cubicBezTo>
                  <a:cubicBezTo>
                    <a:pt x="16658" y="12949"/>
                    <a:pt x="17722" y="12888"/>
                    <a:pt x="18725" y="12797"/>
                  </a:cubicBezTo>
                  <a:cubicBezTo>
                    <a:pt x="21187" y="12523"/>
                    <a:pt x="23345" y="11976"/>
                    <a:pt x="25199" y="11186"/>
                  </a:cubicBezTo>
                  <a:cubicBezTo>
                    <a:pt x="25199" y="11064"/>
                    <a:pt x="25199" y="10973"/>
                    <a:pt x="25169" y="10882"/>
                  </a:cubicBezTo>
                  <a:cubicBezTo>
                    <a:pt x="22220" y="12158"/>
                    <a:pt x="18816" y="12614"/>
                    <a:pt x="15564" y="12675"/>
                  </a:cubicBezTo>
                  <a:cubicBezTo>
                    <a:pt x="15655" y="11429"/>
                    <a:pt x="15685" y="10183"/>
                    <a:pt x="15685" y="9058"/>
                  </a:cubicBezTo>
                  <a:cubicBezTo>
                    <a:pt x="15685" y="8450"/>
                    <a:pt x="15655" y="7842"/>
                    <a:pt x="15655" y="7234"/>
                  </a:cubicBezTo>
                  <a:cubicBezTo>
                    <a:pt x="15868" y="7234"/>
                    <a:pt x="16080" y="7204"/>
                    <a:pt x="16293" y="7174"/>
                  </a:cubicBezTo>
                  <a:cubicBezTo>
                    <a:pt x="18816" y="6870"/>
                    <a:pt x="20822" y="5745"/>
                    <a:pt x="22038" y="4012"/>
                  </a:cubicBezTo>
                  <a:cubicBezTo>
                    <a:pt x="21947" y="3952"/>
                    <a:pt x="21886" y="3891"/>
                    <a:pt x="21825" y="3800"/>
                  </a:cubicBezTo>
                  <a:cubicBezTo>
                    <a:pt x="20670" y="5502"/>
                    <a:pt x="18725" y="6596"/>
                    <a:pt x="16263" y="6900"/>
                  </a:cubicBezTo>
                  <a:cubicBezTo>
                    <a:pt x="16050" y="6930"/>
                    <a:pt x="15837" y="6961"/>
                    <a:pt x="15624" y="6961"/>
                  </a:cubicBezTo>
                  <a:cubicBezTo>
                    <a:pt x="15533" y="4134"/>
                    <a:pt x="15229" y="1672"/>
                    <a:pt x="15016" y="31"/>
                  </a:cubicBezTo>
                  <a:cubicBezTo>
                    <a:pt x="14925" y="31"/>
                    <a:pt x="14804" y="0"/>
                    <a:pt x="147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9" name="Google Shape;949;p27"/>
          <p:cNvGrpSpPr/>
          <p:nvPr/>
        </p:nvGrpSpPr>
        <p:grpSpPr>
          <a:xfrm rot="-764294">
            <a:off x="730102" y="5182016"/>
            <a:ext cx="823777" cy="594808"/>
            <a:chOff x="4937025" y="1719913"/>
            <a:chExt cx="617825" cy="446100"/>
          </a:xfrm>
        </p:grpSpPr>
        <p:sp>
          <p:nvSpPr>
            <p:cNvPr id="950" name="Google Shape;950;p27"/>
            <p:cNvSpPr/>
            <p:nvPr/>
          </p:nvSpPr>
          <p:spPr>
            <a:xfrm>
              <a:off x="4937025" y="1719913"/>
              <a:ext cx="455950" cy="446100"/>
            </a:xfrm>
            <a:custGeom>
              <a:avLst/>
              <a:gdLst/>
              <a:ahLst/>
              <a:cxnLst/>
              <a:rect l="l" t="t" r="r" b="b"/>
              <a:pathLst>
                <a:path w="18238" h="17844" extrusionOk="0">
                  <a:moveTo>
                    <a:pt x="0" y="1"/>
                  </a:moveTo>
                  <a:lnTo>
                    <a:pt x="18238" y="17843"/>
                  </a:lnTo>
                  <a:lnTo>
                    <a:pt x="18238" y="948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7"/>
            <p:cNvSpPr/>
            <p:nvPr/>
          </p:nvSpPr>
          <p:spPr>
            <a:xfrm>
              <a:off x="4937025" y="1719913"/>
              <a:ext cx="617825" cy="266000"/>
            </a:xfrm>
            <a:custGeom>
              <a:avLst/>
              <a:gdLst/>
              <a:ahLst/>
              <a:cxnLst/>
              <a:rect l="l" t="t" r="r" b="b"/>
              <a:pathLst>
                <a:path w="24713" h="10640" extrusionOk="0">
                  <a:moveTo>
                    <a:pt x="0" y="1"/>
                  </a:moveTo>
                  <a:lnTo>
                    <a:pt x="17873" y="10639"/>
                  </a:lnTo>
                  <a:lnTo>
                    <a:pt x="24712" y="760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7"/>
            <p:cNvSpPr/>
            <p:nvPr/>
          </p:nvSpPr>
          <p:spPr>
            <a:xfrm>
              <a:off x="4937025" y="1719913"/>
              <a:ext cx="389850" cy="427100"/>
            </a:xfrm>
            <a:custGeom>
              <a:avLst/>
              <a:gdLst/>
              <a:ahLst/>
              <a:cxnLst/>
              <a:rect l="l" t="t" r="r" b="b"/>
              <a:pathLst>
                <a:path w="15594" h="17084" extrusionOk="0">
                  <a:moveTo>
                    <a:pt x="0" y="1"/>
                  </a:moveTo>
                  <a:lnTo>
                    <a:pt x="7995" y="17083"/>
                  </a:lnTo>
                  <a:lnTo>
                    <a:pt x="15593" y="1252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27"/>
          <p:cNvGrpSpPr/>
          <p:nvPr/>
        </p:nvGrpSpPr>
        <p:grpSpPr>
          <a:xfrm rot="760007" flipH="1">
            <a:off x="940759" y="81739"/>
            <a:ext cx="935877" cy="1716620"/>
            <a:chOff x="6879850" y="8750975"/>
            <a:chExt cx="620875" cy="1139050"/>
          </a:xfrm>
        </p:grpSpPr>
        <p:sp>
          <p:nvSpPr>
            <p:cNvPr id="954" name="Google Shape;954;p27"/>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7"/>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7"/>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7"/>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7"/>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7"/>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7"/>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7"/>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7"/>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7"/>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7223885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7" name="Google Shape;17;p2"/>
          <p:cNvGrpSpPr/>
          <p:nvPr/>
        </p:nvGrpSpPr>
        <p:grpSpPr>
          <a:xfrm>
            <a:off x="9900017" y="3349784"/>
            <a:ext cx="2920063" cy="2126081"/>
            <a:chOff x="6001425" y="5588275"/>
            <a:chExt cx="1332875" cy="970400"/>
          </a:xfrm>
        </p:grpSpPr>
        <p:sp>
          <p:nvSpPr>
            <p:cNvPr id="18" name="Google Shape;1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 name="Google Shape;30;p2"/>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 name="Google Shape;32;p2"/>
          <p:cNvGrpSpPr/>
          <p:nvPr/>
        </p:nvGrpSpPr>
        <p:grpSpPr>
          <a:xfrm rot="-1060674">
            <a:off x="10649903" y="-508790"/>
            <a:ext cx="1782347" cy="2125081"/>
            <a:chOff x="3066650" y="5873925"/>
            <a:chExt cx="1591250" cy="2145950"/>
          </a:xfrm>
        </p:grpSpPr>
        <p:sp>
          <p:nvSpPr>
            <p:cNvPr id="33" name="Google Shape;33;p2"/>
            <p:cNvSpPr/>
            <p:nvPr/>
          </p:nvSpPr>
          <p:spPr>
            <a:xfrm>
              <a:off x="3173800" y="7137625"/>
              <a:ext cx="1085150" cy="731800"/>
            </a:xfrm>
            <a:custGeom>
              <a:avLst/>
              <a:gdLst/>
              <a:ahLst/>
              <a:cxnLst/>
              <a:rect l="l" t="t" r="r" b="b"/>
              <a:pathLst>
                <a:path w="43406" h="29272" fill="none" extrusionOk="0">
                  <a:moveTo>
                    <a:pt x="43406" y="1"/>
                  </a:moveTo>
                  <a:cubicBezTo>
                    <a:pt x="43406" y="1"/>
                    <a:pt x="27874" y="29272"/>
                    <a:pt x="1" y="28056"/>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066650" y="6623950"/>
              <a:ext cx="1591250" cy="1395925"/>
            </a:xfrm>
            <a:custGeom>
              <a:avLst/>
              <a:gdLst/>
              <a:ahLst/>
              <a:cxnLst/>
              <a:rect l="l" t="t" r="r" b="b"/>
              <a:pathLst>
                <a:path w="63650" h="55837" fill="none" extrusionOk="0">
                  <a:moveTo>
                    <a:pt x="20153" y="36566"/>
                  </a:moveTo>
                  <a:cubicBezTo>
                    <a:pt x="28360" y="37113"/>
                    <a:pt x="25108" y="27113"/>
                    <a:pt x="32190" y="25380"/>
                  </a:cubicBezTo>
                  <a:cubicBezTo>
                    <a:pt x="39303" y="23618"/>
                    <a:pt x="45929" y="14985"/>
                    <a:pt x="48513" y="8237"/>
                  </a:cubicBezTo>
                  <a:cubicBezTo>
                    <a:pt x="51674" y="0"/>
                    <a:pt x="63650" y="5441"/>
                    <a:pt x="57996" y="18389"/>
                  </a:cubicBezTo>
                  <a:cubicBezTo>
                    <a:pt x="52373" y="31368"/>
                    <a:pt x="42737" y="35107"/>
                    <a:pt x="41400" y="42189"/>
                  </a:cubicBezTo>
                  <a:cubicBezTo>
                    <a:pt x="40063" y="49271"/>
                    <a:pt x="27053" y="49363"/>
                    <a:pt x="22251" y="52585"/>
                  </a:cubicBezTo>
                  <a:cubicBezTo>
                    <a:pt x="17478" y="55837"/>
                    <a:pt x="1" y="51946"/>
                    <a:pt x="1" y="51946"/>
                  </a:cubicBezTo>
                  <a:cubicBezTo>
                    <a:pt x="1" y="51946"/>
                    <a:pt x="11916" y="36019"/>
                    <a:pt x="20153" y="3656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181400" y="6379250"/>
              <a:ext cx="680900" cy="1079825"/>
            </a:xfrm>
            <a:custGeom>
              <a:avLst/>
              <a:gdLst/>
              <a:ahLst/>
              <a:cxnLst/>
              <a:rect l="l" t="t" r="r" b="b"/>
              <a:pathLst>
                <a:path w="27236" h="43193" fill="none" extrusionOk="0">
                  <a:moveTo>
                    <a:pt x="27235" y="1"/>
                  </a:moveTo>
                  <a:cubicBezTo>
                    <a:pt x="27235" y="1"/>
                    <a:pt x="25472" y="32706"/>
                    <a:pt x="1" y="4319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119850" y="5873925"/>
              <a:ext cx="959025" cy="1704450"/>
            </a:xfrm>
            <a:custGeom>
              <a:avLst/>
              <a:gdLst/>
              <a:ahLst/>
              <a:cxnLst/>
              <a:rect l="l" t="t" r="r" b="b"/>
              <a:pathLst>
                <a:path w="38361" h="68178" fill="none" extrusionOk="0">
                  <a:moveTo>
                    <a:pt x="11673" y="46050"/>
                  </a:moveTo>
                  <a:cubicBezTo>
                    <a:pt x="19272" y="43102"/>
                    <a:pt x="13983" y="31035"/>
                    <a:pt x="19636" y="26506"/>
                  </a:cubicBezTo>
                  <a:cubicBezTo>
                    <a:pt x="25259" y="21977"/>
                    <a:pt x="23193" y="15654"/>
                    <a:pt x="25290" y="8815"/>
                  </a:cubicBezTo>
                  <a:cubicBezTo>
                    <a:pt x="27904" y="244"/>
                    <a:pt x="37661" y="1"/>
                    <a:pt x="38026" y="13983"/>
                  </a:cubicBezTo>
                  <a:cubicBezTo>
                    <a:pt x="38360" y="27934"/>
                    <a:pt x="31278" y="35290"/>
                    <a:pt x="33041" y="42190"/>
                  </a:cubicBezTo>
                  <a:cubicBezTo>
                    <a:pt x="34804" y="49120"/>
                    <a:pt x="23162" y="54622"/>
                    <a:pt x="20214" y="59515"/>
                  </a:cubicBezTo>
                  <a:cubicBezTo>
                    <a:pt x="17296" y="64409"/>
                    <a:pt x="1" y="68178"/>
                    <a:pt x="1" y="68178"/>
                  </a:cubicBezTo>
                  <a:cubicBezTo>
                    <a:pt x="1" y="68178"/>
                    <a:pt x="4074" y="48968"/>
                    <a:pt x="11673" y="4605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flipH="1">
            <a:off x="4206067" y="-828735"/>
            <a:ext cx="2501717" cy="1821505"/>
            <a:chOff x="6001425" y="5588275"/>
            <a:chExt cx="1332875" cy="970400"/>
          </a:xfrm>
        </p:grpSpPr>
        <p:sp>
          <p:nvSpPr>
            <p:cNvPr id="38" name="Google Shape;3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 name="Google Shape;54;p2"/>
          <p:cNvGrpSpPr/>
          <p:nvPr/>
        </p:nvGrpSpPr>
        <p:grpSpPr>
          <a:xfrm rot="1191984">
            <a:off x="3784513" y="5826247"/>
            <a:ext cx="1429231" cy="1613500"/>
            <a:chOff x="1135825" y="6187875"/>
            <a:chExt cx="769800" cy="869050"/>
          </a:xfrm>
        </p:grpSpPr>
        <p:sp>
          <p:nvSpPr>
            <p:cNvPr id="55" name="Google Shape;55;p2"/>
            <p:cNvSpPr/>
            <p:nvPr/>
          </p:nvSpPr>
          <p:spPr>
            <a:xfrm>
              <a:off x="1208025" y="6253650"/>
              <a:ext cx="408075" cy="359275"/>
            </a:xfrm>
            <a:custGeom>
              <a:avLst/>
              <a:gdLst/>
              <a:ahLst/>
              <a:cxnLst/>
              <a:rect l="l" t="t" r="r" b="b"/>
              <a:pathLst>
                <a:path w="16323" h="14371" extrusionOk="0">
                  <a:moveTo>
                    <a:pt x="8158" y="1"/>
                  </a:moveTo>
                  <a:cubicBezTo>
                    <a:pt x="7189" y="1"/>
                    <a:pt x="6203" y="199"/>
                    <a:pt x="5259" y="620"/>
                  </a:cubicBezTo>
                  <a:cubicBezTo>
                    <a:pt x="1611" y="2231"/>
                    <a:pt x="0" y="6486"/>
                    <a:pt x="1611" y="10103"/>
                  </a:cubicBezTo>
                  <a:cubicBezTo>
                    <a:pt x="2802" y="12776"/>
                    <a:pt x="5420" y="14370"/>
                    <a:pt x="8177" y="14370"/>
                  </a:cubicBezTo>
                  <a:cubicBezTo>
                    <a:pt x="9151" y="14370"/>
                    <a:pt x="10143" y="14171"/>
                    <a:pt x="11095" y="13751"/>
                  </a:cubicBezTo>
                  <a:cubicBezTo>
                    <a:pt x="14712" y="12140"/>
                    <a:pt x="16323" y="7884"/>
                    <a:pt x="14712" y="4267"/>
                  </a:cubicBezTo>
                  <a:cubicBezTo>
                    <a:pt x="13521" y="1595"/>
                    <a:pt x="10904" y="1"/>
                    <a:pt x="8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622175" y="6727600"/>
              <a:ext cx="283450" cy="329325"/>
            </a:xfrm>
            <a:custGeom>
              <a:avLst/>
              <a:gdLst/>
              <a:ahLst/>
              <a:cxnLst/>
              <a:rect l="l" t="t" r="r" b="b"/>
              <a:pathLst>
                <a:path w="11338" h="13173" extrusionOk="0">
                  <a:moveTo>
                    <a:pt x="2418" y="0"/>
                  </a:moveTo>
                  <a:cubicBezTo>
                    <a:pt x="2209" y="0"/>
                    <a:pt x="1999" y="66"/>
                    <a:pt x="1824" y="203"/>
                  </a:cubicBezTo>
                  <a:lnTo>
                    <a:pt x="517" y="1206"/>
                  </a:lnTo>
                  <a:cubicBezTo>
                    <a:pt x="91" y="1541"/>
                    <a:pt x="0" y="2149"/>
                    <a:pt x="334" y="2574"/>
                  </a:cubicBezTo>
                  <a:lnTo>
                    <a:pt x="8116" y="12787"/>
                  </a:lnTo>
                  <a:cubicBezTo>
                    <a:pt x="8313" y="13038"/>
                    <a:pt x="8605" y="13172"/>
                    <a:pt x="8904" y="13172"/>
                  </a:cubicBezTo>
                  <a:cubicBezTo>
                    <a:pt x="9113" y="13172"/>
                    <a:pt x="9327" y="13107"/>
                    <a:pt x="9514" y="12969"/>
                  </a:cubicBezTo>
                  <a:lnTo>
                    <a:pt x="10821" y="11966"/>
                  </a:lnTo>
                  <a:cubicBezTo>
                    <a:pt x="11246" y="11632"/>
                    <a:pt x="11338" y="11024"/>
                    <a:pt x="11003" y="10599"/>
                  </a:cubicBezTo>
                  <a:lnTo>
                    <a:pt x="3192" y="386"/>
                  </a:lnTo>
                  <a:cubicBezTo>
                    <a:pt x="3013" y="135"/>
                    <a:pt x="2717" y="0"/>
                    <a:pt x="2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808325" y="6969750"/>
              <a:ext cx="97300" cy="87175"/>
            </a:xfrm>
            <a:custGeom>
              <a:avLst/>
              <a:gdLst/>
              <a:ahLst/>
              <a:cxnLst/>
              <a:rect l="l" t="t" r="r" b="b"/>
              <a:pathLst>
                <a:path w="3892" h="3487" extrusionOk="0">
                  <a:moveTo>
                    <a:pt x="2858" y="1"/>
                  </a:moveTo>
                  <a:lnTo>
                    <a:pt x="1" y="2189"/>
                  </a:lnTo>
                  <a:lnTo>
                    <a:pt x="670" y="3101"/>
                  </a:lnTo>
                  <a:cubicBezTo>
                    <a:pt x="867" y="3352"/>
                    <a:pt x="1159" y="3486"/>
                    <a:pt x="1458" y="3486"/>
                  </a:cubicBezTo>
                  <a:cubicBezTo>
                    <a:pt x="1667" y="3486"/>
                    <a:pt x="1881" y="3421"/>
                    <a:pt x="2068" y="3283"/>
                  </a:cubicBezTo>
                  <a:lnTo>
                    <a:pt x="3375" y="2280"/>
                  </a:lnTo>
                  <a:cubicBezTo>
                    <a:pt x="3800" y="1946"/>
                    <a:pt x="3892" y="1338"/>
                    <a:pt x="3557" y="913"/>
                  </a:cubicBezTo>
                  <a:lnTo>
                    <a:pt x="28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512750" y="6578400"/>
              <a:ext cx="190750" cy="221925"/>
            </a:xfrm>
            <a:custGeom>
              <a:avLst/>
              <a:gdLst/>
              <a:ahLst/>
              <a:cxnLst/>
              <a:rect l="l" t="t" r="r" b="b"/>
              <a:pathLst>
                <a:path w="7630" h="8877" extrusionOk="0">
                  <a:moveTo>
                    <a:pt x="2067" y="1"/>
                  </a:moveTo>
                  <a:lnTo>
                    <a:pt x="0" y="1582"/>
                  </a:lnTo>
                  <a:lnTo>
                    <a:pt x="5562" y="8876"/>
                  </a:lnTo>
                  <a:lnTo>
                    <a:pt x="7629" y="7265"/>
                  </a:lnTo>
                  <a:lnTo>
                    <a:pt x="2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5825" y="6187875"/>
              <a:ext cx="553225" cy="489725"/>
            </a:xfrm>
            <a:custGeom>
              <a:avLst/>
              <a:gdLst/>
              <a:ahLst/>
              <a:cxnLst/>
              <a:rect l="l" t="t" r="r" b="b"/>
              <a:pathLst>
                <a:path w="22129" h="19589" extrusionOk="0">
                  <a:moveTo>
                    <a:pt x="11055" y="2610"/>
                  </a:moveTo>
                  <a:cubicBezTo>
                    <a:pt x="13212" y="2610"/>
                    <a:pt x="15341" y="3586"/>
                    <a:pt x="16749" y="5439"/>
                  </a:cubicBezTo>
                  <a:cubicBezTo>
                    <a:pt x="19150" y="8570"/>
                    <a:pt x="18573" y="13099"/>
                    <a:pt x="15411" y="15500"/>
                  </a:cubicBezTo>
                  <a:cubicBezTo>
                    <a:pt x="14114" y="16496"/>
                    <a:pt x="12576" y="16979"/>
                    <a:pt x="11049" y="16979"/>
                  </a:cubicBezTo>
                  <a:cubicBezTo>
                    <a:pt x="8892" y="16979"/>
                    <a:pt x="6756" y="16014"/>
                    <a:pt x="5350" y="14163"/>
                  </a:cubicBezTo>
                  <a:cubicBezTo>
                    <a:pt x="2949" y="11002"/>
                    <a:pt x="3527" y="6503"/>
                    <a:pt x="6688" y="4102"/>
                  </a:cubicBezTo>
                  <a:cubicBezTo>
                    <a:pt x="7996" y="3096"/>
                    <a:pt x="9532" y="2610"/>
                    <a:pt x="11055" y="2610"/>
                  </a:cubicBezTo>
                  <a:close/>
                  <a:moveTo>
                    <a:pt x="11051" y="0"/>
                  </a:moveTo>
                  <a:cubicBezTo>
                    <a:pt x="8973" y="0"/>
                    <a:pt x="6881" y="664"/>
                    <a:pt x="5107" y="2035"/>
                  </a:cubicBezTo>
                  <a:cubicBezTo>
                    <a:pt x="821" y="5318"/>
                    <a:pt x="1" y="11458"/>
                    <a:pt x="3284" y="15744"/>
                  </a:cubicBezTo>
                  <a:cubicBezTo>
                    <a:pt x="5205" y="18271"/>
                    <a:pt x="8107" y="19589"/>
                    <a:pt x="11048" y="19589"/>
                  </a:cubicBezTo>
                  <a:cubicBezTo>
                    <a:pt x="13131" y="19589"/>
                    <a:pt x="15233" y="18928"/>
                    <a:pt x="17022" y="17567"/>
                  </a:cubicBezTo>
                  <a:cubicBezTo>
                    <a:pt x="21308" y="14285"/>
                    <a:pt x="22129" y="8145"/>
                    <a:pt x="18846" y="3859"/>
                  </a:cubicBezTo>
                  <a:cubicBezTo>
                    <a:pt x="16904" y="1329"/>
                    <a:pt x="13992" y="0"/>
                    <a:pt x="1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 name="Google Shape;60;p2"/>
          <p:cNvGrpSpPr/>
          <p:nvPr/>
        </p:nvGrpSpPr>
        <p:grpSpPr>
          <a:xfrm>
            <a:off x="8336979" y="5631416"/>
            <a:ext cx="828963" cy="897696"/>
            <a:chOff x="6028025" y="9746400"/>
            <a:chExt cx="527375" cy="571150"/>
          </a:xfrm>
        </p:grpSpPr>
        <p:sp>
          <p:nvSpPr>
            <p:cNvPr id="61" name="Google Shape;61;p2"/>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 name="Google Shape;68;p2"/>
          <p:cNvSpPr txBox="1">
            <a:spLocks noGrp="1"/>
          </p:cNvSpPr>
          <p:nvPr>
            <p:ph type="ctrTitle"/>
          </p:nvPr>
        </p:nvSpPr>
        <p:spPr>
          <a:xfrm>
            <a:off x="960000" y="1431767"/>
            <a:ext cx="10272000" cy="2540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69" name="Google Shape;69;p2"/>
          <p:cNvSpPr txBox="1">
            <a:spLocks noGrp="1"/>
          </p:cNvSpPr>
          <p:nvPr>
            <p:ph type="subTitle" idx="1"/>
          </p:nvPr>
        </p:nvSpPr>
        <p:spPr>
          <a:xfrm>
            <a:off x="960000" y="4156833"/>
            <a:ext cx="10272000" cy="71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solidFill>
                  <a:srgbClr val="7A543B"/>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70" name="Google Shape;70;p2"/>
          <p:cNvSpPr/>
          <p:nvPr/>
        </p:nvSpPr>
        <p:spPr>
          <a:xfrm rot="-3100296">
            <a:off x="1440846" y="5818087"/>
            <a:ext cx="648956" cy="818455"/>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4861313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3"/>
        <p:cNvGrpSpPr/>
        <p:nvPr/>
      </p:nvGrpSpPr>
      <p:grpSpPr>
        <a:xfrm>
          <a:off x="0" y="0"/>
          <a:ext cx="0" cy="0"/>
          <a:chOff x="0" y="0"/>
          <a:chExt cx="0" cy="0"/>
        </a:xfrm>
      </p:grpSpPr>
      <p:grpSp>
        <p:nvGrpSpPr>
          <p:cNvPr id="164" name="Google Shape;164;p5"/>
          <p:cNvGrpSpPr/>
          <p:nvPr/>
        </p:nvGrpSpPr>
        <p:grpSpPr>
          <a:xfrm rot="956512">
            <a:off x="-474376" y="3680314"/>
            <a:ext cx="2157333" cy="1841495"/>
            <a:chOff x="-2034625" y="5750713"/>
            <a:chExt cx="906575" cy="773850"/>
          </a:xfrm>
        </p:grpSpPr>
        <p:sp>
          <p:nvSpPr>
            <p:cNvPr id="165" name="Google Shape;165;p5"/>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5"/>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5"/>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5"/>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 name="Google Shape;169;p5"/>
          <p:cNvSpPr/>
          <p:nvPr/>
        </p:nvSpPr>
        <p:spPr>
          <a:xfrm rot="2520883" flipH="1">
            <a:off x="6424729" y="-913477"/>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0" name="Google Shape;170;p5"/>
          <p:cNvGrpSpPr/>
          <p:nvPr/>
        </p:nvGrpSpPr>
        <p:grpSpPr>
          <a:xfrm rot="3018574">
            <a:off x="2528350" y="5541565"/>
            <a:ext cx="1294484" cy="2255620"/>
            <a:chOff x="1148625" y="5541750"/>
            <a:chExt cx="651225" cy="1134750"/>
          </a:xfrm>
        </p:grpSpPr>
        <p:sp>
          <p:nvSpPr>
            <p:cNvPr id="171" name="Google Shape;171;p5"/>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5"/>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5"/>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5"/>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5"/>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5"/>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5"/>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5"/>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5"/>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 name="Google Shape;180;p5"/>
          <p:cNvGrpSpPr/>
          <p:nvPr/>
        </p:nvGrpSpPr>
        <p:grpSpPr>
          <a:xfrm rot="-151230" flipH="1">
            <a:off x="10792603" y="46646"/>
            <a:ext cx="2193604" cy="3252709"/>
            <a:chOff x="9375" y="7336275"/>
            <a:chExt cx="818450" cy="1213550"/>
          </a:xfrm>
        </p:grpSpPr>
        <p:sp>
          <p:nvSpPr>
            <p:cNvPr id="181" name="Google Shape;181;p5"/>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5"/>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5"/>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5"/>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5"/>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5"/>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5"/>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5"/>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5"/>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 name="Google Shape;190;p5"/>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5"/>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5"/>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5"/>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195" name="Google Shape;195;p5"/>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5"/>
          <p:cNvSpPr txBox="1">
            <a:spLocks noGrp="1"/>
          </p:cNvSpPr>
          <p:nvPr>
            <p:ph type="body" idx="1"/>
          </p:nvPr>
        </p:nvSpPr>
        <p:spPr>
          <a:xfrm>
            <a:off x="6288600" y="2345067"/>
            <a:ext cx="4339200" cy="34376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97" name="Google Shape;197;p5"/>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198" name="Google Shape;198;p5"/>
          <p:cNvSpPr txBox="1">
            <a:spLocks noGrp="1"/>
          </p:cNvSpPr>
          <p:nvPr>
            <p:ph type="body" idx="3"/>
          </p:nvPr>
        </p:nvSpPr>
        <p:spPr>
          <a:xfrm>
            <a:off x="1564200" y="2345067"/>
            <a:ext cx="4339200" cy="3437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37863200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31"/>
        <p:cNvGrpSpPr/>
        <p:nvPr/>
      </p:nvGrpSpPr>
      <p:grpSpPr>
        <a:xfrm>
          <a:off x="0" y="0"/>
          <a:ext cx="0" cy="0"/>
          <a:chOff x="0" y="0"/>
          <a:chExt cx="0" cy="0"/>
        </a:xfrm>
      </p:grpSpPr>
      <p:sp>
        <p:nvSpPr>
          <p:cNvPr id="232" name="Google Shape;232;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233" name="Google Shape;233;p7"/>
          <p:cNvGrpSpPr/>
          <p:nvPr/>
        </p:nvGrpSpPr>
        <p:grpSpPr>
          <a:xfrm rot="9843488" flipH="1">
            <a:off x="10687922" y="954719"/>
            <a:ext cx="2157333" cy="1841495"/>
            <a:chOff x="-2034625" y="5750713"/>
            <a:chExt cx="906575" cy="773850"/>
          </a:xfrm>
        </p:grpSpPr>
        <p:sp>
          <p:nvSpPr>
            <p:cNvPr id="234" name="Google Shape;234;p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8" name="Google Shape;238;p7"/>
          <p:cNvSpPr/>
          <p:nvPr/>
        </p:nvSpPr>
        <p:spPr>
          <a:xfrm rot="8279117">
            <a:off x="3498746" y="4889414"/>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9" name="Google Shape;239;p7"/>
          <p:cNvGrpSpPr/>
          <p:nvPr/>
        </p:nvGrpSpPr>
        <p:grpSpPr>
          <a:xfrm rot="-7781426">
            <a:off x="8548047" y="-1320657"/>
            <a:ext cx="1294484" cy="2255620"/>
            <a:chOff x="1148625" y="5541750"/>
            <a:chExt cx="651225" cy="1134750"/>
          </a:xfrm>
        </p:grpSpPr>
        <p:sp>
          <p:nvSpPr>
            <p:cNvPr id="240" name="Google Shape;240;p7"/>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7"/>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7"/>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7"/>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7"/>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7"/>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7"/>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7"/>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7"/>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 name="Google Shape;249;p7"/>
          <p:cNvGrpSpPr/>
          <p:nvPr/>
        </p:nvGrpSpPr>
        <p:grpSpPr>
          <a:xfrm rot="10648770" flipH="1">
            <a:off x="-615327" y="3177172"/>
            <a:ext cx="2193604" cy="3252709"/>
            <a:chOff x="9375" y="7336275"/>
            <a:chExt cx="818450" cy="1213550"/>
          </a:xfrm>
        </p:grpSpPr>
        <p:sp>
          <p:nvSpPr>
            <p:cNvPr id="250" name="Google Shape;250;p7"/>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7"/>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7"/>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7"/>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7"/>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7"/>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7"/>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7"/>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7"/>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9" name="Google Shape;259;p7"/>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7"/>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7"/>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7"/>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7"/>
          <p:cNvSpPr txBox="1">
            <a:spLocks noGrp="1"/>
          </p:cNvSpPr>
          <p:nvPr>
            <p:ph type="body" idx="1"/>
          </p:nvPr>
        </p:nvSpPr>
        <p:spPr>
          <a:xfrm>
            <a:off x="945467" y="2171700"/>
            <a:ext cx="4286800" cy="3219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Livvic"/>
              <a:buAutoNum type="arabicPeriod"/>
              <a:defRPr sz="1867"/>
            </a:lvl1pPr>
            <a:lvl2pPr marL="1219170" lvl="1" indent="-423323" rtl="0">
              <a:lnSpc>
                <a:spcPct val="100000"/>
              </a:lnSpc>
              <a:spcBef>
                <a:spcPts val="0"/>
              </a:spcBef>
              <a:spcAft>
                <a:spcPts val="0"/>
              </a:spcAft>
              <a:buClr>
                <a:srgbClr val="434343"/>
              </a:buClr>
              <a:buSzPts val="1400"/>
              <a:buFont typeface="Roboto Condensed Light"/>
              <a:buAutoNum type="alphaLcPeriod"/>
              <a:defRPr/>
            </a:lvl2pPr>
            <a:lvl3pPr marL="1828754" lvl="2" indent="-423323" rtl="0">
              <a:lnSpc>
                <a:spcPct val="100000"/>
              </a:lnSpc>
              <a:spcBef>
                <a:spcPts val="0"/>
              </a:spcBef>
              <a:spcAft>
                <a:spcPts val="0"/>
              </a:spcAft>
              <a:buClr>
                <a:srgbClr val="434343"/>
              </a:buClr>
              <a:buSzPts val="1400"/>
              <a:buFont typeface="Roboto Condensed Light"/>
              <a:buAutoNum type="romanLcPeriod"/>
              <a:defRPr/>
            </a:lvl3pPr>
            <a:lvl4pPr marL="2438339" lvl="3" indent="-423323" rtl="0">
              <a:lnSpc>
                <a:spcPct val="100000"/>
              </a:lnSpc>
              <a:spcBef>
                <a:spcPts val="0"/>
              </a:spcBef>
              <a:spcAft>
                <a:spcPts val="0"/>
              </a:spcAft>
              <a:buClr>
                <a:srgbClr val="434343"/>
              </a:buClr>
              <a:buSzPts val="1400"/>
              <a:buFont typeface="Roboto Condensed Light"/>
              <a:buAutoNum type="arabicPeriod"/>
              <a:defRPr/>
            </a:lvl4pPr>
            <a:lvl5pPr marL="3047924" lvl="4" indent="-423323" rtl="0">
              <a:lnSpc>
                <a:spcPct val="100000"/>
              </a:lnSpc>
              <a:spcBef>
                <a:spcPts val="0"/>
              </a:spcBef>
              <a:spcAft>
                <a:spcPts val="0"/>
              </a:spcAft>
              <a:buClr>
                <a:srgbClr val="434343"/>
              </a:buClr>
              <a:buSzPts val="1400"/>
              <a:buFont typeface="Roboto Condensed Light"/>
              <a:buAutoNum type="alphaLcPeriod"/>
              <a:defRPr/>
            </a:lvl5pPr>
            <a:lvl6pPr marL="3657509" lvl="5" indent="-423323" rtl="0">
              <a:lnSpc>
                <a:spcPct val="100000"/>
              </a:lnSpc>
              <a:spcBef>
                <a:spcPts val="0"/>
              </a:spcBef>
              <a:spcAft>
                <a:spcPts val="0"/>
              </a:spcAft>
              <a:buClr>
                <a:srgbClr val="434343"/>
              </a:buClr>
              <a:buSzPts val="1400"/>
              <a:buFont typeface="Roboto Condensed Light"/>
              <a:buAutoNum type="romanLcPeriod"/>
              <a:defRPr/>
            </a:lvl6pPr>
            <a:lvl7pPr marL="4267093" lvl="6" indent="-423323" rtl="0">
              <a:lnSpc>
                <a:spcPct val="100000"/>
              </a:lnSpc>
              <a:spcBef>
                <a:spcPts val="0"/>
              </a:spcBef>
              <a:spcAft>
                <a:spcPts val="0"/>
              </a:spcAft>
              <a:buClr>
                <a:srgbClr val="434343"/>
              </a:buClr>
              <a:buSzPts val="1400"/>
              <a:buFont typeface="Roboto Condensed Light"/>
              <a:buAutoNum type="arabicPeriod"/>
              <a:defRPr/>
            </a:lvl7pPr>
            <a:lvl8pPr marL="4876678" lvl="7" indent="-423323" rtl="0">
              <a:lnSpc>
                <a:spcPct val="100000"/>
              </a:lnSpc>
              <a:spcBef>
                <a:spcPts val="0"/>
              </a:spcBef>
              <a:spcAft>
                <a:spcPts val="0"/>
              </a:spcAft>
              <a:buClr>
                <a:srgbClr val="434343"/>
              </a:buClr>
              <a:buSzPts val="1400"/>
              <a:buFont typeface="Roboto Condensed Light"/>
              <a:buAutoNum type="alphaLcPeriod"/>
              <a:defRPr/>
            </a:lvl8pPr>
            <a:lvl9pPr marL="5486263" lvl="8" indent="-423323" rtl="0">
              <a:lnSpc>
                <a:spcPct val="100000"/>
              </a:lnSpc>
              <a:spcBef>
                <a:spcPts val="0"/>
              </a:spcBef>
              <a:spcAft>
                <a:spcPts val="0"/>
              </a:spcAft>
              <a:buClr>
                <a:srgbClr val="434343"/>
              </a:buClr>
              <a:buSzPts val="1400"/>
              <a:buFont typeface="Roboto Condensed Light"/>
              <a:buAutoNum type="romanLcPeriod"/>
              <a:defRPr/>
            </a:lvl9pPr>
          </a:lstStyle>
          <a:p>
            <a:endParaRPr/>
          </a:p>
        </p:txBody>
      </p:sp>
      <p:sp>
        <p:nvSpPr>
          <p:cNvPr id="264" name="Google Shape;264;p7"/>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265" name="Google Shape;265;p7"/>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8075954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37"/>
        <p:cNvGrpSpPr/>
        <p:nvPr/>
      </p:nvGrpSpPr>
      <p:grpSpPr>
        <a:xfrm>
          <a:off x="0" y="0"/>
          <a:ext cx="0" cy="0"/>
          <a:chOff x="0" y="0"/>
          <a:chExt cx="0" cy="0"/>
        </a:xfrm>
      </p:grpSpPr>
      <p:sp>
        <p:nvSpPr>
          <p:cNvPr id="438" name="Google Shape;438;p11"/>
          <p:cNvSpPr/>
          <p:nvPr/>
        </p:nvSpPr>
        <p:spPr>
          <a:xfrm flipH="1">
            <a:off x="9953333" y="-1743393"/>
            <a:ext cx="4040633" cy="3808856"/>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9" name="Google Shape;439;p11"/>
          <p:cNvSpPr/>
          <p:nvPr/>
        </p:nvSpPr>
        <p:spPr>
          <a:xfrm flipH="1">
            <a:off x="-912176" y="-2385396"/>
            <a:ext cx="5401632" cy="509284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 name="Google Shape;440;p11"/>
          <p:cNvSpPr/>
          <p:nvPr/>
        </p:nvSpPr>
        <p:spPr>
          <a:xfrm flipH="1">
            <a:off x="8360475" y="3067124"/>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1" name="Google Shape;441;p11"/>
          <p:cNvSpPr/>
          <p:nvPr/>
        </p:nvSpPr>
        <p:spPr>
          <a:xfrm flipH="1">
            <a:off x="-1231402" y="4072720"/>
            <a:ext cx="5775101" cy="4132179"/>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42" name="Google Shape;442;p11"/>
          <p:cNvGrpSpPr/>
          <p:nvPr/>
        </p:nvGrpSpPr>
        <p:grpSpPr>
          <a:xfrm>
            <a:off x="0" y="5994833"/>
            <a:ext cx="12192000" cy="863200"/>
            <a:chOff x="0" y="4496125"/>
            <a:chExt cx="9144000" cy="647400"/>
          </a:xfrm>
        </p:grpSpPr>
        <p:sp>
          <p:nvSpPr>
            <p:cNvPr id="443" name="Google Shape;443;p11"/>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1"/>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5" name="Google Shape;445;p11"/>
          <p:cNvSpPr txBox="1">
            <a:spLocks noGrp="1"/>
          </p:cNvSpPr>
          <p:nvPr>
            <p:ph type="title" hasCustomPrompt="1"/>
          </p:nvPr>
        </p:nvSpPr>
        <p:spPr>
          <a:xfrm>
            <a:off x="2933033" y="1427900"/>
            <a:ext cx="6325600" cy="23200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446" name="Google Shape;446;p11"/>
          <p:cNvSpPr txBox="1">
            <a:spLocks noGrp="1"/>
          </p:cNvSpPr>
          <p:nvPr>
            <p:ph type="subTitle" idx="1"/>
          </p:nvPr>
        </p:nvSpPr>
        <p:spPr>
          <a:xfrm>
            <a:off x="2933033" y="3747833"/>
            <a:ext cx="6325600" cy="6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28046759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66"/>
        <p:cNvGrpSpPr/>
        <p:nvPr/>
      </p:nvGrpSpPr>
      <p:grpSpPr>
        <a:xfrm>
          <a:off x="0" y="0"/>
          <a:ext cx="0" cy="0"/>
          <a:chOff x="0" y="0"/>
          <a:chExt cx="0" cy="0"/>
        </a:xfrm>
      </p:grpSpPr>
      <p:sp>
        <p:nvSpPr>
          <p:cNvPr id="267" name="Google Shape;267;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268" name="Google Shape;268;p8"/>
          <p:cNvSpPr/>
          <p:nvPr/>
        </p:nvSpPr>
        <p:spPr>
          <a:xfrm flipH="1">
            <a:off x="-30229"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8"/>
          <p:cNvSpPr/>
          <p:nvPr/>
        </p:nvSpPr>
        <p:spPr>
          <a:xfrm rot="237697" flipH="1">
            <a:off x="89368"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8"/>
          <p:cNvSpPr/>
          <p:nvPr/>
        </p:nvSpPr>
        <p:spPr>
          <a:xfrm flipH="1">
            <a:off x="8404146"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8"/>
          <p:cNvSpPr/>
          <p:nvPr/>
        </p:nvSpPr>
        <p:spPr>
          <a:xfrm flipH="1">
            <a:off x="8721876"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8"/>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8"/>
          <p:cNvSpPr/>
          <p:nvPr/>
        </p:nvSpPr>
        <p:spPr>
          <a:xfrm>
            <a:off x="751400" y="1295400"/>
            <a:ext cx="10689200"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8"/>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275" name="Google Shape;275;p8"/>
          <p:cNvGrpSpPr/>
          <p:nvPr/>
        </p:nvGrpSpPr>
        <p:grpSpPr>
          <a:xfrm>
            <a:off x="10611217" y="1664750"/>
            <a:ext cx="2920063" cy="2126081"/>
            <a:chOff x="6001425" y="5588275"/>
            <a:chExt cx="1332875" cy="970400"/>
          </a:xfrm>
        </p:grpSpPr>
        <p:sp>
          <p:nvSpPr>
            <p:cNvPr id="276" name="Google Shape;276;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 name="Google Shape;288;p8"/>
          <p:cNvSpPr/>
          <p:nvPr/>
        </p:nvSpPr>
        <p:spPr>
          <a:xfrm rot="10516267">
            <a:off x="-888896" y="29028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8"/>
          <p:cNvSpPr/>
          <p:nvPr/>
        </p:nvSpPr>
        <p:spPr>
          <a:xfrm rot="-1136851">
            <a:off x="6124447" y="5148784"/>
            <a:ext cx="2634149" cy="2691393"/>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0" name="Google Shape;290;p8"/>
          <p:cNvGrpSpPr/>
          <p:nvPr/>
        </p:nvGrpSpPr>
        <p:grpSpPr>
          <a:xfrm flipH="1">
            <a:off x="5412567" y="-739835"/>
            <a:ext cx="2501717" cy="1821505"/>
            <a:chOff x="6001425" y="5588275"/>
            <a:chExt cx="1332875" cy="970400"/>
          </a:xfrm>
        </p:grpSpPr>
        <p:sp>
          <p:nvSpPr>
            <p:cNvPr id="291" name="Google Shape;291;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 name="Google Shape;303;p8"/>
          <p:cNvSpPr txBox="1">
            <a:spLocks noGrp="1"/>
          </p:cNvSpPr>
          <p:nvPr>
            <p:ph type="ctrTitle"/>
          </p:nvPr>
        </p:nvSpPr>
        <p:spPr>
          <a:xfrm>
            <a:off x="960000" y="1968600"/>
            <a:ext cx="10272000" cy="27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27935002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04"/>
        <p:cNvGrpSpPr/>
        <p:nvPr/>
      </p:nvGrpSpPr>
      <p:grpSpPr>
        <a:xfrm>
          <a:off x="0" y="0"/>
          <a:ext cx="0" cy="0"/>
          <a:chOff x="0" y="0"/>
          <a:chExt cx="0" cy="0"/>
        </a:xfrm>
      </p:grpSpPr>
      <p:sp>
        <p:nvSpPr>
          <p:cNvPr id="305" name="Google Shape;305;p9"/>
          <p:cNvSpPr/>
          <p:nvPr/>
        </p:nvSpPr>
        <p:spPr>
          <a:xfrm flipH="1">
            <a:off x="8845523" y="-134934"/>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9"/>
          <p:cNvSpPr/>
          <p:nvPr/>
        </p:nvSpPr>
        <p:spPr>
          <a:xfrm rot="10800000">
            <a:off x="-4542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9"/>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9"/>
          <p:cNvSpPr txBox="1">
            <a:spLocks noGrp="1"/>
          </p:cNvSpPr>
          <p:nvPr>
            <p:ph type="title"/>
          </p:nvPr>
        </p:nvSpPr>
        <p:spPr>
          <a:xfrm>
            <a:off x="3364667" y="1404767"/>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09" name="Google Shape;309;p9"/>
          <p:cNvSpPr txBox="1">
            <a:spLocks noGrp="1"/>
          </p:cNvSpPr>
          <p:nvPr>
            <p:ph type="subTitle" idx="1"/>
          </p:nvPr>
        </p:nvSpPr>
        <p:spPr>
          <a:xfrm>
            <a:off x="3364667" y="3497967"/>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10" name="Google Shape;310;p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311" name="Google Shape;311;p9"/>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6096128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12"/>
        <p:cNvGrpSpPr/>
        <p:nvPr/>
      </p:nvGrpSpPr>
      <p:grpSpPr>
        <a:xfrm>
          <a:off x="0" y="0"/>
          <a:ext cx="0" cy="0"/>
          <a:chOff x="0" y="0"/>
          <a:chExt cx="0" cy="0"/>
        </a:xfrm>
      </p:grpSpPr>
      <p:sp>
        <p:nvSpPr>
          <p:cNvPr id="313" name="Google Shape;313;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314" name="Google Shape;314;p10"/>
          <p:cNvSpPr/>
          <p:nvPr/>
        </p:nvSpPr>
        <p:spPr>
          <a:xfrm>
            <a:off x="-575153" y="0"/>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10"/>
          <p:cNvSpPr/>
          <p:nvPr/>
        </p:nvSpPr>
        <p:spPr>
          <a:xfrm rot="10800000" flipH="1">
            <a:off x="7402255" y="3786263"/>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10"/>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10"/>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10"/>
          <p:cNvSpPr txBox="1">
            <a:spLocks noGrp="1"/>
          </p:cNvSpPr>
          <p:nvPr>
            <p:ph type="body" idx="1"/>
          </p:nvPr>
        </p:nvSpPr>
        <p:spPr>
          <a:xfrm>
            <a:off x="1114100" y="48549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1403544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19"/>
        <p:cNvGrpSpPr/>
        <p:nvPr/>
      </p:nvGrpSpPr>
      <p:grpSpPr>
        <a:xfrm>
          <a:off x="0" y="0"/>
          <a:ext cx="0" cy="0"/>
          <a:chOff x="0" y="0"/>
          <a:chExt cx="0" cy="0"/>
        </a:xfrm>
      </p:grpSpPr>
      <p:sp>
        <p:nvSpPr>
          <p:cNvPr id="320" name="Google Shape;320;p11"/>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11"/>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 name="Google Shape;322;p11"/>
          <p:cNvSpPr/>
          <p:nvPr/>
        </p:nvSpPr>
        <p:spPr>
          <a:xfrm>
            <a:off x="51721"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11"/>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4" name="Google Shape;324;p11"/>
          <p:cNvGrpSpPr/>
          <p:nvPr/>
        </p:nvGrpSpPr>
        <p:grpSpPr>
          <a:xfrm>
            <a:off x="9900017" y="3349784"/>
            <a:ext cx="2920063" cy="2126081"/>
            <a:chOff x="6001425" y="5588275"/>
            <a:chExt cx="1332875" cy="970400"/>
          </a:xfrm>
        </p:grpSpPr>
        <p:sp>
          <p:nvSpPr>
            <p:cNvPr id="325" name="Google Shape;325;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 name="Google Shape;337;p11"/>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1"/>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9" name="Google Shape;339;p11"/>
          <p:cNvGrpSpPr/>
          <p:nvPr/>
        </p:nvGrpSpPr>
        <p:grpSpPr>
          <a:xfrm flipH="1">
            <a:off x="4206067" y="-828735"/>
            <a:ext cx="2501717" cy="1821505"/>
            <a:chOff x="6001425" y="5588275"/>
            <a:chExt cx="1332875" cy="970400"/>
          </a:xfrm>
        </p:grpSpPr>
        <p:sp>
          <p:nvSpPr>
            <p:cNvPr id="340" name="Google Shape;340;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 name="Google Shape;352;p11"/>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1"/>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1"/>
          <p:cNvSpPr txBox="1">
            <a:spLocks noGrp="1"/>
          </p:cNvSpPr>
          <p:nvPr>
            <p:ph type="title" hasCustomPrompt="1"/>
          </p:nvPr>
        </p:nvSpPr>
        <p:spPr>
          <a:xfrm>
            <a:off x="1701751" y="1197733"/>
            <a:ext cx="8432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55" name="Google Shape;355;p11"/>
          <p:cNvSpPr txBox="1">
            <a:spLocks noGrp="1"/>
          </p:cNvSpPr>
          <p:nvPr>
            <p:ph type="body" idx="1"/>
          </p:nvPr>
        </p:nvSpPr>
        <p:spPr>
          <a:xfrm>
            <a:off x="1701751" y="3925867"/>
            <a:ext cx="8432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356" name="Google Shape;356;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109883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57"/>
        <p:cNvGrpSpPr/>
        <p:nvPr/>
      </p:nvGrpSpPr>
      <p:grpSpPr>
        <a:xfrm>
          <a:off x="0" y="0"/>
          <a:ext cx="0" cy="0"/>
          <a:chOff x="0" y="0"/>
          <a:chExt cx="0" cy="0"/>
        </a:xfrm>
      </p:grpSpPr>
      <p:sp>
        <p:nvSpPr>
          <p:cNvPr id="358" name="Google Shape;358;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204620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59"/>
        <p:cNvGrpSpPr/>
        <p:nvPr/>
      </p:nvGrpSpPr>
      <p:grpSpPr>
        <a:xfrm>
          <a:off x="0" y="0"/>
          <a:ext cx="0" cy="0"/>
          <a:chOff x="0" y="0"/>
          <a:chExt cx="0" cy="0"/>
        </a:xfrm>
      </p:grpSpPr>
      <p:sp>
        <p:nvSpPr>
          <p:cNvPr id="360" name="Google Shape;360;p13"/>
          <p:cNvSpPr/>
          <p:nvPr/>
        </p:nvSpPr>
        <p:spPr>
          <a:xfrm rot="10800000" flipH="1">
            <a:off x="6883415" y="3695696"/>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3"/>
          <p:cNvSpPr/>
          <p:nvPr/>
        </p:nvSpPr>
        <p:spPr>
          <a:xfrm flipH="1">
            <a:off x="15" y="-4"/>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3"/>
          <p:cNvSpPr/>
          <p:nvPr/>
        </p:nvSpPr>
        <p:spPr>
          <a:xfrm>
            <a:off x="330925" y="380267"/>
            <a:ext cx="11491795" cy="620072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3"/>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 name="Google Shape;365;p13"/>
          <p:cNvGrpSpPr/>
          <p:nvPr/>
        </p:nvGrpSpPr>
        <p:grpSpPr>
          <a:xfrm rot="5243950">
            <a:off x="6087672" y="-1111763"/>
            <a:ext cx="1637713" cy="2428307"/>
            <a:chOff x="9375" y="7336275"/>
            <a:chExt cx="818450" cy="1213550"/>
          </a:xfrm>
        </p:grpSpPr>
        <p:sp>
          <p:nvSpPr>
            <p:cNvPr id="366" name="Google Shape;366;p13"/>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13"/>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13"/>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13"/>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13"/>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13"/>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13"/>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3"/>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3"/>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5" name="Google Shape;375;p13"/>
          <p:cNvSpPr/>
          <p:nvPr/>
        </p:nvSpPr>
        <p:spPr>
          <a:xfrm>
            <a:off x="-327933" y="4951853"/>
            <a:ext cx="2859503" cy="2921644"/>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6" name="Google Shape;376;p13"/>
          <p:cNvGrpSpPr/>
          <p:nvPr/>
        </p:nvGrpSpPr>
        <p:grpSpPr>
          <a:xfrm rot="956512">
            <a:off x="10583446" y="-263120"/>
            <a:ext cx="2157333" cy="1841495"/>
            <a:chOff x="-2034625" y="5750713"/>
            <a:chExt cx="906575" cy="773850"/>
          </a:xfrm>
        </p:grpSpPr>
        <p:sp>
          <p:nvSpPr>
            <p:cNvPr id="377" name="Google Shape;377;p13"/>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3"/>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3"/>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1" name="Google Shape;381;p13">
            <a:hlinkClick r:id="rId2" action="ppaction://hlinksldjump"/>
          </p:cNvPr>
          <p:cNvSpPr txBox="1">
            <a:spLocks noGrp="1"/>
          </p:cNvSpPr>
          <p:nvPr>
            <p:ph type="title" idx="2" hasCustomPrompt="1"/>
          </p:nvPr>
        </p:nvSpPr>
        <p:spPr>
          <a:xfrm>
            <a:off x="2022460"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2" name="Google Shape;382;p13"/>
          <p:cNvSpPr txBox="1">
            <a:spLocks noGrp="1"/>
          </p:cNvSpPr>
          <p:nvPr>
            <p:ph type="subTitle" idx="1"/>
          </p:nvPr>
        </p:nvSpPr>
        <p:spPr>
          <a:xfrm>
            <a:off x="1395660" y="2389008"/>
            <a:ext cx="2638400" cy="84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13"/>
          <p:cNvSpPr txBox="1">
            <a:spLocks noGrp="1"/>
          </p:cNvSpPr>
          <p:nvPr>
            <p:ph type="subTitle" idx="3"/>
          </p:nvPr>
        </p:nvSpPr>
        <p:spPr>
          <a:xfrm>
            <a:off x="1076460"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4" name="Google Shape;384;p13">
            <a:hlinkClick r:id="" action="ppaction://noaction"/>
          </p:cNvPr>
          <p:cNvSpPr txBox="1">
            <a:spLocks noGrp="1"/>
          </p:cNvSpPr>
          <p:nvPr>
            <p:ph type="title" idx="4" hasCustomPrompt="1"/>
          </p:nvPr>
        </p:nvSpPr>
        <p:spPr>
          <a:xfrm>
            <a:off x="5397227"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5" name="Google Shape;385;p13"/>
          <p:cNvSpPr txBox="1">
            <a:spLocks noGrp="1"/>
          </p:cNvSpPr>
          <p:nvPr>
            <p:ph type="subTitle" idx="5"/>
          </p:nvPr>
        </p:nvSpPr>
        <p:spPr>
          <a:xfrm>
            <a:off x="4770427"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6" name="Google Shape;386;p13"/>
          <p:cNvSpPr txBox="1">
            <a:spLocks noGrp="1"/>
          </p:cNvSpPr>
          <p:nvPr>
            <p:ph type="subTitle" idx="6"/>
          </p:nvPr>
        </p:nvSpPr>
        <p:spPr>
          <a:xfrm>
            <a:off x="4451227"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7" name="Google Shape;387;p13">
            <a:hlinkClick r:id="" action="ppaction://noaction"/>
          </p:cNvPr>
          <p:cNvSpPr txBox="1">
            <a:spLocks noGrp="1"/>
          </p:cNvSpPr>
          <p:nvPr>
            <p:ph type="title" idx="7" hasCustomPrompt="1"/>
          </p:nvPr>
        </p:nvSpPr>
        <p:spPr>
          <a:xfrm>
            <a:off x="8771993"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8" name="Google Shape;388;p13"/>
          <p:cNvSpPr txBox="1">
            <a:spLocks noGrp="1"/>
          </p:cNvSpPr>
          <p:nvPr>
            <p:ph type="subTitle" idx="8"/>
          </p:nvPr>
        </p:nvSpPr>
        <p:spPr>
          <a:xfrm>
            <a:off x="8145193"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9" name="Google Shape;389;p13"/>
          <p:cNvSpPr txBox="1">
            <a:spLocks noGrp="1"/>
          </p:cNvSpPr>
          <p:nvPr>
            <p:ph type="subTitle" idx="9"/>
          </p:nvPr>
        </p:nvSpPr>
        <p:spPr>
          <a:xfrm>
            <a:off x="7825993"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0" name="Google Shape;390;p13">
            <a:hlinkClick r:id="" action="ppaction://noaction"/>
          </p:cNvPr>
          <p:cNvSpPr txBox="1">
            <a:spLocks noGrp="1"/>
          </p:cNvSpPr>
          <p:nvPr>
            <p:ph type="title" idx="13" hasCustomPrompt="1"/>
          </p:nvPr>
        </p:nvSpPr>
        <p:spPr>
          <a:xfrm>
            <a:off x="2022460"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1" name="Google Shape;391;p13"/>
          <p:cNvSpPr txBox="1">
            <a:spLocks noGrp="1"/>
          </p:cNvSpPr>
          <p:nvPr>
            <p:ph type="subTitle" idx="14"/>
          </p:nvPr>
        </p:nvSpPr>
        <p:spPr>
          <a:xfrm>
            <a:off x="1395660"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2" name="Google Shape;392;p13"/>
          <p:cNvSpPr txBox="1">
            <a:spLocks noGrp="1"/>
          </p:cNvSpPr>
          <p:nvPr>
            <p:ph type="subTitle" idx="15"/>
          </p:nvPr>
        </p:nvSpPr>
        <p:spPr>
          <a:xfrm>
            <a:off x="1076460"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3" name="Google Shape;393;p13">
            <a:hlinkClick r:id="rId3" action="ppaction://hlinksldjump"/>
          </p:cNvPr>
          <p:cNvSpPr txBox="1">
            <a:spLocks noGrp="1"/>
          </p:cNvSpPr>
          <p:nvPr>
            <p:ph type="title" idx="16" hasCustomPrompt="1"/>
          </p:nvPr>
        </p:nvSpPr>
        <p:spPr>
          <a:xfrm>
            <a:off x="5397227"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4" name="Google Shape;394;p13"/>
          <p:cNvSpPr txBox="1">
            <a:spLocks noGrp="1"/>
          </p:cNvSpPr>
          <p:nvPr>
            <p:ph type="subTitle" idx="17"/>
          </p:nvPr>
        </p:nvSpPr>
        <p:spPr>
          <a:xfrm>
            <a:off x="4770427"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5" name="Google Shape;395;p13"/>
          <p:cNvSpPr txBox="1">
            <a:spLocks noGrp="1"/>
          </p:cNvSpPr>
          <p:nvPr>
            <p:ph type="subTitle" idx="18"/>
          </p:nvPr>
        </p:nvSpPr>
        <p:spPr>
          <a:xfrm>
            <a:off x="4451227"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6" name="Google Shape;396;p13">
            <a:hlinkClick r:id="rId4" action="ppaction://hlinksldjump"/>
          </p:cNvPr>
          <p:cNvSpPr txBox="1">
            <a:spLocks noGrp="1"/>
          </p:cNvSpPr>
          <p:nvPr>
            <p:ph type="title" idx="19" hasCustomPrompt="1"/>
          </p:nvPr>
        </p:nvSpPr>
        <p:spPr>
          <a:xfrm>
            <a:off x="8771993"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7" name="Google Shape;397;p13"/>
          <p:cNvSpPr txBox="1">
            <a:spLocks noGrp="1"/>
          </p:cNvSpPr>
          <p:nvPr>
            <p:ph type="subTitle" idx="20"/>
          </p:nvPr>
        </p:nvSpPr>
        <p:spPr>
          <a:xfrm>
            <a:off x="8145193"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8" name="Google Shape;398;p13"/>
          <p:cNvSpPr txBox="1">
            <a:spLocks noGrp="1"/>
          </p:cNvSpPr>
          <p:nvPr>
            <p:ph type="subTitle" idx="21"/>
          </p:nvPr>
        </p:nvSpPr>
        <p:spPr>
          <a:xfrm>
            <a:off x="7825993"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Tree>
    <p:extLst>
      <p:ext uri="{BB962C8B-B14F-4D97-AF65-F5344CB8AC3E}">
        <p14:creationId xmlns:p14="http://schemas.microsoft.com/office/powerpoint/2010/main" val="328230466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1"/>
        <p:cNvGrpSpPr/>
        <p:nvPr/>
      </p:nvGrpSpPr>
      <p:grpSpPr>
        <a:xfrm>
          <a:off x="0" y="0"/>
          <a:ext cx="0" cy="0"/>
          <a:chOff x="0" y="0"/>
          <a:chExt cx="0" cy="0"/>
        </a:xfrm>
      </p:grpSpPr>
      <p:grpSp>
        <p:nvGrpSpPr>
          <p:cNvPr id="882" name="Google Shape;882;p26"/>
          <p:cNvGrpSpPr/>
          <p:nvPr/>
        </p:nvGrpSpPr>
        <p:grpSpPr>
          <a:xfrm rot="2537608" flipH="1">
            <a:off x="-889932" y="3289394"/>
            <a:ext cx="2825547" cy="2411879"/>
            <a:chOff x="-2034625" y="5750713"/>
            <a:chExt cx="906575" cy="773850"/>
          </a:xfrm>
        </p:grpSpPr>
        <p:sp>
          <p:nvSpPr>
            <p:cNvPr id="883" name="Google Shape;883;p26"/>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6"/>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6"/>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6"/>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7" name="Google Shape;887;p26"/>
          <p:cNvSpPr/>
          <p:nvPr/>
        </p:nvSpPr>
        <p:spPr>
          <a:xfrm flipH="1">
            <a:off x="4510507" y="-5538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8" name="Google Shape;888;p26"/>
          <p:cNvSpPr/>
          <p:nvPr/>
        </p:nvSpPr>
        <p:spPr>
          <a:xfrm>
            <a:off x="-888399" y="-12946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9" name="Google Shape;889;p26"/>
          <p:cNvSpPr/>
          <p:nvPr/>
        </p:nvSpPr>
        <p:spPr>
          <a:xfrm rot="5791335">
            <a:off x="9447292" y="-4631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0" name="Google Shape;890;p26"/>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91" name="Google Shape;891;p26"/>
          <p:cNvGrpSpPr/>
          <p:nvPr/>
        </p:nvGrpSpPr>
        <p:grpSpPr>
          <a:xfrm rot="-4955819" flipH="1">
            <a:off x="9974094" y="3656203"/>
            <a:ext cx="3493708" cy="2543596"/>
            <a:chOff x="6001425" y="5588275"/>
            <a:chExt cx="1332875" cy="970400"/>
          </a:xfrm>
        </p:grpSpPr>
        <p:sp>
          <p:nvSpPr>
            <p:cNvPr id="892" name="Google Shape;892;p26"/>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6"/>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6"/>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6"/>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6"/>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6"/>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6"/>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6"/>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6"/>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6"/>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6"/>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6"/>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4" name="Google Shape;904;p26"/>
          <p:cNvSpPr/>
          <p:nvPr/>
        </p:nvSpPr>
        <p:spPr>
          <a:xfrm>
            <a:off x="751400"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26"/>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6" name="Google Shape;906;p26"/>
          <p:cNvGrpSpPr/>
          <p:nvPr/>
        </p:nvGrpSpPr>
        <p:grpSpPr>
          <a:xfrm>
            <a:off x="9802568" y="9"/>
            <a:ext cx="1898899" cy="1810428"/>
            <a:chOff x="1070675" y="5682438"/>
            <a:chExt cx="929375" cy="886075"/>
          </a:xfrm>
        </p:grpSpPr>
        <p:sp>
          <p:nvSpPr>
            <p:cNvPr id="907" name="Google Shape;907;p26"/>
            <p:cNvSpPr/>
            <p:nvPr/>
          </p:nvSpPr>
          <p:spPr>
            <a:xfrm>
              <a:off x="1136025" y="5682438"/>
              <a:ext cx="497775" cy="729525"/>
            </a:xfrm>
            <a:custGeom>
              <a:avLst/>
              <a:gdLst/>
              <a:ahLst/>
              <a:cxnLst/>
              <a:rect l="l" t="t" r="r" b="b"/>
              <a:pathLst>
                <a:path w="19911" h="29181" extrusionOk="0">
                  <a:moveTo>
                    <a:pt x="10943" y="1"/>
                  </a:moveTo>
                  <a:lnTo>
                    <a:pt x="1" y="20427"/>
                  </a:lnTo>
                  <a:cubicBezTo>
                    <a:pt x="7144" y="23649"/>
                    <a:pt x="10214" y="29181"/>
                    <a:pt x="10214" y="29181"/>
                  </a:cubicBezTo>
                  <a:lnTo>
                    <a:pt x="19910" y="11095"/>
                  </a:lnTo>
                  <a:cubicBezTo>
                    <a:pt x="18725" y="5958"/>
                    <a:pt x="10943" y="1"/>
                    <a:pt x="10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6"/>
            <p:cNvSpPr/>
            <p:nvPr/>
          </p:nvSpPr>
          <p:spPr>
            <a:xfrm>
              <a:off x="1070675" y="5706763"/>
              <a:ext cx="929375" cy="861750"/>
            </a:xfrm>
            <a:custGeom>
              <a:avLst/>
              <a:gdLst/>
              <a:ahLst/>
              <a:cxnLst/>
              <a:rect l="l" t="t" r="r" b="b"/>
              <a:pathLst>
                <a:path w="37175" h="34470" extrusionOk="0">
                  <a:moveTo>
                    <a:pt x="10943" y="1"/>
                  </a:moveTo>
                  <a:lnTo>
                    <a:pt x="1" y="20426"/>
                  </a:lnTo>
                  <a:cubicBezTo>
                    <a:pt x="7174" y="23709"/>
                    <a:pt x="10913" y="28664"/>
                    <a:pt x="11703" y="29819"/>
                  </a:cubicBezTo>
                  <a:lnTo>
                    <a:pt x="11643" y="29940"/>
                  </a:lnTo>
                  <a:lnTo>
                    <a:pt x="11794" y="29940"/>
                  </a:lnTo>
                  <a:lnTo>
                    <a:pt x="11855" y="30062"/>
                  </a:lnTo>
                  <a:lnTo>
                    <a:pt x="11916" y="29940"/>
                  </a:lnTo>
                  <a:cubicBezTo>
                    <a:pt x="13345" y="29971"/>
                    <a:pt x="19515" y="30335"/>
                    <a:pt x="26232" y="34469"/>
                  </a:cubicBezTo>
                  <a:lnTo>
                    <a:pt x="37175" y="14043"/>
                  </a:lnTo>
                  <a:cubicBezTo>
                    <a:pt x="37175" y="14043"/>
                    <a:pt x="30011" y="11415"/>
                    <a:pt x="24515" y="11415"/>
                  </a:cubicBezTo>
                  <a:cubicBezTo>
                    <a:pt x="23430" y="11415"/>
                    <a:pt x="22409" y="11518"/>
                    <a:pt x="21521" y="11764"/>
                  </a:cubicBezTo>
                  <a:cubicBezTo>
                    <a:pt x="19758" y="6444"/>
                    <a:pt x="10943" y="1"/>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6"/>
            <p:cNvSpPr/>
            <p:nvPr/>
          </p:nvSpPr>
          <p:spPr>
            <a:xfrm>
              <a:off x="1477225" y="6090663"/>
              <a:ext cx="437725" cy="383625"/>
            </a:xfrm>
            <a:custGeom>
              <a:avLst/>
              <a:gdLst/>
              <a:ahLst/>
              <a:cxnLst/>
              <a:rect l="l" t="t" r="r" b="b"/>
              <a:pathLst>
                <a:path w="17509" h="15345" extrusionOk="0">
                  <a:moveTo>
                    <a:pt x="9015" y="1"/>
                  </a:moveTo>
                  <a:cubicBezTo>
                    <a:pt x="7833" y="1"/>
                    <a:pt x="6845" y="180"/>
                    <a:pt x="6323" y="663"/>
                  </a:cubicBezTo>
                  <a:lnTo>
                    <a:pt x="1" y="11849"/>
                  </a:lnTo>
                  <a:cubicBezTo>
                    <a:pt x="1" y="11849"/>
                    <a:pt x="7296" y="13764"/>
                    <a:pt x="10244" y="15344"/>
                  </a:cubicBezTo>
                  <a:lnTo>
                    <a:pt x="17509" y="1514"/>
                  </a:lnTo>
                  <a:cubicBezTo>
                    <a:pt x="17509" y="1514"/>
                    <a:pt x="12447"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6"/>
            <p:cNvSpPr/>
            <p:nvPr/>
          </p:nvSpPr>
          <p:spPr>
            <a:xfrm>
              <a:off x="1585900" y="6035038"/>
              <a:ext cx="147425" cy="439250"/>
            </a:xfrm>
            <a:custGeom>
              <a:avLst/>
              <a:gdLst/>
              <a:ahLst/>
              <a:cxnLst/>
              <a:rect l="l" t="t" r="r" b="b"/>
              <a:pathLst>
                <a:path w="5897" h="17570" extrusionOk="0">
                  <a:moveTo>
                    <a:pt x="0" y="0"/>
                  </a:moveTo>
                  <a:lnTo>
                    <a:pt x="1155" y="16688"/>
                  </a:lnTo>
                  <a:lnTo>
                    <a:pt x="5897" y="1756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6"/>
            <p:cNvSpPr/>
            <p:nvPr/>
          </p:nvSpPr>
          <p:spPr>
            <a:xfrm>
              <a:off x="1365525" y="6000838"/>
              <a:ext cx="243200" cy="453675"/>
            </a:xfrm>
            <a:custGeom>
              <a:avLst/>
              <a:gdLst/>
              <a:ahLst/>
              <a:cxnLst/>
              <a:rect l="l" t="t" r="r" b="b"/>
              <a:pathLst>
                <a:path w="9728" h="18147" fill="none" extrusionOk="0">
                  <a:moveTo>
                    <a:pt x="0" y="18147"/>
                  </a:moveTo>
                  <a:lnTo>
                    <a:pt x="9727"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2" name="Google Shape;912;p26"/>
          <p:cNvSpPr/>
          <p:nvPr/>
        </p:nvSpPr>
        <p:spPr>
          <a:xfrm rot="-1136787">
            <a:off x="2494059" y="-6296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3" name="Google Shape;913;p26"/>
          <p:cNvGrpSpPr/>
          <p:nvPr/>
        </p:nvGrpSpPr>
        <p:grpSpPr>
          <a:xfrm rot="3927778">
            <a:off x="9954272" y="4970689"/>
            <a:ext cx="820928" cy="1057032"/>
            <a:chOff x="2451800" y="8550200"/>
            <a:chExt cx="424025" cy="560300"/>
          </a:xfrm>
        </p:grpSpPr>
        <p:sp>
          <p:nvSpPr>
            <p:cNvPr id="914" name="Google Shape;914;p26"/>
            <p:cNvSpPr/>
            <p:nvPr/>
          </p:nvSpPr>
          <p:spPr>
            <a:xfrm>
              <a:off x="2451800" y="8833025"/>
              <a:ext cx="234075" cy="277475"/>
            </a:xfrm>
            <a:custGeom>
              <a:avLst/>
              <a:gdLst/>
              <a:ahLst/>
              <a:cxnLst/>
              <a:rect l="l" t="t" r="r" b="b"/>
              <a:pathLst>
                <a:path w="9363" h="11099" extrusionOk="0">
                  <a:moveTo>
                    <a:pt x="2780" y="1"/>
                  </a:moveTo>
                  <a:cubicBezTo>
                    <a:pt x="2374" y="1"/>
                    <a:pt x="1962" y="103"/>
                    <a:pt x="1581" y="318"/>
                  </a:cubicBezTo>
                  <a:cubicBezTo>
                    <a:pt x="426" y="986"/>
                    <a:pt x="0" y="2476"/>
                    <a:pt x="669" y="3661"/>
                  </a:cubicBezTo>
                  <a:lnTo>
                    <a:pt x="4225" y="9953"/>
                  </a:lnTo>
                  <a:lnTo>
                    <a:pt x="4681" y="9680"/>
                  </a:lnTo>
                  <a:lnTo>
                    <a:pt x="1125" y="3388"/>
                  </a:lnTo>
                  <a:cubicBezTo>
                    <a:pt x="608" y="2476"/>
                    <a:pt x="942" y="1290"/>
                    <a:pt x="1854" y="774"/>
                  </a:cubicBezTo>
                  <a:cubicBezTo>
                    <a:pt x="2146" y="608"/>
                    <a:pt x="2466" y="530"/>
                    <a:pt x="2783" y="530"/>
                  </a:cubicBezTo>
                  <a:cubicBezTo>
                    <a:pt x="3456" y="530"/>
                    <a:pt x="4117" y="883"/>
                    <a:pt x="4468" y="1503"/>
                  </a:cubicBezTo>
                  <a:lnTo>
                    <a:pt x="5623" y="3540"/>
                  </a:lnTo>
                  <a:lnTo>
                    <a:pt x="8025" y="7795"/>
                  </a:lnTo>
                  <a:lnTo>
                    <a:pt x="8389" y="8433"/>
                  </a:lnTo>
                  <a:cubicBezTo>
                    <a:pt x="8754" y="9132"/>
                    <a:pt x="8511" y="10014"/>
                    <a:pt x="7842" y="10379"/>
                  </a:cubicBezTo>
                  <a:cubicBezTo>
                    <a:pt x="7613" y="10508"/>
                    <a:pt x="7365" y="10569"/>
                    <a:pt x="7120" y="10569"/>
                  </a:cubicBezTo>
                  <a:cubicBezTo>
                    <a:pt x="6618" y="10569"/>
                    <a:pt x="6132" y="10312"/>
                    <a:pt x="5867" y="9862"/>
                  </a:cubicBezTo>
                  <a:lnTo>
                    <a:pt x="2189" y="3266"/>
                  </a:lnTo>
                  <a:cubicBezTo>
                    <a:pt x="1915" y="2780"/>
                    <a:pt x="2067" y="2141"/>
                    <a:pt x="2584" y="1868"/>
                  </a:cubicBezTo>
                  <a:cubicBezTo>
                    <a:pt x="2738" y="1781"/>
                    <a:pt x="2907" y="1740"/>
                    <a:pt x="3075" y="1740"/>
                  </a:cubicBezTo>
                  <a:cubicBezTo>
                    <a:pt x="3438" y="1740"/>
                    <a:pt x="3795" y="1931"/>
                    <a:pt x="3982" y="2263"/>
                  </a:cubicBezTo>
                  <a:lnTo>
                    <a:pt x="6079" y="5971"/>
                  </a:lnTo>
                  <a:lnTo>
                    <a:pt x="6535" y="5698"/>
                  </a:lnTo>
                  <a:lnTo>
                    <a:pt x="4438" y="1989"/>
                  </a:lnTo>
                  <a:cubicBezTo>
                    <a:pt x="4150" y="1495"/>
                    <a:pt x="3624" y="1210"/>
                    <a:pt x="3079" y="1210"/>
                  </a:cubicBezTo>
                  <a:cubicBezTo>
                    <a:pt x="2819" y="1210"/>
                    <a:pt x="2555" y="1275"/>
                    <a:pt x="2310" y="1412"/>
                  </a:cubicBezTo>
                  <a:cubicBezTo>
                    <a:pt x="1581" y="1837"/>
                    <a:pt x="1307" y="2780"/>
                    <a:pt x="1733" y="3509"/>
                  </a:cubicBezTo>
                  <a:lnTo>
                    <a:pt x="5411" y="10105"/>
                  </a:lnTo>
                  <a:cubicBezTo>
                    <a:pt x="5779" y="10739"/>
                    <a:pt x="6436" y="11098"/>
                    <a:pt x="7114" y="11098"/>
                  </a:cubicBezTo>
                  <a:cubicBezTo>
                    <a:pt x="7443" y="11098"/>
                    <a:pt x="7777" y="11013"/>
                    <a:pt x="8085" y="10835"/>
                  </a:cubicBezTo>
                  <a:cubicBezTo>
                    <a:pt x="9028" y="10318"/>
                    <a:pt x="9362" y="9102"/>
                    <a:pt x="8845" y="8190"/>
                  </a:cubicBezTo>
                  <a:lnTo>
                    <a:pt x="8481" y="7521"/>
                  </a:lnTo>
                  <a:lnTo>
                    <a:pt x="6079" y="3296"/>
                  </a:lnTo>
                  <a:lnTo>
                    <a:pt x="4924" y="1260"/>
                  </a:lnTo>
                  <a:cubicBezTo>
                    <a:pt x="4470" y="455"/>
                    <a:pt x="3639" y="1"/>
                    <a:pt x="2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6"/>
            <p:cNvSpPr/>
            <p:nvPr/>
          </p:nvSpPr>
          <p:spPr>
            <a:xfrm>
              <a:off x="2604525" y="8550200"/>
              <a:ext cx="271300" cy="244475"/>
            </a:xfrm>
            <a:custGeom>
              <a:avLst/>
              <a:gdLst/>
              <a:ahLst/>
              <a:cxnLst/>
              <a:rect l="l" t="t" r="r" b="b"/>
              <a:pathLst>
                <a:path w="10852" h="9779" extrusionOk="0">
                  <a:moveTo>
                    <a:pt x="8634" y="1"/>
                  </a:moveTo>
                  <a:cubicBezTo>
                    <a:pt x="8203" y="1"/>
                    <a:pt x="7771" y="144"/>
                    <a:pt x="7417" y="445"/>
                  </a:cubicBezTo>
                  <a:lnTo>
                    <a:pt x="6840" y="901"/>
                  </a:lnTo>
                  <a:lnTo>
                    <a:pt x="3040" y="3971"/>
                  </a:lnTo>
                  <a:lnTo>
                    <a:pt x="1217" y="5430"/>
                  </a:lnTo>
                  <a:cubicBezTo>
                    <a:pt x="153" y="6281"/>
                    <a:pt x="1" y="7801"/>
                    <a:pt x="852" y="8865"/>
                  </a:cubicBezTo>
                  <a:cubicBezTo>
                    <a:pt x="1317" y="9468"/>
                    <a:pt x="2018" y="9778"/>
                    <a:pt x="2731" y="9778"/>
                  </a:cubicBezTo>
                  <a:cubicBezTo>
                    <a:pt x="3275" y="9778"/>
                    <a:pt x="3826" y="9598"/>
                    <a:pt x="4286" y="9229"/>
                  </a:cubicBezTo>
                  <a:lnTo>
                    <a:pt x="9910" y="4701"/>
                  </a:lnTo>
                  <a:lnTo>
                    <a:pt x="9575" y="4305"/>
                  </a:lnTo>
                  <a:lnTo>
                    <a:pt x="3952" y="8834"/>
                  </a:lnTo>
                  <a:cubicBezTo>
                    <a:pt x="3599" y="9122"/>
                    <a:pt x="3173" y="9263"/>
                    <a:pt x="2749" y="9263"/>
                  </a:cubicBezTo>
                  <a:cubicBezTo>
                    <a:pt x="2187" y="9263"/>
                    <a:pt x="1628" y="9015"/>
                    <a:pt x="1247" y="8530"/>
                  </a:cubicBezTo>
                  <a:cubicBezTo>
                    <a:pt x="578" y="7710"/>
                    <a:pt x="700" y="6494"/>
                    <a:pt x="1551" y="5825"/>
                  </a:cubicBezTo>
                  <a:lnTo>
                    <a:pt x="3375" y="4366"/>
                  </a:lnTo>
                  <a:lnTo>
                    <a:pt x="7144" y="1296"/>
                  </a:lnTo>
                  <a:lnTo>
                    <a:pt x="7721" y="840"/>
                  </a:lnTo>
                  <a:cubicBezTo>
                    <a:pt x="7996" y="631"/>
                    <a:pt x="8322" y="528"/>
                    <a:pt x="8643" y="528"/>
                  </a:cubicBezTo>
                  <a:cubicBezTo>
                    <a:pt x="9066" y="528"/>
                    <a:pt x="9481" y="707"/>
                    <a:pt x="9758" y="1053"/>
                  </a:cubicBezTo>
                  <a:cubicBezTo>
                    <a:pt x="10244" y="1691"/>
                    <a:pt x="10153" y="2573"/>
                    <a:pt x="9545" y="3090"/>
                  </a:cubicBezTo>
                  <a:lnTo>
                    <a:pt x="3648" y="7801"/>
                  </a:lnTo>
                  <a:cubicBezTo>
                    <a:pt x="3468" y="7956"/>
                    <a:pt x="3244" y="8028"/>
                    <a:pt x="3020" y="8028"/>
                  </a:cubicBezTo>
                  <a:cubicBezTo>
                    <a:pt x="2716" y="8028"/>
                    <a:pt x="2412" y="7894"/>
                    <a:pt x="2220" y="7649"/>
                  </a:cubicBezTo>
                  <a:cubicBezTo>
                    <a:pt x="1855" y="7193"/>
                    <a:pt x="1916" y="6555"/>
                    <a:pt x="2372" y="6190"/>
                  </a:cubicBezTo>
                  <a:lnTo>
                    <a:pt x="5685" y="3515"/>
                  </a:lnTo>
                  <a:lnTo>
                    <a:pt x="5350" y="3120"/>
                  </a:lnTo>
                  <a:lnTo>
                    <a:pt x="2037" y="5795"/>
                  </a:lnTo>
                  <a:cubicBezTo>
                    <a:pt x="1368" y="6342"/>
                    <a:pt x="1277" y="7315"/>
                    <a:pt x="1794" y="7983"/>
                  </a:cubicBezTo>
                  <a:cubicBezTo>
                    <a:pt x="2102" y="8359"/>
                    <a:pt x="2544" y="8553"/>
                    <a:pt x="2991" y="8553"/>
                  </a:cubicBezTo>
                  <a:cubicBezTo>
                    <a:pt x="3339" y="8553"/>
                    <a:pt x="3690" y="8435"/>
                    <a:pt x="3983" y="8196"/>
                  </a:cubicBezTo>
                  <a:lnTo>
                    <a:pt x="9879" y="3485"/>
                  </a:lnTo>
                  <a:cubicBezTo>
                    <a:pt x="10700" y="2816"/>
                    <a:pt x="10852" y="1570"/>
                    <a:pt x="10153" y="719"/>
                  </a:cubicBezTo>
                  <a:cubicBezTo>
                    <a:pt x="9772" y="251"/>
                    <a:pt x="9204" y="1"/>
                    <a:pt x="8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6" name="Google Shape;916;p26"/>
          <p:cNvGrpSpPr/>
          <p:nvPr/>
        </p:nvGrpSpPr>
        <p:grpSpPr>
          <a:xfrm>
            <a:off x="536801" y="632490"/>
            <a:ext cx="694517" cy="752015"/>
            <a:chOff x="6028025" y="9746400"/>
            <a:chExt cx="527375" cy="571150"/>
          </a:xfrm>
        </p:grpSpPr>
        <p:sp>
          <p:nvSpPr>
            <p:cNvPr id="917" name="Google Shape;917;p26"/>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6"/>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6"/>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22621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20"/>
        <p:cNvGrpSpPr/>
        <p:nvPr/>
      </p:nvGrpSpPr>
      <p:grpSpPr>
        <a:xfrm>
          <a:off x="0" y="0"/>
          <a:ext cx="0" cy="0"/>
          <a:chOff x="0" y="0"/>
          <a:chExt cx="0" cy="0"/>
        </a:xfrm>
      </p:grpSpPr>
      <p:grpSp>
        <p:nvGrpSpPr>
          <p:cNvPr id="921" name="Google Shape;921;p27"/>
          <p:cNvGrpSpPr/>
          <p:nvPr/>
        </p:nvGrpSpPr>
        <p:grpSpPr>
          <a:xfrm rot="-2537608">
            <a:off x="10097132" y="3276694"/>
            <a:ext cx="2825547" cy="2411879"/>
            <a:chOff x="-2034625" y="5750713"/>
            <a:chExt cx="906575" cy="773850"/>
          </a:xfrm>
        </p:grpSpPr>
        <p:sp>
          <p:nvSpPr>
            <p:cNvPr id="922" name="Google Shape;922;p2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6" name="Google Shape;926;p27"/>
          <p:cNvSpPr/>
          <p:nvPr/>
        </p:nvSpPr>
        <p:spPr>
          <a:xfrm>
            <a:off x="3081151" y="-5665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7" name="Google Shape;927;p27"/>
          <p:cNvSpPr/>
          <p:nvPr/>
        </p:nvSpPr>
        <p:spPr>
          <a:xfrm flipH="1">
            <a:off x="9905026" y="-10240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8" name="Google Shape;928;p27"/>
          <p:cNvSpPr/>
          <p:nvPr/>
        </p:nvSpPr>
        <p:spPr>
          <a:xfrm rot="-5791335" flipH="1">
            <a:off x="-1820563" y="-4758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9" name="Google Shape;929;p27"/>
          <p:cNvSpPr/>
          <p:nvPr/>
        </p:nvSpPr>
        <p:spPr>
          <a:xfrm flipH="1">
            <a:off x="592147" y="4790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0" name="Google Shape;930;p27"/>
          <p:cNvGrpSpPr/>
          <p:nvPr/>
        </p:nvGrpSpPr>
        <p:grpSpPr>
          <a:xfrm rot="4955819">
            <a:off x="-1435054" y="3643503"/>
            <a:ext cx="3493708" cy="2543596"/>
            <a:chOff x="6001425" y="5588275"/>
            <a:chExt cx="1332875" cy="970400"/>
          </a:xfrm>
        </p:grpSpPr>
        <p:sp>
          <p:nvSpPr>
            <p:cNvPr id="931" name="Google Shape;931;p27"/>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7"/>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7"/>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7"/>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7"/>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7"/>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7"/>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7"/>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7"/>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7"/>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7"/>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7"/>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3" name="Google Shape;943;p27"/>
          <p:cNvSpPr/>
          <p:nvPr/>
        </p:nvSpPr>
        <p:spPr>
          <a:xfrm flipH="1">
            <a:off x="592147" y="63253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4" name="Google Shape;944;p27"/>
          <p:cNvSpPr/>
          <p:nvPr/>
        </p:nvSpPr>
        <p:spPr>
          <a:xfrm rot="1136787" flipH="1">
            <a:off x="6163119" y="51473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5" name="Google Shape;945;p27"/>
          <p:cNvSpPr/>
          <p:nvPr/>
        </p:nvSpPr>
        <p:spPr>
          <a:xfrm rot="1136787" flipH="1">
            <a:off x="7623619" y="-6423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6" name="Google Shape;946;p27"/>
          <p:cNvGrpSpPr/>
          <p:nvPr/>
        </p:nvGrpSpPr>
        <p:grpSpPr>
          <a:xfrm>
            <a:off x="10677084" y="923567"/>
            <a:ext cx="847067" cy="847067"/>
            <a:chOff x="902575" y="1981350"/>
            <a:chExt cx="635300" cy="635300"/>
          </a:xfrm>
        </p:grpSpPr>
        <p:sp>
          <p:nvSpPr>
            <p:cNvPr id="947" name="Google Shape;947;p27"/>
            <p:cNvSpPr/>
            <p:nvPr/>
          </p:nvSpPr>
          <p:spPr>
            <a:xfrm>
              <a:off x="902575" y="1981350"/>
              <a:ext cx="635300" cy="635300"/>
            </a:xfrm>
            <a:custGeom>
              <a:avLst/>
              <a:gdLst/>
              <a:ahLst/>
              <a:cxnLst/>
              <a:rect l="l" t="t" r="r" b="b"/>
              <a:pathLst>
                <a:path w="25412" h="25412" extrusionOk="0">
                  <a:moveTo>
                    <a:pt x="12706" y="1"/>
                  </a:moveTo>
                  <a:cubicBezTo>
                    <a:pt x="5684" y="1"/>
                    <a:pt x="0" y="5685"/>
                    <a:pt x="0" y="12706"/>
                  </a:cubicBezTo>
                  <a:cubicBezTo>
                    <a:pt x="0" y="19728"/>
                    <a:pt x="5684" y="25412"/>
                    <a:pt x="12706" y="25412"/>
                  </a:cubicBezTo>
                  <a:cubicBezTo>
                    <a:pt x="19697" y="25412"/>
                    <a:pt x="25411" y="19728"/>
                    <a:pt x="25411" y="12706"/>
                  </a:cubicBezTo>
                  <a:cubicBezTo>
                    <a:pt x="25411" y="5685"/>
                    <a:pt x="19697" y="1"/>
                    <a:pt x="127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7"/>
            <p:cNvSpPr/>
            <p:nvPr/>
          </p:nvSpPr>
          <p:spPr>
            <a:xfrm>
              <a:off x="905600" y="1985925"/>
              <a:ext cx="629975" cy="629975"/>
            </a:xfrm>
            <a:custGeom>
              <a:avLst/>
              <a:gdLst/>
              <a:ahLst/>
              <a:cxnLst/>
              <a:rect l="l" t="t" r="r" b="b"/>
              <a:pathLst>
                <a:path w="25199" h="25199" extrusionOk="0">
                  <a:moveTo>
                    <a:pt x="14712" y="0"/>
                  </a:moveTo>
                  <a:cubicBezTo>
                    <a:pt x="14956" y="1611"/>
                    <a:pt x="15229" y="4104"/>
                    <a:pt x="15351" y="6991"/>
                  </a:cubicBezTo>
                  <a:cubicBezTo>
                    <a:pt x="15189" y="6998"/>
                    <a:pt x="15027" y="7001"/>
                    <a:pt x="14864" y="7001"/>
                  </a:cubicBezTo>
                  <a:cubicBezTo>
                    <a:pt x="11274" y="7001"/>
                    <a:pt x="7561" y="5403"/>
                    <a:pt x="4682" y="2553"/>
                  </a:cubicBezTo>
                  <a:cubicBezTo>
                    <a:pt x="4621" y="2614"/>
                    <a:pt x="4530" y="2675"/>
                    <a:pt x="4469" y="2736"/>
                  </a:cubicBezTo>
                  <a:cubicBezTo>
                    <a:pt x="6962" y="5198"/>
                    <a:pt x="10032" y="6748"/>
                    <a:pt x="13132" y="7174"/>
                  </a:cubicBezTo>
                  <a:cubicBezTo>
                    <a:pt x="13702" y="7242"/>
                    <a:pt x="14255" y="7276"/>
                    <a:pt x="14803" y="7276"/>
                  </a:cubicBezTo>
                  <a:cubicBezTo>
                    <a:pt x="14986" y="7276"/>
                    <a:pt x="15168" y="7272"/>
                    <a:pt x="15351" y="7265"/>
                  </a:cubicBezTo>
                  <a:cubicBezTo>
                    <a:pt x="15381" y="7842"/>
                    <a:pt x="15381" y="8450"/>
                    <a:pt x="15381" y="9058"/>
                  </a:cubicBezTo>
                  <a:cubicBezTo>
                    <a:pt x="15381" y="10335"/>
                    <a:pt x="15351" y="11551"/>
                    <a:pt x="15260" y="12675"/>
                  </a:cubicBezTo>
                  <a:cubicBezTo>
                    <a:pt x="15076" y="12678"/>
                    <a:pt x="14893" y="12679"/>
                    <a:pt x="14710" y="12679"/>
                  </a:cubicBezTo>
                  <a:cubicBezTo>
                    <a:pt x="12746" y="12679"/>
                    <a:pt x="10846" y="12533"/>
                    <a:pt x="9150" y="12310"/>
                  </a:cubicBezTo>
                  <a:cubicBezTo>
                    <a:pt x="5320" y="11855"/>
                    <a:pt x="1946" y="11034"/>
                    <a:pt x="31" y="10517"/>
                  </a:cubicBezTo>
                  <a:cubicBezTo>
                    <a:pt x="1" y="10608"/>
                    <a:pt x="1" y="10699"/>
                    <a:pt x="1" y="10791"/>
                  </a:cubicBezTo>
                  <a:cubicBezTo>
                    <a:pt x="1794" y="11307"/>
                    <a:pt x="4864" y="12037"/>
                    <a:pt x="8421" y="12523"/>
                  </a:cubicBezTo>
                  <a:cubicBezTo>
                    <a:pt x="8633" y="12554"/>
                    <a:pt x="8877" y="12584"/>
                    <a:pt x="9120" y="12614"/>
                  </a:cubicBezTo>
                  <a:cubicBezTo>
                    <a:pt x="11094" y="12837"/>
                    <a:pt x="12967" y="12983"/>
                    <a:pt x="14761" y="12983"/>
                  </a:cubicBezTo>
                  <a:cubicBezTo>
                    <a:pt x="14928" y="12983"/>
                    <a:pt x="15094" y="12982"/>
                    <a:pt x="15260" y="12979"/>
                  </a:cubicBezTo>
                  <a:lnTo>
                    <a:pt x="15260" y="12979"/>
                  </a:lnTo>
                  <a:cubicBezTo>
                    <a:pt x="15108" y="14864"/>
                    <a:pt x="14864" y="16566"/>
                    <a:pt x="14530" y="18055"/>
                  </a:cubicBezTo>
                  <a:cubicBezTo>
                    <a:pt x="13914" y="17959"/>
                    <a:pt x="13287" y="17912"/>
                    <a:pt x="12654" y="17912"/>
                  </a:cubicBezTo>
                  <a:cubicBezTo>
                    <a:pt x="9480" y="17912"/>
                    <a:pt x="6168" y="19103"/>
                    <a:pt x="3405" y="21308"/>
                  </a:cubicBezTo>
                  <a:cubicBezTo>
                    <a:pt x="3466" y="21368"/>
                    <a:pt x="3527" y="21429"/>
                    <a:pt x="3588" y="21490"/>
                  </a:cubicBezTo>
                  <a:cubicBezTo>
                    <a:pt x="6335" y="19353"/>
                    <a:pt x="9572" y="18196"/>
                    <a:pt x="12675" y="18196"/>
                  </a:cubicBezTo>
                  <a:cubicBezTo>
                    <a:pt x="13280" y="18196"/>
                    <a:pt x="13879" y="18240"/>
                    <a:pt x="14469" y="18329"/>
                  </a:cubicBezTo>
                  <a:cubicBezTo>
                    <a:pt x="13770" y="21338"/>
                    <a:pt x="12798" y="23557"/>
                    <a:pt x="11794" y="25198"/>
                  </a:cubicBezTo>
                  <a:lnTo>
                    <a:pt x="12129" y="25198"/>
                  </a:lnTo>
                  <a:cubicBezTo>
                    <a:pt x="13375" y="23162"/>
                    <a:pt x="14196" y="20791"/>
                    <a:pt x="14743" y="18390"/>
                  </a:cubicBezTo>
                  <a:cubicBezTo>
                    <a:pt x="14925" y="18420"/>
                    <a:pt x="15138" y="18450"/>
                    <a:pt x="15320" y="18511"/>
                  </a:cubicBezTo>
                  <a:cubicBezTo>
                    <a:pt x="17813" y="19058"/>
                    <a:pt x="19697" y="20426"/>
                    <a:pt x="20640" y="22341"/>
                  </a:cubicBezTo>
                  <a:cubicBezTo>
                    <a:pt x="20731" y="22280"/>
                    <a:pt x="20792" y="22189"/>
                    <a:pt x="20883" y="22128"/>
                  </a:cubicBezTo>
                  <a:cubicBezTo>
                    <a:pt x="19880" y="20183"/>
                    <a:pt x="17934" y="18815"/>
                    <a:pt x="15381" y="18207"/>
                  </a:cubicBezTo>
                  <a:cubicBezTo>
                    <a:pt x="15168" y="18177"/>
                    <a:pt x="14986" y="18146"/>
                    <a:pt x="14804" y="18116"/>
                  </a:cubicBezTo>
                  <a:cubicBezTo>
                    <a:pt x="15168" y="16383"/>
                    <a:pt x="15412" y="14651"/>
                    <a:pt x="15533" y="12979"/>
                  </a:cubicBezTo>
                  <a:cubicBezTo>
                    <a:pt x="16658" y="12949"/>
                    <a:pt x="17722" y="12888"/>
                    <a:pt x="18725" y="12797"/>
                  </a:cubicBezTo>
                  <a:cubicBezTo>
                    <a:pt x="21187" y="12523"/>
                    <a:pt x="23345" y="11976"/>
                    <a:pt x="25199" y="11186"/>
                  </a:cubicBezTo>
                  <a:cubicBezTo>
                    <a:pt x="25199" y="11064"/>
                    <a:pt x="25199" y="10973"/>
                    <a:pt x="25169" y="10882"/>
                  </a:cubicBezTo>
                  <a:cubicBezTo>
                    <a:pt x="22220" y="12158"/>
                    <a:pt x="18816" y="12614"/>
                    <a:pt x="15564" y="12675"/>
                  </a:cubicBezTo>
                  <a:cubicBezTo>
                    <a:pt x="15655" y="11429"/>
                    <a:pt x="15685" y="10183"/>
                    <a:pt x="15685" y="9058"/>
                  </a:cubicBezTo>
                  <a:cubicBezTo>
                    <a:pt x="15685" y="8450"/>
                    <a:pt x="15655" y="7842"/>
                    <a:pt x="15655" y="7234"/>
                  </a:cubicBezTo>
                  <a:cubicBezTo>
                    <a:pt x="15868" y="7234"/>
                    <a:pt x="16080" y="7204"/>
                    <a:pt x="16293" y="7174"/>
                  </a:cubicBezTo>
                  <a:cubicBezTo>
                    <a:pt x="18816" y="6870"/>
                    <a:pt x="20822" y="5745"/>
                    <a:pt x="22038" y="4012"/>
                  </a:cubicBezTo>
                  <a:cubicBezTo>
                    <a:pt x="21947" y="3952"/>
                    <a:pt x="21886" y="3891"/>
                    <a:pt x="21825" y="3800"/>
                  </a:cubicBezTo>
                  <a:cubicBezTo>
                    <a:pt x="20670" y="5502"/>
                    <a:pt x="18725" y="6596"/>
                    <a:pt x="16263" y="6900"/>
                  </a:cubicBezTo>
                  <a:cubicBezTo>
                    <a:pt x="16050" y="6930"/>
                    <a:pt x="15837" y="6961"/>
                    <a:pt x="15624" y="6961"/>
                  </a:cubicBezTo>
                  <a:cubicBezTo>
                    <a:pt x="15533" y="4134"/>
                    <a:pt x="15229" y="1672"/>
                    <a:pt x="15016" y="31"/>
                  </a:cubicBezTo>
                  <a:cubicBezTo>
                    <a:pt x="14925" y="31"/>
                    <a:pt x="14804" y="0"/>
                    <a:pt x="147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9" name="Google Shape;949;p27"/>
          <p:cNvGrpSpPr/>
          <p:nvPr/>
        </p:nvGrpSpPr>
        <p:grpSpPr>
          <a:xfrm rot="-764294">
            <a:off x="730102" y="5182016"/>
            <a:ext cx="823777" cy="594808"/>
            <a:chOff x="4937025" y="1719913"/>
            <a:chExt cx="617825" cy="446100"/>
          </a:xfrm>
        </p:grpSpPr>
        <p:sp>
          <p:nvSpPr>
            <p:cNvPr id="950" name="Google Shape;950;p27"/>
            <p:cNvSpPr/>
            <p:nvPr/>
          </p:nvSpPr>
          <p:spPr>
            <a:xfrm>
              <a:off x="4937025" y="1719913"/>
              <a:ext cx="455950" cy="446100"/>
            </a:xfrm>
            <a:custGeom>
              <a:avLst/>
              <a:gdLst/>
              <a:ahLst/>
              <a:cxnLst/>
              <a:rect l="l" t="t" r="r" b="b"/>
              <a:pathLst>
                <a:path w="18238" h="17844" extrusionOk="0">
                  <a:moveTo>
                    <a:pt x="0" y="1"/>
                  </a:moveTo>
                  <a:lnTo>
                    <a:pt x="18238" y="17843"/>
                  </a:lnTo>
                  <a:lnTo>
                    <a:pt x="18238" y="948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7"/>
            <p:cNvSpPr/>
            <p:nvPr/>
          </p:nvSpPr>
          <p:spPr>
            <a:xfrm>
              <a:off x="4937025" y="1719913"/>
              <a:ext cx="617825" cy="266000"/>
            </a:xfrm>
            <a:custGeom>
              <a:avLst/>
              <a:gdLst/>
              <a:ahLst/>
              <a:cxnLst/>
              <a:rect l="l" t="t" r="r" b="b"/>
              <a:pathLst>
                <a:path w="24713" h="10640" extrusionOk="0">
                  <a:moveTo>
                    <a:pt x="0" y="1"/>
                  </a:moveTo>
                  <a:lnTo>
                    <a:pt x="17873" y="10639"/>
                  </a:lnTo>
                  <a:lnTo>
                    <a:pt x="24712" y="760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7"/>
            <p:cNvSpPr/>
            <p:nvPr/>
          </p:nvSpPr>
          <p:spPr>
            <a:xfrm>
              <a:off x="4937025" y="1719913"/>
              <a:ext cx="389850" cy="427100"/>
            </a:xfrm>
            <a:custGeom>
              <a:avLst/>
              <a:gdLst/>
              <a:ahLst/>
              <a:cxnLst/>
              <a:rect l="l" t="t" r="r" b="b"/>
              <a:pathLst>
                <a:path w="15594" h="17084" extrusionOk="0">
                  <a:moveTo>
                    <a:pt x="0" y="1"/>
                  </a:moveTo>
                  <a:lnTo>
                    <a:pt x="7995" y="17083"/>
                  </a:lnTo>
                  <a:lnTo>
                    <a:pt x="15593" y="1252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27"/>
          <p:cNvGrpSpPr/>
          <p:nvPr/>
        </p:nvGrpSpPr>
        <p:grpSpPr>
          <a:xfrm rot="760007" flipH="1">
            <a:off x="940759" y="81739"/>
            <a:ext cx="935877" cy="1716620"/>
            <a:chOff x="6879850" y="8750975"/>
            <a:chExt cx="620875" cy="1139050"/>
          </a:xfrm>
        </p:grpSpPr>
        <p:sp>
          <p:nvSpPr>
            <p:cNvPr id="954" name="Google Shape;954;p27"/>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7"/>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7"/>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7"/>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7"/>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7"/>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7"/>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7"/>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7"/>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7"/>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5876863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574000" y="1447533"/>
            <a:ext cx="9044000" cy="19348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6400">
                <a:solidFill>
                  <a:schemeClr val="accent5"/>
                </a:solidFill>
                <a:latin typeface="Luckiest Guy"/>
                <a:ea typeface="Luckiest Guy"/>
                <a:cs typeface="Luckiest Guy"/>
                <a:sym typeface="Luckiest Guy"/>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3190000" y="3525484"/>
            <a:ext cx="5812000" cy="54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solidFill>
                  <a:schemeClr val="accent5"/>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1" name="Google Shape;11;p2"/>
          <p:cNvGrpSpPr/>
          <p:nvPr/>
        </p:nvGrpSpPr>
        <p:grpSpPr>
          <a:xfrm>
            <a:off x="-72202" y="1217015"/>
            <a:ext cx="13105675" cy="6486245"/>
            <a:chOff x="-54151" y="760361"/>
            <a:chExt cx="9829256" cy="4864684"/>
          </a:xfrm>
        </p:grpSpPr>
        <p:sp>
          <p:nvSpPr>
            <p:cNvPr id="12" name="Google Shape;12;p2"/>
            <p:cNvSpPr/>
            <p:nvPr/>
          </p:nvSpPr>
          <p:spPr>
            <a:xfrm>
              <a:off x="4788027" y="822086"/>
              <a:ext cx="4647107" cy="3963792"/>
            </a:xfrm>
            <a:custGeom>
              <a:avLst/>
              <a:gdLst/>
              <a:ahLst/>
              <a:cxnLst/>
              <a:rect l="l" t="t" r="r" b="b"/>
              <a:pathLst>
                <a:path w="95028" h="81055" extrusionOk="0">
                  <a:moveTo>
                    <a:pt x="95028" y="1"/>
                  </a:moveTo>
                  <a:cubicBezTo>
                    <a:pt x="94908" y="1"/>
                    <a:pt x="94781" y="1"/>
                    <a:pt x="94654" y="9"/>
                  </a:cubicBezTo>
                  <a:cubicBezTo>
                    <a:pt x="89469" y="240"/>
                    <a:pt x="83879" y="2629"/>
                    <a:pt x="80319" y="6459"/>
                  </a:cubicBezTo>
                  <a:cubicBezTo>
                    <a:pt x="77293" y="9708"/>
                    <a:pt x="77301" y="14510"/>
                    <a:pt x="77954" y="18699"/>
                  </a:cubicBezTo>
                  <a:cubicBezTo>
                    <a:pt x="78352" y="21247"/>
                    <a:pt x="79029" y="24934"/>
                    <a:pt x="81466" y="26320"/>
                  </a:cubicBezTo>
                  <a:cubicBezTo>
                    <a:pt x="80558" y="26845"/>
                    <a:pt x="79021" y="26702"/>
                    <a:pt x="77922" y="26909"/>
                  </a:cubicBezTo>
                  <a:cubicBezTo>
                    <a:pt x="75884" y="27275"/>
                    <a:pt x="74291" y="28207"/>
                    <a:pt x="73176" y="29991"/>
                  </a:cubicBezTo>
                  <a:cubicBezTo>
                    <a:pt x="71384" y="32850"/>
                    <a:pt x="70986" y="38687"/>
                    <a:pt x="74649" y="40343"/>
                  </a:cubicBezTo>
                  <a:cubicBezTo>
                    <a:pt x="74569" y="40340"/>
                    <a:pt x="74490" y="40338"/>
                    <a:pt x="74411" y="40338"/>
                  </a:cubicBezTo>
                  <a:cubicBezTo>
                    <a:pt x="71348" y="40338"/>
                    <a:pt x="69851" y="43035"/>
                    <a:pt x="68446" y="45528"/>
                  </a:cubicBezTo>
                  <a:cubicBezTo>
                    <a:pt x="67752" y="45157"/>
                    <a:pt x="67103" y="44992"/>
                    <a:pt x="66489" y="44992"/>
                  </a:cubicBezTo>
                  <a:cubicBezTo>
                    <a:pt x="61545" y="44992"/>
                    <a:pt x="58910" y="55698"/>
                    <a:pt x="53881" y="56087"/>
                  </a:cubicBezTo>
                  <a:cubicBezTo>
                    <a:pt x="53495" y="56117"/>
                    <a:pt x="53106" y="56131"/>
                    <a:pt x="52713" y="56131"/>
                  </a:cubicBezTo>
                  <a:cubicBezTo>
                    <a:pt x="49583" y="56131"/>
                    <a:pt x="46246" y="55270"/>
                    <a:pt x="43154" y="55108"/>
                  </a:cubicBezTo>
                  <a:cubicBezTo>
                    <a:pt x="42024" y="55049"/>
                    <a:pt x="40921" y="55013"/>
                    <a:pt x="39836" y="55013"/>
                  </a:cubicBezTo>
                  <a:cubicBezTo>
                    <a:pt x="36199" y="55013"/>
                    <a:pt x="32765" y="55421"/>
                    <a:pt x="29170" y="56764"/>
                  </a:cubicBezTo>
                  <a:cubicBezTo>
                    <a:pt x="25436" y="58158"/>
                    <a:pt x="21780" y="60069"/>
                    <a:pt x="19431" y="63382"/>
                  </a:cubicBezTo>
                  <a:cubicBezTo>
                    <a:pt x="18746" y="64353"/>
                    <a:pt x="17815" y="67889"/>
                    <a:pt x="16596" y="68128"/>
                  </a:cubicBezTo>
                  <a:cubicBezTo>
                    <a:pt x="16588" y="68130"/>
                    <a:pt x="16579" y="68130"/>
                    <a:pt x="16569" y="68130"/>
                  </a:cubicBezTo>
                  <a:cubicBezTo>
                    <a:pt x="16283" y="68130"/>
                    <a:pt x="15134" y="67497"/>
                    <a:pt x="14773" y="67435"/>
                  </a:cubicBezTo>
                  <a:cubicBezTo>
                    <a:pt x="14500" y="67391"/>
                    <a:pt x="14220" y="67368"/>
                    <a:pt x="13939" y="67368"/>
                  </a:cubicBezTo>
                  <a:cubicBezTo>
                    <a:pt x="12397" y="67368"/>
                    <a:pt x="10843" y="68060"/>
                    <a:pt x="10520" y="69744"/>
                  </a:cubicBezTo>
                  <a:cubicBezTo>
                    <a:pt x="10486" y="69745"/>
                    <a:pt x="10452" y="69746"/>
                    <a:pt x="10418" y="69746"/>
                  </a:cubicBezTo>
                  <a:cubicBezTo>
                    <a:pt x="9225" y="69746"/>
                    <a:pt x="8030" y="69227"/>
                    <a:pt x="6788" y="69227"/>
                  </a:cubicBezTo>
                  <a:cubicBezTo>
                    <a:pt x="6433" y="69227"/>
                    <a:pt x="6074" y="69269"/>
                    <a:pt x="5710" y="69378"/>
                  </a:cubicBezTo>
                  <a:cubicBezTo>
                    <a:pt x="3568" y="70023"/>
                    <a:pt x="1490" y="72587"/>
                    <a:pt x="0" y="74085"/>
                  </a:cubicBezTo>
                  <a:lnTo>
                    <a:pt x="7112" y="80989"/>
                  </a:lnTo>
                  <a:cubicBezTo>
                    <a:pt x="7664" y="81034"/>
                    <a:pt x="8224" y="81054"/>
                    <a:pt x="8791" y="81054"/>
                  </a:cubicBezTo>
                  <a:cubicBezTo>
                    <a:pt x="14267" y="81054"/>
                    <a:pt x="20324" y="79118"/>
                    <a:pt x="25563" y="78281"/>
                  </a:cubicBezTo>
                  <a:cubicBezTo>
                    <a:pt x="36871" y="76458"/>
                    <a:pt x="48036" y="73925"/>
                    <a:pt x="59320" y="71966"/>
                  </a:cubicBezTo>
                  <a:cubicBezTo>
                    <a:pt x="71050" y="69936"/>
                    <a:pt x="83083" y="67658"/>
                    <a:pt x="95028" y="67459"/>
                  </a:cubicBezTo>
                  <a:lnTo>
                    <a:pt x="950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5524" y="760361"/>
              <a:ext cx="3688769" cy="3861418"/>
            </a:xfrm>
            <a:custGeom>
              <a:avLst/>
              <a:gdLst/>
              <a:ahLst/>
              <a:cxnLst/>
              <a:rect l="l" t="t" r="r" b="b"/>
              <a:pathLst>
                <a:path w="105691" h="88783" extrusionOk="0">
                  <a:moveTo>
                    <a:pt x="24909" y="1"/>
                  </a:moveTo>
                  <a:cubicBezTo>
                    <a:pt x="20951" y="1"/>
                    <a:pt x="16577" y="618"/>
                    <a:pt x="13251" y="2161"/>
                  </a:cubicBezTo>
                  <a:cubicBezTo>
                    <a:pt x="10767" y="3316"/>
                    <a:pt x="8147" y="5084"/>
                    <a:pt x="6674" y="7481"/>
                  </a:cubicBezTo>
                  <a:cubicBezTo>
                    <a:pt x="6060" y="8476"/>
                    <a:pt x="6021" y="9623"/>
                    <a:pt x="5487" y="10602"/>
                  </a:cubicBezTo>
                  <a:cubicBezTo>
                    <a:pt x="4842" y="11805"/>
                    <a:pt x="2564" y="13015"/>
                    <a:pt x="1521" y="13843"/>
                  </a:cubicBezTo>
                  <a:lnTo>
                    <a:pt x="0" y="14536"/>
                  </a:lnTo>
                  <a:lnTo>
                    <a:pt x="0" y="86597"/>
                  </a:lnTo>
                  <a:cubicBezTo>
                    <a:pt x="2705" y="86332"/>
                    <a:pt x="6456" y="86220"/>
                    <a:pt x="10076" y="86220"/>
                  </a:cubicBezTo>
                  <a:cubicBezTo>
                    <a:pt x="13853" y="86220"/>
                    <a:pt x="17487" y="86342"/>
                    <a:pt x="19638" y="86542"/>
                  </a:cubicBezTo>
                  <a:cubicBezTo>
                    <a:pt x="30237" y="87529"/>
                    <a:pt x="40845" y="87999"/>
                    <a:pt x="51468" y="88381"/>
                  </a:cubicBezTo>
                  <a:cubicBezTo>
                    <a:pt x="58904" y="88652"/>
                    <a:pt x="66358" y="88704"/>
                    <a:pt x="73812" y="88704"/>
                  </a:cubicBezTo>
                  <a:cubicBezTo>
                    <a:pt x="78419" y="88704"/>
                    <a:pt x="83027" y="88684"/>
                    <a:pt x="87630" y="88684"/>
                  </a:cubicBezTo>
                  <a:lnTo>
                    <a:pt x="99177" y="88684"/>
                  </a:lnTo>
                  <a:cubicBezTo>
                    <a:pt x="99844" y="88684"/>
                    <a:pt x="101000" y="88782"/>
                    <a:pt x="102099" y="88782"/>
                  </a:cubicBezTo>
                  <a:cubicBezTo>
                    <a:pt x="103362" y="88782"/>
                    <a:pt x="104550" y="88652"/>
                    <a:pt x="104831" y="88095"/>
                  </a:cubicBezTo>
                  <a:cubicBezTo>
                    <a:pt x="105691" y="86406"/>
                    <a:pt x="103636" y="83165"/>
                    <a:pt x="102473" y="82138"/>
                  </a:cubicBezTo>
                  <a:cubicBezTo>
                    <a:pt x="100562" y="80466"/>
                    <a:pt x="98763" y="80728"/>
                    <a:pt x="96397" y="80609"/>
                  </a:cubicBezTo>
                  <a:cubicBezTo>
                    <a:pt x="97321" y="77376"/>
                    <a:pt x="98078" y="75616"/>
                    <a:pt x="97321" y="72208"/>
                  </a:cubicBezTo>
                  <a:cubicBezTo>
                    <a:pt x="96230" y="67246"/>
                    <a:pt x="91619" y="62580"/>
                    <a:pt x="87104" y="60676"/>
                  </a:cubicBezTo>
                  <a:cubicBezTo>
                    <a:pt x="84177" y="59442"/>
                    <a:pt x="80598" y="58863"/>
                    <a:pt x="77249" y="58863"/>
                  </a:cubicBezTo>
                  <a:cubicBezTo>
                    <a:pt x="76344" y="58863"/>
                    <a:pt x="75456" y="58905"/>
                    <a:pt x="74602" y="58988"/>
                  </a:cubicBezTo>
                  <a:cubicBezTo>
                    <a:pt x="71639" y="59283"/>
                    <a:pt x="69513" y="62086"/>
                    <a:pt x="66877" y="62492"/>
                  </a:cubicBezTo>
                  <a:cubicBezTo>
                    <a:pt x="66702" y="60326"/>
                    <a:pt x="67466" y="59179"/>
                    <a:pt x="65993" y="57157"/>
                  </a:cubicBezTo>
                  <a:cubicBezTo>
                    <a:pt x="64815" y="55555"/>
                    <a:pt x="63443" y="54765"/>
                    <a:pt x="61503" y="54765"/>
                  </a:cubicBezTo>
                  <a:cubicBezTo>
                    <a:pt x="61437" y="54765"/>
                    <a:pt x="61370" y="54766"/>
                    <a:pt x="61303" y="54768"/>
                  </a:cubicBezTo>
                  <a:cubicBezTo>
                    <a:pt x="63333" y="52100"/>
                    <a:pt x="65842" y="49982"/>
                    <a:pt x="67180" y="46717"/>
                  </a:cubicBezTo>
                  <a:cubicBezTo>
                    <a:pt x="69067" y="42153"/>
                    <a:pt x="68892" y="36563"/>
                    <a:pt x="67180" y="31992"/>
                  </a:cubicBezTo>
                  <a:cubicBezTo>
                    <a:pt x="65515" y="27533"/>
                    <a:pt x="62457" y="22938"/>
                    <a:pt x="58404" y="20413"/>
                  </a:cubicBezTo>
                  <a:cubicBezTo>
                    <a:pt x="55953" y="18886"/>
                    <a:pt x="53850" y="18697"/>
                    <a:pt x="51480" y="18697"/>
                  </a:cubicBezTo>
                  <a:cubicBezTo>
                    <a:pt x="50697" y="18697"/>
                    <a:pt x="49885" y="18717"/>
                    <a:pt x="49021" y="18717"/>
                  </a:cubicBezTo>
                  <a:cubicBezTo>
                    <a:pt x="48982" y="18717"/>
                    <a:pt x="48943" y="18717"/>
                    <a:pt x="48904" y="18717"/>
                  </a:cubicBezTo>
                  <a:cubicBezTo>
                    <a:pt x="49079" y="15277"/>
                    <a:pt x="46284" y="14043"/>
                    <a:pt x="43441" y="13206"/>
                  </a:cubicBezTo>
                  <a:cubicBezTo>
                    <a:pt x="42826" y="13025"/>
                    <a:pt x="42242" y="12958"/>
                    <a:pt x="41678" y="12958"/>
                  </a:cubicBezTo>
                  <a:cubicBezTo>
                    <a:pt x="40040" y="12958"/>
                    <a:pt x="38565" y="13525"/>
                    <a:pt x="36978" y="13525"/>
                  </a:cubicBezTo>
                  <a:cubicBezTo>
                    <a:pt x="36829" y="13525"/>
                    <a:pt x="36679" y="13520"/>
                    <a:pt x="36528" y="13509"/>
                  </a:cubicBezTo>
                  <a:cubicBezTo>
                    <a:pt x="36974" y="11208"/>
                    <a:pt x="38949" y="9519"/>
                    <a:pt x="38121" y="6828"/>
                  </a:cubicBezTo>
                  <a:cubicBezTo>
                    <a:pt x="36903" y="2846"/>
                    <a:pt x="32021" y="513"/>
                    <a:pt x="28270" y="154"/>
                  </a:cubicBezTo>
                  <a:cubicBezTo>
                    <a:pt x="27212" y="54"/>
                    <a:pt x="26079" y="1"/>
                    <a:pt x="24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8574" y="1338839"/>
              <a:ext cx="9443708" cy="3520344"/>
            </a:xfrm>
            <a:custGeom>
              <a:avLst/>
              <a:gdLst/>
              <a:ahLst/>
              <a:cxnLst/>
              <a:rect l="l" t="t" r="r" b="b"/>
              <a:pathLst>
                <a:path w="193113" h="71987" extrusionOk="0">
                  <a:moveTo>
                    <a:pt x="6316" y="0"/>
                  </a:moveTo>
                  <a:cubicBezTo>
                    <a:pt x="4128" y="0"/>
                    <a:pt x="2003" y="662"/>
                    <a:pt x="0" y="1681"/>
                  </a:cubicBezTo>
                  <a:lnTo>
                    <a:pt x="0" y="54742"/>
                  </a:lnTo>
                  <a:lnTo>
                    <a:pt x="46363" y="70087"/>
                  </a:lnTo>
                  <a:cubicBezTo>
                    <a:pt x="54602" y="71066"/>
                    <a:pt x="62636" y="71986"/>
                    <a:pt x="70904" y="71986"/>
                  </a:cubicBezTo>
                  <a:cubicBezTo>
                    <a:pt x="71715" y="71986"/>
                    <a:pt x="72528" y="71977"/>
                    <a:pt x="73343" y="71959"/>
                  </a:cubicBezTo>
                  <a:cubicBezTo>
                    <a:pt x="81052" y="71784"/>
                    <a:pt x="88681" y="71075"/>
                    <a:pt x="96318" y="70087"/>
                  </a:cubicBezTo>
                  <a:cubicBezTo>
                    <a:pt x="109776" y="68351"/>
                    <a:pt x="123218" y="66249"/>
                    <a:pt x="136604" y="63987"/>
                  </a:cubicBezTo>
                  <a:cubicBezTo>
                    <a:pt x="152237" y="61351"/>
                    <a:pt x="167869" y="58819"/>
                    <a:pt x="183557" y="56542"/>
                  </a:cubicBezTo>
                  <a:cubicBezTo>
                    <a:pt x="186734" y="56080"/>
                    <a:pt x="189927" y="55634"/>
                    <a:pt x="193113" y="55196"/>
                  </a:cubicBezTo>
                  <a:lnTo>
                    <a:pt x="193113" y="13563"/>
                  </a:lnTo>
                  <a:cubicBezTo>
                    <a:pt x="189904" y="14232"/>
                    <a:pt x="187339" y="17385"/>
                    <a:pt x="185715" y="20045"/>
                  </a:cubicBezTo>
                  <a:cubicBezTo>
                    <a:pt x="185046" y="21136"/>
                    <a:pt x="185118" y="22641"/>
                    <a:pt x="184273" y="23557"/>
                  </a:cubicBezTo>
                  <a:cubicBezTo>
                    <a:pt x="183087" y="24839"/>
                    <a:pt x="180921" y="24361"/>
                    <a:pt x="179392" y="24744"/>
                  </a:cubicBezTo>
                  <a:cubicBezTo>
                    <a:pt x="176629" y="25436"/>
                    <a:pt x="175028" y="28638"/>
                    <a:pt x="173165" y="30613"/>
                  </a:cubicBezTo>
                  <a:cubicBezTo>
                    <a:pt x="169884" y="34117"/>
                    <a:pt x="166730" y="37820"/>
                    <a:pt x="163258" y="41164"/>
                  </a:cubicBezTo>
                  <a:cubicBezTo>
                    <a:pt x="159738" y="44573"/>
                    <a:pt x="155971" y="47694"/>
                    <a:pt x="151966" y="50513"/>
                  </a:cubicBezTo>
                  <a:cubicBezTo>
                    <a:pt x="150365" y="51644"/>
                    <a:pt x="148534" y="52600"/>
                    <a:pt x="147013" y="53826"/>
                  </a:cubicBezTo>
                  <a:cubicBezTo>
                    <a:pt x="145930" y="54702"/>
                    <a:pt x="145141" y="55801"/>
                    <a:pt x="144018" y="56677"/>
                  </a:cubicBezTo>
                  <a:cubicBezTo>
                    <a:pt x="139161" y="60468"/>
                    <a:pt x="132782" y="62124"/>
                    <a:pt x="126921" y="63653"/>
                  </a:cubicBezTo>
                  <a:cubicBezTo>
                    <a:pt x="121689" y="65007"/>
                    <a:pt x="116569" y="64863"/>
                    <a:pt x="111297" y="65588"/>
                  </a:cubicBezTo>
                  <a:cubicBezTo>
                    <a:pt x="110448" y="65705"/>
                    <a:pt x="109551" y="65759"/>
                    <a:pt x="108625" y="65759"/>
                  </a:cubicBezTo>
                  <a:cubicBezTo>
                    <a:pt x="104759" y="65759"/>
                    <a:pt x="100401" y="64822"/>
                    <a:pt x="97034" y="63653"/>
                  </a:cubicBezTo>
                  <a:cubicBezTo>
                    <a:pt x="94064" y="62626"/>
                    <a:pt x="91317" y="61081"/>
                    <a:pt x="88904" y="59074"/>
                  </a:cubicBezTo>
                  <a:cubicBezTo>
                    <a:pt x="87120" y="57609"/>
                    <a:pt x="85551" y="54917"/>
                    <a:pt x="83473" y="54025"/>
                  </a:cubicBezTo>
                  <a:cubicBezTo>
                    <a:pt x="82964" y="53807"/>
                    <a:pt x="82374" y="53718"/>
                    <a:pt x="81742" y="53718"/>
                  </a:cubicBezTo>
                  <a:cubicBezTo>
                    <a:pt x="79792" y="53718"/>
                    <a:pt x="77445" y="54561"/>
                    <a:pt x="75875" y="55036"/>
                  </a:cubicBezTo>
                  <a:cubicBezTo>
                    <a:pt x="74923" y="55324"/>
                    <a:pt x="74212" y="55526"/>
                    <a:pt x="73632" y="55526"/>
                  </a:cubicBezTo>
                  <a:cubicBezTo>
                    <a:pt x="72669" y="55526"/>
                    <a:pt x="72064" y="54971"/>
                    <a:pt x="71304" y="53332"/>
                  </a:cubicBezTo>
                  <a:cubicBezTo>
                    <a:pt x="70301" y="51150"/>
                    <a:pt x="68254" y="47989"/>
                    <a:pt x="67339" y="45735"/>
                  </a:cubicBezTo>
                  <a:cubicBezTo>
                    <a:pt x="66160" y="42844"/>
                    <a:pt x="63652" y="39508"/>
                    <a:pt x="62003" y="38616"/>
                  </a:cubicBezTo>
                  <a:cubicBezTo>
                    <a:pt x="61546" y="38371"/>
                    <a:pt x="61046" y="38269"/>
                    <a:pt x="60514" y="38269"/>
                  </a:cubicBezTo>
                  <a:cubicBezTo>
                    <a:pt x="58454" y="38269"/>
                    <a:pt x="55914" y="39792"/>
                    <a:pt x="53490" y="40400"/>
                  </a:cubicBezTo>
                  <a:cubicBezTo>
                    <a:pt x="51842" y="40810"/>
                    <a:pt x="50327" y="41130"/>
                    <a:pt x="48888" y="41130"/>
                  </a:cubicBezTo>
                  <a:cubicBezTo>
                    <a:pt x="46949" y="41130"/>
                    <a:pt x="45147" y="40550"/>
                    <a:pt x="43337" y="38831"/>
                  </a:cubicBezTo>
                  <a:cubicBezTo>
                    <a:pt x="41489" y="37087"/>
                    <a:pt x="41290" y="34109"/>
                    <a:pt x="39212" y="32309"/>
                  </a:cubicBezTo>
                  <a:cubicBezTo>
                    <a:pt x="35995" y="29522"/>
                    <a:pt x="34721" y="27475"/>
                    <a:pt x="31336" y="24855"/>
                  </a:cubicBezTo>
                  <a:cubicBezTo>
                    <a:pt x="29664" y="23565"/>
                    <a:pt x="28692" y="20618"/>
                    <a:pt x="27402" y="18930"/>
                  </a:cubicBezTo>
                  <a:cubicBezTo>
                    <a:pt x="26367" y="17571"/>
                    <a:pt x="25749" y="16867"/>
                    <a:pt x="24700" y="16867"/>
                  </a:cubicBezTo>
                  <a:cubicBezTo>
                    <a:pt x="24175" y="16867"/>
                    <a:pt x="23543" y="17043"/>
                    <a:pt x="22696" y="17401"/>
                  </a:cubicBezTo>
                  <a:cubicBezTo>
                    <a:pt x="21426" y="17931"/>
                    <a:pt x="20468" y="18628"/>
                    <a:pt x="19637" y="18628"/>
                  </a:cubicBezTo>
                  <a:cubicBezTo>
                    <a:pt x="19019" y="18628"/>
                    <a:pt x="18471" y="18242"/>
                    <a:pt x="17918" y="17115"/>
                  </a:cubicBezTo>
                  <a:cubicBezTo>
                    <a:pt x="16564" y="14359"/>
                    <a:pt x="15799" y="11261"/>
                    <a:pt x="14732" y="8387"/>
                  </a:cubicBezTo>
                  <a:cubicBezTo>
                    <a:pt x="13625" y="5368"/>
                    <a:pt x="12144" y="1036"/>
                    <a:pt x="8593" y="248"/>
                  </a:cubicBezTo>
                  <a:cubicBezTo>
                    <a:pt x="7828" y="79"/>
                    <a:pt x="7068" y="0"/>
                    <a:pt x="6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7633615" y="2743954"/>
              <a:ext cx="1801910" cy="1180213"/>
            </a:xfrm>
            <a:custGeom>
              <a:avLst/>
              <a:gdLst/>
              <a:ahLst/>
              <a:cxnLst/>
              <a:rect l="l" t="t" r="r" b="b"/>
              <a:pathLst>
                <a:path w="36847" h="24134" extrusionOk="0">
                  <a:moveTo>
                    <a:pt x="36839" y="0"/>
                  </a:moveTo>
                  <a:cubicBezTo>
                    <a:pt x="35788" y="1107"/>
                    <a:pt x="34840" y="2294"/>
                    <a:pt x="33693" y="3313"/>
                  </a:cubicBezTo>
                  <a:cubicBezTo>
                    <a:pt x="32523" y="4356"/>
                    <a:pt x="31105" y="6299"/>
                    <a:pt x="29696" y="6944"/>
                  </a:cubicBezTo>
                  <a:cubicBezTo>
                    <a:pt x="29393" y="7082"/>
                    <a:pt x="29046" y="7138"/>
                    <a:pt x="28671" y="7138"/>
                  </a:cubicBezTo>
                  <a:cubicBezTo>
                    <a:pt x="27093" y="7138"/>
                    <a:pt x="25017" y="6147"/>
                    <a:pt x="23628" y="6076"/>
                  </a:cubicBezTo>
                  <a:cubicBezTo>
                    <a:pt x="23207" y="6055"/>
                    <a:pt x="22819" y="6042"/>
                    <a:pt x="22457" y="6042"/>
                  </a:cubicBezTo>
                  <a:cubicBezTo>
                    <a:pt x="20485" y="6042"/>
                    <a:pt x="19264" y="6426"/>
                    <a:pt x="17623" y="7980"/>
                  </a:cubicBezTo>
                  <a:cubicBezTo>
                    <a:pt x="15895" y="9628"/>
                    <a:pt x="14263" y="11253"/>
                    <a:pt x="12447" y="12813"/>
                  </a:cubicBezTo>
                  <a:cubicBezTo>
                    <a:pt x="8322" y="16349"/>
                    <a:pt x="4404" y="20076"/>
                    <a:pt x="0" y="23230"/>
                  </a:cubicBezTo>
                  <a:lnTo>
                    <a:pt x="1521" y="24114"/>
                  </a:lnTo>
                  <a:lnTo>
                    <a:pt x="3560" y="24114"/>
                  </a:lnTo>
                  <a:cubicBezTo>
                    <a:pt x="3899" y="24127"/>
                    <a:pt x="4236" y="24134"/>
                    <a:pt x="4572" y="24134"/>
                  </a:cubicBezTo>
                  <a:cubicBezTo>
                    <a:pt x="7383" y="24134"/>
                    <a:pt x="10119" y="23685"/>
                    <a:pt x="12957" y="23230"/>
                  </a:cubicBezTo>
                  <a:cubicBezTo>
                    <a:pt x="17782" y="22338"/>
                    <a:pt x="22744" y="21955"/>
                    <a:pt x="27697" y="21836"/>
                  </a:cubicBezTo>
                  <a:cubicBezTo>
                    <a:pt x="29560" y="21836"/>
                    <a:pt x="31424" y="21893"/>
                    <a:pt x="33249" y="21893"/>
                  </a:cubicBezTo>
                  <a:cubicBezTo>
                    <a:pt x="34162" y="21893"/>
                    <a:pt x="35066" y="21878"/>
                    <a:pt x="35955" y="21836"/>
                  </a:cubicBezTo>
                  <a:lnTo>
                    <a:pt x="36847" y="21780"/>
                  </a:lnTo>
                  <a:lnTo>
                    <a:pt x="368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8574" y="2268964"/>
              <a:ext cx="4437608" cy="2489626"/>
            </a:xfrm>
            <a:custGeom>
              <a:avLst/>
              <a:gdLst/>
              <a:ahLst/>
              <a:cxnLst/>
              <a:rect l="l" t="t" r="r" b="b"/>
              <a:pathLst>
                <a:path w="90744" h="50910" extrusionOk="0">
                  <a:moveTo>
                    <a:pt x="9567" y="1"/>
                  </a:moveTo>
                  <a:cubicBezTo>
                    <a:pt x="5964" y="1"/>
                    <a:pt x="1391" y="5017"/>
                    <a:pt x="72" y="7531"/>
                  </a:cubicBezTo>
                  <a:lnTo>
                    <a:pt x="0" y="8654"/>
                  </a:lnTo>
                  <a:lnTo>
                    <a:pt x="0" y="36877"/>
                  </a:lnTo>
                  <a:cubicBezTo>
                    <a:pt x="4237" y="37036"/>
                    <a:pt x="8473" y="37657"/>
                    <a:pt x="12710" y="37848"/>
                  </a:cubicBezTo>
                  <a:cubicBezTo>
                    <a:pt x="21055" y="38230"/>
                    <a:pt x="29401" y="37975"/>
                    <a:pt x="37691" y="39210"/>
                  </a:cubicBezTo>
                  <a:cubicBezTo>
                    <a:pt x="46490" y="40524"/>
                    <a:pt x="55553" y="42379"/>
                    <a:pt x="64113" y="44752"/>
                  </a:cubicBezTo>
                  <a:cubicBezTo>
                    <a:pt x="69736" y="46313"/>
                    <a:pt x="75310" y="48264"/>
                    <a:pt x="80948" y="49674"/>
                  </a:cubicBezTo>
                  <a:cubicBezTo>
                    <a:pt x="82391" y="50035"/>
                    <a:pt x="84654" y="50909"/>
                    <a:pt x="86592" y="50909"/>
                  </a:cubicBezTo>
                  <a:cubicBezTo>
                    <a:pt x="87734" y="50909"/>
                    <a:pt x="88763" y="50605"/>
                    <a:pt x="89445" y="49714"/>
                  </a:cubicBezTo>
                  <a:cubicBezTo>
                    <a:pt x="90743" y="48017"/>
                    <a:pt x="88856" y="48256"/>
                    <a:pt x="87351" y="48057"/>
                  </a:cubicBezTo>
                  <a:cubicBezTo>
                    <a:pt x="85893" y="47858"/>
                    <a:pt x="84675" y="47651"/>
                    <a:pt x="83361" y="46871"/>
                  </a:cubicBezTo>
                  <a:cubicBezTo>
                    <a:pt x="81115" y="45525"/>
                    <a:pt x="79037" y="43900"/>
                    <a:pt x="77181" y="42053"/>
                  </a:cubicBezTo>
                  <a:cubicBezTo>
                    <a:pt x="75095" y="39942"/>
                    <a:pt x="72348" y="38382"/>
                    <a:pt x="69823" y="36669"/>
                  </a:cubicBezTo>
                  <a:cubicBezTo>
                    <a:pt x="67697" y="35228"/>
                    <a:pt x="65579" y="33054"/>
                    <a:pt x="63070" y="32258"/>
                  </a:cubicBezTo>
                  <a:cubicBezTo>
                    <a:pt x="61095" y="31637"/>
                    <a:pt x="59272" y="31931"/>
                    <a:pt x="57289" y="31031"/>
                  </a:cubicBezTo>
                  <a:cubicBezTo>
                    <a:pt x="51961" y="28610"/>
                    <a:pt x="47207" y="25130"/>
                    <a:pt x="42023" y="22447"/>
                  </a:cubicBezTo>
                  <a:cubicBezTo>
                    <a:pt x="39833" y="21316"/>
                    <a:pt x="37579" y="20328"/>
                    <a:pt x="35095" y="20034"/>
                  </a:cubicBezTo>
                  <a:cubicBezTo>
                    <a:pt x="32913" y="19771"/>
                    <a:pt x="30564" y="20106"/>
                    <a:pt x="28437" y="19564"/>
                  </a:cubicBezTo>
                  <a:cubicBezTo>
                    <a:pt x="24726" y="18624"/>
                    <a:pt x="22186" y="16012"/>
                    <a:pt x="20546" y="12747"/>
                  </a:cubicBezTo>
                  <a:cubicBezTo>
                    <a:pt x="18587" y="8845"/>
                    <a:pt x="15218" y="2674"/>
                    <a:pt x="11197" y="412"/>
                  </a:cubicBezTo>
                  <a:cubicBezTo>
                    <a:pt x="10689" y="128"/>
                    <a:pt x="10141" y="1"/>
                    <a:pt x="9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4151" y="35783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2341240" y="49324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429607" y="49974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156410" y="47552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252601" y="48380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943166" y="44955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73121" y="45584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401138" y="47693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491803" y="48799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083468" y="46685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671855" y="46431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134375" y="49451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244601" y="49302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981024" y="51456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8651570" y="48076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8739985" y="48727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8185822" y="41577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8279177" y="42683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9011785" y="38287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9137171" y="39133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8489164" y="37783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8670544" y="39512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8749717" y="42055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8859894" y="41902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8291354" y="50209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433184" y="42387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510917" y="36436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798317" y="36962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5172401" y="43540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8463099" y="35913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4575" y="46844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779714" y="47889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653245" y="47660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341073" y="45874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516340" y="46289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227766" y="51674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330950" y="51798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016429" y="40740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2088854" y="40404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728582" y="49197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892552" y="49587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2383296" y="52392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2416403" y="52604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7823650" y="39941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 name="Google Shape;61;p2"/>
          <p:cNvSpPr/>
          <p:nvPr/>
        </p:nvSpPr>
        <p:spPr>
          <a:xfrm>
            <a:off x="10618136" y="327271"/>
            <a:ext cx="227589" cy="256485"/>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186070" y="374371"/>
            <a:ext cx="297751" cy="204447"/>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422702" y="1985015"/>
            <a:ext cx="218177" cy="206483"/>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1591722" y="1276606"/>
            <a:ext cx="157223" cy="153653"/>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0845734" y="2807155"/>
            <a:ext cx="116020" cy="83373"/>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699953" y="1555631"/>
            <a:ext cx="173951" cy="157823"/>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 name="Google Shape;67;p2"/>
          <p:cNvGrpSpPr/>
          <p:nvPr/>
        </p:nvGrpSpPr>
        <p:grpSpPr>
          <a:xfrm rot="1020173">
            <a:off x="-500430" y="9821"/>
            <a:ext cx="1074075" cy="2699291"/>
            <a:chOff x="9462404" y="18375"/>
            <a:chExt cx="498541" cy="1252899"/>
          </a:xfrm>
        </p:grpSpPr>
        <p:sp>
          <p:nvSpPr>
            <p:cNvPr id="68" name="Google Shape;68;p2"/>
            <p:cNvSpPr/>
            <p:nvPr/>
          </p:nvSpPr>
          <p:spPr>
            <a:xfrm>
              <a:off x="9569060" y="436965"/>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9462404" y="18375"/>
              <a:ext cx="498541" cy="410845"/>
            </a:xfrm>
            <a:custGeom>
              <a:avLst/>
              <a:gdLst/>
              <a:ahLst/>
              <a:cxnLst/>
              <a:rect l="l" t="t" r="r" b="b"/>
              <a:pathLst>
                <a:path w="7072" h="5828" extrusionOk="0">
                  <a:moveTo>
                    <a:pt x="3417" y="1"/>
                  </a:moveTo>
                  <a:cubicBezTo>
                    <a:pt x="2232" y="1"/>
                    <a:pt x="970" y="536"/>
                    <a:pt x="614" y="1845"/>
                  </a:cubicBezTo>
                  <a:cubicBezTo>
                    <a:pt x="0" y="4099"/>
                    <a:pt x="1744" y="5795"/>
                    <a:pt x="3003" y="5827"/>
                  </a:cubicBezTo>
                  <a:cubicBezTo>
                    <a:pt x="7072" y="5827"/>
                    <a:pt x="6459" y="1869"/>
                    <a:pt x="5495" y="746"/>
                  </a:cubicBezTo>
                  <a:cubicBezTo>
                    <a:pt x="5088" y="279"/>
                    <a:pt x="4273" y="1"/>
                    <a:pt x="3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 name="Google Shape;70;p2"/>
          <p:cNvSpPr/>
          <p:nvPr/>
        </p:nvSpPr>
        <p:spPr>
          <a:xfrm>
            <a:off x="859748" y="108180"/>
            <a:ext cx="187459" cy="133400"/>
          </a:xfrm>
          <a:custGeom>
            <a:avLst/>
            <a:gdLst/>
            <a:ahLst/>
            <a:cxnLst/>
            <a:rect l="l" t="t" r="r" b="b"/>
            <a:pathLst>
              <a:path w="1013" h="721" extrusionOk="0">
                <a:moveTo>
                  <a:pt x="582" y="1"/>
                </a:moveTo>
                <a:lnTo>
                  <a:pt x="511" y="33"/>
                </a:lnTo>
                <a:cubicBezTo>
                  <a:pt x="256" y="216"/>
                  <a:pt x="1" y="495"/>
                  <a:pt x="9" y="598"/>
                </a:cubicBezTo>
                <a:cubicBezTo>
                  <a:pt x="14" y="672"/>
                  <a:pt x="265" y="721"/>
                  <a:pt x="494" y="721"/>
                </a:cubicBezTo>
                <a:cubicBezTo>
                  <a:pt x="613" y="721"/>
                  <a:pt x="727" y="708"/>
                  <a:pt x="797" y="678"/>
                </a:cubicBezTo>
                <a:cubicBezTo>
                  <a:pt x="1012" y="590"/>
                  <a:pt x="726" y="128"/>
                  <a:pt x="58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11057693" y="2378600"/>
            <a:ext cx="361673" cy="281597"/>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2" name="Google Shape;72;p2"/>
          <p:cNvGrpSpPr/>
          <p:nvPr/>
        </p:nvGrpSpPr>
        <p:grpSpPr>
          <a:xfrm>
            <a:off x="11247287" y="-88234"/>
            <a:ext cx="871271" cy="2279727"/>
            <a:chOff x="8710165" y="93249"/>
            <a:chExt cx="653453" cy="1709795"/>
          </a:xfrm>
        </p:grpSpPr>
        <p:sp>
          <p:nvSpPr>
            <p:cNvPr id="73" name="Google Shape;73;p2"/>
            <p:cNvSpPr/>
            <p:nvPr/>
          </p:nvSpPr>
          <p:spPr>
            <a:xfrm>
              <a:off x="8741321" y="584399"/>
              <a:ext cx="210377" cy="1218645"/>
            </a:xfrm>
            <a:custGeom>
              <a:avLst/>
              <a:gdLst/>
              <a:ahLst/>
              <a:cxnLst/>
              <a:rect l="l" t="t" r="r" b="b"/>
              <a:pathLst>
                <a:path w="2262" h="13103" extrusionOk="0">
                  <a:moveTo>
                    <a:pt x="900" y="9001"/>
                  </a:moveTo>
                  <a:cubicBezTo>
                    <a:pt x="1115" y="9009"/>
                    <a:pt x="1322" y="9081"/>
                    <a:pt x="1497" y="9200"/>
                  </a:cubicBezTo>
                  <a:cubicBezTo>
                    <a:pt x="1529" y="9224"/>
                    <a:pt x="1561" y="9248"/>
                    <a:pt x="1585" y="9272"/>
                  </a:cubicBezTo>
                  <a:cubicBezTo>
                    <a:pt x="1561" y="9359"/>
                    <a:pt x="1529" y="9447"/>
                    <a:pt x="1474" y="9527"/>
                  </a:cubicBezTo>
                  <a:cubicBezTo>
                    <a:pt x="1330" y="9750"/>
                    <a:pt x="1044" y="9996"/>
                    <a:pt x="717" y="9996"/>
                  </a:cubicBezTo>
                  <a:lnTo>
                    <a:pt x="693" y="9996"/>
                  </a:lnTo>
                  <a:cubicBezTo>
                    <a:pt x="675" y="9998"/>
                    <a:pt x="656" y="9999"/>
                    <a:pt x="638" y="9999"/>
                  </a:cubicBezTo>
                  <a:cubicBezTo>
                    <a:pt x="475" y="9999"/>
                    <a:pt x="321" y="9936"/>
                    <a:pt x="199" y="9829"/>
                  </a:cubicBezTo>
                  <a:cubicBezTo>
                    <a:pt x="120" y="9757"/>
                    <a:pt x="88" y="9662"/>
                    <a:pt x="88" y="9566"/>
                  </a:cubicBezTo>
                  <a:cubicBezTo>
                    <a:pt x="80" y="9288"/>
                    <a:pt x="375" y="9081"/>
                    <a:pt x="677" y="9033"/>
                  </a:cubicBezTo>
                  <a:cubicBezTo>
                    <a:pt x="749" y="9009"/>
                    <a:pt x="821" y="9001"/>
                    <a:pt x="892" y="9001"/>
                  </a:cubicBezTo>
                  <a:close/>
                  <a:moveTo>
                    <a:pt x="1628" y="0"/>
                  </a:moveTo>
                  <a:cubicBezTo>
                    <a:pt x="1611" y="0"/>
                    <a:pt x="1600" y="13"/>
                    <a:pt x="1593" y="26"/>
                  </a:cubicBezTo>
                  <a:cubicBezTo>
                    <a:pt x="1482" y="289"/>
                    <a:pt x="1338" y="544"/>
                    <a:pt x="1171" y="775"/>
                  </a:cubicBezTo>
                  <a:cubicBezTo>
                    <a:pt x="1075" y="918"/>
                    <a:pt x="980" y="1069"/>
                    <a:pt x="884" y="1229"/>
                  </a:cubicBezTo>
                  <a:cubicBezTo>
                    <a:pt x="550" y="1794"/>
                    <a:pt x="462" y="2463"/>
                    <a:pt x="399" y="3036"/>
                  </a:cubicBezTo>
                  <a:cubicBezTo>
                    <a:pt x="367" y="3570"/>
                    <a:pt x="367" y="4143"/>
                    <a:pt x="367" y="4701"/>
                  </a:cubicBezTo>
                  <a:lnTo>
                    <a:pt x="367" y="4717"/>
                  </a:lnTo>
                  <a:cubicBezTo>
                    <a:pt x="359" y="4868"/>
                    <a:pt x="359" y="5019"/>
                    <a:pt x="351" y="5171"/>
                  </a:cubicBezTo>
                  <a:cubicBezTo>
                    <a:pt x="223" y="6150"/>
                    <a:pt x="502" y="7137"/>
                    <a:pt x="1123" y="7910"/>
                  </a:cubicBezTo>
                  <a:cubicBezTo>
                    <a:pt x="1370" y="8292"/>
                    <a:pt x="1665" y="8746"/>
                    <a:pt x="1601" y="9184"/>
                  </a:cubicBezTo>
                  <a:cubicBezTo>
                    <a:pt x="1577" y="9168"/>
                    <a:pt x="1561" y="9152"/>
                    <a:pt x="1537" y="9136"/>
                  </a:cubicBezTo>
                  <a:cubicBezTo>
                    <a:pt x="1315" y="8996"/>
                    <a:pt x="1094" y="8925"/>
                    <a:pt x="884" y="8925"/>
                  </a:cubicBezTo>
                  <a:cubicBezTo>
                    <a:pt x="808" y="8925"/>
                    <a:pt x="734" y="8934"/>
                    <a:pt x="661" y="8953"/>
                  </a:cubicBezTo>
                  <a:cubicBezTo>
                    <a:pt x="335" y="9009"/>
                    <a:pt x="0" y="9240"/>
                    <a:pt x="16" y="9558"/>
                  </a:cubicBezTo>
                  <a:cubicBezTo>
                    <a:pt x="8" y="9678"/>
                    <a:pt x="56" y="9797"/>
                    <a:pt x="144" y="9877"/>
                  </a:cubicBezTo>
                  <a:cubicBezTo>
                    <a:pt x="287" y="10005"/>
                    <a:pt x="465" y="10069"/>
                    <a:pt x="659" y="10069"/>
                  </a:cubicBezTo>
                  <a:cubicBezTo>
                    <a:pt x="670" y="10069"/>
                    <a:pt x="682" y="10068"/>
                    <a:pt x="693" y="10068"/>
                  </a:cubicBezTo>
                  <a:cubicBezTo>
                    <a:pt x="708" y="10069"/>
                    <a:pt x="722" y="10069"/>
                    <a:pt x="736" y="10069"/>
                  </a:cubicBezTo>
                  <a:cubicBezTo>
                    <a:pt x="1077" y="10069"/>
                    <a:pt x="1377" y="9804"/>
                    <a:pt x="1537" y="9574"/>
                  </a:cubicBezTo>
                  <a:cubicBezTo>
                    <a:pt x="1585" y="9495"/>
                    <a:pt x="1617" y="9415"/>
                    <a:pt x="1649" y="9327"/>
                  </a:cubicBezTo>
                  <a:cubicBezTo>
                    <a:pt x="2039" y="9702"/>
                    <a:pt x="2174" y="10275"/>
                    <a:pt x="2023" y="10896"/>
                  </a:cubicBezTo>
                  <a:cubicBezTo>
                    <a:pt x="1912" y="11263"/>
                    <a:pt x="1752" y="11605"/>
                    <a:pt x="1537" y="11924"/>
                  </a:cubicBezTo>
                  <a:cubicBezTo>
                    <a:pt x="1195" y="12425"/>
                    <a:pt x="661" y="12736"/>
                    <a:pt x="96" y="13030"/>
                  </a:cubicBezTo>
                  <a:cubicBezTo>
                    <a:pt x="80" y="13046"/>
                    <a:pt x="72" y="13062"/>
                    <a:pt x="80" y="13086"/>
                  </a:cubicBezTo>
                  <a:cubicBezTo>
                    <a:pt x="88" y="13094"/>
                    <a:pt x="104" y="13102"/>
                    <a:pt x="120" y="13102"/>
                  </a:cubicBezTo>
                  <a:cubicBezTo>
                    <a:pt x="120" y="13102"/>
                    <a:pt x="128" y="13094"/>
                    <a:pt x="136" y="13094"/>
                  </a:cubicBezTo>
                  <a:cubicBezTo>
                    <a:pt x="701" y="12792"/>
                    <a:pt x="1243" y="12473"/>
                    <a:pt x="1601" y="11963"/>
                  </a:cubicBezTo>
                  <a:cubicBezTo>
                    <a:pt x="1816" y="11637"/>
                    <a:pt x="1983" y="11286"/>
                    <a:pt x="2095" y="10912"/>
                  </a:cubicBezTo>
                  <a:cubicBezTo>
                    <a:pt x="2262" y="10243"/>
                    <a:pt x="2103" y="9630"/>
                    <a:pt x="1665" y="9240"/>
                  </a:cubicBezTo>
                  <a:cubicBezTo>
                    <a:pt x="1760" y="8754"/>
                    <a:pt x="1434" y="8252"/>
                    <a:pt x="1187" y="7870"/>
                  </a:cubicBezTo>
                  <a:cubicBezTo>
                    <a:pt x="574" y="7114"/>
                    <a:pt x="295" y="6134"/>
                    <a:pt x="422" y="5171"/>
                  </a:cubicBezTo>
                  <a:cubicBezTo>
                    <a:pt x="430" y="5027"/>
                    <a:pt x="438" y="4868"/>
                    <a:pt x="438" y="4717"/>
                  </a:cubicBezTo>
                  <a:lnTo>
                    <a:pt x="438" y="4701"/>
                  </a:lnTo>
                  <a:cubicBezTo>
                    <a:pt x="438" y="4151"/>
                    <a:pt x="438" y="3578"/>
                    <a:pt x="470" y="3044"/>
                  </a:cubicBezTo>
                  <a:cubicBezTo>
                    <a:pt x="534" y="2479"/>
                    <a:pt x="621" y="1826"/>
                    <a:pt x="948" y="1268"/>
                  </a:cubicBezTo>
                  <a:cubicBezTo>
                    <a:pt x="1036" y="1109"/>
                    <a:pt x="1131" y="958"/>
                    <a:pt x="1235" y="815"/>
                  </a:cubicBezTo>
                  <a:cubicBezTo>
                    <a:pt x="1410" y="584"/>
                    <a:pt x="1553" y="321"/>
                    <a:pt x="1665" y="50"/>
                  </a:cubicBezTo>
                  <a:cubicBezTo>
                    <a:pt x="1665" y="34"/>
                    <a:pt x="1657" y="10"/>
                    <a:pt x="1641" y="2"/>
                  </a:cubicBezTo>
                  <a:cubicBezTo>
                    <a:pt x="1636" y="1"/>
                    <a:pt x="1632"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8710165" y="93249"/>
              <a:ext cx="653453" cy="559518"/>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 name="Google Shape;75;p2"/>
          <p:cNvGrpSpPr/>
          <p:nvPr/>
        </p:nvGrpSpPr>
        <p:grpSpPr>
          <a:xfrm>
            <a:off x="11647995" y="341405"/>
            <a:ext cx="918325" cy="1849345"/>
            <a:chOff x="8735996" y="256053"/>
            <a:chExt cx="688744" cy="1387009"/>
          </a:xfrm>
        </p:grpSpPr>
        <p:sp>
          <p:nvSpPr>
            <p:cNvPr id="76" name="Google Shape;76;p2"/>
            <p:cNvSpPr/>
            <p:nvPr/>
          </p:nvSpPr>
          <p:spPr>
            <a:xfrm>
              <a:off x="8793285" y="808753"/>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8735996" y="256053"/>
              <a:ext cx="688744" cy="580454"/>
            </a:xfrm>
            <a:custGeom>
              <a:avLst/>
              <a:gdLst/>
              <a:ahLst/>
              <a:cxnLst/>
              <a:rect l="l" t="t" r="r" b="b"/>
              <a:pathLst>
                <a:path w="7028" h="5923" extrusionOk="0">
                  <a:moveTo>
                    <a:pt x="3150" y="0"/>
                  </a:moveTo>
                  <a:cubicBezTo>
                    <a:pt x="2130" y="0"/>
                    <a:pt x="961" y="432"/>
                    <a:pt x="590" y="1498"/>
                  </a:cubicBezTo>
                  <a:cubicBezTo>
                    <a:pt x="1" y="3170"/>
                    <a:pt x="853" y="4603"/>
                    <a:pt x="1729" y="5193"/>
                  </a:cubicBezTo>
                  <a:cubicBezTo>
                    <a:pt x="853" y="5511"/>
                    <a:pt x="1203" y="5631"/>
                    <a:pt x="1554" y="5806"/>
                  </a:cubicBezTo>
                  <a:cubicBezTo>
                    <a:pt x="1687" y="5873"/>
                    <a:pt x="1816" y="5922"/>
                    <a:pt x="1920" y="5922"/>
                  </a:cubicBezTo>
                  <a:cubicBezTo>
                    <a:pt x="2088" y="5922"/>
                    <a:pt x="2189" y="5791"/>
                    <a:pt x="2135" y="5392"/>
                  </a:cubicBezTo>
                  <a:lnTo>
                    <a:pt x="2135" y="5392"/>
                  </a:lnTo>
                  <a:cubicBezTo>
                    <a:pt x="2213" y="5396"/>
                    <a:pt x="2291" y="5398"/>
                    <a:pt x="2367" y="5398"/>
                  </a:cubicBezTo>
                  <a:cubicBezTo>
                    <a:pt x="5471" y="5398"/>
                    <a:pt x="7028" y="1992"/>
                    <a:pt x="4572" y="383"/>
                  </a:cubicBezTo>
                  <a:cubicBezTo>
                    <a:pt x="4263" y="140"/>
                    <a:pt x="3731" y="0"/>
                    <a:pt x="3150" y="0"/>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 name="Google Shape;78;p2"/>
          <p:cNvGrpSpPr/>
          <p:nvPr/>
        </p:nvGrpSpPr>
        <p:grpSpPr>
          <a:xfrm rot="2250718">
            <a:off x="-47371" y="691424"/>
            <a:ext cx="1213936" cy="1664989"/>
            <a:chOff x="469425" y="1554325"/>
            <a:chExt cx="275300" cy="377575"/>
          </a:xfrm>
        </p:grpSpPr>
        <p:sp>
          <p:nvSpPr>
            <p:cNvPr id="79" name="Google Shape;79;p2"/>
            <p:cNvSpPr/>
            <p:nvPr/>
          </p:nvSpPr>
          <p:spPr>
            <a:xfrm>
              <a:off x="593600" y="1726000"/>
              <a:ext cx="151125" cy="205900"/>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69425" y="1554325"/>
              <a:ext cx="204625" cy="1846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rgbClr val="96D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2168898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1"/>
        <p:cNvGrpSpPr/>
        <p:nvPr/>
      </p:nvGrpSpPr>
      <p:grpSpPr>
        <a:xfrm>
          <a:off x="0" y="0"/>
          <a:ext cx="0" cy="0"/>
          <a:chOff x="0" y="0"/>
          <a:chExt cx="0" cy="0"/>
        </a:xfrm>
      </p:grpSpPr>
      <p:grpSp>
        <p:nvGrpSpPr>
          <p:cNvPr id="82" name="Google Shape;82;p3"/>
          <p:cNvGrpSpPr/>
          <p:nvPr/>
        </p:nvGrpSpPr>
        <p:grpSpPr>
          <a:xfrm>
            <a:off x="-500429" y="-88234"/>
            <a:ext cx="13533903" cy="7791495"/>
            <a:chOff x="-375322" y="-66176"/>
            <a:chExt cx="10150427" cy="5843621"/>
          </a:xfrm>
        </p:grpSpPr>
        <p:grpSp>
          <p:nvGrpSpPr>
            <p:cNvPr id="83" name="Google Shape;83;p3"/>
            <p:cNvGrpSpPr/>
            <p:nvPr/>
          </p:nvGrpSpPr>
          <p:grpSpPr>
            <a:xfrm>
              <a:off x="-74788" y="694672"/>
              <a:ext cx="9849893" cy="5082773"/>
              <a:chOff x="-74788" y="542272"/>
              <a:chExt cx="9849893" cy="5082773"/>
            </a:xfrm>
          </p:grpSpPr>
          <p:sp>
            <p:nvSpPr>
              <p:cNvPr id="84" name="Google Shape;84;p3"/>
              <p:cNvSpPr/>
              <p:nvPr/>
            </p:nvSpPr>
            <p:spPr>
              <a:xfrm>
                <a:off x="4788027" y="822086"/>
                <a:ext cx="4647107" cy="3963792"/>
              </a:xfrm>
              <a:custGeom>
                <a:avLst/>
                <a:gdLst/>
                <a:ahLst/>
                <a:cxnLst/>
                <a:rect l="l" t="t" r="r" b="b"/>
                <a:pathLst>
                  <a:path w="95028" h="81055" extrusionOk="0">
                    <a:moveTo>
                      <a:pt x="95028" y="1"/>
                    </a:moveTo>
                    <a:cubicBezTo>
                      <a:pt x="94908" y="1"/>
                      <a:pt x="94781" y="1"/>
                      <a:pt x="94654" y="9"/>
                    </a:cubicBezTo>
                    <a:cubicBezTo>
                      <a:pt x="89469" y="240"/>
                      <a:pt x="83879" y="2629"/>
                      <a:pt x="80319" y="6459"/>
                    </a:cubicBezTo>
                    <a:cubicBezTo>
                      <a:pt x="77293" y="9708"/>
                      <a:pt x="77301" y="14510"/>
                      <a:pt x="77954" y="18699"/>
                    </a:cubicBezTo>
                    <a:cubicBezTo>
                      <a:pt x="78352" y="21247"/>
                      <a:pt x="79029" y="24934"/>
                      <a:pt x="81466" y="26320"/>
                    </a:cubicBezTo>
                    <a:cubicBezTo>
                      <a:pt x="80558" y="26845"/>
                      <a:pt x="79021" y="26702"/>
                      <a:pt x="77922" y="26909"/>
                    </a:cubicBezTo>
                    <a:cubicBezTo>
                      <a:pt x="75884" y="27275"/>
                      <a:pt x="74291" y="28207"/>
                      <a:pt x="73176" y="29991"/>
                    </a:cubicBezTo>
                    <a:cubicBezTo>
                      <a:pt x="71384" y="32850"/>
                      <a:pt x="70986" y="38687"/>
                      <a:pt x="74649" y="40343"/>
                    </a:cubicBezTo>
                    <a:cubicBezTo>
                      <a:pt x="74569" y="40340"/>
                      <a:pt x="74490" y="40338"/>
                      <a:pt x="74411" y="40338"/>
                    </a:cubicBezTo>
                    <a:cubicBezTo>
                      <a:pt x="71348" y="40338"/>
                      <a:pt x="69851" y="43035"/>
                      <a:pt x="68446" y="45528"/>
                    </a:cubicBezTo>
                    <a:cubicBezTo>
                      <a:pt x="67752" y="45157"/>
                      <a:pt x="67103" y="44992"/>
                      <a:pt x="66489" y="44992"/>
                    </a:cubicBezTo>
                    <a:cubicBezTo>
                      <a:pt x="61545" y="44992"/>
                      <a:pt x="58910" y="55698"/>
                      <a:pt x="53881" y="56087"/>
                    </a:cubicBezTo>
                    <a:cubicBezTo>
                      <a:pt x="53495" y="56117"/>
                      <a:pt x="53106" y="56131"/>
                      <a:pt x="52713" y="56131"/>
                    </a:cubicBezTo>
                    <a:cubicBezTo>
                      <a:pt x="49583" y="56131"/>
                      <a:pt x="46246" y="55270"/>
                      <a:pt x="43154" y="55108"/>
                    </a:cubicBezTo>
                    <a:cubicBezTo>
                      <a:pt x="42024" y="55049"/>
                      <a:pt x="40921" y="55013"/>
                      <a:pt x="39836" y="55013"/>
                    </a:cubicBezTo>
                    <a:cubicBezTo>
                      <a:pt x="36199" y="55013"/>
                      <a:pt x="32765" y="55421"/>
                      <a:pt x="29170" y="56764"/>
                    </a:cubicBezTo>
                    <a:cubicBezTo>
                      <a:pt x="25436" y="58158"/>
                      <a:pt x="21780" y="60069"/>
                      <a:pt x="19431" y="63382"/>
                    </a:cubicBezTo>
                    <a:cubicBezTo>
                      <a:pt x="18746" y="64353"/>
                      <a:pt x="17815" y="67889"/>
                      <a:pt x="16596" y="68128"/>
                    </a:cubicBezTo>
                    <a:cubicBezTo>
                      <a:pt x="16588" y="68130"/>
                      <a:pt x="16579" y="68130"/>
                      <a:pt x="16569" y="68130"/>
                    </a:cubicBezTo>
                    <a:cubicBezTo>
                      <a:pt x="16283" y="68130"/>
                      <a:pt x="15134" y="67497"/>
                      <a:pt x="14773" y="67435"/>
                    </a:cubicBezTo>
                    <a:cubicBezTo>
                      <a:pt x="14500" y="67391"/>
                      <a:pt x="14220" y="67368"/>
                      <a:pt x="13939" y="67368"/>
                    </a:cubicBezTo>
                    <a:cubicBezTo>
                      <a:pt x="12397" y="67368"/>
                      <a:pt x="10843" y="68060"/>
                      <a:pt x="10520" y="69744"/>
                    </a:cubicBezTo>
                    <a:cubicBezTo>
                      <a:pt x="10486" y="69745"/>
                      <a:pt x="10452" y="69746"/>
                      <a:pt x="10418" y="69746"/>
                    </a:cubicBezTo>
                    <a:cubicBezTo>
                      <a:pt x="9225" y="69746"/>
                      <a:pt x="8030" y="69227"/>
                      <a:pt x="6788" y="69227"/>
                    </a:cubicBezTo>
                    <a:cubicBezTo>
                      <a:pt x="6433" y="69227"/>
                      <a:pt x="6074" y="69269"/>
                      <a:pt x="5710" y="69378"/>
                    </a:cubicBezTo>
                    <a:cubicBezTo>
                      <a:pt x="3568" y="70023"/>
                      <a:pt x="1490" y="72587"/>
                      <a:pt x="0" y="74085"/>
                    </a:cubicBezTo>
                    <a:lnTo>
                      <a:pt x="7112" y="80989"/>
                    </a:lnTo>
                    <a:cubicBezTo>
                      <a:pt x="7664" y="81034"/>
                      <a:pt x="8224" y="81054"/>
                      <a:pt x="8791" y="81054"/>
                    </a:cubicBezTo>
                    <a:cubicBezTo>
                      <a:pt x="14267" y="81054"/>
                      <a:pt x="20324" y="79118"/>
                      <a:pt x="25563" y="78281"/>
                    </a:cubicBezTo>
                    <a:cubicBezTo>
                      <a:pt x="36871" y="76458"/>
                      <a:pt x="48036" y="73925"/>
                      <a:pt x="59320" y="71966"/>
                    </a:cubicBezTo>
                    <a:cubicBezTo>
                      <a:pt x="71050" y="69936"/>
                      <a:pt x="83083" y="67658"/>
                      <a:pt x="95028" y="67459"/>
                    </a:cubicBezTo>
                    <a:lnTo>
                      <a:pt x="950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3"/>
              <p:cNvSpPr/>
              <p:nvPr/>
            </p:nvSpPr>
            <p:spPr>
              <a:xfrm>
                <a:off x="-74788" y="542272"/>
                <a:ext cx="3757435" cy="3978457"/>
              </a:xfrm>
              <a:custGeom>
                <a:avLst/>
                <a:gdLst/>
                <a:ahLst/>
                <a:cxnLst/>
                <a:rect l="l" t="t" r="r" b="b"/>
                <a:pathLst>
                  <a:path w="105691" h="88783" extrusionOk="0">
                    <a:moveTo>
                      <a:pt x="24909" y="1"/>
                    </a:moveTo>
                    <a:cubicBezTo>
                      <a:pt x="20951" y="1"/>
                      <a:pt x="16577" y="618"/>
                      <a:pt x="13251" y="2161"/>
                    </a:cubicBezTo>
                    <a:cubicBezTo>
                      <a:pt x="10767" y="3316"/>
                      <a:pt x="8147" y="5084"/>
                      <a:pt x="6674" y="7481"/>
                    </a:cubicBezTo>
                    <a:cubicBezTo>
                      <a:pt x="6060" y="8476"/>
                      <a:pt x="6021" y="9623"/>
                      <a:pt x="5487" y="10602"/>
                    </a:cubicBezTo>
                    <a:cubicBezTo>
                      <a:pt x="4842" y="11805"/>
                      <a:pt x="2564" y="13015"/>
                      <a:pt x="1521" y="13843"/>
                    </a:cubicBezTo>
                    <a:lnTo>
                      <a:pt x="0" y="14536"/>
                    </a:lnTo>
                    <a:lnTo>
                      <a:pt x="0" y="86597"/>
                    </a:lnTo>
                    <a:cubicBezTo>
                      <a:pt x="2705" y="86332"/>
                      <a:pt x="6456" y="86220"/>
                      <a:pt x="10076" y="86220"/>
                    </a:cubicBezTo>
                    <a:cubicBezTo>
                      <a:pt x="13853" y="86220"/>
                      <a:pt x="17487" y="86342"/>
                      <a:pt x="19638" y="86542"/>
                    </a:cubicBezTo>
                    <a:cubicBezTo>
                      <a:pt x="30237" y="87529"/>
                      <a:pt x="40845" y="87999"/>
                      <a:pt x="51468" y="88381"/>
                    </a:cubicBezTo>
                    <a:cubicBezTo>
                      <a:pt x="58904" y="88652"/>
                      <a:pt x="66358" y="88704"/>
                      <a:pt x="73812" y="88704"/>
                    </a:cubicBezTo>
                    <a:cubicBezTo>
                      <a:pt x="78419" y="88704"/>
                      <a:pt x="83027" y="88684"/>
                      <a:pt x="87630" y="88684"/>
                    </a:cubicBezTo>
                    <a:lnTo>
                      <a:pt x="99177" y="88684"/>
                    </a:lnTo>
                    <a:cubicBezTo>
                      <a:pt x="99844" y="88684"/>
                      <a:pt x="101000" y="88782"/>
                      <a:pt x="102099" y="88782"/>
                    </a:cubicBezTo>
                    <a:cubicBezTo>
                      <a:pt x="103362" y="88782"/>
                      <a:pt x="104550" y="88652"/>
                      <a:pt x="104831" y="88095"/>
                    </a:cubicBezTo>
                    <a:cubicBezTo>
                      <a:pt x="105691" y="86406"/>
                      <a:pt x="103636" y="83165"/>
                      <a:pt x="102473" y="82138"/>
                    </a:cubicBezTo>
                    <a:cubicBezTo>
                      <a:pt x="100562" y="80466"/>
                      <a:pt x="98763" y="80728"/>
                      <a:pt x="96397" y="80609"/>
                    </a:cubicBezTo>
                    <a:cubicBezTo>
                      <a:pt x="97321" y="77376"/>
                      <a:pt x="98078" y="75616"/>
                      <a:pt x="97321" y="72208"/>
                    </a:cubicBezTo>
                    <a:cubicBezTo>
                      <a:pt x="96230" y="67246"/>
                      <a:pt x="91619" y="62580"/>
                      <a:pt x="87104" y="60676"/>
                    </a:cubicBezTo>
                    <a:cubicBezTo>
                      <a:pt x="84177" y="59442"/>
                      <a:pt x="80598" y="58863"/>
                      <a:pt x="77249" y="58863"/>
                    </a:cubicBezTo>
                    <a:cubicBezTo>
                      <a:pt x="76344" y="58863"/>
                      <a:pt x="75456" y="58905"/>
                      <a:pt x="74602" y="58988"/>
                    </a:cubicBezTo>
                    <a:cubicBezTo>
                      <a:pt x="71639" y="59283"/>
                      <a:pt x="69513" y="62086"/>
                      <a:pt x="66877" y="62492"/>
                    </a:cubicBezTo>
                    <a:cubicBezTo>
                      <a:pt x="66702" y="60326"/>
                      <a:pt x="67466" y="59179"/>
                      <a:pt x="65993" y="57157"/>
                    </a:cubicBezTo>
                    <a:cubicBezTo>
                      <a:pt x="64815" y="55555"/>
                      <a:pt x="63443" y="54765"/>
                      <a:pt x="61503" y="54765"/>
                    </a:cubicBezTo>
                    <a:cubicBezTo>
                      <a:pt x="61437" y="54765"/>
                      <a:pt x="61370" y="54766"/>
                      <a:pt x="61303" y="54768"/>
                    </a:cubicBezTo>
                    <a:cubicBezTo>
                      <a:pt x="63333" y="52100"/>
                      <a:pt x="65842" y="49982"/>
                      <a:pt x="67180" y="46717"/>
                    </a:cubicBezTo>
                    <a:cubicBezTo>
                      <a:pt x="69067" y="42153"/>
                      <a:pt x="68892" y="36563"/>
                      <a:pt x="67180" y="31992"/>
                    </a:cubicBezTo>
                    <a:cubicBezTo>
                      <a:pt x="65515" y="27533"/>
                      <a:pt x="62457" y="22938"/>
                      <a:pt x="58404" y="20413"/>
                    </a:cubicBezTo>
                    <a:cubicBezTo>
                      <a:pt x="55953" y="18886"/>
                      <a:pt x="53850" y="18697"/>
                      <a:pt x="51480" y="18697"/>
                    </a:cubicBezTo>
                    <a:cubicBezTo>
                      <a:pt x="50697" y="18697"/>
                      <a:pt x="49885" y="18717"/>
                      <a:pt x="49021" y="18717"/>
                    </a:cubicBezTo>
                    <a:cubicBezTo>
                      <a:pt x="48982" y="18717"/>
                      <a:pt x="48943" y="18717"/>
                      <a:pt x="48904" y="18717"/>
                    </a:cubicBezTo>
                    <a:cubicBezTo>
                      <a:pt x="49079" y="15277"/>
                      <a:pt x="46284" y="14043"/>
                      <a:pt x="43441" y="13206"/>
                    </a:cubicBezTo>
                    <a:cubicBezTo>
                      <a:pt x="42826" y="13025"/>
                      <a:pt x="42242" y="12958"/>
                      <a:pt x="41678" y="12958"/>
                    </a:cubicBezTo>
                    <a:cubicBezTo>
                      <a:pt x="40040" y="12958"/>
                      <a:pt x="38565" y="13525"/>
                      <a:pt x="36978" y="13525"/>
                    </a:cubicBezTo>
                    <a:cubicBezTo>
                      <a:pt x="36829" y="13525"/>
                      <a:pt x="36679" y="13520"/>
                      <a:pt x="36528" y="13509"/>
                    </a:cubicBezTo>
                    <a:cubicBezTo>
                      <a:pt x="36974" y="11208"/>
                      <a:pt x="38949" y="9519"/>
                      <a:pt x="38121" y="6828"/>
                    </a:cubicBezTo>
                    <a:cubicBezTo>
                      <a:pt x="36903" y="2846"/>
                      <a:pt x="32021" y="513"/>
                      <a:pt x="28270" y="154"/>
                    </a:cubicBezTo>
                    <a:cubicBezTo>
                      <a:pt x="27212" y="54"/>
                      <a:pt x="26079" y="1"/>
                      <a:pt x="24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3"/>
              <p:cNvSpPr/>
              <p:nvPr/>
            </p:nvSpPr>
            <p:spPr>
              <a:xfrm>
                <a:off x="-8574" y="1338839"/>
                <a:ext cx="9443708" cy="3520344"/>
              </a:xfrm>
              <a:custGeom>
                <a:avLst/>
                <a:gdLst/>
                <a:ahLst/>
                <a:cxnLst/>
                <a:rect l="l" t="t" r="r" b="b"/>
                <a:pathLst>
                  <a:path w="193113" h="71987" extrusionOk="0">
                    <a:moveTo>
                      <a:pt x="6316" y="0"/>
                    </a:moveTo>
                    <a:cubicBezTo>
                      <a:pt x="4128" y="0"/>
                      <a:pt x="2003" y="662"/>
                      <a:pt x="0" y="1681"/>
                    </a:cubicBezTo>
                    <a:lnTo>
                      <a:pt x="0" y="54742"/>
                    </a:lnTo>
                    <a:lnTo>
                      <a:pt x="46363" y="70087"/>
                    </a:lnTo>
                    <a:cubicBezTo>
                      <a:pt x="54602" y="71066"/>
                      <a:pt x="62636" y="71986"/>
                      <a:pt x="70904" y="71986"/>
                    </a:cubicBezTo>
                    <a:cubicBezTo>
                      <a:pt x="71715" y="71986"/>
                      <a:pt x="72528" y="71977"/>
                      <a:pt x="73343" y="71959"/>
                    </a:cubicBezTo>
                    <a:cubicBezTo>
                      <a:pt x="81052" y="71784"/>
                      <a:pt x="88681" y="71075"/>
                      <a:pt x="96318" y="70087"/>
                    </a:cubicBezTo>
                    <a:cubicBezTo>
                      <a:pt x="109776" y="68351"/>
                      <a:pt x="123218" y="66249"/>
                      <a:pt x="136604" y="63987"/>
                    </a:cubicBezTo>
                    <a:cubicBezTo>
                      <a:pt x="152237" y="61351"/>
                      <a:pt x="167869" y="58819"/>
                      <a:pt x="183557" y="56542"/>
                    </a:cubicBezTo>
                    <a:cubicBezTo>
                      <a:pt x="186734" y="56080"/>
                      <a:pt x="189927" y="55634"/>
                      <a:pt x="193113" y="55196"/>
                    </a:cubicBezTo>
                    <a:lnTo>
                      <a:pt x="193113" y="13563"/>
                    </a:lnTo>
                    <a:cubicBezTo>
                      <a:pt x="189904" y="14232"/>
                      <a:pt x="187339" y="17385"/>
                      <a:pt x="185715" y="20045"/>
                    </a:cubicBezTo>
                    <a:cubicBezTo>
                      <a:pt x="185046" y="21136"/>
                      <a:pt x="185118" y="22641"/>
                      <a:pt x="184273" y="23557"/>
                    </a:cubicBezTo>
                    <a:cubicBezTo>
                      <a:pt x="183087" y="24839"/>
                      <a:pt x="180921" y="24361"/>
                      <a:pt x="179392" y="24744"/>
                    </a:cubicBezTo>
                    <a:cubicBezTo>
                      <a:pt x="176629" y="25436"/>
                      <a:pt x="175028" y="28638"/>
                      <a:pt x="173165" y="30613"/>
                    </a:cubicBezTo>
                    <a:cubicBezTo>
                      <a:pt x="169884" y="34117"/>
                      <a:pt x="166730" y="37820"/>
                      <a:pt x="163258" y="41164"/>
                    </a:cubicBezTo>
                    <a:cubicBezTo>
                      <a:pt x="159738" y="44573"/>
                      <a:pt x="155971" y="47694"/>
                      <a:pt x="151966" y="50513"/>
                    </a:cubicBezTo>
                    <a:cubicBezTo>
                      <a:pt x="150365" y="51644"/>
                      <a:pt x="148534" y="52600"/>
                      <a:pt x="147013" y="53826"/>
                    </a:cubicBezTo>
                    <a:cubicBezTo>
                      <a:pt x="145930" y="54702"/>
                      <a:pt x="145141" y="55801"/>
                      <a:pt x="144018" y="56677"/>
                    </a:cubicBezTo>
                    <a:cubicBezTo>
                      <a:pt x="139161" y="60468"/>
                      <a:pt x="132782" y="62124"/>
                      <a:pt x="126921" y="63653"/>
                    </a:cubicBezTo>
                    <a:cubicBezTo>
                      <a:pt x="121689" y="65007"/>
                      <a:pt x="116569" y="64863"/>
                      <a:pt x="111297" y="65588"/>
                    </a:cubicBezTo>
                    <a:cubicBezTo>
                      <a:pt x="110448" y="65705"/>
                      <a:pt x="109551" y="65759"/>
                      <a:pt x="108625" y="65759"/>
                    </a:cubicBezTo>
                    <a:cubicBezTo>
                      <a:pt x="104759" y="65759"/>
                      <a:pt x="100401" y="64822"/>
                      <a:pt x="97034" y="63653"/>
                    </a:cubicBezTo>
                    <a:cubicBezTo>
                      <a:pt x="94064" y="62626"/>
                      <a:pt x="91317" y="61081"/>
                      <a:pt x="88904" y="59074"/>
                    </a:cubicBezTo>
                    <a:cubicBezTo>
                      <a:pt x="87120" y="57609"/>
                      <a:pt x="85551" y="54917"/>
                      <a:pt x="83473" y="54025"/>
                    </a:cubicBezTo>
                    <a:cubicBezTo>
                      <a:pt x="82964" y="53807"/>
                      <a:pt x="82374" y="53718"/>
                      <a:pt x="81742" y="53718"/>
                    </a:cubicBezTo>
                    <a:cubicBezTo>
                      <a:pt x="79792" y="53718"/>
                      <a:pt x="77445" y="54561"/>
                      <a:pt x="75875" y="55036"/>
                    </a:cubicBezTo>
                    <a:cubicBezTo>
                      <a:pt x="74923" y="55324"/>
                      <a:pt x="74212" y="55526"/>
                      <a:pt x="73632" y="55526"/>
                    </a:cubicBezTo>
                    <a:cubicBezTo>
                      <a:pt x="72669" y="55526"/>
                      <a:pt x="72064" y="54971"/>
                      <a:pt x="71304" y="53332"/>
                    </a:cubicBezTo>
                    <a:cubicBezTo>
                      <a:pt x="70301" y="51150"/>
                      <a:pt x="68254" y="47989"/>
                      <a:pt x="67339" y="45735"/>
                    </a:cubicBezTo>
                    <a:cubicBezTo>
                      <a:pt x="66160" y="42844"/>
                      <a:pt x="63652" y="39508"/>
                      <a:pt x="62003" y="38616"/>
                    </a:cubicBezTo>
                    <a:cubicBezTo>
                      <a:pt x="61546" y="38371"/>
                      <a:pt x="61046" y="38269"/>
                      <a:pt x="60514" y="38269"/>
                    </a:cubicBezTo>
                    <a:cubicBezTo>
                      <a:pt x="58454" y="38269"/>
                      <a:pt x="55914" y="39792"/>
                      <a:pt x="53490" y="40400"/>
                    </a:cubicBezTo>
                    <a:cubicBezTo>
                      <a:pt x="51842" y="40810"/>
                      <a:pt x="50327" y="41130"/>
                      <a:pt x="48888" y="41130"/>
                    </a:cubicBezTo>
                    <a:cubicBezTo>
                      <a:pt x="46949" y="41130"/>
                      <a:pt x="45147" y="40550"/>
                      <a:pt x="43337" y="38831"/>
                    </a:cubicBezTo>
                    <a:cubicBezTo>
                      <a:pt x="41489" y="37087"/>
                      <a:pt x="41290" y="34109"/>
                      <a:pt x="39212" y="32309"/>
                    </a:cubicBezTo>
                    <a:cubicBezTo>
                      <a:pt x="35995" y="29522"/>
                      <a:pt x="34721" y="27475"/>
                      <a:pt x="31336" y="24855"/>
                    </a:cubicBezTo>
                    <a:cubicBezTo>
                      <a:pt x="29664" y="23565"/>
                      <a:pt x="28692" y="20618"/>
                      <a:pt x="27402" y="18930"/>
                    </a:cubicBezTo>
                    <a:cubicBezTo>
                      <a:pt x="26367" y="17571"/>
                      <a:pt x="25749" y="16867"/>
                      <a:pt x="24700" y="16867"/>
                    </a:cubicBezTo>
                    <a:cubicBezTo>
                      <a:pt x="24175" y="16867"/>
                      <a:pt x="23543" y="17043"/>
                      <a:pt x="22696" y="17401"/>
                    </a:cubicBezTo>
                    <a:cubicBezTo>
                      <a:pt x="21426" y="17931"/>
                      <a:pt x="20468" y="18628"/>
                      <a:pt x="19637" y="18628"/>
                    </a:cubicBezTo>
                    <a:cubicBezTo>
                      <a:pt x="19019" y="18628"/>
                      <a:pt x="18471" y="18242"/>
                      <a:pt x="17918" y="17115"/>
                    </a:cubicBezTo>
                    <a:cubicBezTo>
                      <a:pt x="16564" y="14359"/>
                      <a:pt x="15799" y="11261"/>
                      <a:pt x="14732" y="8387"/>
                    </a:cubicBezTo>
                    <a:cubicBezTo>
                      <a:pt x="13625" y="5368"/>
                      <a:pt x="12144" y="1036"/>
                      <a:pt x="8593" y="248"/>
                    </a:cubicBezTo>
                    <a:cubicBezTo>
                      <a:pt x="7828" y="79"/>
                      <a:pt x="7068" y="0"/>
                      <a:pt x="6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3"/>
              <p:cNvSpPr/>
              <p:nvPr/>
            </p:nvSpPr>
            <p:spPr>
              <a:xfrm>
                <a:off x="7633615" y="2743954"/>
                <a:ext cx="1801910" cy="1180213"/>
              </a:xfrm>
              <a:custGeom>
                <a:avLst/>
                <a:gdLst/>
                <a:ahLst/>
                <a:cxnLst/>
                <a:rect l="l" t="t" r="r" b="b"/>
                <a:pathLst>
                  <a:path w="36847" h="24134" extrusionOk="0">
                    <a:moveTo>
                      <a:pt x="36839" y="0"/>
                    </a:moveTo>
                    <a:cubicBezTo>
                      <a:pt x="35788" y="1107"/>
                      <a:pt x="34840" y="2294"/>
                      <a:pt x="33693" y="3313"/>
                    </a:cubicBezTo>
                    <a:cubicBezTo>
                      <a:pt x="32523" y="4356"/>
                      <a:pt x="31105" y="6299"/>
                      <a:pt x="29696" y="6944"/>
                    </a:cubicBezTo>
                    <a:cubicBezTo>
                      <a:pt x="29393" y="7082"/>
                      <a:pt x="29046" y="7138"/>
                      <a:pt x="28671" y="7138"/>
                    </a:cubicBezTo>
                    <a:cubicBezTo>
                      <a:pt x="27093" y="7138"/>
                      <a:pt x="25017" y="6147"/>
                      <a:pt x="23628" y="6076"/>
                    </a:cubicBezTo>
                    <a:cubicBezTo>
                      <a:pt x="23207" y="6055"/>
                      <a:pt x="22819" y="6042"/>
                      <a:pt x="22457" y="6042"/>
                    </a:cubicBezTo>
                    <a:cubicBezTo>
                      <a:pt x="20485" y="6042"/>
                      <a:pt x="19264" y="6426"/>
                      <a:pt x="17623" y="7980"/>
                    </a:cubicBezTo>
                    <a:cubicBezTo>
                      <a:pt x="15895" y="9628"/>
                      <a:pt x="14263" y="11253"/>
                      <a:pt x="12447" y="12813"/>
                    </a:cubicBezTo>
                    <a:cubicBezTo>
                      <a:pt x="8322" y="16349"/>
                      <a:pt x="4404" y="20076"/>
                      <a:pt x="0" y="23230"/>
                    </a:cubicBezTo>
                    <a:lnTo>
                      <a:pt x="1521" y="24114"/>
                    </a:lnTo>
                    <a:lnTo>
                      <a:pt x="3560" y="24114"/>
                    </a:lnTo>
                    <a:cubicBezTo>
                      <a:pt x="3899" y="24127"/>
                      <a:pt x="4236" y="24134"/>
                      <a:pt x="4572" y="24134"/>
                    </a:cubicBezTo>
                    <a:cubicBezTo>
                      <a:pt x="7383" y="24134"/>
                      <a:pt x="10119" y="23685"/>
                      <a:pt x="12957" y="23230"/>
                    </a:cubicBezTo>
                    <a:cubicBezTo>
                      <a:pt x="17782" y="22338"/>
                      <a:pt x="22744" y="21955"/>
                      <a:pt x="27697" y="21836"/>
                    </a:cubicBezTo>
                    <a:cubicBezTo>
                      <a:pt x="29560" y="21836"/>
                      <a:pt x="31424" y="21893"/>
                      <a:pt x="33249" y="21893"/>
                    </a:cubicBezTo>
                    <a:cubicBezTo>
                      <a:pt x="34162" y="21893"/>
                      <a:pt x="35066" y="21878"/>
                      <a:pt x="35955" y="21836"/>
                    </a:cubicBezTo>
                    <a:lnTo>
                      <a:pt x="36847" y="21780"/>
                    </a:lnTo>
                    <a:lnTo>
                      <a:pt x="368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3"/>
              <p:cNvSpPr/>
              <p:nvPr/>
            </p:nvSpPr>
            <p:spPr>
              <a:xfrm>
                <a:off x="-8574" y="2268964"/>
                <a:ext cx="4437608" cy="2489626"/>
              </a:xfrm>
              <a:custGeom>
                <a:avLst/>
                <a:gdLst/>
                <a:ahLst/>
                <a:cxnLst/>
                <a:rect l="l" t="t" r="r" b="b"/>
                <a:pathLst>
                  <a:path w="90744" h="50910" extrusionOk="0">
                    <a:moveTo>
                      <a:pt x="9567" y="1"/>
                    </a:moveTo>
                    <a:cubicBezTo>
                      <a:pt x="5964" y="1"/>
                      <a:pt x="1391" y="5017"/>
                      <a:pt x="72" y="7531"/>
                    </a:cubicBezTo>
                    <a:lnTo>
                      <a:pt x="0" y="8654"/>
                    </a:lnTo>
                    <a:lnTo>
                      <a:pt x="0" y="36877"/>
                    </a:lnTo>
                    <a:cubicBezTo>
                      <a:pt x="4237" y="37036"/>
                      <a:pt x="8473" y="37657"/>
                      <a:pt x="12710" y="37848"/>
                    </a:cubicBezTo>
                    <a:cubicBezTo>
                      <a:pt x="21055" y="38230"/>
                      <a:pt x="29401" y="37975"/>
                      <a:pt x="37691" y="39210"/>
                    </a:cubicBezTo>
                    <a:cubicBezTo>
                      <a:pt x="46490" y="40524"/>
                      <a:pt x="55553" y="42379"/>
                      <a:pt x="64113" y="44752"/>
                    </a:cubicBezTo>
                    <a:cubicBezTo>
                      <a:pt x="69736" y="46313"/>
                      <a:pt x="75310" y="48264"/>
                      <a:pt x="80948" y="49674"/>
                    </a:cubicBezTo>
                    <a:cubicBezTo>
                      <a:pt x="82391" y="50035"/>
                      <a:pt x="84654" y="50909"/>
                      <a:pt x="86592" y="50909"/>
                    </a:cubicBezTo>
                    <a:cubicBezTo>
                      <a:pt x="87734" y="50909"/>
                      <a:pt x="88763" y="50605"/>
                      <a:pt x="89445" y="49714"/>
                    </a:cubicBezTo>
                    <a:cubicBezTo>
                      <a:pt x="90743" y="48017"/>
                      <a:pt x="88856" y="48256"/>
                      <a:pt x="87351" y="48057"/>
                    </a:cubicBezTo>
                    <a:cubicBezTo>
                      <a:pt x="85893" y="47858"/>
                      <a:pt x="84675" y="47651"/>
                      <a:pt x="83361" y="46871"/>
                    </a:cubicBezTo>
                    <a:cubicBezTo>
                      <a:pt x="81115" y="45525"/>
                      <a:pt x="79037" y="43900"/>
                      <a:pt x="77181" y="42053"/>
                    </a:cubicBezTo>
                    <a:cubicBezTo>
                      <a:pt x="75095" y="39942"/>
                      <a:pt x="72348" y="38382"/>
                      <a:pt x="69823" y="36669"/>
                    </a:cubicBezTo>
                    <a:cubicBezTo>
                      <a:pt x="67697" y="35228"/>
                      <a:pt x="65579" y="33054"/>
                      <a:pt x="63070" y="32258"/>
                    </a:cubicBezTo>
                    <a:cubicBezTo>
                      <a:pt x="61095" y="31637"/>
                      <a:pt x="59272" y="31931"/>
                      <a:pt x="57289" y="31031"/>
                    </a:cubicBezTo>
                    <a:cubicBezTo>
                      <a:pt x="51961" y="28610"/>
                      <a:pt x="47207" y="25130"/>
                      <a:pt x="42023" y="22447"/>
                    </a:cubicBezTo>
                    <a:cubicBezTo>
                      <a:pt x="39833" y="21316"/>
                      <a:pt x="37579" y="20328"/>
                      <a:pt x="35095" y="20034"/>
                    </a:cubicBezTo>
                    <a:cubicBezTo>
                      <a:pt x="32913" y="19771"/>
                      <a:pt x="30564" y="20106"/>
                      <a:pt x="28437" y="19564"/>
                    </a:cubicBezTo>
                    <a:cubicBezTo>
                      <a:pt x="24726" y="18624"/>
                      <a:pt x="22186" y="16012"/>
                      <a:pt x="20546" y="12747"/>
                    </a:cubicBezTo>
                    <a:cubicBezTo>
                      <a:pt x="18587" y="8845"/>
                      <a:pt x="15218" y="2674"/>
                      <a:pt x="11197" y="412"/>
                    </a:cubicBezTo>
                    <a:cubicBezTo>
                      <a:pt x="10689" y="128"/>
                      <a:pt x="10141" y="1"/>
                      <a:pt x="9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3"/>
              <p:cNvSpPr/>
              <p:nvPr/>
            </p:nvSpPr>
            <p:spPr>
              <a:xfrm>
                <a:off x="-54151" y="35783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2341240" y="47395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3"/>
              <p:cNvSpPr/>
              <p:nvPr/>
            </p:nvSpPr>
            <p:spPr>
              <a:xfrm>
                <a:off x="2429607" y="48045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3"/>
              <p:cNvSpPr/>
              <p:nvPr/>
            </p:nvSpPr>
            <p:spPr>
              <a:xfrm>
                <a:off x="5156410" y="47552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5252601" y="48380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943166" y="43026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573121" y="43655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1401138" y="45764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1491803" y="46870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1083468" y="44756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671855" y="44502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1134375" y="47522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1244601" y="47373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1981024" y="49527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8651570" y="48076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8739985" y="48727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8185822" y="41577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8279177" y="42683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9011785" y="38287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9137171" y="39133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8489164" y="37783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8670544" y="39512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8749717" y="42055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8859894" y="41902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8291354" y="50209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3433184" y="42387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510917" y="36436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798317" y="36962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5172401" y="43540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8463099" y="35913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4694575" y="46844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3"/>
              <p:cNvSpPr/>
              <p:nvPr/>
            </p:nvSpPr>
            <p:spPr>
              <a:xfrm>
                <a:off x="4779714" y="47889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3"/>
              <p:cNvSpPr/>
              <p:nvPr/>
            </p:nvSpPr>
            <p:spPr>
              <a:xfrm>
                <a:off x="3653245" y="47660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6341073" y="45874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6516340" y="46289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6227766" y="51674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6330950" y="51798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2016429" y="40740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2088854" y="40404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728582" y="47268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3"/>
              <p:cNvSpPr/>
              <p:nvPr/>
            </p:nvSpPr>
            <p:spPr>
              <a:xfrm>
                <a:off x="892552" y="47658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3"/>
              <p:cNvSpPr/>
              <p:nvPr/>
            </p:nvSpPr>
            <p:spPr>
              <a:xfrm>
                <a:off x="2383296" y="50463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2416403" y="50675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7823650" y="39941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3" name="Google Shape;133;p3"/>
            <p:cNvSpPr/>
            <p:nvPr/>
          </p:nvSpPr>
          <p:spPr>
            <a:xfrm>
              <a:off x="7963602" y="245453"/>
              <a:ext cx="170692" cy="192364"/>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889552" y="280778"/>
              <a:ext cx="223313" cy="153335"/>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1067026" y="1488761"/>
              <a:ext cx="163633" cy="154862"/>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8230531" y="587541"/>
              <a:ext cx="117917" cy="115240"/>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8134300" y="2105366"/>
              <a:ext cx="87015" cy="62530"/>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1274964" y="1166723"/>
              <a:ext cx="130463" cy="118367"/>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9" name="Google Shape;139;p3"/>
            <p:cNvGrpSpPr/>
            <p:nvPr/>
          </p:nvGrpSpPr>
          <p:grpSpPr>
            <a:xfrm rot="1020173">
              <a:off x="-375322" y="7366"/>
              <a:ext cx="805556" cy="2024468"/>
              <a:chOff x="9462404" y="18375"/>
              <a:chExt cx="498541" cy="1252899"/>
            </a:xfrm>
          </p:grpSpPr>
          <p:sp>
            <p:nvSpPr>
              <p:cNvPr id="140" name="Google Shape;140;p3"/>
              <p:cNvSpPr/>
              <p:nvPr/>
            </p:nvSpPr>
            <p:spPr>
              <a:xfrm>
                <a:off x="9569060" y="436965"/>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9462404" y="18375"/>
                <a:ext cx="498541" cy="410845"/>
              </a:xfrm>
              <a:custGeom>
                <a:avLst/>
                <a:gdLst/>
                <a:ahLst/>
                <a:cxnLst/>
                <a:rect l="l" t="t" r="r" b="b"/>
                <a:pathLst>
                  <a:path w="7072" h="5828" extrusionOk="0">
                    <a:moveTo>
                      <a:pt x="3417" y="1"/>
                    </a:moveTo>
                    <a:cubicBezTo>
                      <a:pt x="2232" y="1"/>
                      <a:pt x="970" y="536"/>
                      <a:pt x="614" y="1845"/>
                    </a:cubicBezTo>
                    <a:cubicBezTo>
                      <a:pt x="0" y="4099"/>
                      <a:pt x="1744" y="5795"/>
                      <a:pt x="3003" y="5827"/>
                    </a:cubicBezTo>
                    <a:cubicBezTo>
                      <a:pt x="7072" y="5827"/>
                      <a:pt x="6459" y="1869"/>
                      <a:pt x="5495" y="746"/>
                    </a:cubicBezTo>
                    <a:cubicBezTo>
                      <a:pt x="5088" y="279"/>
                      <a:pt x="4273" y="1"/>
                      <a:pt x="3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 name="Google Shape;142;p3"/>
            <p:cNvSpPr/>
            <p:nvPr/>
          </p:nvSpPr>
          <p:spPr>
            <a:xfrm>
              <a:off x="644811" y="81135"/>
              <a:ext cx="140594" cy="100050"/>
            </a:xfrm>
            <a:custGeom>
              <a:avLst/>
              <a:gdLst/>
              <a:ahLst/>
              <a:cxnLst/>
              <a:rect l="l" t="t" r="r" b="b"/>
              <a:pathLst>
                <a:path w="1013" h="721" extrusionOk="0">
                  <a:moveTo>
                    <a:pt x="582" y="1"/>
                  </a:moveTo>
                  <a:lnTo>
                    <a:pt x="511" y="33"/>
                  </a:lnTo>
                  <a:cubicBezTo>
                    <a:pt x="256" y="216"/>
                    <a:pt x="1" y="495"/>
                    <a:pt x="9" y="598"/>
                  </a:cubicBezTo>
                  <a:cubicBezTo>
                    <a:pt x="14" y="672"/>
                    <a:pt x="265" y="721"/>
                    <a:pt x="494" y="721"/>
                  </a:cubicBezTo>
                  <a:cubicBezTo>
                    <a:pt x="613" y="721"/>
                    <a:pt x="727" y="708"/>
                    <a:pt x="797" y="678"/>
                  </a:cubicBezTo>
                  <a:cubicBezTo>
                    <a:pt x="1012" y="590"/>
                    <a:pt x="726" y="128"/>
                    <a:pt x="5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8293269" y="1783950"/>
              <a:ext cx="271255" cy="211198"/>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4" name="Google Shape;144;p3"/>
            <p:cNvGrpSpPr/>
            <p:nvPr/>
          </p:nvGrpSpPr>
          <p:grpSpPr>
            <a:xfrm>
              <a:off x="8435465" y="-66176"/>
              <a:ext cx="653453" cy="1709795"/>
              <a:chOff x="8710165" y="93249"/>
              <a:chExt cx="653453" cy="1709795"/>
            </a:xfrm>
          </p:grpSpPr>
          <p:sp>
            <p:nvSpPr>
              <p:cNvPr id="145" name="Google Shape;145;p3"/>
              <p:cNvSpPr/>
              <p:nvPr/>
            </p:nvSpPr>
            <p:spPr>
              <a:xfrm>
                <a:off x="8741321" y="584399"/>
                <a:ext cx="210377" cy="1218645"/>
              </a:xfrm>
              <a:custGeom>
                <a:avLst/>
                <a:gdLst/>
                <a:ahLst/>
                <a:cxnLst/>
                <a:rect l="l" t="t" r="r" b="b"/>
                <a:pathLst>
                  <a:path w="2262" h="13103" extrusionOk="0">
                    <a:moveTo>
                      <a:pt x="900" y="9001"/>
                    </a:moveTo>
                    <a:cubicBezTo>
                      <a:pt x="1115" y="9009"/>
                      <a:pt x="1322" y="9081"/>
                      <a:pt x="1497" y="9200"/>
                    </a:cubicBezTo>
                    <a:cubicBezTo>
                      <a:pt x="1529" y="9224"/>
                      <a:pt x="1561" y="9248"/>
                      <a:pt x="1585" y="9272"/>
                    </a:cubicBezTo>
                    <a:cubicBezTo>
                      <a:pt x="1561" y="9359"/>
                      <a:pt x="1529" y="9447"/>
                      <a:pt x="1474" y="9527"/>
                    </a:cubicBezTo>
                    <a:cubicBezTo>
                      <a:pt x="1330" y="9750"/>
                      <a:pt x="1044" y="9996"/>
                      <a:pt x="717" y="9996"/>
                    </a:cubicBezTo>
                    <a:lnTo>
                      <a:pt x="693" y="9996"/>
                    </a:lnTo>
                    <a:cubicBezTo>
                      <a:pt x="675" y="9998"/>
                      <a:pt x="656" y="9999"/>
                      <a:pt x="638" y="9999"/>
                    </a:cubicBezTo>
                    <a:cubicBezTo>
                      <a:pt x="475" y="9999"/>
                      <a:pt x="321" y="9936"/>
                      <a:pt x="199" y="9829"/>
                    </a:cubicBezTo>
                    <a:cubicBezTo>
                      <a:pt x="120" y="9757"/>
                      <a:pt x="88" y="9662"/>
                      <a:pt x="88" y="9566"/>
                    </a:cubicBezTo>
                    <a:cubicBezTo>
                      <a:pt x="80" y="9288"/>
                      <a:pt x="375" y="9081"/>
                      <a:pt x="677" y="9033"/>
                    </a:cubicBezTo>
                    <a:cubicBezTo>
                      <a:pt x="749" y="9009"/>
                      <a:pt x="821" y="9001"/>
                      <a:pt x="892" y="9001"/>
                    </a:cubicBezTo>
                    <a:close/>
                    <a:moveTo>
                      <a:pt x="1628" y="0"/>
                    </a:moveTo>
                    <a:cubicBezTo>
                      <a:pt x="1611" y="0"/>
                      <a:pt x="1600" y="13"/>
                      <a:pt x="1593" y="26"/>
                    </a:cubicBezTo>
                    <a:cubicBezTo>
                      <a:pt x="1482" y="289"/>
                      <a:pt x="1338" y="544"/>
                      <a:pt x="1171" y="775"/>
                    </a:cubicBezTo>
                    <a:cubicBezTo>
                      <a:pt x="1075" y="918"/>
                      <a:pt x="980" y="1069"/>
                      <a:pt x="884" y="1229"/>
                    </a:cubicBezTo>
                    <a:cubicBezTo>
                      <a:pt x="550" y="1794"/>
                      <a:pt x="462" y="2463"/>
                      <a:pt x="399" y="3036"/>
                    </a:cubicBezTo>
                    <a:cubicBezTo>
                      <a:pt x="367" y="3570"/>
                      <a:pt x="367" y="4143"/>
                      <a:pt x="367" y="4701"/>
                    </a:cubicBezTo>
                    <a:lnTo>
                      <a:pt x="367" y="4717"/>
                    </a:lnTo>
                    <a:cubicBezTo>
                      <a:pt x="359" y="4868"/>
                      <a:pt x="359" y="5019"/>
                      <a:pt x="351" y="5171"/>
                    </a:cubicBezTo>
                    <a:cubicBezTo>
                      <a:pt x="223" y="6150"/>
                      <a:pt x="502" y="7137"/>
                      <a:pt x="1123" y="7910"/>
                    </a:cubicBezTo>
                    <a:cubicBezTo>
                      <a:pt x="1370" y="8292"/>
                      <a:pt x="1665" y="8746"/>
                      <a:pt x="1601" y="9184"/>
                    </a:cubicBezTo>
                    <a:cubicBezTo>
                      <a:pt x="1577" y="9168"/>
                      <a:pt x="1561" y="9152"/>
                      <a:pt x="1537" y="9136"/>
                    </a:cubicBezTo>
                    <a:cubicBezTo>
                      <a:pt x="1315" y="8996"/>
                      <a:pt x="1094" y="8925"/>
                      <a:pt x="884" y="8925"/>
                    </a:cubicBezTo>
                    <a:cubicBezTo>
                      <a:pt x="808" y="8925"/>
                      <a:pt x="734" y="8934"/>
                      <a:pt x="661" y="8953"/>
                    </a:cubicBezTo>
                    <a:cubicBezTo>
                      <a:pt x="335" y="9009"/>
                      <a:pt x="0" y="9240"/>
                      <a:pt x="16" y="9558"/>
                    </a:cubicBezTo>
                    <a:cubicBezTo>
                      <a:pt x="8" y="9678"/>
                      <a:pt x="56" y="9797"/>
                      <a:pt x="144" y="9877"/>
                    </a:cubicBezTo>
                    <a:cubicBezTo>
                      <a:pt x="287" y="10005"/>
                      <a:pt x="465" y="10069"/>
                      <a:pt x="659" y="10069"/>
                    </a:cubicBezTo>
                    <a:cubicBezTo>
                      <a:pt x="670" y="10069"/>
                      <a:pt x="682" y="10068"/>
                      <a:pt x="693" y="10068"/>
                    </a:cubicBezTo>
                    <a:cubicBezTo>
                      <a:pt x="708" y="10069"/>
                      <a:pt x="722" y="10069"/>
                      <a:pt x="736" y="10069"/>
                    </a:cubicBezTo>
                    <a:cubicBezTo>
                      <a:pt x="1077" y="10069"/>
                      <a:pt x="1377" y="9804"/>
                      <a:pt x="1537" y="9574"/>
                    </a:cubicBezTo>
                    <a:cubicBezTo>
                      <a:pt x="1585" y="9495"/>
                      <a:pt x="1617" y="9415"/>
                      <a:pt x="1649" y="9327"/>
                    </a:cubicBezTo>
                    <a:cubicBezTo>
                      <a:pt x="2039" y="9702"/>
                      <a:pt x="2174" y="10275"/>
                      <a:pt x="2023" y="10896"/>
                    </a:cubicBezTo>
                    <a:cubicBezTo>
                      <a:pt x="1912" y="11263"/>
                      <a:pt x="1752" y="11605"/>
                      <a:pt x="1537" y="11924"/>
                    </a:cubicBezTo>
                    <a:cubicBezTo>
                      <a:pt x="1195" y="12425"/>
                      <a:pt x="661" y="12736"/>
                      <a:pt x="96" y="13030"/>
                    </a:cubicBezTo>
                    <a:cubicBezTo>
                      <a:pt x="80" y="13046"/>
                      <a:pt x="72" y="13062"/>
                      <a:pt x="80" y="13086"/>
                    </a:cubicBezTo>
                    <a:cubicBezTo>
                      <a:pt x="88" y="13094"/>
                      <a:pt x="104" y="13102"/>
                      <a:pt x="120" y="13102"/>
                    </a:cubicBezTo>
                    <a:cubicBezTo>
                      <a:pt x="120" y="13102"/>
                      <a:pt x="128" y="13094"/>
                      <a:pt x="136" y="13094"/>
                    </a:cubicBezTo>
                    <a:cubicBezTo>
                      <a:pt x="701" y="12792"/>
                      <a:pt x="1243" y="12473"/>
                      <a:pt x="1601" y="11963"/>
                    </a:cubicBezTo>
                    <a:cubicBezTo>
                      <a:pt x="1816" y="11637"/>
                      <a:pt x="1983" y="11286"/>
                      <a:pt x="2095" y="10912"/>
                    </a:cubicBezTo>
                    <a:cubicBezTo>
                      <a:pt x="2262" y="10243"/>
                      <a:pt x="2103" y="9630"/>
                      <a:pt x="1665" y="9240"/>
                    </a:cubicBezTo>
                    <a:cubicBezTo>
                      <a:pt x="1760" y="8754"/>
                      <a:pt x="1434" y="8252"/>
                      <a:pt x="1187" y="7870"/>
                    </a:cubicBezTo>
                    <a:cubicBezTo>
                      <a:pt x="574" y="7114"/>
                      <a:pt x="295" y="6134"/>
                      <a:pt x="422" y="5171"/>
                    </a:cubicBezTo>
                    <a:cubicBezTo>
                      <a:pt x="430" y="5027"/>
                      <a:pt x="438" y="4868"/>
                      <a:pt x="438" y="4717"/>
                    </a:cubicBezTo>
                    <a:lnTo>
                      <a:pt x="438" y="4701"/>
                    </a:lnTo>
                    <a:cubicBezTo>
                      <a:pt x="438" y="4151"/>
                      <a:pt x="438" y="3578"/>
                      <a:pt x="470" y="3044"/>
                    </a:cubicBezTo>
                    <a:cubicBezTo>
                      <a:pt x="534" y="2479"/>
                      <a:pt x="621" y="1826"/>
                      <a:pt x="948" y="1268"/>
                    </a:cubicBezTo>
                    <a:cubicBezTo>
                      <a:pt x="1036" y="1109"/>
                      <a:pt x="1131" y="958"/>
                      <a:pt x="1235" y="815"/>
                    </a:cubicBezTo>
                    <a:cubicBezTo>
                      <a:pt x="1410" y="584"/>
                      <a:pt x="1553" y="321"/>
                      <a:pt x="1665" y="50"/>
                    </a:cubicBezTo>
                    <a:cubicBezTo>
                      <a:pt x="1665" y="34"/>
                      <a:pt x="1657" y="10"/>
                      <a:pt x="1641" y="2"/>
                    </a:cubicBezTo>
                    <a:cubicBezTo>
                      <a:pt x="1636" y="1"/>
                      <a:pt x="1632"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8710165" y="93249"/>
                <a:ext cx="653453" cy="559518"/>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 name="Google Shape;147;p3"/>
            <p:cNvGrpSpPr/>
            <p:nvPr/>
          </p:nvGrpSpPr>
          <p:grpSpPr>
            <a:xfrm>
              <a:off x="8735996" y="256053"/>
              <a:ext cx="688744" cy="1387009"/>
              <a:chOff x="8735996" y="256053"/>
              <a:chExt cx="688744" cy="1387009"/>
            </a:xfrm>
          </p:grpSpPr>
          <p:sp>
            <p:nvSpPr>
              <p:cNvPr id="148" name="Google Shape;148;p3"/>
              <p:cNvSpPr/>
              <p:nvPr/>
            </p:nvSpPr>
            <p:spPr>
              <a:xfrm>
                <a:off x="8793285" y="808753"/>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a:off x="8735996" y="256053"/>
                <a:ext cx="688744" cy="580454"/>
              </a:xfrm>
              <a:custGeom>
                <a:avLst/>
                <a:gdLst/>
                <a:ahLst/>
                <a:cxnLst/>
                <a:rect l="l" t="t" r="r" b="b"/>
                <a:pathLst>
                  <a:path w="7028" h="5923" extrusionOk="0">
                    <a:moveTo>
                      <a:pt x="3150" y="0"/>
                    </a:moveTo>
                    <a:cubicBezTo>
                      <a:pt x="2130" y="0"/>
                      <a:pt x="961" y="432"/>
                      <a:pt x="590" y="1498"/>
                    </a:cubicBezTo>
                    <a:cubicBezTo>
                      <a:pt x="1" y="3170"/>
                      <a:pt x="853" y="4603"/>
                      <a:pt x="1729" y="5193"/>
                    </a:cubicBezTo>
                    <a:cubicBezTo>
                      <a:pt x="853" y="5511"/>
                      <a:pt x="1203" y="5631"/>
                      <a:pt x="1554" y="5806"/>
                    </a:cubicBezTo>
                    <a:cubicBezTo>
                      <a:pt x="1687" y="5873"/>
                      <a:pt x="1816" y="5922"/>
                      <a:pt x="1920" y="5922"/>
                    </a:cubicBezTo>
                    <a:cubicBezTo>
                      <a:pt x="2088" y="5922"/>
                      <a:pt x="2189" y="5791"/>
                      <a:pt x="2135" y="5392"/>
                    </a:cubicBezTo>
                    <a:lnTo>
                      <a:pt x="2135" y="5392"/>
                    </a:lnTo>
                    <a:cubicBezTo>
                      <a:pt x="2213" y="5396"/>
                      <a:pt x="2291" y="5398"/>
                      <a:pt x="2367" y="5398"/>
                    </a:cubicBezTo>
                    <a:cubicBezTo>
                      <a:pt x="5471" y="5398"/>
                      <a:pt x="7028" y="1992"/>
                      <a:pt x="4572" y="383"/>
                    </a:cubicBezTo>
                    <a:cubicBezTo>
                      <a:pt x="4263" y="140"/>
                      <a:pt x="3731" y="0"/>
                      <a:pt x="3150" y="0"/>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0" name="Google Shape;150;p3"/>
            <p:cNvGrpSpPr/>
            <p:nvPr/>
          </p:nvGrpSpPr>
          <p:grpSpPr>
            <a:xfrm rot="2250718">
              <a:off x="-35528" y="518568"/>
              <a:ext cx="910452" cy="1248742"/>
              <a:chOff x="469425" y="1554325"/>
              <a:chExt cx="275300" cy="377575"/>
            </a:xfrm>
          </p:grpSpPr>
          <p:sp>
            <p:nvSpPr>
              <p:cNvPr id="151" name="Google Shape;151;p3"/>
              <p:cNvSpPr/>
              <p:nvPr/>
            </p:nvSpPr>
            <p:spPr>
              <a:xfrm>
                <a:off x="593600" y="1726000"/>
                <a:ext cx="151125" cy="205900"/>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469425" y="1554325"/>
                <a:ext cx="204625" cy="1846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rgbClr val="96D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53" name="Google Shape;153;p3"/>
          <p:cNvSpPr txBox="1">
            <a:spLocks noGrp="1"/>
          </p:cNvSpPr>
          <p:nvPr>
            <p:ph type="title"/>
          </p:nvPr>
        </p:nvSpPr>
        <p:spPr>
          <a:xfrm>
            <a:off x="960000" y="2923609"/>
            <a:ext cx="10272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54" name="Google Shape;154;p3"/>
          <p:cNvSpPr txBox="1">
            <a:spLocks noGrp="1"/>
          </p:cNvSpPr>
          <p:nvPr>
            <p:ph type="title" idx="2" hasCustomPrompt="1"/>
          </p:nvPr>
        </p:nvSpPr>
        <p:spPr>
          <a:xfrm>
            <a:off x="4868667" y="1628221"/>
            <a:ext cx="24548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55" name="Google Shape;155;p3"/>
          <p:cNvSpPr txBox="1">
            <a:spLocks noGrp="1"/>
          </p:cNvSpPr>
          <p:nvPr>
            <p:ph type="subTitle" idx="1"/>
          </p:nvPr>
        </p:nvSpPr>
        <p:spPr>
          <a:xfrm>
            <a:off x="3189200" y="3788429"/>
            <a:ext cx="5813600" cy="5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8630458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37"/>
        <p:cNvGrpSpPr/>
        <p:nvPr/>
      </p:nvGrpSpPr>
      <p:grpSpPr>
        <a:xfrm>
          <a:off x="0" y="0"/>
          <a:ext cx="0" cy="0"/>
          <a:chOff x="0" y="0"/>
          <a:chExt cx="0" cy="0"/>
        </a:xfrm>
      </p:grpSpPr>
      <p:sp>
        <p:nvSpPr>
          <p:cNvPr id="1838" name="Google Shape;1838;p33"/>
          <p:cNvSpPr/>
          <p:nvPr/>
        </p:nvSpPr>
        <p:spPr>
          <a:xfrm rot="10800000">
            <a:off x="8986075" y="-2310465"/>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39" name="Google Shape;1839;p33"/>
          <p:cNvSpPr/>
          <p:nvPr/>
        </p:nvSpPr>
        <p:spPr>
          <a:xfrm rot="10800000">
            <a:off x="-2104803" y="-1829312"/>
            <a:ext cx="5775101" cy="4132179"/>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40" name="Google Shape;1840;p33"/>
          <p:cNvSpPr/>
          <p:nvPr/>
        </p:nvSpPr>
        <p:spPr>
          <a:xfrm rot="10800000">
            <a:off x="-1918076" y="3830325"/>
            <a:ext cx="5401632" cy="509284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41" name="Google Shape;1841;p33"/>
          <p:cNvSpPr/>
          <p:nvPr/>
        </p:nvSpPr>
        <p:spPr>
          <a:xfrm rot="10800000">
            <a:off x="9791200" y="4680824"/>
            <a:ext cx="4040633" cy="3808856"/>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42" name="Google Shape;1842;p33"/>
          <p:cNvGrpSpPr/>
          <p:nvPr/>
        </p:nvGrpSpPr>
        <p:grpSpPr>
          <a:xfrm rot="1063801">
            <a:off x="10715511" y="447441"/>
            <a:ext cx="2093957" cy="2401316"/>
            <a:chOff x="3056825" y="-2290075"/>
            <a:chExt cx="1465250" cy="1680325"/>
          </a:xfrm>
        </p:grpSpPr>
        <p:sp>
          <p:nvSpPr>
            <p:cNvPr id="1843" name="Google Shape;1843;p33"/>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33"/>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33"/>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3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33"/>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33"/>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33"/>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33"/>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33"/>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33"/>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33"/>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33"/>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33"/>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33"/>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3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8" name="Google Shape;1858;p33"/>
          <p:cNvGrpSpPr/>
          <p:nvPr/>
        </p:nvGrpSpPr>
        <p:grpSpPr>
          <a:xfrm rot="-5400000">
            <a:off x="9991503" y="-251067"/>
            <a:ext cx="1717933" cy="2187133"/>
            <a:chOff x="659300" y="3268175"/>
            <a:chExt cx="1288450" cy="1640350"/>
          </a:xfrm>
        </p:grpSpPr>
        <p:sp>
          <p:nvSpPr>
            <p:cNvPr id="1859" name="Google Shape;1859;p33"/>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33"/>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33"/>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33"/>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33"/>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33"/>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33"/>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33"/>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33"/>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33"/>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33"/>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33"/>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33"/>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33"/>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33"/>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33"/>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33"/>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33"/>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33"/>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33"/>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33"/>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33"/>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33"/>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2" name="Google Shape;1882;p33"/>
          <p:cNvGrpSpPr/>
          <p:nvPr/>
        </p:nvGrpSpPr>
        <p:grpSpPr>
          <a:xfrm rot="3087821" flipH="1">
            <a:off x="-44519" y="4006645"/>
            <a:ext cx="1122681" cy="2364827"/>
            <a:chOff x="4458800" y="2953350"/>
            <a:chExt cx="842025" cy="1773650"/>
          </a:xfrm>
        </p:grpSpPr>
        <p:sp>
          <p:nvSpPr>
            <p:cNvPr id="1883" name="Google Shape;1883;p33"/>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33"/>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33"/>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33"/>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33"/>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33"/>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33"/>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33"/>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33"/>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33"/>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33"/>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33"/>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33"/>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33"/>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33"/>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33"/>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33"/>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33"/>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33"/>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33"/>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33"/>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04" name="Google Shape;1904;p33"/>
          <p:cNvGrpSpPr/>
          <p:nvPr/>
        </p:nvGrpSpPr>
        <p:grpSpPr>
          <a:xfrm rot="-2166787" flipH="1">
            <a:off x="-438003" y="5075348"/>
            <a:ext cx="2087395" cy="2602793"/>
            <a:chOff x="2386975" y="3180875"/>
            <a:chExt cx="1391500" cy="1735075"/>
          </a:xfrm>
        </p:grpSpPr>
        <p:sp>
          <p:nvSpPr>
            <p:cNvPr id="1905" name="Google Shape;1905;p33"/>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33"/>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33"/>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33"/>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33"/>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33"/>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33"/>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33"/>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33"/>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33"/>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33"/>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33"/>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33"/>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33"/>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33"/>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33"/>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33"/>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33"/>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33"/>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33"/>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33"/>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33"/>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7" name="Google Shape;1927;p33"/>
          <p:cNvSpPr/>
          <p:nvPr/>
        </p:nvSpPr>
        <p:spPr>
          <a:xfrm>
            <a:off x="773000" y="493200"/>
            <a:ext cx="10646000" cy="5871600"/>
          </a:xfrm>
          <a:prstGeom prst="roundRect">
            <a:avLst>
              <a:gd name="adj" fmla="val 9911"/>
            </a:avLst>
          </a:prstGeom>
          <a:solidFill>
            <a:schemeClr val="dk1"/>
          </a:solidFill>
          <a:ln>
            <a:noFill/>
          </a:ln>
          <a:effectLst>
            <a:outerShdw dist="133350" dir="2580000" algn="bl" rotWithShape="0">
              <a:schemeClr val="accent6">
                <a:alpha val="13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551877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77"/>
        <p:cNvGrpSpPr/>
        <p:nvPr/>
      </p:nvGrpSpPr>
      <p:grpSpPr>
        <a:xfrm>
          <a:off x="0" y="0"/>
          <a:ext cx="0" cy="0"/>
          <a:chOff x="0" y="0"/>
          <a:chExt cx="0" cy="0"/>
        </a:xfrm>
      </p:grpSpPr>
      <p:sp>
        <p:nvSpPr>
          <p:cNvPr id="378" name="Google Shape;378;p9"/>
          <p:cNvSpPr txBox="1">
            <a:spLocks noGrp="1"/>
          </p:cNvSpPr>
          <p:nvPr>
            <p:ph type="title"/>
          </p:nvPr>
        </p:nvSpPr>
        <p:spPr>
          <a:xfrm>
            <a:off x="953467" y="1555633"/>
            <a:ext cx="6214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79" name="Google Shape;379;p9"/>
          <p:cNvSpPr txBox="1">
            <a:spLocks noGrp="1"/>
          </p:cNvSpPr>
          <p:nvPr>
            <p:ph type="subTitle" idx="1"/>
          </p:nvPr>
        </p:nvSpPr>
        <p:spPr>
          <a:xfrm>
            <a:off x="953600" y="2678033"/>
            <a:ext cx="6214800" cy="173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380" name="Google Shape;380;p9"/>
          <p:cNvGrpSpPr/>
          <p:nvPr/>
        </p:nvGrpSpPr>
        <p:grpSpPr>
          <a:xfrm flipH="1">
            <a:off x="-182158" y="-88234"/>
            <a:ext cx="871271" cy="2279727"/>
            <a:chOff x="8710165" y="93249"/>
            <a:chExt cx="653453" cy="1709795"/>
          </a:xfrm>
        </p:grpSpPr>
        <p:sp>
          <p:nvSpPr>
            <p:cNvPr id="381" name="Google Shape;381;p9"/>
            <p:cNvSpPr/>
            <p:nvPr/>
          </p:nvSpPr>
          <p:spPr>
            <a:xfrm>
              <a:off x="8710165" y="93249"/>
              <a:ext cx="653453" cy="559518"/>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9"/>
            <p:cNvSpPr/>
            <p:nvPr/>
          </p:nvSpPr>
          <p:spPr>
            <a:xfrm>
              <a:off x="8741321" y="584399"/>
              <a:ext cx="210377" cy="1218645"/>
            </a:xfrm>
            <a:custGeom>
              <a:avLst/>
              <a:gdLst/>
              <a:ahLst/>
              <a:cxnLst/>
              <a:rect l="l" t="t" r="r" b="b"/>
              <a:pathLst>
                <a:path w="2262" h="13103" extrusionOk="0">
                  <a:moveTo>
                    <a:pt x="900" y="9001"/>
                  </a:moveTo>
                  <a:cubicBezTo>
                    <a:pt x="1115" y="9009"/>
                    <a:pt x="1322" y="9081"/>
                    <a:pt x="1497" y="9200"/>
                  </a:cubicBezTo>
                  <a:cubicBezTo>
                    <a:pt x="1529" y="9224"/>
                    <a:pt x="1561" y="9248"/>
                    <a:pt x="1585" y="9272"/>
                  </a:cubicBezTo>
                  <a:cubicBezTo>
                    <a:pt x="1561" y="9359"/>
                    <a:pt x="1529" y="9447"/>
                    <a:pt x="1474" y="9527"/>
                  </a:cubicBezTo>
                  <a:cubicBezTo>
                    <a:pt x="1330" y="9750"/>
                    <a:pt x="1044" y="9996"/>
                    <a:pt x="717" y="9996"/>
                  </a:cubicBezTo>
                  <a:lnTo>
                    <a:pt x="693" y="9996"/>
                  </a:lnTo>
                  <a:cubicBezTo>
                    <a:pt x="675" y="9998"/>
                    <a:pt x="656" y="9999"/>
                    <a:pt x="638" y="9999"/>
                  </a:cubicBezTo>
                  <a:cubicBezTo>
                    <a:pt x="475" y="9999"/>
                    <a:pt x="321" y="9936"/>
                    <a:pt x="199" y="9829"/>
                  </a:cubicBezTo>
                  <a:cubicBezTo>
                    <a:pt x="120" y="9757"/>
                    <a:pt x="88" y="9662"/>
                    <a:pt x="88" y="9566"/>
                  </a:cubicBezTo>
                  <a:cubicBezTo>
                    <a:pt x="80" y="9288"/>
                    <a:pt x="375" y="9081"/>
                    <a:pt x="677" y="9033"/>
                  </a:cubicBezTo>
                  <a:cubicBezTo>
                    <a:pt x="749" y="9009"/>
                    <a:pt x="821" y="9001"/>
                    <a:pt x="892" y="9001"/>
                  </a:cubicBezTo>
                  <a:close/>
                  <a:moveTo>
                    <a:pt x="1628" y="0"/>
                  </a:moveTo>
                  <a:cubicBezTo>
                    <a:pt x="1611" y="0"/>
                    <a:pt x="1600" y="13"/>
                    <a:pt x="1593" y="26"/>
                  </a:cubicBezTo>
                  <a:cubicBezTo>
                    <a:pt x="1482" y="289"/>
                    <a:pt x="1338" y="544"/>
                    <a:pt x="1171" y="775"/>
                  </a:cubicBezTo>
                  <a:cubicBezTo>
                    <a:pt x="1075" y="918"/>
                    <a:pt x="980" y="1069"/>
                    <a:pt x="884" y="1229"/>
                  </a:cubicBezTo>
                  <a:cubicBezTo>
                    <a:pt x="550" y="1794"/>
                    <a:pt x="462" y="2463"/>
                    <a:pt x="399" y="3036"/>
                  </a:cubicBezTo>
                  <a:cubicBezTo>
                    <a:pt x="367" y="3570"/>
                    <a:pt x="367" y="4143"/>
                    <a:pt x="367" y="4701"/>
                  </a:cubicBezTo>
                  <a:lnTo>
                    <a:pt x="367" y="4717"/>
                  </a:lnTo>
                  <a:cubicBezTo>
                    <a:pt x="359" y="4868"/>
                    <a:pt x="359" y="5019"/>
                    <a:pt x="351" y="5171"/>
                  </a:cubicBezTo>
                  <a:cubicBezTo>
                    <a:pt x="223" y="6150"/>
                    <a:pt x="502" y="7137"/>
                    <a:pt x="1123" y="7910"/>
                  </a:cubicBezTo>
                  <a:cubicBezTo>
                    <a:pt x="1370" y="8292"/>
                    <a:pt x="1665" y="8746"/>
                    <a:pt x="1601" y="9184"/>
                  </a:cubicBezTo>
                  <a:cubicBezTo>
                    <a:pt x="1577" y="9168"/>
                    <a:pt x="1561" y="9152"/>
                    <a:pt x="1537" y="9136"/>
                  </a:cubicBezTo>
                  <a:cubicBezTo>
                    <a:pt x="1315" y="8996"/>
                    <a:pt x="1094" y="8925"/>
                    <a:pt x="884" y="8925"/>
                  </a:cubicBezTo>
                  <a:cubicBezTo>
                    <a:pt x="808" y="8925"/>
                    <a:pt x="734" y="8934"/>
                    <a:pt x="661" y="8953"/>
                  </a:cubicBezTo>
                  <a:cubicBezTo>
                    <a:pt x="335" y="9009"/>
                    <a:pt x="0" y="9240"/>
                    <a:pt x="16" y="9558"/>
                  </a:cubicBezTo>
                  <a:cubicBezTo>
                    <a:pt x="8" y="9678"/>
                    <a:pt x="56" y="9797"/>
                    <a:pt x="144" y="9877"/>
                  </a:cubicBezTo>
                  <a:cubicBezTo>
                    <a:pt x="287" y="10005"/>
                    <a:pt x="465" y="10069"/>
                    <a:pt x="659" y="10069"/>
                  </a:cubicBezTo>
                  <a:cubicBezTo>
                    <a:pt x="670" y="10069"/>
                    <a:pt x="682" y="10068"/>
                    <a:pt x="693" y="10068"/>
                  </a:cubicBezTo>
                  <a:cubicBezTo>
                    <a:pt x="708" y="10069"/>
                    <a:pt x="722" y="10069"/>
                    <a:pt x="736" y="10069"/>
                  </a:cubicBezTo>
                  <a:cubicBezTo>
                    <a:pt x="1077" y="10069"/>
                    <a:pt x="1377" y="9804"/>
                    <a:pt x="1537" y="9574"/>
                  </a:cubicBezTo>
                  <a:cubicBezTo>
                    <a:pt x="1585" y="9495"/>
                    <a:pt x="1617" y="9415"/>
                    <a:pt x="1649" y="9327"/>
                  </a:cubicBezTo>
                  <a:cubicBezTo>
                    <a:pt x="2039" y="9702"/>
                    <a:pt x="2174" y="10275"/>
                    <a:pt x="2023" y="10896"/>
                  </a:cubicBezTo>
                  <a:cubicBezTo>
                    <a:pt x="1912" y="11263"/>
                    <a:pt x="1752" y="11605"/>
                    <a:pt x="1537" y="11924"/>
                  </a:cubicBezTo>
                  <a:cubicBezTo>
                    <a:pt x="1195" y="12425"/>
                    <a:pt x="661" y="12736"/>
                    <a:pt x="96" y="13030"/>
                  </a:cubicBezTo>
                  <a:cubicBezTo>
                    <a:pt x="80" y="13046"/>
                    <a:pt x="72" y="13062"/>
                    <a:pt x="80" y="13086"/>
                  </a:cubicBezTo>
                  <a:cubicBezTo>
                    <a:pt x="88" y="13094"/>
                    <a:pt x="104" y="13102"/>
                    <a:pt x="120" y="13102"/>
                  </a:cubicBezTo>
                  <a:cubicBezTo>
                    <a:pt x="120" y="13102"/>
                    <a:pt x="128" y="13094"/>
                    <a:pt x="136" y="13094"/>
                  </a:cubicBezTo>
                  <a:cubicBezTo>
                    <a:pt x="701" y="12792"/>
                    <a:pt x="1243" y="12473"/>
                    <a:pt x="1601" y="11963"/>
                  </a:cubicBezTo>
                  <a:cubicBezTo>
                    <a:pt x="1816" y="11637"/>
                    <a:pt x="1983" y="11286"/>
                    <a:pt x="2095" y="10912"/>
                  </a:cubicBezTo>
                  <a:cubicBezTo>
                    <a:pt x="2262" y="10243"/>
                    <a:pt x="2103" y="9630"/>
                    <a:pt x="1665" y="9240"/>
                  </a:cubicBezTo>
                  <a:cubicBezTo>
                    <a:pt x="1760" y="8754"/>
                    <a:pt x="1434" y="8252"/>
                    <a:pt x="1187" y="7870"/>
                  </a:cubicBezTo>
                  <a:cubicBezTo>
                    <a:pt x="574" y="7114"/>
                    <a:pt x="295" y="6134"/>
                    <a:pt x="422" y="5171"/>
                  </a:cubicBezTo>
                  <a:cubicBezTo>
                    <a:pt x="430" y="5027"/>
                    <a:pt x="438" y="4868"/>
                    <a:pt x="438" y="4717"/>
                  </a:cubicBezTo>
                  <a:lnTo>
                    <a:pt x="438" y="4701"/>
                  </a:lnTo>
                  <a:cubicBezTo>
                    <a:pt x="438" y="4151"/>
                    <a:pt x="438" y="3578"/>
                    <a:pt x="470" y="3044"/>
                  </a:cubicBezTo>
                  <a:cubicBezTo>
                    <a:pt x="534" y="2479"/>
                    <a:pt x="621" y="1826"/>
                    <a:pt x="948" y="1268"/>
                  </a:cubicBezTo>
                  <a:cubicBezTo>
                    <a:pt x="1036" y="1109"/>
                    <a:pt x="1131" y="958"/>
                    <a:pt x="1235" y="815"/>
                  </a:cubicBezTo>
                  <a:cubicBezTo>
                    <a:pt x="1410" y="584"/>
                    <a:pt x="1553" y="321"/>
                    <a:pt x="1665" y="50"/>
                  </a:cubicBezTo>
                  <a:cubicBezTo>
                    <a:pt x="1665" y="34"/>
                    <a:pt x="1657" y="10"/>
                    <a:pt x="1641" y="2"/>
                  </a:cubicBezTo>
                  <a:cubicBezTo>
                    <a:pt x="1636" y="1"/>
                    <a:pt x="1632"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3" name="Google Shape;383;p9"/>
          <p:cNvGrpSpPr/>
          <p:nvPr/>
        </p:nvGrpSpPr>
        <p:grpSpPr>
          <a:xfrm rot="-1020173" flipH="1">
            <a:off x="11362755" y="9821"/>
            <a:ext cx="1074075" cy="2699291"/>
            <a:chOff x="9462404" y="18375"/>
            <a:chExt cx="498541" cy="1252899"/>
          </a:xfrm>
        </p:grpSpPr>
        <p:sp>
          <p:nvSpPr>
            <p:cNvPr id="384" name="Google Shape;384;p9"/>
            <p:cNvSpPr/>
            <p:nvPr/>
          </p:nvSpPr>
          <p:spPr>
            <a:xfrm>
              <a:off x="9462404" y="18375"/>
              <a:ext cx="498541" cy="410845"/>
            </a:xfrm>
            <a:custGeom>
              <a:avLst/>
              <a:gdLst/>
              <a:ahLst/>
              <a:cxnLst/>
              <a:rect l="l" t="t" r="r" b="b"/>
              <a:pathLst>
                <a:path w="7072" h="5828" extrusionOk="0">
                  <a:moveTo>
                    <a:pt x="3417" y="1"/>
                  </a:moveTo>
                  <a:cubicBezTo>
                    <a:pt x="2232" y="1"/>
                    <a:pt x="970" y="536"/>
                    <a:pt x="614" y="1845"/>
                  </a:cubicBezTo>
                  <a:cubicBezTo>
                    <a:pt x="0" y="4099"/>
                    <a:pt x="1744" y="5795"/>
                    <a:pt x="3003" y="5827"/>
                  </a:cubicBezTo>
                  <a:cubicBezTo>
                    <a:pt x="7072" y="5827"/>
                    <a:pt x="6459" y="1869"/>
                    <a:pt x="5495" y="746"/>
                  </a:cubicBezTo>
                  <a:cubicBezTo>
                    <a:pt x="5088" y="279"/>
                    <a:pt x="4273" y="1"/>
                    <a:pt x="3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9"/>
            <p:cNvSpPr/>
            <p:nvPr/>
          </p:nvSpPr>
          <p:spPr>
            <a:xfrm>
              <a:off x="9569060" y="436965"/>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6" name="Google Shape;386;p9"/>
          <p:cNvSpPr/>
          <p:nvPr/>
        </p:nvSpPr>
        <p:spPr>
          <a:xfrm flipH="1">
            <a:off x="10889193" y="108180"/>
            <a:ext cx="187459" cy="133400"/>
          </a:xfrm>
          <a:custGeom>
            <a:avLst/>
            <a:gdLst/>
            <a:ahLst/>
            <a:cxnLst/>
            <a:rect l="l" t="t" r="r" b="b"/>
            <a:pathLst>
              <a:path w="1013" h="721" extrusionOk="0">
                <a:moveTo>
                  <a:pt x="582" y="1"/>
                </a:moveTo>
                <a:lnTo>
                  <a:pt x="511" y="33"/>
                </a:lnTo>
                <a:cubicBezTo>
                  <a:pt x="256" y="216"/>
                  <a:pt x="1" y="495"/>
                  <a:pt x="9" y="598"/>
                </a:cubicBezTo>
                <a:cubicBezTo>
                  <a:pt x="14" y="672"/>
                  <a:pt x="265" y="721"/>
                  <a:pt x="494" y="721"/>
                </a:cubicBezTo>
                <a:cubicBezTo>
                  <a:pt x="613" y="721"/>
                  <a:pt x="727" y="708"/>
                  <a:pt x="797" y="678"/>
                </a:cubicBezTo>
                <a:cubicBezTo>
                  <a:pt x="1012" y="590"/>
                  <a:pt x="726" y="128"/>
                  <a:pt x="58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7" name="Google Shape;387;p9"/>
          <p:cNvSpPr/>
          <p:nvPr/>
        </p:nvSpPr>
        <p:spPr>
          <a:xfrm flipH="1">
            <a:off x="1090674" y="327271"/>
            <a:ext cx="227589" cy="256485"/>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8" name="Google Shape;388;p9"/>
          <p:cNvGrpSpPr/>
          <p:nvPr/>
        </p:nvGrpSpPr>
        <p:grpSpPr>
          <a:xfrm flipH="1">
            <a:off x="-629920" y="341405"/>
            <a:ext cx="918325" cy="1849345"/>
            <a:chOff x="8735996" y="256053"/>
            <a:chExt cx="688744" cy="1387009"/>
          </a:xfrm>
        </p:grpSpPr>
        <p:sp>
          <p:nvSpPr>
            <p:cNvPr id="389" name="Google Shape;389;p9"/>
            <p:cNvSpPr/>
            <p:nvPr/>
          </p:nvSpPr>
          <p:spPr>
            <a:xfrm>
              <a:off x="8735996" y="256053"/>
              <a:ext cx="688744" cy="580454"/>
            </a:xfrm>
            <a:custGeom>
              <a:avLst/>
              <a:gdLst/>
              <a:ahLst/>
              <a:cxnLst/>
              <a:rect l="l" t="t" r="r" b="b"/>
              <a:pathLst>
                <a:path w="7028" h="5923" extrusionOk="0">
                  <a:moveTo>
                    <a:pt x="3150" y="0"/>
                  </a:moveTo>
                  <a:cubicBezTo>
                    <a:pt x="2130" y="0"/>
                    <a:pt x="961" y="432"/>
                    <a:pt x="590" y="1498"/>
                  </a:cubicBezTo>
                  <a:cubicBezTo>
                    <a:pt x="1" y="3170"/>
                    <a:pt x="853" y="4603"/>
                    <a:pt x="1729" y="5193"/>
                  </a:cubicBezTo>
                  <a:cubicBezTo>
                    <a:pt x="853" y="5511"/>
                    <a:pt x="1203" y="5631"/>
                    <a:pt x="1554" y="5806"/>
                  </a:cubicBezTo>
                  <a:cubicBezTo>
                    <a:pt x="1687" y="5873"/>
                    <a:pt x="1816" y="5922"/>
                    <a:pt x="1920" y="5922"/>
                  </a:cubicBezTo>
                  <a:cubicBezTo>
                    <a:pt x="2088" y="5922"/>
                    <a:pt x="2189" y="5791"/>
                    <a:pt x="2135" y="5392"/>
                  </a:cubicBezTo>
                  <a:lnTo>
                    <a:pt x="2135" y="5392"/>
                  </a:lnTo>
                  <a:cubicBezTo>
                    <a:pt x="2213" y="5396"/>
                    <a:pt x="2291" y="5398"/>
                    <a:pt x="2367" y="5398"/>
                  </a:cubicBezTo>
                  <a:cubicBezTo>
                    <a:pt x="5471" y="5398"/>
                    <a:pt x="7028" y="1992"/>
                    <a:pt x="4572" y="383"/>
                  </a:cubicBezTo>
                  <a:cubicBezTo>
                    <a:pt x="4263" y="140"/>
                    <a:pt x="3731" y="0"/>
                    <a:pt x="3150" y="0"/>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9"/>
            <p:cNvSpPr/>
            <p:nvPr/>
          </p:nvSpPr>
          <p:spPr>
            <a:xfrm>
              <a:off x="8793285" y="808753"/>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1" name="Google Shape;391;p9"/>
          <p:cNvSpPr/>
          <p:nvPr/>
        </p:nvSpPr>
        <p:spPr>
          <a:xfrm flipH="1">
            <a:off x="10452581" y="374371"/>
            <a:ext cx="297751" cy="204447"/>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2" name="Google Shape;392;p9"/>
          <p:cNvGrpSpPr/>
          <p:nvPr/>
        </p:nvGrpSpPr>
        <p:grpSpPr>
          <a:xfrm rot="-2250718" flipH="1">
            <a:off x="10769833" y="691424"/>
            <a:ext cx="1213936" cy="1664989"/>
            <a:chOff x="469425" y="1554325"/>
            <a:chExt cx="275300" cy="377575"/>
          </a:xfrm>
        </p:grpSpPr>
        <p:sp>
          <p:nvSpPr>
            <p:cNvPr id="393" name="Google Shape;393;p9"/>
            <p:cNvSpPr/>
            <p:nvPr/>
          </p:nvSpPr>
          <p:spPr>
            <a:xfrm>
              <a:off x="469425" y="1554325"/>
              <a:ext cx="204625" cy="1846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rgbClr val="96D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9"/>
            <p:cNvSpPr/>
            <p:nvPr/>
          </p:nvSpPr>
          <p:spPr>
            <a:xfrm>
              <a:off x="593600" y="1726000"/>
              <a:ext cx="151125" cy="205900"/>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5" name="Google Shape;395;p9"/>
          <p:cNvSpPr/>
          <p:nvPr/>
        </p:nvSpPr>
        <p:spPr>
          <a:xfrm flipH="1">
            <a:off x="805137" y="783388"/>
            <a:ext cx="157223" cy="153653"/>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 name="Google Shape;396;p9"/>
          <p:cNvSpPr/>
          <p:nvPr/>
        </p:nvSpPr>
        <p:spPr>
          <a:xfrm flipH="1">
            <a:off x="10062498" y="1555631"/>
            <a:ext cx="173951" cy="157823"/>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 name="Google Shape;397;p9"/>
          <p:cNvSpPr/>
          <p:nvPr/>
        </p:nvSpPr>
        <p:spPr>
          <a:xfrm flipH="1">
            <a:off x="10295521" y="1985015"/>
            <a:ext cx="218177" cy="206483"/>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8" name="Google Shape;398;p9"/>
          <p:cNvSpPr/>
          <p:nvPr/>
        </p:nvSpPr>
        <p:spPr>
          <a:xfrm flipH="1">
            <a:off x="517036" y="2378600"/>
            <a:ext cx="361673" cy="281597"/>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9" name="Google Shape;399;p9"/>
          <p:cNvSpPr/>
          <p:nvPr/>
        </p:nvSpPr>
        <p:spPr>
          <a:xfrm flipH="1">
            <a:off x="172381" y="2723788"/>
            <a:ext cx="116020" cy="83373"/>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00" name="Google Shape;400;p9"/>
          <p:cNvGrpSpPr/>
          <p:nvPr/>
        </p:nvGrpSpPr>
        <p:grpSpPr>
          <a:xfrm>
            <a:off x="-72202" y="1299316"/>
            <a:ext cx="13105675" cy="6403945"/>
            <a:chOff x="-54151" y="974486"/>
            <a:chExt cx="9829256" cy="4802959"/>
          </a:xfrm>
        </p:grpSpPr>
        <p:sp>
          <p:nvSpPr>
            <p:cNvPr id="401" name="Google Shape;401;p9"/>
            <p:cNvSpPr/>
            <p:nvPr/>
          </p:nvSpPr>
          <p:spPr>
            <a:xfrm>
              <a:off x="4788027" y="974486"/>
              <a:ext cx="4647107" cy="3963792"/>
            </a:xfrm>
            <a:custGeom>
              <a:avLst/>
              <a:gdLst/>
              <a:ahLst/>
              <a:cxnLst/>
              <a:rect l="l" t="t" r="r" b="b"/>
              <a:pathLst>
                <a:path w="95028" h="81055" extrusionOk="0">
                  <a:moveTo>
                    <a:pt x="95028" y="1"/>
                  </a:moveTo>
                  <a:cubicBezTo>
                    <a:pt x="94908" y="1"/>
                    <a:pt x="94781" y="1"/>
                    <a:pt x="94654" y="9"/>
                  </a:cubicBezTo>
                  <a:cubicBezTo>
                    <a:pt x="89469" y="240"/>
                    <a:pt x="83879" y="2629"/>
                    <a:pt x="80319" y="6459"/>
                  </a:cubicBezTo>
                  <a:cubicBezTo>
                    <a:pt x="77293" y="9708"/>
                    <a:pt x="77301" y="14510"/>
                    <a:pt x="77954" y="18699"/>
                  </a:cubicBezTo>
                  <a:cubicBezTo>
                    <a:pt x="78352" y="21247"/>
                    <a:pt x="79029" y="24934"/>
                    <a:pt x="81466" y="26320"/>
                  </a:cubicBezTo>
                  <a:cubicBezTo>
                    <a:pt x="80558" y="26845"/>
                    <a:pt x="79021" y="26702"/>
                    <a:pt x="77922" y="26909"/>
                  </a:cubicBezTo>
                  <a:cubicBezTo>
                    <a:pt x="75884" y="27275"/>
                    <a:pt x="74291" y="28207"/>
                    <a:pt x="73176" y="29991"/>
                  </a:cubicBezTo>
                  <a:cubicBezTo>
                    <a:pt x="71384" y="32850"/>
                    <a:pt x="70986" y="38687"/>
                    <a:pt x="74649" y="40343"/>
                  </a:cubicBezTo>
                  <a:cubicBezTo>
                    <a:pt x="74569" y="40340"/>
                    <a:pt x="74490" y="40338"/>
                    <a:pt x="74411" y="40338"/>
                  </a:cubicBezTo>
                  <a:cubicBezTo>
                    <a:pt x="71348" y="40338"/>
                    <a:pt x="69851" y="43035"/>
                    <a:pt x="68446" y="45528"/>
                  </a:cubicBezTo>
                  <a:cubicBezTo>
                    <a:pt x="67752" y="45157"/>
                    <a:pt x="67103" y="44992"/>
                    <a:pt x="66489" y="44992"/>
                  </a:cubicBezTo>
                  <a:cubicBezTo>
                    <a:pt x="61545" y="44992"/>
                    <a:pt x="58910" y="55698"/>
                    <a:pt x="53881" y="56087"/>
                  </a:cubicBezTo>
                  <a:cubicBezTo>
                    <a:pt x="53495" y="56117"/>
                    <a:pt x="53106" y="56131"/>
                    <a:pt x="52713" y="56131"/>
                  </a:cubicBezTo>
                  <a:cubicBezTo>
                    <a:pt x="49583" y="56131"/>
                    <a:pt x="46246" y="55270"/>
                    <a:pt x="43154" y="55108"/>
                  </a:cubicBezTo>
                  <a:cubicBezTo>
                    <a:pt x="42024" y="55049"/>
                    <a:pt x="40921" y="55013"/>
                    <a:pt x="39836" y="55013"/>
                  </a:cubicBezTo>
                  <a:cubicBezTo>
                    <a:pt x="36199" y="55013"/>
                    <a:pt x="32765" y="55421"/>
                    <a:pt x="29170" y="56764"/>
                  </a:cubicBezTo>
                  <a:cubicBezTo>
                    <a:pt x="25436" y="58158"/>
                    <a:pt x="21780" y="60069"/>
                    <a:pt x="19431" y="63382"/>
                  </a:cubicBezTo>
                  <a:cubicBezTo>
                    <a:pt x="18746" y="64353"/>
                    <a:pt x="17815" y="67889"/>
                    <a:pt x="16596" y="68128"/>
                  </a:cubicBezTo>
                  <a:cubicBezTo>
                    <a:pt x="16588" y="68130"/>
                    <a:pt x="16579" y="68130"/>
                    <a:pt x="16569" y="68130"/>
                  </a:cubicBezTo>
                  <a:cubicBezTo>
                    <a:pt x="16283" y="68130"/>
                    <a:pt x="15134" y="67497"/>
                    <a:pt x="14773" y="67435"/>
                  </a:cubicBezTo>
                  <a:cubicBezTo>
                    <a:pt x="14500" y="67391"/>
                    <a:pt x="14220" y="67368"/>
                    <a:pt x="13939" y="67368"/>
                  </a:cubicBezTo>
                  <a:cubicBezTo>
                    <a:pt x="12397" y="67368"/>
                    <a:pt x="10843" y="68060"/>
                    <a:pt x="10520" y="69744"/>
                  </a:cubicBezTo>
                  <a:cubicBezTo>
                    <a:pt x="10486" y="69745"/>
                    <a:pt x="10452" y="69746"/>
                    <a:pt x="10418" y="69746"/>
                  </a:cubicBezTo>
                  <a:cubicBezTo>
                    <a:pt x="9225" y="69746"/>
                    <a:pt x="8030" y="69227"/>
                    <a:pt x="6788" y="69227"/>
                  </a:cubicBezTo>
                  <a:cubicBezTo>
                    <a:pt x="6433" y="69227"/>
                    <a:pt x="6074" y="69269"/>
                    <a:pt x="5710" y="69378"/>
                  </a:cubicBezTo>
                  <a:cubicBezTo>
                    <a:pt x="3568" y="70023"/>
                    <a:pt x="1490" y="72587"/>
                    <a:pt x="0" y="74085"/>
                  </a:cubicBezTo>
                  <a:lnTo>
                    <a:pt x="7112" y="80989"/>
                  </a:lnTo>
                  <a:cubicBezTo>
                    <a:pt x="7664" y="81034"/>
                    <a:pt x="8224" y="81054"/>
                    <a:pt x="8791" y="81054"/>
                  </a:cubicBezTo>
                  <a:cubicBezTo>
                    <a:pt x="14267" y="81054"/>
                    <a:pt x="20324" y="79118"/>
                    <a:pt x="25563" y="78281"/>
                  </a:cubicBezTo>
                  <a:cubicBezTo>
                    <a:pt x="36871" y="76458"/>
                    <a:pt x="48036" y="73925"/>
                    <a:pt x="59320" y="71966"/>
                  </a:cubicBezTo>
                  <a:cubicBezTo>
                    <a:pt x="71050" y="69936"/>
                    <a:pt x="83083" y="67658"/>
                    <a:pt x="95028" y="67459"/>
                  </a:cubicBezTo>
                  <a:lnTo>
                    <a:pt x="950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9"/>
            <p:cNvSpPr/>
            <p:nvPr/>
          </p:nvSpPr>
          <p:spPr>
            <a:xfrm>
              <a:off x="7633615" y="2896354"/>
              <a:ext cx="1801910" cy="1180213"/>
            </a:xfrm>
            <a:custGeom>
              <a:avLst/>
              <a:gdLst/>
              <a:ahLst/>
              <a:cxnLst/>
              <a:rect l="l" t="t" r="r" b="b"/>
              <a:pathLst>
                <a:path w="36847" h="24134" extrusionOk="0">
                  <a:moveTo>
                    <a:pt x="36839" y="0"/>
                  </a:moveTo>
                  <a:cubicBezTo>
                    <a:pt x="35788" y="1107"/>
                    <a:pt x="34840" y="2294"/>
                    <a:pt x="33693" y="3313"/>
                  </a:cubicBezTo>
                  <a:cubicBezTo>
                    <a:pt x="32523" y="4356"/>
                    <a:pt x="31105" y="6299"/>
                    <a:pt x="29696" y="6944"/>
                  </a:cubicBezTo>
                  <a:cubicBezTo>
                    <a:pt x="29393" y="7082"/>
                    <a:pt x="29046" y="7138"/>
                    <a:pt x="28671" y="7138"/>
                  </a:cubicBezTo>
                  <a:cubicBezTo>
                    <a:pt x="27093" y="7138"/>
                    <a:pt x="25017" y="6147"/>
                    <a:pt x="23628" y="6076"/>
                  </a:cubicBezTo>
                  <a:cubicBezTo>
                    <a:pt x="23207" y="6055"/>
                    <a:pt x="22819" y="6042"/>
                    <a:pt x="22457" y="6042"/>
                  </a:cubicBezTo>
                  <a:cubicBezTo>
                    <a:pt x="20485" y="6042"/>
                    <a:pt x="19264" y="6426"/>
                    <a:pt x="17623" y="7980"/>
                  </a:cubicBezTo>
                  <a:cubicBezTo>
                    <a:pt x="15895" y="9628"/>
                    <a:pt x="14263" y="11253"/>
                    <a:pt x="12447" y="12813"/>
                  </a:cubicBezTo>
                  <a:cubicBezTo>
                    <a:pt x="8322" y="16349"/>
                    <a:pt x="4404" y="20076"/>
                    <a:pt x="0" y="23230"/>
                  </a:cubicBezTo>
                  <a:lnTo>
                    <a:pt x="1521" y="24114"/>
                  </a:lnTo>
                  <a:lnTo>
                    <a:pt x="3560" y="24114"/>
                  </a:lnTo>
                  <a:cubicBezTo>
                    <a:pt x="3899" y="24127"/>
                    <a:pt x="4236" y="24134"/>
                    <a:pt x="4572" y="24134"/>
                  </a:cubicBezTo>
                  <a:cubicBezTo>
                    <a:pt x="7383" y="24134"/>
                    <a:pt x="10119" y="23685"/>
                    <a:pt x="12957" y="23230"/>
                  </a:cubicBezTo>
                  <a:cubicBezTo>
                    <a:pt x="17782" y="22338"/>
                    <a:pt x="22744" y="21955"/>
                    <a:pt x="27697" y="21836"/>
                  </a:cubicBezTo>
                  <a:cubicBezTo>
                    <a:pt x="29560" y="21836"/>
                    <a:pt x="31424" y="21893"/>
                    <a:pt x="33249" y="21893"/>
                  </a:cubicBezTo>
                  <a:cubicBezTo>
                    <a:pt x="34162" y="21893"/>
                    <a:pt x="35066" y="21878"/>
                    <a:pt x="35955" y="21836"/>
                  </a:cubicBezTo>
                  <a:lnTo>
                    <a:pt x="36847" y="21780"/>
                  </a:lnTo>
                  <a:lnTo>
                    <a:pt x="368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9"/>
            <p:cNvSpPr/>
            <p:nvPr/>
          </p:nvSpPr>
          <p:spPr>
            <a:xfrm>
              <a:off x="-54151" y="37307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9"/>
            <p:cNvSpPr/>
            <p:nvPr/>
          </p:nvSpPr>
          <p:spPr>
            <a:xfrm>
              <a:off x="2341240" y="48919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9"/>
            <p:cNvSpPr/>
            <p:nvPr/>
          </p:nvSpPr>
          <p:spPr>
            <a:xfrm>
              <a:off x="2429607" y="49569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9"/>
            <p:cNvSpPr/>
            <p:nvPr/>
          </p:nvSpPr>
          <p:spPr>
            <a:xfrm>
              <a:off x="5156410" y="49076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9"/>
            <p:cNvSpPr/>
            <p:nvPr/>
          </p:nvSpPr>
          <p:spPr>
            <a:xfrm>
              <a:off x="5252601" y="49904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9"/>
            <p:cNvSpPr/>
            <p:nvPr/>
          </p:nvSpPr>
          <p:spPr>
            <a:xfrm>
              <a:off x="943166" y="44550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9"/>
            <p:cNvSpPr/>
            <p:nvPr/>
          </p:nvSpPr>
          <p:spPr>
            <a:xfrm>
              <a:off x="573121" y="45179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9"/>
            <p:cNvSpPr/>
            <p:nvPr/>
          </p:nvSpPr>
          <p:spPr>
            <a:xfrm>
              <a:off x="1401138" y="47288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9"/>
            <p:cNvSpPr/>
            <p:nvPr/>
          </p:nvSpPr>
          <p:spPr>
            <a:xfrm>
              <a:off x="1491803" y="48394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9"/>
            <p:cNvSpPr/>
            <p:nvPr/>
          </p:nvSpPr>
          <p:spPr>
            <a:xfrm>
              <a:off x="1083468" y="46280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9"/>
            <p:cNvSpPr/>
            <p:nvPr/>
          </p:nvSpPr>
          <p:spPr>
            <a:xfrm>
              <a:off x="671855" y="46026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9"/>
            <p:cNvSpPr/>
            <p:nvPr/>
          </p:nvSpPr>
          <p:spPr>
            <a:xfrm>
              <a:off x="1134375" y="49046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9"/>
            <p:cNvSpPr/>
            <p:nvPr/>
          </p:nvSpPr>
          <p:spPr>
            <a:xfrm>
              <a:off x="1244601" y="48897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9"/>
            <p:cNvSpPr/>
            <p:nvPr/>
          </p:nvSpPr>
          <p:spPr>
            <a:xfrm>
              <a:off x="1981024" y="51051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9"/>
            <p:cNvSpPr/>
            <p:nvPr/>
          </p:nvSpPr>
          <p:spPr>
            <a:xfrm>
              <a:off x="8651570" y="49600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9"/>
            <p:cNvSpPr/>
            <p:nvPr/>
          </p:nvSpPr>
          <p:spPr>
            <a:xfrm>
              <a:off x="8739985" y="50251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9"/>
            <p:cNvSpPr/>
            <p:nvPr/>
          </p:nvSpPr>
          <p:spPr>
            <a:xfrm>
              <a:off x="8185822" y="43101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9"/>
            <p:cNvSpPr/>
            <p:nvPr/>
          </p:nvSpPr>
          <p:spPr>
            <a:xfrm>
              <a:off x="8279177" y="44207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9"/>
            <p:cNvSpPr/>
            <p:nvPr/>
          </p:nvSpPr>
          <p:spPr>
            <a:xfrm>
              <a:off x="9011785" y="39811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9"/>
            <p:cNvSpPr/>
            <p:nvPr/>
          </p:nvSpPr>
          <p:spPr>
            <a:xfrm>
              <a:off x="9137171" y="40657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9"/>
            <p:cNvSpPr/>
            <p:nvPr/>
          </p:nvSpPr>
          <p:spPr>
            <a:xfrm>
              <a:off x="8489164" y="39307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9"/>
            <p:cNvSpPr/>
            <p:nvPr/>
          </p:nvSpPr>
          <p:spPr>
            <a:xfrm>
              <a:off x="8670544" y="41036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9"/>
            <p:cNvSpPr/>
            <p:nvPr/>
          </p:nvSpPr>
          <p:spPr>
            <a:xfrm>
              <a:off x="8749717" y="43579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9"/>
            <p:cNvSpPr/>
            <p:nvPr/>
          </p:nvSpPr>
          <p:spPr>
            <a:xfrm>
              <a:off x="8859894" y="43426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9"/>
            <p:cNvSpPr/>
            <p:nvPr/>
          </p:nvSpPr>
          <p:spPr>
            <a:xfrm>
              <a:off x="8291354" y="51733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9"/>
            <p:cNvSpPr/>
            <p:nvPr/>
          </p:nvSpPr>
          <p:spPr>
            <a:xfrm>
              <a:off x="3433184" y="43911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9"/>
            <p:cNvSpPr/>
            <p:nvPr/>
          </p:nvSpPr>
          <p:spPr>
            <a:xfrm>
              <a:off x="510917" y="37960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9"/>
            <p:cNvSpPr/>
            <p:nvPr/>
          </p:nvSpPr>
          <p:spPr>
            <a:xfrm>
              <a:off x="798317" y="38486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9"/>
            <p:cNvSpPr/>
            <p:nvPr/>
          </p:nvSpPr>
          <p:spPr>
            <a:xfrm>
              <a:off x="5172401" y="45064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9"/>
            <p:cNvSpPr/>
            <p:nvPr/>
          </p:nvSpPr>
          <p:spPr>
            <a:xfrm>
              <a:off x="8463099" y="37437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9"/>
            <p:cNvSpPr/>
            <p:nvPr/>
          </p:nvSpPr>
          <p:spPr>
            <a:xfrm>
              <a:off x="4694575" y="48368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9"/>
            <p:cNvSpPr/>
            <p:nvPr/>
          </p:nvSpPr>
          <p:spPr>
            <a:xfrm>
              <a:off x="4779714" y="49413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9"/>
            <p:cNvSpPr/>
            <p:nvPr/>
          </p:nvSpPr>
          <p:spPr>
            <a:xfrm>
              <a:off x="3653245" y="49184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9"/>
            <p:cNvSpPr/>
            <p:nvPr/>
          </p:nvSpPr>
          <p:spPr>
            <a:xfrm>
              <a:off x="6341073" y="47398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9"/>
            <p:cNvSpPr/>
            <p:nvPr/>
          </p:nvSpPr>
          <p:spPr>
            <a:xfrm>
              <a:off x="6516340" y="47813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9"/>
            <p:cNvSpPr/>
            <p:nvPr/>
          </p:nvSpPr>
          <p:spPr>
            <a:xfrm>
              <a:off x="6227766" y="53198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9"/>
            <p:cNvSpPr/>
            <p:nvPr/>
          </p:nvSpPr>
          <p:spPr>
            <a:xfrm>
              <a:off x="6330950" y="53322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9"/>
            <p:cNvSpPr/>
            <p:nvPr/>
          </p:nvSpPr>
          <p:spPr>
            <a:xfrm>
              <a:off x="2016429" y="42264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9"/>
            <p:cNvSpPr/>
            <p:nvPr/>
          </p:nvSpPr>
          <p:spPr>
            <a:xfrm>
              <a:off x="2088854" y="41928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9"/>
            <p:cNvSpPr/>
            <p:nvPr/>
          </p:nvSpPr>
          <p:spPr>
            <a:xfrm>
              <a:off x="728582" y="48792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9"/>
            <p:cNvSpPr/>
            <p:nvPr/>
          </p:nvSpPr>
          <p:spPr>
            <a:xfrm>
              <a:off x="892552" y="49182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9"/>
            <p:cNvSpPr/>
            <p:nvPr/>
          </p:nvSpPr>
          <p:spPr>
            <a:xfrm>
              <a:off x="2383296" y="51987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9"/>
            <p:cNvSpPr/>
            <p:nvPr/>
          </p:nvSpPr>
          <p:spPr>
            <a:xfrm>
              <a:off x="2416403" y="52199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9"/>
            <p:cNvSpPr/>
            <p:nvPr/>
          </p:nvSpPr>
          <p:spPr>
            <a:xfrm>
              <a:off x="7823650" y="41465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1324452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540"/>
        <p:cNvGrpSpPr/>
        <p:nvPr/>
      </p:nvGrpSpPr>
      <p:grpSpPr>
        <a:xfrm>
          <a:off x="0" y="0"/>
          <a:ext cx="0" cy="0"/>
          <a:chOff x="0" y="0"/>
          <a:chExt cx="0" cy="0"/>
        </a:xfrm>
      </p:grpSpPr>
    </p:spTree>
    <p:extLst>
      <p:ext uri="{BB962C8B-B14F-4D97-AF65-F5344CB8AC3E}">
        <p14:creationId xmlns:p14="http://schemas.microsoft.com/office/powerpoint/2010/main" val="4985595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94"/>
        <p:cNvGrpSpPr/>
        <p:nvPr/>
      </p:nvGrpSpPr>
      <p:grpSpPr>
        <a:xfrm>
          <a:off x="0" y="0"/>
          <a:ext cx="0" cy="0"/>
          <a:chOff x="0" y="0"/>
          <a:chExt cx="0" cy="0"/>
        </a:xfrm>
      </p:grpSpPr>
      <p:sp>
        <p:nvSpPr>
          <p:cNvPr id="595" name="Google Shape;595;p14"/>
          <p:cNvSpPr txBox="1">
            <a:spLocks noGrp="1"/>
          </p:cNvSpPr>
          <p:nvPr>
            <p:ph type="title"/>
          </p:nvPr>
        </p:nvSpPr>
        <p:spPr>
          <a:xfrm>
            <a:off x="3053400" y="4117151"/>
            <a:ext cx="60852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596" name="Google Shape;596;p14"/>
          <p:cNvSpPr txBox="1">
            <a:spLocks noGrp="1"/>
          </p:cNvSpPr>
          <p:nvPr>
            <p:ph type="subTitle" idx="1"/>
          </p:nvPr>
        </p:nvSpPr>
        <p:spPr>
          <a:xfrm>
            <a:off x="1944200" y="1828451"/>
            <a:ext cx="8303600" cy="202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grpSp>
        <p:nvGrpSpPr>
          <p:cNvPr id="597" name="Google Shape;597;p14"/>
          <p:cNvGrpSpPr/>
          <p:nvPr/>
        </p:nvGrpSpPr>
        <p:grpSpPr>
          <a:xfrm>
            <a:off x="-291263" y="-128266"/>
            <a:ext cx="1789744" cy="2696105"/>
            <a:chOff x="-218450" y="-96189"/>
            <a:chExt cx="1098722" cy="1655135"/>
          </a:xfrm>
        </p:grpSpPr>
        <p:sp>
          <p:nvSpPr>
            <p:cNvPr id="598" name="Google Shape;598;p14"/>
            <p:cNvSpPr/>
            <p:nvPr/>
          </p:nvSpPr>
          <p:spPr>
            <a:xfrm>
              <a:off x="58649" y="-96189"/>
              <a:ext cx="533991" cy="494854"/>
            </a:xfrm>
            <a:custGeom>
              <a:avLst/>
              <a:gdLst/>
              <a:ahLst/>
              <a:cxnLst/>
              <a:rect l="l" t="t" r="r" b="b"/>
              <a:pathLst>
                <a:path w="7286" h="6752" extrusionOk="0">
                  <a:moveTo>
                    <a:pt x="3226" y="1"/>
                  </a:moveTo>
                  <a:cubicBezTo>
                    <a:pt x="1642" y="1"/>
                    <a:pt x="453" y="1444"/>
                    <a:pt x="246" y="2546"/>
                  </a:cubicBezTo>
                  <a:cubicBezTo>
                    <a:pt x="0" y="3835"/>
                    <a:pt x="807" y="6382"/>
                    <a:pt x="3398" y="6382"/>
                  </a:cubicBezTo>
                  <a:cubicBezTo>
                    <a:pt x="3913" y="6382"/>
                    <a:pt x="4498" y="6281"/>
                    <a:pt x="5159" y="6050"/>
                  </a:cubicBezTo>
                  <a:lnTo>
                    <a:pt x="5159" y="6050"/>
                  </a:lnTo>
                  <a:cubicBezTo>
                    <a:pt x="5128" y="6299"/>
                    <a:pt x="5196" y="6752"/>
                    <a:pt x="5376" y="6752"/>
                  </a:cubicBezTo>
                  <a:cubicBezTo>
                    <a:pt x="5381" y="6752"/>
                    <a:pt x="5386" y="6752"/>
                    <a:pt x="5390" y="6751"/>
                  </a:cubicBezTo>
                  <a:cubicBezTo>
                    <a:pt x="5637" y="6719"/>
                    <a:pt x="5956" y="6337"/>
                    <a:pt x="5908" y="6225"/>
                  </a:cubicBezTo>
                  <a:cubicBezTo>
                    <a:pt x="5812" y="6042"/>
                    <a:pt x="5629" y="5923"/>
                    <a:pt x="5422" y="5891"/>
                  </a:cubicBezTo>
                  <a:cubicBezTo>
                    <a:pt x="6537" y="5103"/>
                    <a:pt x="7286" y="2514"/>
                    <a:pt x="5406" y="914"/>
                  </a:cubicBezTo>
                  <a:cubicBezTo>
                    <a:pt x="4638" y="260"/>
                    <a:pt x="3897" y="1"/>
                    <a:pt x="3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14"/>
            <p:cNvSpPr/>
            <p:nvPr/>
          </p:nvSpPr>
          <p:spPr>
            <a:xfrm rot="1448799">
              <a:off x="316357" y="891142"/>
              <a:ext cx="443023" cy="603596"/>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14"/>
            <p:cNvSpPr/>
            <p:nvPr/>
          </p:nvSpPr>
          <p:spPr>
            <a:xfrm rot="1448799">
              <a:off x="195926" y="317767"/>
              <a:ext cx="599859" cy="5413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14"/>
            <p:cNvSpPr/>
            <p:nvPr/>
          </p:nvSpPr>
          <p:spPr>
            <a:xfrm>
              <a:off x="-3635" y="469774"/>
              <a:ext cx="187989" cy="746165"/>
            </a:xfrm>
            <a:custGeom>
              <a:avLst/>
              <a:gdLst/>
              <a:ahLst/>
              <a:cxnLst/>
              <a:rect l="l" t="t" r="r" b="b"/>
              <a:pathLst>
                <a:path w="2565" h="10181" extrusionOk="0">
                  <a:moveTo>
                    <a:pt x="488" y="1"/>
                  </a:moveTo>
                  <a:cubicBezTo>
                    <a:pt x="466" y="1"/>
                    <a:pt x="442" y="13"/>
                    <a:pt x="446" y="35"/>
                  </a:cubicBezTo>
                  <a:cubicBezTo>
                    <a:pt x="462" y="155"/>
                    <a:pt x="478" y="274"/>
                    <a:pt x="494" y="385"/>
                  </a:cubicBezTo>
                  <a:cubicBezTo>
                    <a:pt x="510" y="497"/>
                    <a:pt x="526" y="608"/>
                    <a:pt x="542" y="728"/>
                  </a:cubicBezTo>
                  <a:cubicBezTo>
                    <a:pt x="598" y="1277"/>
                    <a:pt x="438" y="1819"/>
                    <a:pt x="287" y="2345"/>
                  </a:cubicBezTo>
                  <a:cubicBezTo>
                    <a:pt x="144" y="2822"/>
                    <a:pt x="0" y="3324"/>
                    <a:pt x="16" y="3842"/>
                  </a:cubicBezTo>
                  <a:cubicBezTo>
                    <a:pt x="48" y="4710"/>
                    <a:pt x="621" y="5363"/>
                    <a:pt x="1179" y="5992"/>
                  </a:cubicBezTo>
                  <a:cubicBezTo>
                    <a:pt x="1569" y="6422"/>
                    <a:pt x="1959" y="6868"/>
                    <a:pt x="2174" y="7377"/>
                  </a:cubicBezTo>
                  <a:cubicBezTo>
                    <a:pt x="2373" y="7831"/>
                    <a:pt x="2477" y="8325"/>
                    <a:pt x="2485" y="8819"/>
                  </a:cubicBezTo>
                  <a:cubicBezTo>
                    <a:pt x="2485" y="9273"/>
                    <a:pt x="2405" y="9719"/>
                    <a:pt x="2246" y="10133"/>
                  </a:cubicBezTo>
                  <a:cubicBezTo>
                    <a:pt x="2238" y="10157"/>
                    <a:pt x="2246" y="10173"/>
                    <a:pt x="2270" y="10181"/>
                  </a:cubicBezTo>
                  <a:lnTo>
                    <a:pt x="2278" y="10181"/>
                  </a:lnTo>
                  <a:cubicBezTo>
                    <a:pt x="2294" y="10181"/>
                    <a:pt x="2310" y="10173"/>
                    <a:pt x="2318" y="10165"/>
                  </a:cubicBezTo>
                  <a:cubicBezTo>
                    <a:pt x="2477" y="9735"/>
                    <a:pt x="2564" y="9281"/>
                    <a:pt x="2564" y="8827"/>
                  </a:cubicBezTo>
                  <a:cubicBezTo>
                    <a:pt x="2557" y="8317"/>
                    <a:pt x="2445" y="7815"/>
                    <a:pt x="2238" y="7354"/>
                  </a:cubicBezTo>
                  <a:cubicBezTo>
                    <a:pt x="2023" y="6828"/>
                    <a:pt x="1625" y="6382"/>
                    <a:pt x="1235" y="5944"/>
                  </a:cubicBezTo>
                  <a:cubicBezTo>
                    <a:pt x="685" y="5323"/>
                    <a:pt x="120" y="4686"/>
                    <a:pt x="88" y="3842"/>
                  </a:cubicBezTo>
                  <a:cubicBezTo>
                    <a:pt x="72" y="3340"/>
                    <a:pt x="215" y="2846"/>
                    <a:pt x="359" y="2368"/>
                  </a:cubicBezTo>
                  <a:cubicBezTo>
                    <a:pt x="518" y="1835"/>
                    <a:pt x="677" y="1285"/>
                    <a:pt x="613" y="720"/>
                  </a:cubicBezTo>
                  <a:cubicBezTo>
                    <a:pt x="605" y="601"/>
                    <a:pt x="582" y="481"/>
                    <a:pt x="566" y="370"/>
                  </a:cubicBezTo>
                  <a:cubicBezTo>
                    <a:pt x="550" y="266"/>
                    <a:pt x="534" y="147"/>
                    <a:pt x="518" y="27"/>
                  </a:cubicBezTo>
                  <a:cubicBezTo>
                    <a:pt x="521" y="9"/>
                    <a:pt x="506"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14"/>
            <p:cNvSpPr/>
            <p:nvPr/>
          </p:nvSpPr>
          <p:spPr>
            <a:xfrm>
              <a:off x="-218450" y="3565"/>
              <a:ext cx="577892" cy="555538"/>
            </a:xfrm>
            <a:custGeom>
              <a:avLst/>
              <a:gdLst/>
              <a:ahLst/>
              <a:cxnLst/>
              <a:rect l="l" t="t" r="r" b="b"/>
              <a:pathLst>
                <a:path w="7885" h="7580" extrusionOk="0">
                  <a:moveTo>
                    <a:pt x="3342" y="1"/>
                  </a:moveTo>
                  <a:cubicBezTo>
                    <a:pt x="2206" y="1"/>
                    <a:pt x="1073" y="587"/>
                    <a:pt x="606" y="2375"/>
                  </a:cubicBezTo>
                  <a:cubicBezTo>
                    <a:pt x="1" y="4692"/>
                    <a:pt x="1753" y="6285"/>
                    <a:pt x="3377" y="6969"/>
                  </a:cubicBezTo>
                  <a:cubicBezTo>
                    <a:pt x="3178" y="7177"/>
                    <a:pt x="3099" y="7360"/>
                    <a:pt x="3114" y="7463"/>
                  </a:cubicBezTo>
                  <a:cubicBezTo>
                    <a:pt x="3129" y="7532"/>
                    <a:pt x="3330" y="7580"/>
                    <a:pt x="3529" y="7580"/>
                  </a:cubicBezTo>
                  <a:cubicBezTo>
                    <a:pt x="3653" y="7580"/>
                    <a:pt x="3776" y="7562"/>
                    <a:pt x="3855" y="7519"/>
                  </a:cubicBezTo>
                  <a:cubicBezTo>
                    <a:pt x="4022" y="7423"/>
                    <a:pt x="3839" y="7129"/>
                    <a:pt x="3680" y="6946"/>
                  </a:cubicBezTo>
                  <a:cubicBezTo>
                    <a:pt x="7885" y="5305"/>
                    <a:pt x="7056" y="2040"/>
                    <a:pt x="5949" y="997"/>
                  </a:cubicBezTo>
                  <a:cubicBezTo>
                    <a:pt x="5414" y="488"/>
                    <a:pt x="4377" y="1"/>
                    <a:pt x="3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4" name="Google Shape;604;p14"/>
          <p:cNvGrpSpPr/>
          <p:nvPr/>
        </p:nvGrpSpPr>
        <p:grpSpPr>
          <a:xfrm>
            <a:off x="-72202" y="4974372"/>
            <a:ext cx="13105675" cy="2728889"/>
            <a:chOff x="-54151" y="3730778"/>
            <a:chExt cx="9829256" cy="2046667"/>
          </a:xfrm>
        </p:grpSpPr>
        <p:sp>
          <p:nvSpPr>
            <p:cNvPr id="605" name="Google Shape;605;p14"/>
            <p:cNvSpPr/>
            <p:nvPr/>
          </p:nvSpPr>
          <p:spPr>
            <a:xfrm>
              <a:off x="-54151" y="37307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14"/>
            <p:cNvSpPr/>
            <p:nvPr/>
          </p:nvSpPr>
          <p:spPr>
            <a:xfrm>
              <a:off x="2341240" y="48919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14"/>
            <p:cNvSpPr/>
            <p:nvPr/>
          </p:nvSpPr>
          <p:spPr>
            <a:xfrm>
              <a:off x="2429607" y="49569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14"/>
            <p:cNvSpPr/>
            <p:nvPr/>
          </p:nvSpPr>
          <p:spPr>
            <a:xfrm>
              <a:off x="5156410" y="49076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14"/>
            <p:cNvSpPr/>
            <p:nvPr/>
          </p:nvSpPr>
          <p:spPr>
            <a:xfrm>
              <a:off x="5252601" y="49904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14"/>
            <p:cNvSpPr/>
            <p:nvPr/>
          </p:nvSpPr>
          <p:spPr>
            <a:xfrm>
              <a:off x="943166" y="44550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14"/>
            <p:cNvSpPr/>
            <p:nvPr/>
          </p:nvSpPr>
          <p:spPr>
            <a:xfrm>
              <a:off x="573121" y="45179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14"/>
            <p:cNvSpPr/>
            <p:nvPr/>
          </p:nvSpPr>
          <p:spPr>
            <a:xfrm>
              <a:off x="1401138" y="47288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14"/>
            <p:cNvSpPr/>
            <p:nvPr/>
          </p:nvSpPr>
          <p:spPr>
            <a:xfrm>
              <a:off x="1491803" y="48394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14"/>
            <p:cNvSpPr/>
            <p:nvPr/>
          </p:nvSpPr>
          <p:spPr>
            <a:xfrm>
              <a:off x="1083468" y="46280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14"/>
            <p:cNvSpPr/>
            <p:nvPr/>
          </p:nvSpPr>
          <p:spPr>
            <a:xfrm>
              <a:off x="671855" y="46026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14"/>
            <p:cNvSpPr/>
            <p:nvPr/>
          </p:nvSpPr>
          <p:spPr>
            <a:xfrm>
              <a:off x="1134375" y="49046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14"/>
            <p:cNvSpPr/>
            <p:nvPr/>
          </p:nvSpPr>
          <p:spPr>
            <a:xfrm>
              <a:off x="1244601" y="48897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14"/>
            <p:cNvSpPr/>
            <p:nvPr/>
          </p:nvSpPr>
          <p:spPr>
            <a:xfrm>
              <a:off x="1981024" y="51051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14"/>
            <p:cNvSpPr/>
            <p:nvPr/>
          </p:nvSpPr>
          <p:spPr>
            <a:xfrm>
              <a:off x="8651570" y="49600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14"/>
            <p:cNvSpPr/>
            <p:nvPr/>
          </p:nvSpPr>
          <p:spPr>
            <a:xfrm>
              <a:off x="8739985" y="50251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14"/>
            <p:cNvSpPr/>
            <p:nvPr/>
          </p:nvSpPr>
          <p:spPr>
            <a:xfrm>
              <a:off x="8185822" y="43101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14"/>
            <p:cNvSpPr/>
            <p:nvPr/>
          </p:nvSpPr>
          <p:spPr>
            <a:xfrm>
              <a:off x="8279177" y="44207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14"/>
            <p:cNvSpPr/>
            <p:nvPr/>
          </p:nvSpPr>
          <p:spPr>
            <a:xfrm>
              <a:off x="9011785" y="39811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14"/>
            <p:cNvSpPr/>
            <p:nvPr/>
          </p:nvSpPr>
          <p:spPr>
            <a:xfrm>
              <a:off x="9137171" y="40657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14"/>
            <p:cNvSpPr/>
            <p:nvPr/>
          </p:nvSpPr>
          <p:spPr>
            <a:xfrm>
              <a:off x="8489164" y="39307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14"/>
            <p:cNvSpPr/>
            <p:nvPr/>
          </p:nvSpPr>
          <p:spPr>
            <a:xfrm>
              <a:off x="8670544" y="41036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14"/>
            <p:cNvSpPr/>
            <p:nvPr/>
          </p:nvSpPr>
          <p:spPr>
            <a:xfrm>
              <a:off x="8749717" y="43579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14"/>
            <p:cNvSpPr/>
            <p:nvPr/>
          </p:nvSpPr>
          <p:spPr>
            <a:xfrm>
              <a:off x="8859894" y="43426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14"/>
            <p:cNvSpPr/>
            <p:nvPr/>
          </p:nvSpPr>
          <p:spPr>
            <a:xfrm>
              <a:off x="8291354" y="51733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14"/>
            <p:cNvSpPr/>
            <p:nvPr/>
          </p:nvSpPr>
          <p:spPr>
            <a:xfrm>
              <a:off x="3433184" y="43911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14"/>
            <p:cNvSpPr/>
            <p:nvPr/>
          </p:nvSpPr>
          <p:spPr>
            <a:xfrm>
              <a:off x="510917" y="37960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14"/>
            <p:cNvSpPr/>
            <p:nvPr/>
          </p:nvSpPr>
          <p:spPr>
            <a:xfrm>
              <a:off x="798317" y="38486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14"/>
            <p:cNvSpPr/>
            <p:nvPr/>
          </p:nvSpPr>
          <p:spPr>
            <a:xfrm>
              <a:off x="5172401" y="45064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14"/>
            <p:cNvSpPr/>
            <p:nvPr/>
          </p:nvSpPr>
          <p:spPr>
            <a:xfrm>
              <a:off x="8463099" y="37437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14"/>
            <p:cNvSpPr/>
            <p:nvPr/>
          </p:nvSpPr>
          <p:spPr>
            <a:xfrm>
              <a:off x="4694575" y="48368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14"/>
            <p:cNvSpPr/>
            <p:nvPr/>
          </p:nvSpPr>
          <p:spPr>
            <a:xfrm>
              <a:off x="4779714" y="49413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14"/>
            <p:cNvSpPr/>
            <p:nvPr/>
          </p:nvSpPr>
          <p:spPr>
            <a:xfrm>
              <a:off x="3653245" y="49184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14"/>
            <p:cNvSpPr/>
            <p:nvPr/>
          </p:nvSpPr>
          <p:spPr>
            <a:xfrm>
              <a:off x="6341073" y="47398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14"/>
            <p:cNvSpPr/>
            <p:nvPr/>
          </p:nvSpPr>
          <p:spPr>
            <a:xfrm>
              <a:off x="6516340" y="47813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14"/>
            <p:cNvSpPr/>
            <p:nvPr/>
          </p:nvSpPr>
          <p:spPr>
            <a:xfrm>
              <a:off x="6227766" y="53198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14"/>
            <p:cNvSpPr/>
            <p:nvPr/>
          </p:nvSpPr>
          <p:spPr>
            <a:xfrm>
              <a:off x="6330950" y="53322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14"/>
            <p:cNvSpPr/>
            <p:nvPr/>
          </p:nvSpPr>
          <p:spPr>
            <a:xfrm>
              <a:off x="2016429" y="42264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14"/>
            <p:cNvSpPr/>
            <p:nvPr/>
          </p:nvSpPr>
          <p:spPr>
            <a:xfrm>
              <a:off x="2088854" y="41928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14"/>
            <p:cNvSpPr/>
            <p:nvPr/>
          </p:nvSpPr>
          <p:spPr>
            <a:xfrm>
              <a:off x="728582" y="48792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14"/>
            <p:cNvSpPr/>
            <p:nvPr/>
          </p:nvSpPr>
          <p:spPr>
            <a:xfrm>
              <a:off x="892552" y="49182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14"/>
            <p:cNvSpPr/>
            <p:nvPr/>
          </p:nvSpPr>
          <p:spPr>
            <a:xfrm>
              <a:off x="2383296" y="51987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14"/>
            <p:cNvSpPr/>
            <p:nvPr/>
          </p:nvSpPr>
          <p:spPr>
            <a:xfrm>
              <a:off x="2416403" y="52199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14"/>
            <p:cNvSpPr/>
            <p:nvPr/>
          </p:nvSpPr>
          <p:spPr>
            <a:xfrm>
              <a:off x="7823650" y="41465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25337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313"/>
        <p:cNvGrpSpPr/>
        <p:nvPr/>
      </p:nvGrpSpPr>
      <p:grpSpPr>
        <a:xfrm>
          <a:off x="0" y="0"/>
          <a:ext cx="0" cy="0"/>
          <a:chOff x="0" y="0"/>
          <a:chExt cx="0" cy="0"/>
        </a:xfrm>
      </p:grpSpPr>
      <p:sp>
        <p:nvSpPr>
          <p:cNvPr id="1314" name="Google Shape;1314;p29"/>
          <p:cNvSpPr/>
          <p:nvPr/>
        </p:nvSpPr>
        <p:spPr>
          <a:xfrm>
            <a:off x="835709" y="6417524"/>
            <a:ext cx="235499" cy="265373"/>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5" name="Google Shape;1315;p29"/>
          <p:cNvSpPr/>
          <p:nvPr/>
        </p:nvSpPr>
        <p:spPr>
          <a:xfrm>
            <a:off x="11144798" y="179102"/>
            <a:ext cx="283929" cy="194967"/>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6" name="Google Shape;1316;p29"/>
          <p:cNvSpPr/>
          <p:nvPr/>
        </p:nvSpPr>
        <p:spPr>
          <a:xfrm rot="-9878016">
            <a:off x="236533" y="5045197"/>
            <a:ext cx="282865" cy="267659"/>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7" name="Google Shape;1317;p29"/>
          <p:cNvSpPr/>
          <p:nvPr/>
        </p:nvSpPr>
        <p:spPr>
          <a:xfrm>
            <a:off x="517782" y="5726217"/>
            <a:ext cx="162685" cy="158977"/>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8" name="Google Shape;1318;p29"/>
          <p:cNvSpPr/>
          <p:nvPr/>
        </p:nvSpPr>
        <p:spPr>
          <a:xfrm>
            <a:off x="11193159" y="564053"/>
            <a:ext cx="90743" cy="65208"/>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9" name="Google Shape;1319;p29"/>
          <p:cNvSpPr/>
          <p:nvPr/>
        </p:nvSpPr>
        <p:spPr>
          <a:xfrm>
            <a:off x="1652779" y="6682916"/>
            <a:ext cx="133835" cy="121451"/>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rgbClr val="F5CC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0" name="Google Shape;1320;p29"/>
          <p:cNvSpPr/>
          <p:nvPr/>
        </p:nvSpPr>
        <p:spPr>
          <a:xfrm>
            <a:off x="11428743" y="713345"/>
            <a:ext cx="506704" cy="394499"/>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rgbClr val="FBB7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1" name="Google Shape;1321;p29"/>
          <p:cNvSpPr/>
          <p:nvPr/>
        </p:nvSpPr>
        <p:spPr>
          <a:xfrm rot="-3243112">
            <a:off x="1294649" y="6270907"/>
            <a:ext cx="129032" cy="154152"/>
          </a:xfrm>
          <a:custGeom>
            <a:avLst/>
            <a:gdLst/>
            <a:ahLst/>
            <a:cxnLst/>
            <a:rect l="l" t="t" r="r" b="b"/>
            <a:pathLst>
              <a:path w="837" h="1000" extrusionOk="0">
                <a:moveTo>
                  <a:pt x="415" y="1"/>
                </a:moveTo>
                <a:cubicBezTo>
                  <a:pt x="295" y="17"/>
                  <a:pt x="303" y="200"/>
                  <a:pt x="295" y="288"/>
                </a:cubicBezTo>
                <a:cubicBezTo>
                  <a:pt x="303" y="415"/>
                  <a:pt x="264" y="543"/>
                  <a:pt x="176" y="638"/>
                </a:cubicBezTo>
                <a:cubicBezTo>
                  <a:pt x="128" y="686"/>
                  <a:pt x="1" y="773"/>
                  <a:pt x="49" y="845"/>
                </a:cubicBezTo>
                <a:cubicBezTo>
                  <a:pt x="80" y="893"/>
                  <a:pt x="335" y="941"/>
                  <a:pt x="391" y="957"/>
                </a:cubicBezTo>
                <a:cubicBezTo>
                  <a:pt x="443" y="978"/>
                  <a:pt x="474" y="1000"/>
                  <a:pt x="501" y="1000"/>
                </a:cubicBezTo>
                <a:cubicBezTo>
                  <a:pt x="524" y="1000"/>
                  <a:pt x="545" y="984"/>
                  <a:pt x="574" y="941"/>
                </a:cubicBezTo>
                <a:cubicBezTo>
                  <a:pt x="646" y="813"/>
                  <a:pt x="702" y="670"/>
                  <a:pt x="733" y="535"/>
                </a:cubicBezTo>
                <a:cubicBezTo>
                  <a:pt x="773" y="399"/>
                  <a:pt x="837" y="192"/>
                  <a:pt x="694" y="97"/>
                </a:cubicBezTo>
                <a:lnTo>
                  <a:pt x="678" y="81"/>
                </a:lnTo>
                <a:cubicBezTo>
                  <a:pt x="590" y="41"/>
                  <a:pt x="502" y="17"/>
                  <a:pt x="4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2" name="Google Shape;1322;p29"/>
          <p:cNvSpPr/>
          <p:nvPr/>
        </p:nvSpPr>
        <p:spPr>
          <a:xfrm>
            <a:off x="11901967" y="1442491"/>
            <a:ext cx="200533" cy="347648"/>
          </a:xfrm>
          <a:custGeom>
            <a:avLst/>
            <a:gdLst/>
            <a:ahLst/>
            <a:cxnLst/>
            <a:rect l="l" t="t" r="r" b="b"/>
            <a:pathLst>
              <a:path w="948" h="1643" extrusionOk="0">
                <a:moveTo>
                  <a:pt x="247" y="680"/>
                </a:moveTo>
                <a:cubicBezTo>
                  <a:pt x="287" y="688"/>
                  <a:pt x="327" y="704"/>
                  <a:pt x="367" y="728"/>
                </a:cubicBezTo>
                <a:cubicBezTo>
                  <a:pt x="390" y="745"/>
                  <a:pt x="412" y="766"/>
                  <a:pt x="430" y="790"/>
                </a:cubicBezTo>
                <a:lnTo>
                  <a:pt x="430" y="790"/>
                </a:lnTo>
                <a:cubicBezTo>
                  <a:pt x="412" y="793"/>
                  <a:pt x="395" y="794"/>
                  <a:pt x="377" y="794"/>
                </a:cubicBezTo>
                <a:cubicBezTo>
                  <a:pt x="331" y="794"/>
                  <a:pt x="286" y="784"/>
                  <a:pt x="247" y="759"/>
                </a:cubicBezTo>
                <a:cubicBezTo>
                  <a:pt x="223" y="751"/>
                  <a:pt x="207" y="736"/>
                  <a:pt x="199" y="712"/>
                </a:cubicBezTo>
                <a:cubicBezTo>
                  <a:pt x="191" y="704"/>
                  <a:pt x="191" y="696"/>
                  <a:pt x="183" y="688"/>
                </a:cubicBezTo>
                <a:cubicBezTo>
                  <a:pt x="191" y="688"/>
                  <a:pt x="199" y="688"/>
                  <a:pt x="199" y="680"/>
                </a:cubicBezTo>
                <a:close/>
                <a:moveTo>
                  <a:pt x="620" y="1"/>
                </a:moveTo>
                <a:cubicBezTo>
                  <a:pt x="617" y="1"/>
                  <a:pt x="615" y="2"/>
                  <a:pt x="613" y="3"/>
                </a:cubicBezTo>
                <a:cubicBezTo>
                  <a:pt x="605" y="11"/>
                  <a:pt x="629" y="43"/>
                  <a:pt x="677" y="98"/>
                </a:cubicBezTo>
                <a:cubicBezTo>
                  <a:pt x="725" y="178"/>
                  <a:pt x="773" y="266"/>
                  <a:pt x="805" y="353"/>
                </a:cubicBezTo>
                <a:cubicBezTo>
                  <a:pt x="844" y="481"/>
                  <a:pt x="797" y="616"/>
                  <a:pt x="685" y="680"/>
                </a:cubicBezTo>
                <a:cubicBezTo>
                  <a:pt x="657" y="700"/>
                  <a:pt x="625" y="720"/>
                  <a:pt x="591" y="737"/>
                </a:cubicBezTo>
                <a:lnTo>
                  <a:pt x="591" y="737"/>
                </a:lnTo>
                <a:cubicBezTo>
                  <a:pt x="557" y="676"/>
                  <a:pt x="510" y="623"/>
                  <a:pt x="454" y="584"/>
                </a:cubicBezTo>
                <a:cubicBezTo>
                  <a:pt x="398" y="544"/>
                  <a:pt x="335" y="521"/>
                  <a:pt x="271" y="505"/>
                </a:cubicBezTo>
                <a:cubicBezTo>
                  <a:pt x="254" y="501"/>
                  <a:pt x="237" y="499"/>
                  <a:pt x="219" y="499"/>
                </a:cubicBezTo>
                <a:cubicBezTo>
                  <a:pt x="193" y="499"/>
                  <a:pt x="167" y="503"/>
                  <a:pt x="144" y="513"/>
                </a:cubicBezTo>
                <a:cubicBezTo>
                  <a:pt x="128" y="521"/>
                  <a:pt x="104" y="528"/>
                  <a:pt x="88" y="544"/>
                </a:cubicBezTo>
                <a:cubicBezTo>
                  <a:pt x="64" y="560"/>
                  <a:pt x="48" y="584"/>
                  <a:pt x="32" y="608"/>
                </a:cubicBezTo>
                <a:cubicBezTo>
                  <a:pt x="24" y="624"/>
                  <a:pt x="16" y="648"/>
                  <a:pt x="16" y="664"/>
                </a:cubicBezTo>
                <a:cubicBezTo>
                  <a:pt x="8" y="680"/>
                  <a:pt x="8" y="704"/>
                  <a:pt x="16" y="720"/>
                </a:cubicBezTo>
                <a:cubicBezTo>
                  <a:pt x="16" y="751"/>
                  <a:pt x="32" y="775"/>
                  <a:pt x="48" y="799"/>
                </a:cubicBezTo>
                <a:cubicBezTo>
                  <a:pt x="72" y="847"/>
                  <a:pt x="112" y="887"/>
                  <a:pt x="159" y="911"/>
                </a:cubicBezTo>
                <a:lnTo>
                  <a:pt x="152" y="911"/>
                </a:lnTo>
                <a:cubicBezTo>
                  <a:pt x="218" y="949"/>
                  <a:pt x="290" y="967"/>
                  <a:pt x="363" y="967"/>
                </a:cubicBezTo>
                <a:cubicBezTo>
                  <a:pt x="408" y="967"/>
                  <a:pt x="453" y="960"/>
                  <a:pt x="497" y="947"/>
                </a:cubicBezTo>
                <a:lnTo>
                  <a:pt x="497" y="947"/>
                </a:lnTo>
                <a:cubicBezTo>
                  <a:pt x="514" y="1099"/>
                  <a:pt x="474" y="1251"/>
                  <a:pt x="382" y="1373"/>
                </a:cubicBezTo>
                <a:cubicBezTo>
                  <a:pt x="215" y="1604"/>
                  <a:pt x="0" y="1596"/>
                  <a:pt x="8" y="1627"/>
                </a:cubicBezTo>
                <a:cubicBezTo>
                  <a:pt x="8" y="1633"/>
                  <a:pt x="31" y="1642"/>
                  <a:pt x="74" y="1642"/>
                </a:cubicBezTo>
                <a:cubicBezTo>
                  <a:pt x="93" y="1642"/>
                  <a:pt x="116" y="1640"/>
                  <a:pt x="144" y="1635"/>
                </a:cubicBezTo>
                <a:cubicBezTo>
                  <a:pt x="271" y="1612"/>
                  <a:pt x="390" y="1548"/>
                  <a:pt x="478" y="1452"/>
                </a:cubicBezTo>
                <a:cubicBezTo>
                  <a:pt x="613" y="1301"/>
                  <a:pt x="677" y="1102"/>
                  <a:pt x="645" y="903"/>
                </a:cubicBezTo>
                <a:cubicBezTo>
                  <a:pt x="645" y="899"/>
                  <a:pt x="644" y="895"/>
                  <a:pt x="644" y="892"/>
                </a:cubicBezTo>
                <a:lnTo>
                  <a:pt x="644" y="892"/>
                </a:lnTo>
                <a:cubicBezTo>
                  <a:pt x="689" y="868"/>
                  <a:pt x="732" y="840"/>
                  <a:pt x="773" y="807"/>
                </a:cubicBezTo>
                <a:cubicBezTo>
                  <a:pt x="852" y="744"/>
                  <a:pt x="908" y="664"/>
                  <a:pt x="932" y="568"/>
                </a:cubicBezTo>
                <a:cubicBezTo>
                  <a:pt x="948" y="481"/>
                  <a:pt x="940" y="401"/>
                  <a:pt x="908" y="321"/>
                </a:cubicBezTo>
                <a:cubicBezTo>
                  <a:pt x="860" y="226"/>
                  <a:pt x="797" y="138"/>
                  <a:pt x="717" y="67"/>
                </a:cubicBezTo>
                <a:cubicBezTo>
                  <a:pt x="670" y="20"/>
                  <a:pt x="634" y="1"/>
                  <a:pt x="62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23" name="Google Shape;1323;p29"/>
          <p:cNvGrpSpPr/>
          <p:nvPr/>
        </p:nvGrpSpPr>
        <p:grpSpPr>
          <a:xfrm>
            <a:off x="11683421" y="139296"/>
            <a:ext cx="419067" cy="394488"/>
            <a:chOff x="5762463" y="4488936"/>
            <a:chExt cx="459368" cy="432363"/>
          </a:xfrm>
        </p:grpSpPr>
        <p:sp>
          <p:nvSpPr>
            <p:cNvPr id="1324" name="Google Shape;1324;p29"/>
            <p:cNvSpPr/>
            <p:nvPr/>
          </p:nvSpPr>
          <p:spPr>
            <a:xfrm>
              <a:off x="5762463" y="4611523"/>
              <a:ext cx="145064" cy="130899"/>
            </a:xfrm>
            <a:custGeom>
              <a:avLst/>
              <a:gdLst/>
              <a:ahLst/>
              <a:cxnLst/>
              <a:rect l="l" t="t" r="r" b="b"/>
              <a:pathLst>
                <a:path w="768" h="693" extrusionOk="0">
                  <a:moveTo>
                    <a:pt x="458" y="1"/>
                  </a:moveTo>
                  <a:cubicBezTo>
                    <a:pt x="281" y="1"/>
                    <a:pt x="1" y="273"/>
                    <a:pt x="43" y="322"/>
                  </a:cubicBezTo>
                  <a:cubicBezTo>
                    <a:pt x="82" y="378"/>
                    <a:pt x="218" y="609"/>
                    <a:pt x="313" y="688"/>
                  </a:cubicBezTo>
                  <a:cubicBezTo>
                    <a:pt x="325" y="691"/>
                    <a:pt x="337" y="693"/>
                    <a:pt x="349" y="693"/>
                  </a:cubicBezTo>
                  <a:cubicBezTo>
                    <a:pt x="560" y="693"/>
                    <a:pt x="767" y="250"/>
                    <a:pt x="767" y="250"/>
                  </a:cubicBezTo>
                  <a:cubicBezTo>
                    <a:pt x="704" y="155"/>
                    <a:pt x="616" y="75"/>
                    <a:pt x="528" y="20"/>
                  </a:cubicBezTo>
                  <a:cubicBezTo>
                    <a:pt x="508" y="6"/>
                    <a:pt x="484"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9"/>
            <p:cNvSpPr/>
            <p:nvPr/>
          </p:nvSpPr>
          <p:spPr>
            <a:xfrm>
              <a:off x="5903372" y="4488936"/>
              <a:ext cx="142419" cy="129577"/>
            </a:xfrm>
            <a:custGeom>
              <a:avLst/>
              <a:gdLst/>
              <a:ahLst/>
              <a:cxnLst/>
              <a:rect l="l" t="t" r="r" b="b"/>
              <a:pathLst>
                <a:path w="754" h="686" extrusionOk="0">
                  <a:moveTo>
                    <a:pt x="414" y="0"/>
                  </a:moveTo>
                  <a:cubicBezTo>
                    <a:pt x="263" y="0"/>
                    <a:pt x="0" y="256"/>
                    <a:pt x="21" y="326"/>
                  </a:cubicBezTo>
                  <a:cubicBezTo>
                    <a:pt x="77" y="461"/>
                    <a:pt x="165" y="581"/>
                    <a:pt x="276" y="684"/>
                  </a:cubicBezTo>
                  <a:cubicBezTo>
                    <a:pt x="278" y="685"/>
                    <a:pt x="281" y="685"/>
                    <a:pt x="284" y="685"/>
                  </a:cubicBezTo>
                  <a:cubicBezTo>
                    <a:pt x="368" y="685"/>
                    <a:pt x="754" y="475"/>
                    <a:pt x="754" y="406"/>
                  </a:cubicBezTo>
                  <a:cubicBezTo>
                    <a:pt x="754" y="326"/>
                    <a:pt x="603" y="103"/>
                    <a:pt x="467" y="16"/>
                  </a:cubicBezTo>
                  <a:cubicBezTo>
                    <a:pt x="452" y="5"/>
                    <a:pt x="434"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9"/>
            <p:cNvSpPr/>
            <p:nvPr/>
          </p:nvSpPr>
          <p:spPr>
            <a:xfrm>
              <a:off x="5768885" y="4521991"/>
              <a:ext cx="452946" cy="399308"/>
            </a:xfrm>
            <a:custGeom>
              <a:avLst/>
              <a:gdLst/>
              <a:ahLst/>
              <a:cxnLst/>
              <a:rect l="l" t="t" r="r" b="b"/>
              <a:pathLst>
                <a:path w="2398" h="2114" extrusionOk="0">
                  <a:moveTo>
                    <a:pt x="1596" y="0"/>
                  </a:moveTo>
                  <a:cubicBezTo>
                    <a:pt x="1495" y="0"/>
                    <a:pt x="1270" y="184"/>
                    <a:pt x="948" y="478"/>
                  </a:cubicBezTo>
                  <a:cubicBezTo>
                    <a:pt x="598" y="796"/>
                    <a:pt x="1" y="1210"/>
                    <a:pt x="120" y="1362"/>
                  </a:cubicBezTo>
                  <a:cubicBezTo>
                    <a:pt x="518" y="1847"/>
                    <a:pt x="606" y="1927"/>
                    <a:pt x="717" y="2007"/>
                  </a:cubicBezTo>
                  <a:cubicBezTo>
                    <a:pt x="779" y="2047"/>
                    <a:pt x="821" y="2113"/>
                    <a:pt x="909" y="2113"/>
                  </a:cubicBezTo>
                  <a:cubicBezTo>
                    <a:pt x="992" y="2113"/>
                    <a:pt x="1117" y="2053"/>
                    <a:pt x="1338" y="1855"/>
                  </a:cubicBezTo>
                  <a:cubicBezTo>
                    <a:pt x="1665" y="1553"/>
                    <a:pt x="2119" y="1162"/>
                    <a:pt x="2230" y="1019"/>
                  </a:cubicBezTo>
                  <a:cubicBezTo>
                    <a:pt x="2342" y="876"/>
                    <a:pt x="2398" y="812"/>
                    <a:pt x="2135" y="525"/>
                  </a:cubicBezTo>
                  <a:cubicBezTo>
                    <a:pt x="1864" y="239"/>
                    <a:pt x="1713" y="56"/>
                    <a:pt x="1625" y="8"/>
                  </a:cubicBezTo>
                  <a:cubicBezTo>
                    <a:pt x="1617" y="3"/>
                    <a:pt x="1607" y="0"/>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7" name="Google Shape;1327;p29"/>
          <p:cNvGrpSpPr/>
          <p:nvPr/>
        </p:nvGrpSpPr>
        <p:grpSpPr>
          <a:xfrm>
            <a:off x="72564" y="6379543"/>
            <a:ext cx="477237" cy="341312"/>
            <a:chOff x="54436" y="4608420"/>
            <a:chExt cx="604813" cy="432552"/>
          </a:xfrm>
        </p:grpSpPr>
        <p:sp>
          <p:nvSpPr>
            <p:cNvPr id="1328" name="Google Shape;1328;p29"/>
            <p:cNvSpPr/>
            <p:nvPr/>
          </p:nvSpPr>
          <p:spPr>
            <a:xfrm>
              <a:off x="203278" y="4708342"/>
              <a:ext cx="305427" cy="236109"/>
            </a:xfrm>
            <a:custGeom>
              <a:avLst/>
              <a:gdLst/>
              <a:ahLst/>
              <a:cxnLst/>
              <a:rect l="l" t="t" r="r" b="b"/>
              <a:pathLst>
                <a:path w="1617" h="1250" extrusionOk="0">
                  <a:moveTo>
                    <a:pt x="684" y="0"/>
                  </a:moveTo>
                  <a:cubicBezTo>
                    <a:pt x="467" y="0"/>
                    <a:pt x="278" y="104"/>
                    <a:pt x="176" y="279"/>
                  </a:cubicBezTo>
                  <a:cubicBezTo>
                    <a:pt x="0" y="597"/>
                    <a:pt x="335" y="987"/>
                    <a:pt x="637" y="1155"/>
                  </a:cubicBezTo>
                  <a:cubicBezTo>
                    <a:pt x="757" y="1216"/>
                    <a:pt x="895" y="1249"/>
                    <a:pt x="1025" y="1249"/>
                  </a:cubicBezTo>
                  <a:cubicBezTo>
                    <a:pt x="1234" y="1249"/>
                    <a:pt x="1424" y="1165"/>
                    <a:pt x="1498" y="979"/>
                  </a:cubicBezTo>
                  <a:cubicBezTo>
                    <a:pt x="1617" y="669"/>
                    <a:pt x="1609" y="525"/>
                    <a:pt x="1219" y="207"/>
                  </a:cubicBezTo>
                  <a:cubicBezTo>
                    <a:pt x="1041" y="64"/>
                    <a:pt x="853" y="0"/>
                    <a:pt x="6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9"/>
            <p:cNvSpPr/>
            <p:nvPr/>
          </p:nvSpPr>
          <p:spPr>
            <a:xfrm>
              <a:off x="54436" y="4608420"/>
              <a:ext cx="238562" cy="181899"/>
            </a:xfrm>
            <a:custGeom>
              <a:avLst/>
              <a:gdLst/>
              <a:ahLst/>
              <a:cxnLst/>
              <a:rect l="l" t="t" r="r" b="b"/>
              <a:pathLst>
                <a:path w="1263" h="963" extrusionOk="0">
                  <a:moveTo>
                    <a:pt x="668" y="1"/>
                  </a:moveTo>
                  <a:cubicBezTo>
                    <a:pt x="630" y="1"/>
                    <a:pt x="595" y="9"/>
                    <a:pt x="565" y="27"/>
                  </a:cubicBezTo>
                  <a:cubicBezTo>
                    <a:pt x="350" y="163"/>
                    <a:pt x="0" y="561"/>
                    <a:pt x="215" y="696"/>
                  </a:cubicBezTo>
                  <a:cubicBezTo>
                    <a:pt x="378" y="796"/>
                    <a:pt x="692" y="950"/>
                    <a:pt x="947" y="950"/>
                  </a:cubicBezTo>
                  <a:cubicBezTo>
                    <a:pt x="1017" y="950"/>
                    <a:pt x="1082" y="939"/>
                    <a:pt x="1139" y="911"/>
                  </a:cubicBezTo>
                  <a:cubicBezTo>
                    <a:pt x="1139" y="911"/>
                    <a:pt x="1161" y="962"/>
                    <a:pt x="1186" y="962"/>
                  </a:cubicBezTo>
                  <a:cubicBezTo>
                    <a:pt x="1207" y="962"/>
                    <a:pt x="1231" y="922"/>
                    <a:pt x="1242" y="768"/>
                  </a:cubicBezTo>
                  <a:cubicBezTo>
                    <a:pt x="1263" y="317"/>
                    <a:pt x="902"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9"/>
            <p:cNvSpPr/>
            <p:nvPr/>
          </p:nvSpPr>
          <p:spPr>
            <a:xfrm>
              <a:off x="437875" y="4856996"/>
              <a:ext cx="221373" cy="183976"/>
            </a:xfrm>
            <a:custGeom>
              <a:avLst/>
              <a:gdLst/>
              <a:ahLst/>
              <a:cxnLst/>
              <a:rect l="l" t="t" r="r" b="b"/>
              <a:pathLst>
                <a:path w="1172" h="974" extrusionOk="0">
                  <a:moveTo>
                    <a:pt x="630" y="0"/>
                  </a:moveTo>
                  <a:cubicBezTo>
                    <a:pt x="447" y="0"/>
                    <a:pt x="268" y="88"/>
                    <a:pt x="168" y="192"/>
                  </a:cubicBezTo>
                  <a:cubicBezTo>
                    <a:pt x="1" y="492"/>
                    <a:pt x="515" y="973"/>
                    <a:pt x="748" y="973"/>
                  </a:cubicBezTo>
                  <a:cubicBezTo>
                    <a:pt x="782" y="973"/>
                    <a:pt x="810" y="963"/>
                    <a:pt x="829" y="941"/>
                  </a:cubicBezTo>
                  <a:cubicBezTo>
                    <a:pt x="972" y="766"/>
                    <a:pt x="1171" y="447"/>
                    <a:pt x="1116" y="328"/>
                  </a:cubicBezTo>
                  <a:cubicBezTo>
                    <a:pt x="997" y="86"/>
                    <a:pt x="811" y="0"/>
                    <a:pt x="6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9"/>
            <p:cNvSpPr/>
            <p:nvPr/>
          </p:nvSpPr>
          <p:spPr>
            <a:xfrm>
              <a:off x="245400" y="4727797"/>
              <a:ext cx="156586" cy="125044"/>
            </a:xfrm>
            <a:custGeom>
              <a:avLst/>
              <a:gdLst/>
              <a:ahLst/>
              <a:cxnLst/>
              <a:rect l="l" t="t" r="r" b="b"/>
              <a:pathLst>
                <a:path w="829" h="662" extrusionOk="0">
                  <a:moveTo>
                    <a:pt x="653" y="0"/>
                  </a:moveTo>
                  <a:cubicBezTo>
                    <a:pt x="590" y="0"/>
                    <a:pt x="526" y="16"/>
                    <a:pt x="470" y="32"/>
                  </a:cubicBezTo>
                  <a:cubicBezTo>
                    <a:pt x="430" y="48"/>
                    <a:pt x="391" y="64"/>
                    <a:pt x="359" y="80"/>
                  </a:cubicBezTo>
                  <a:cubicBezTo>
                    <a:pt x="327" y="104"/>
                    <a:pt x="295" y="128"/>
                    <a:pt x="263" y="152"/>
                  </a:cubicBezTo>
                  <a:cubicBezTo>
                    <a:pt x="207" y="200"/>
                    <a:pt x="160" y="255"/>
                    <a:pt x="112" y="311"/>
                  </a:cubicBezTo>
                  <a:cubicBezTo>
                    <a:pt x="80" y="367"/>
                    <a:pt x="48" y="422"/>
                    <a:pt x="24" y="478"/>
                  </a:cubicBezTo>
                  <a:cubicBezTo>
                    <a:pt x="8" y="526"/>
                    <a:pt x="0" y="566"/>
                    <a:pt x="8" y="614"/>
                  </a:cubicBezTo>
                  <a:cubicBezTo>
                    <a:pt x="24" y="653"/>
                    <a:pt x="40" y="661"/>
                    <a:pt x="56" y="661"/>
                  </a:cubicBezTo>
                  <a:cubicBezTo>
                    <a:pt x="72" y="653"/>
                    <a:pt x="88" y="645"/>
                    <a:pt x="96" y="630"/>
                  </a:cubicBezTo>
                  <a:cubicBezTo>
                    <a:pt x="120" y="606"/>
                    <a:pt x="144" y="582"/>
                    <a:pt x="168" y="550"/>
                  </a:cubicBezTo>
                  <a:cubicBezTo>
                    <a:pt x="207" y="518"/>
                    <a:pt x="239" y="486"/>
                    <a:pt x="279" y="454"/>
                  </a:cubicBezTo>
                  <a:cubicBezTo>
                    <a:pt x="319" y="415"/>
                    <a:pt x="375" y="359"/>
                    <a:pt x="414" y="327"/>
                  </a:cubicBezTo>
                  <a:cubicBezTo>
                    <a:pt x="582" y="168"/>
                    <a:pt x="829" y="136"/>
                    <a:pt x="821" y="64"/>
                  </a:cubicBezTo>
                  <a:cubicBezTo>
                    <a:pt x="821" y="32"/>
                    <a:pt x="757" y="8"/>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9"/>
            <p:cNvSpPr/>
            <p:nvPr/>
          </p:nvSpPr>
          <p:spPr>
            <a:xfrm>
              <a:off x="328132" y="4784652"/>
              <a:ext cx="135619" cy="112010"/>
            </a:xfrm>
            <a:custGeom>
              <a:avLst/>
              <a:gdLst/>
              <a:ahLst/>
              <a:cxnLst/>
              <a:rect l="l" t="t" r="r" b="b"/>
              <a:pathLst>
                <a:path w="718" h="593" extrusionOk="0">
                  <a:moveTo>
                    <a:pt x="594" y="0"/>
                  </a:moveTo>
                  <a:cubicBezTo>
                    <a:pt x="582" y="0"/>
                    <a:pt x="570" y="1"/>
                    <a:pt x="558" y="2"/>
                  </a:cubicBezTo>
                  <a:cubicBezTo>
                    <a:pt x="438" y="26"/>
                    <a:pt x="327" y="82"/>
                    <a:pt x="239" y="161"/>
                  </a:cubicBezTo>
                  <a:cubicBezTo>
                    <a:pt x="152" y="233"/>
                    <a:pt x="80" y="329"/>
                    <a:pt x="40" y="432"/>
                  </a:cubicBezTo>
                  <a:cubicBezTo>
                    <a:pt x="0" y="520"/>
                    <a:pt x="16" y="583"/>
                    <a:pt x="40" y="591"/>
                  </a:cubicBezTo>
                  <a:cubicBezTo>
                    <a:pt x="43" y="592"/>
                    <a:pt x="47" y="593"/>
                    <a:pt x="51" y="593"/>
                  </a:cubicBezTo>
                  <a:cubicBezTo>
                    <a:pt x="82" y="593"/>
                    <a:pt x="126" y="563"/>
                    <a:pt x="176" y="520"/>
                  </a:cubicBezTo>
                  <a:cubicBezTo>
                    <a:pt x="231" y="480"/>
                    <a:pt x="319" y="408"/>
                    <a:pt x="399" y="336"/>
                  </a:cubicBezTo>
                  <a:cubicBezTo>
                    <a:pt x="478" y="257"/>
                    <a:pt x="558" y="193"/>
                    <a:pt x="614" y="153"/>
                  </a:cubicBezTo>
                  <a:cubicBezTo>
                    <a:pt x="669" y="114"/>
                    <a:pt x="717" y="82"/>
                    <a:pt x="717" y="50"/>
                  </a:cubicBezTo>
                  <a:cubicBezTo>
                    <a:pt x="717" y="22"/>
                    <a:pt x="669"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3" name="Google Shape;1333;p29"/>
          <p:cNvGrpSpPr/>
          <p:nvPr/>
        </p:nvGrpSpPr>
        <p:grpSpPr>
          <a:xfrm>
            <a:off x="-291267" y="-128251"/>
            <a:ext cx="1464963" cy="2206847"/>
            <a:chOff x="-218450" y="-96189"/>
            <a:chExt cx="1098722" cy="1655135"/>
          </a:xfrm>
        </p:grpSpPr>
        <p:sp>
          <p:nvSpPr>
            <p:cNvPr id="1334" name="Google Shape;1334;p29"/>
            <p:cNvSpPr/>
            <p:nvPr/>
          </p:nvSpPr>
          <p:spPr>
            <a:xfrm>
              <a:off x="58649" y="-96189"/>
              <a:ext cx="533991" cy="494854"/>
            </a:xfrm>
            <a:custGeom>
              <a:avLst/>
              <a:gdLst/>
              <a:ahLst/>
              <a:cxnLst/>
              <a:rect l="l" t="t" r="r" b="b"/>
              <a:pathLst>
                <a:path w="7286" h="6752" extrusionOk="0">
                  <a:moveTo>
                    <a:pt x="3226" y="1"/>
                  </a:moveTo>
                  <a:cubicBezTo>
                    <a:pt x="1642" y="1"/>
                    <a:pt x="453" y="1444"/>
                    <a:pt x="246" y="2546"/>
                  </a:cubicBezTo>
                  <a:cubicBezTo>
                    <a:pt x="0" y="3835"/>
                    <a:pt x="807" y="6382"/>
                    <a:pt x="3398" y="6382"/>
                  </a:cubicBezTo>
                  <a:cubicBezTo>
                    <a:pt x="3913" y="6382"/>
                    <a:pt x="4498" y="6281"/>
                    <a:pt x="5159" y="6050"/>
                  </a:cubicBezTo>
                  <a:lnTo>
                    <a:pt x="5159" y="6050"/>
                  </a:lnTo>
                  <a:cubicBezTo>
                    <a:pt x="5128" y="6299"/>
                    <a:pt x="5196" y="6752"/>
                    <a:pt x="5376" y="6752"/>
                  </a:cubicBezTo>
                  <a:cubicBezTo>
                    <a:pt x="5381" y="6752"/>
                    <a:pt x="5386" y="6752"/>
                    <a:pt x="5390" y="6751"/>
                  </a:cubicBezTo>
                  <a:cubicBezTo>
                    <a:pt x="5637" y="6719"/>
                    <a:pt x="5956" y="6337"/>
                    <a:pt x="5908" y="6225"/>
                  </a:cubicBezTo>
                  <a:cubicBezTo>
                    <a:pt x="5812" y="6042"/>
                    <a:pt x="5629" y="5923"/>
                    <a:pt x="5422" y="5891"/>
                  </a:cubicBezTo>
                  <a:cubicBezTo>
                    <a:pt x="6537" y="5103"/>
                    <a:pt x="7286" y="2514"/>
                    <a:pt x="5406" y="914"/>
                  </a:cubicBezTo>
                  <a:cubicBezTo>
                    <a:pt x="4638" y="260"/>
                    <a:pt x="3897" y="1"/>
                    <a:pt x="3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9"/>
            <p:cNvSpPr/>
            <p:nvPr/>
          </p:nvSpPr>
          <p:spPr>
            <a:xfrm rot="1448799">
              <a:off x="316357" y="891142"/>
              <a:ext cx="443023" cy="603596"/>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9"/>
            <p:cNvSpPr/>
            <p:nvPr/>
          </p:nvSpPr>
          <p:spPr>
            <a:xfrm rot="1448799">
              <a:off x="195926" y="317767"/>
              <a:ext cx="599859" cy="5413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9"/>
            <p:cNvSpPr/>
            <p:nvPr/>
          </p:nvSpPr>
          <p:spPr>
            <a:xfrm>
              <a:off x="-3635" y="469774"/>
              <a:ext cx="187989" cy="746165"/>
            </a:xfrm>
            <a:custGeom>
              <a:avLst/>
              <a:gdLst/>
              <a:ahLst/>
              <a:cxnLst/>
              <a:rect l="l" t="t" r="r" b="b"/>
              <a:pathLst>
                <a:path w="2565" h="10181" extrusionOk="0">
                  <a:moveTo>
                    <a:pt x="488" y="1"/>
                  </a:moveTo>
                  <a:cubicBezTo>
                    <a:pt x="466" y="1"/>
                    <a:pt x="442" y="13"/>
                    <a:pt x="446" y="35"/>
                  </a:cubicBezTo>
                  <a:cubicBezTo>
                    <a:pt x="462" y="155"/>
                    <a:pt x="478" y="274"/>
                    <a:pt x="494" y="385"/>
                  </a:cubicBezTo>
                  <a:cubicBezTo>
                    <a:pt x="510" y="497"/>
                    <a:pt x="526" y="608"/>
                    <a:pt x="542" y="728"/>
                  </a:cubicBezTo>
                  <a:cubicBezTo>
                    <a:pt x="598" y="1277"/>
                    <a:pt x="438" y="1819"/>
                    <a:pt x="287" y="2345"/>
                  </a:cubicBezTo>
                  <a:cubicBezTo>
                    <a:pt x="144" y="2822"/>
                    <a:pt x="0" y="3324"/>
                    <a:pt x="16" y="3842"/>
                  </a:cubicBezTo>
                  <a:cubicBezTo>
                    <a:pt x="48" y="4710"/>
                    <a:pt x="621" y="5363"/>
                    <a:pt x="1179" y="5992"/>
                  </a:cubicBezTo>
                  <a:cubicBezTo>
                    <a:pt x="1569" y="6422"/>
                    <a:pt x="1959" y="6868"/>
                    <a:pt x="2174" y="7377"/>
                  </a:cubicBezTo>
                  <a:cubicBezTo>
                    <a:pt x="2373" y="7831"/>
                    <a:pt x="2477" y="8325"/>
                    <a:pt x="2485" y="8819"/>
                  </a:cubicBezTo>
                  <a:cubicBezTo>
                    <a:pt x="2485" y="9273"/>
                    <a:pt x="2405" y="9719"/>
                    <a:pt x="2246" y="10133"/>
                  </a:cubicBezTo>
                  <a:cubicBezTo>
                    <a:pt x="2238" y="10157"/>
                    <a:pt x="2246" y="10173"/>
                    <a:pt x="2270" y="10181"/>
                  </a:cubicBezTo>
                  <a:lnTo>
                    <a:pt x="2278" y="10181"/>
                  </a:lnTo>
                  <a:cubicBezTo>
                    <a:pt x="2294" y="10181"/>
                    <a:pt x="2310" y="10173"/>
                    <a:pt x="2318" y="10165"/>
                  </a:cubicBezTo>
                  <a:cubicBezTo>
                    <a:pt x="2477" y="9735"/>
                    <a:pt x="2564" y="9281"/>
                    <a:pt x="2564" y="8827"/>
                  </a:cubicBezTo>
                  <a:cubicBezTo>
                    <a:pt x="2557" y="8317"/>
                    <a:pt x="2445" y="7815"/>
                    <a:pt x="2238" y="7354"/>
                  </a:cubicBezTo>
                  <a:cubicBezTo>
                    <a:pt x="2023" y="6828"/>
                    <a:pt x="1625" y="6382"/>
                    <a:pt x="1235" y="5944"/>
                  </a:cubicBezTo>
                  <a:cubicBezTo>
                    <a:pt x="685" y="5323"/>
                    <a:pt x="120" y="4686"/>
                    <a:pt x="88" y="3842"/>
                  </a:cubicBezTo>
                  <a:cubicBezTo>
                    <a:pt x="72" y="3340"/>
                    <a:pt x="215" y="2846"/>
                    <a:pt x="359" y="2368"/>
                  </a:cubicBezTo>
                  <a:cubicBezTo>
                    <a:pt x="518" y="1835"/>
                    <a:pt x="677" y="1285"/>
                    <a:pt x="613" y="720"/>
                  </a:cubicBezTo>
                  <a:cubicBezTo>
                    <a:pt x="605" y="601"/>
                    <a:pt x="582" y="481"/>
                    <a:pt x="566" y="370"/>
                  </a:cubicBezTo>
                  <a:cubicBezTo>
                    <a:pt x="550" y="266"/>
                    <a:pt x="534" y="147"/>
                    <a:pt x="518" y="27"/>
                  </a:cubicBezTo>
                  <a:cubicBezTo>
                    <a:pt x="521" y="9"/>
                    <a:pt x="506" y="1"/>
                    <a:pt x="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9"/>
            <p:cNvSpPr/>
            <p:nvPr/>
          </p:nvSpPr>
          <p:spPr>
            <a:xfrm>
              <a:off x="-218450" y="3565"/>
              <a:ext cx="577892" cy="555538"/>
            </a:xfrm>
            <a:custGeom>
              <a:avLst/>
              <a:gdLst/>
              <a:ahLst/>
              <a:cxnLst/>
              <a:rect l="l" t="t" r="r" b="b"/>
              <a:pathLst>
                <a:path w="7885" h="7580" extrusionOk="0">
                  <a:moveTo>
                    <a:pt x="3342" y="1"/>
                  </a:moveTo>
                  <a:cubicBezTo>
                    <a:pt x="2206" y="1"/>
                    <a:pt x="1073" y="587"/>
                    <a:pt x="606" y="2375"/>
                  </a:cubicBezTo>
                  <a:cubicBezTo>
                    <a:pt x="1" y="4692"/>
                    <a:pt x="1753" y="6285"/>
                    <a:pt x="3377" y="6969"/>
                  </a:cubicBezTo>
                  <a:cubicBezTo>
                    <a:pt x="3178" y="7177"/>
                    <a:pt x="3099" y="7360"/>
                    <a:pt x="3114" y="7463"/>
                  </a:cubicBezTo>
                  <a:cubicBezTo>
                    <a:pt x="3129" y="7532"/>
                    <a:pt x="3330" y="7580"/>
                    <a:pt x="3529" y="7580"/>
                  </a:cubicBezTo>
                  <a:cubicBezTo>
                    <a:pt x="3653" y="7580"/>
                    <a:pt x="3776" y="7562"/>
                    <a:pt x="3855" y="7519"/>
                  </a:cubicBezTo>
                  <a:cubicBezTo>
                    <a:pt x="4022" y="7423"/>
                    <a:pt x="3839" y="7129"/>
                    <a:pt x="3680" y="6946"/>
                  </a:cubicBezTo>
                  <a:cubicBezTo>
                    <a:pt x="7885" y="5305"/>
                    <a:pt x="7056" y="2040"/>
                    <a:pt x="5949" y="997"/>
                  </a:cubicBezTo>
                  <a:cubicBezTo>
                    <a:pt x="5414" y="488"/>
                    <a:pt x="4377" y="1"/>
                    <a:pt x="3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9" name="Google Shape;1339;p29"/>
          <p:cNvGrpSpPr/>
          <p:nvPr/>
        </p:nvGrpSpPr>
        <p:grpSpPr>
          <a:xfrm>
            <a:off x="11350215" y="4784098"/>
            <a:ext cx="1183267" cy="2206885"/>
            <a:chOff x="8481010" y="2051810"/>
            <a:chExt cx="725160" cy="1352479"/>
          </a:xfrm>
        </p:grpSpPr>
        <p:sp>
          <p:nvSpPr>
            <p:cNvPr id="1340" name="Google Shape;1340;p29"/>
            <p:cNvSpPr/>
            <p:nvPr/>
          </p:nvSpPr>
          <p:spPr>
            <a:xfrm rot="-2291035">
              <a:off x="8570896" y="2169079"/>
              <a:ext cx="545388" cy="479577"/>
            </a:xfrm>
            <a:custGeom>
              <a:avLst/>
              <a:gdLst/>
              <a:ahLst/>
              <a:cxnLst/>
              <a:rect l="l" t="t" r="r" b="b"/>
              <a:pathLst>
                <a:path w="8743" h="7688" extrusionOk="0">
                  <a:moveTo>
                    <a:pt x="4885" y="1"/>
                  </a:moveTo>
                  <a:cubicBezTo>
                    <a:pt x="4468" y="1"/>
                    <a:pt x="4047" y="76"/>
                    <a:pt x="3648" y="233"/>
                  </a:cubicBezTo>
                  <a:cubicBezTo>
                    <a:pt x="1673" y="998"/>
                    <a:pt x="0" y="3777"/>
                    <a:pt x="2660" y="6867"/>
                  </a:cubicBezTo>
                  <a:cubicBezTo>
                    <a:pt x="2405" y="6954"/>
                    <a:pt x="1999" y="7233"/>
                    <a:pt x="2111" y="7408"/>
                  </a:cubicBezTo>
                  <a:cubicBezTo>
                    <a:pt x="2221" y="7574"/>
                    <a:pt x="2543" y="7687"/>
                    <a:pt x="2723" y="7687"/>
                  </a:cubicBezTo>
                  <a:cubicBezTo>
                    <a:pt x="2776" y="7687"/>
                    <a:pt x="2817" y="7677"/>
                    <a:pt x="2835" y="7655"/>
                  </a:cubicBezTo>
                  <a:cubicBezTo>
                    <a:pt x="2963" y="7480"/>
                    <a:pt x="3002" y="7249"/>
                    <a:pt x="2931" y="7050"/>
                  </a:cubicBezTo>
                  <a:lnTo>
                    <a:pt x="2931" y="7050"/>
                  </a:lnTo>
                  <a:cubicBezTo>
                    <a:pt x="3261" y="7121"/>
                    <a:pt x="3594" y="7156"/>
                    <a:pt x="3924" y="7156"/>
                  </a:cubicBezTo>
                  <a:cubicBezTo>
                    <a:pt x="5800" y="7156"/>
                    <a:pt x="7572" y="6039"/>
                    <a:pt x="8059" y="4231"/>
                  </a:cubicBezTo>
                  <a:cubicBezTo>
                    <a:pt x="8743" y="1668"/>
                    <a:pt x="6851" y="1"/>
                    <a:pt x="4885" y="1"/>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9"/>
            <p:cNvSpPr/>
            <p:nvPr/>
          </p:nvSpPr>
          <p:spPr>
            <a:xfrm>
              <a:off x="8855065" y="2658124"/>
              <a:ext cx="187989" cy="746165"/>
            </a:xfrm>
            <a:custGeom>
              <a:avLst/>
              <a:gdLst/>
              <a:ahLst/>
              <a:cxnLst/>
              <a:rect l="l" t="t" r="r" b="b"/>
              <a:pathLst>
                <a:path w="2565" h="10181" extrusionOk="0">
                  <a:moveTo>
                    <a:pt x="488" y="1"/>
                  </a:moveTo>
                  <a:cubicBezTo>
                    <a:pt x="466" y="1"/>
                    <a:pt x="442" y="13"/>
                    <a:pt x="446" y="35"/>
                  </a:cubicBezTo>
                  <a:cubicBezTo>
                    <a:pt x="462" y="155"/>
                    <a:pt x="478" y="274"/>
                    <a:pt x="494" y="385"/>
                  </a:cubicBezTo>
                  <a:cubicBezTo>
                    <a:pt x="510" y="497"/>
                    <a:pt x="526" y="608"/>
                    <a:pt x="542" y="728"/>
                  </a:cubicBezTo>
                  <a:cubicBezTo>
                    <a:pt x="598" y="1277"/>
                    <a:pt x="438" y="1819"/>
                    <a:pt x="287" y="2345"/>
                  </a:cubicBezTo>
                  <a:cubicBezTo>
                    <a:pt x="144" y="2822"/>
                    <a:pt x="0" y="3324"/>
                    <a:pt x="16" y="3842"/>
                  </a:cubicBezTo>
                  <a:cubicBezTo>
                    <a:pt x="48" y="4710"/>
                    <a:pt x="621" y="5363"/>
                    <a:pt x="1179" y="5992"/>
                  </a:cubicBezTo>
                  <a:cubicBezTo>
                    <a:pt x="1569" y="6422"/>
                    <a:pt x="1959" y="6868"/>
                    <a:pt x="2174" y="7377"/>
                  </a:cubicBezTo>
                  <a:cubicBezTo>
                    <a:pt x="2373" y="7831"/>
                    <a:pt x="2477" y="8325"/>
                    <a:pt x="2485" y="8819"/>
                  </a:cubicBezTo>
                  <a:cubicBezTo>
                    <a:pt x="2485" y="9273"/>
                    <a:pt x="2405" y="9719"/>
                    <a:pt x="2246" y="10133"/>
                  </a:cubicBezTo>
                  <a:cubicBezTo>
                    <a:pt x="2238" y="10157"/>
                    <a:pt x="2246" y="10173"/>
                    <a:pt x="2270" y="10181"/>
                  </a:cubicBezTo>
                  <a:lnTo>
                    <a:pt x="2278" y="10181"/>
                  </a:lnTo>
                  <a:cubicBezTo>
                    <a:pt x="2294" y="10181"/>
                    <a:pt x="2310" y="10173"/>
                    <a:pt x="2318" y="10165"/>
                  </a:cubicBezTo>
                  <a:cubicBezTo>
                    <a:pt x="2477" y="9735"/>
                    <a:pt x="2564" y="9281"/>
                    <a:pt x="2564" y="8827"/>
                  </a:cubicBezTo>
                  <a:cubicBezTo>
                    <a:pt x="2557" y="8317"/>
                    <a:pt x="2445" y="7815"/>
                    <a:pt x="2238" y="7354"/>
                  </a:cubicBezTo>
                  <a:cubicBezTo>
                    <a:pt x="2023" y="6828"/>
                    <a:pt x="1625" y="6382"/>
                    <a:pt x="1235" y="5944"/>
                  </a:cubicBezTo>
                  <a:cubicBezTo>
                    <a:pt x="685" y="5323"/>
                    <a:pt x="120" y="4686"/>
                    <a:pt x="88" y="3842"/>
                  </a:cubicBezTo>
                  <a:cubicBezTo>
                    <a:pt x="72" y="3340"/>
                    <a:pt x="215" y="2846"/>
                    <a:pt x="359" y="2368"/>
                  </a:cubicBezTo>
                  <a:cubicBezTo>
                    <a:pt x="518" y="1835"/>
                    <a:pt x="677" y="1285"/>
                    <a:pt x="613" y="720"/>
                  </a:cubicBezTo>
                  <a:cubicBezTo>
                    <a:pt x="605" y="601"/>
                    <a:pt x="582" y="481"/>
                    <a:pt x="566" y="370"/>
                  </a:cubicBezTo>
                  <a:cubicBezTo>
                    <a:pt x="550" y="266"/>
                    <a:pt x="534" y="147"/>
                    <a:pt x="518" y="27"/>
                  </a:cubicBezTo>
                  <a:cubicBezTo>
                    <a:pt x="521" y="9"/>
                    <a:pt x="506" y="1"/>
                    <a:pt x="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2" name="Google Shape;1342;p29"/>
          <p:cNvGrpSpPr/>
          <p:nvPr/>
        </p:nvGrpSpPr>
        <p:grpSpPr>
          <a:xfrm>
            <a:off x="10887878" y="5291141"/>
            <a:ext cx="1253468" cy="2173259"/>
            <a:chOff x="8203907" y="3445066"/>
            <a:chExt cx="651175" cy="1129005"/>
          </a:xfrm>
        </p:grpSpPr>
        <p:sp>
          <p:nvSpPr>
            <p:cNvPr id="1343" name="Google Shape;1343;p29"/>
            <p:cNvSpPr/>
            <p:nvPr/>
          </p:nvSpPr>
          <p:spPr>
            <a:xfrm rot="1448799">
              <a:off x="8307982" y="3906267"/>
              <a:ext cx="443023" cy="603596"/>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9"/>
            <p:cNvSpPr/>
            <p:nvPr/>
          </p:nvSpPr>
          <p:spPr>
            <a:xfrm rot="-870343">
              <a:off x="8362345" y="3493975"/>
              <a:ext cx="438289" cy="375284"/>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rgbClr val="F5C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45" name="Google Shape;1345;p29"/>
          <p:cNvSpPr/>
          <p:nvPr/>
        </p:nvSpPr>
        <p:spPr>
          <a:xfrm>
            <a:off x="11433266" y="1283517"/>
            <a:ext cx="162685" cy="158977"/>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46" name="Google Shape;1346;p29"/>
          <p:cNvSpPr/>
          <p:nvPr/>
        </p:nvSpPr>
        <p:spPr>
          <a:xfrm rot="-3243112">
            <a:off x="10696449" y="259473"/>
            <a:ext cx="129032" cy="154152"/>
          </a:xfrm>
          <a:custGeom>
            <a:avLst/>
            <a:gdLst/>
            <a:ahLst/>
            <a:cxnLst/>
            <a:rect l="l" t="t" r="r" b="b"/>
            <a:pathLst>
              <a:path w="837" h="1000" extrusionOk="0">
                <a:moveTo>
                  <a:pt x="415" y="1"/>
                </a:moveTo>
                <a:cubicBezTo>
                  <a:pt x="295" y="17"/>
                  <a:pt x="303" y="200"/>
                  <a:pt x="295" y="288"/>
                </a:cubicBezTo>
                <a:cubicBezTo>
                  <a:pt x="303" y="415"/>
                  <a:pt x="264" y="543"/>
                  <a:pt x="176" y="638"/>
                </a:cubicBezTo>
                <a:cubicBezTo>
                  <a:pt x="128" y="686"/>
                  <a:pt x="1" y="773"/>
                  <a:pt x="49" y="845"/>
                </a:cubicBezTo>
                <a:cubicBezTo>
                  <a:pt x="80" y="893"/>
                  <a:pt x="335" y="941"/>
                  <a:pt x="391" y="957"/>
                </a:cubicBezTo>
                <a:cubicBezTo>
                  <a:pt x="443" y="978"/>
                  <a:pt x="474" y="1000"/>
                  <a:pt x="501" y="1000"/>
                </a:cubicBezTo>
                <a:cubicBezTo>
                  <a:pt x="524" y="1000"/>
                  <a:pt x="545" y="984"/>
                  <a:pt x="574" y="941"/>
                </a:cubicBezTo>
                <a:cubicBezTo>
                  <a:pt x="646" y="813"/>
                  <a:pt x="702" y="670"/>
                  <a:pt x="733" y="535"/>
                </a:cubicBezTo>
                <a:cubicBezTo>
                  <a:pt x="773" y="399"/>
                  <a:pt x="837" y="192"/>
                  <a:pt x="694" y="97"/>
                </a:cubicBezTo>
                <a:lnTo>
                  <a:pt x="678" y="81"/>
                </a:lnTo>
                <a:cubicBezTo>
                  <a:pt x="590" y="41"/>
                  <a:pt x="502" y="17"/>
                  <a:pt x="4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6513949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47"/>
        <p:cNvGrpSpPr/>
        <p:nvPr/>
      </p:nvGrpSpPr>
      <p:grpSpPr>
        <a:xfrm>
          <a:off x="0" y="0"/>
          <a:ext cx="0" cy="0"/>
          <a:chOff x="0" y="0"/>
          <a:chExt cx="0" cy="0"/>
        </a:xfrm>
      </p:grpSpPr>
      <p:grpSp>
        <p:nvGrpSpPr>
          <p:cNvPr id="1348" name="Google Shape;1348;p30"/>
          <p:cNvGrpSpPr/>
          <p:nvPr/>
        </p:nvGrpSpPr>
        <p:grpSpPr>
          <a:xfrm>
            <a:off x="-99717" y="441892"/>
            <a:ext cx="13133191" cy="7261369"/>
            <a:chOff x="-74788" y="179018"/>
            <a:chExt cx="9849893" cy="5446027"/>
          </a:xfrm>
        </p:grpSpPr>
        <p:sp>
          <p:nvSpPr>
            <p:cNvPr id="1349" name="Google Shape;1349;p30"/>
            <p:cNvSpPr/>
            <p:nvPr/>
          </p:nvSpPr>
          <p:spPr>
            <a:xfrm>
              <a:off x="4788027" y="822086"/>
              <a:ext cx="4647107" cy="3963792"/>
            </a:xfrm>
            <a:custGeom>
              <a:avLst/>
              <a:gdLst/>
              <a:ahLst/>
              <a:cxnLst/>
              <a:rect l="l" t="t" r="r" b="b"/>
              <a:pathLst>
                <a:path w="95028" h="81055" extrusionOk="0">
                  <a:moveTo>
                    <a:pt x="95028" y="1"/>
                  </a:moveTo>
                  <a:cubicBezTo>
                    <a:pt x="94908" y="1"/>
                    <a:pt x="94781" y="1"/>
                    <a:pt x="94654" y="9"/>
                  </a:cubicBezTo>
                  <a:cubicBezTo>
                    <a:pt x="89469" y="240"/>
                    <a:pt x="83879" y="2629"/>
                    <a:pt x="80319" y="6459"/>
                  </a:cubicBezTo>
                  <a:cubicBezTo>
                    <a:pt x="77293" y="9708"/>
                    <a:pt x="77301" y="14510"/>
                    <a:pt x="77954" y="18699"/>
                  </a:cubicBezTo>
                  <a:cubicBezTo>
                    <a:pt x="78352" y="21247"/>
                    <a:pt x="79029" y="24934"/>
                    <a:pt x="81466" y="26320"/>
                  </a:cubicBezTo>
                  <a:cubicBezTo>
                    <a:pt x="80558" y="26845"/>
                    <a:pt x="79021" y="26702"/>
                    <a:pt x="77922" y="26909"/>
                  </a:cubicBezTo>
                  <a:cubicBezTo>
                    <a:pt x="75884" y="27275"/>
                    <a:pt x="74291" y="28207"/>
                    <a:pt x="73176" y="29991"/>
                  </a:cubicBezTo>
                  <a:cubicBezTo>
                    <a:pt x="71384" y="32850"/>
                    <a:pt x="70986" y="38687"/>
                    <a:pt x="74649" y="40343"/>
                  </a:cubicBezTo>
                  <a:cubicBezTo>
                    <a:pt x="74569" y="40340"/>
                    <a:pt x="74490" y="40338"/>
                    <a:pt x="74411" y="40338"/>
                  </a:cubicBezTo>
                  <a:cubicBezTo>
                    <a:pt x="71348" y="40338"/>
                    <a:pt x="69851" y="43035"/>
                    <a:pt x="68446" y="45528"/>
                  </a:cubicBezTo>
                  <a:cubicBezTo>
                    <a:pt x="67752" y="45157"/>
                    <a:pt x="67103" y="44992"/>
                    <a:pt x="66489" y="44992"/>
                  </a:cubicBezTo>
                  <a:cubicBezTo>
                    <a:pt x="61545" y="44992"/>
                    <a:pt x="58910" y="55698"/>
                    <a:pt x="53881" y="56087"/>
                  </a:cubicBezTo>
                  <a:cubicBezTo>
                    <a:pt x="53495" y="56117"/>
                    <a:pt x="53106" y="56131"/>
                    <a:pt x="52713" y="56131"/>
                  </a:cubicBezTo>
                  <a:cubicBezTo>
                    <a:pt x="49583" y="56131"/>
                    <a:pt x="46246" y="55270"/>
                    <a:pt x="43154" y="55108"/>
                  </a:cubicBezTo>
                  <a:cubicBezTo>
                    <a:pt x="42024" y="55049"/>
                    <a:pt x="40921" y="55013"/>
                    <a:pt x="39836" y="55013"/>
                  </a:cubicBezTo>
                  <a:cubicBezTo>
                    <a:pt x="36199" y="55013"/>
                    <a:pt x="32765" y="55421"/>
                    <a:pt x="29170" y="56764"/>
                  </a:cubicBezTo>
                  <a:cubicBezTo>
                    <a:pt x="25436" y="58158"/>
                    <a:pt x="21780" y="60069"/>
                    <a:pt x="19431" y="63382"/>
                  </a:cubicBezTo>
                  <a:cubicBezTo>
                    <a:pt x="18746" y="64353"/>
                    <a:pt x="17815" y="67889"/>
                    <a:pt x="16596" y="68128"/>
                  </a:cubicBezTo>
                  <a:cubicBezTo>
                    <a:pt x="16588" y="68130"/>
                    <a:pt x="16579" y="68130"/>
                    <a:pt x="16569" y="68130"/>
                  </a:cubicBezTo>
                  <a:cubicBezTo>
                    <a:pt x="16283" y="68130"/>
                    <a:pt x="15134" y="67497"/>
                    <a:pt x="14773" y="67435"/>
                  </a:cubicBezTo>
                  <a:cubicBezTo>
                    <a:pt x="14500" y="67391"/>
                    <a:pt x="14220" y="67368"/>
                    <a:pt x="13939" y="67368"/>
                  </a:cubicBezTo>
                  <a:cubicBezTo>
                    <a:pt x="12397" y="67368"/>
                    <a:pt x="10843" y="68060"/>
                    <a:pt x="10520" y="69744"/>
                  </a:cubicBezTo>
                  <a:cubicBezTo>
                    <a:pt x="10486" y="69745"/>
                    <a:pt x="10452" y="69746"/>
                    <a:pt x="10418" y="69746"/>
                  </a:cubicBezTo>
                  <a:cubicBezTo>
                    <a:pt x="9225" y="69746"/>
                    <a:pt x="8030" y="69227"/>
                    <a:pt x="6788" y="69227"/>
                  </a:cubicBezTo>
                  <a:cubicBezTo>
                    <a:pt x="6433" y="69227"/>
                    <a:pt x="6074" y="69269"/>
                    <a:pt x="5710" y="69378"/>
                  </a:cubicBezTo>
                  <a:cubicBezTo>
                    <a:pt x="3568" y="70023"/>
                    <a:pt x="1490" y="72587"/>
                    <a:pt x="0" y="74085"/>
                  </a:cubicBezTo>
                  <a:lnTo>
                    <a:pt x="7112" y="80989"/>
                  </a:lnTo>
                  <a:cubicBezTo>
                    <a:pt x="7664" y="81034"/>
                    <a:pt x="8224" y="81054"/>
                    <a:pt x="8791" y="81054"/>
                  </a:cubicBezTo>
                  <a:cubicBezTo>
                    <a:pt x="14267" y="81054"/>
                    <a:pt x="20324" y="79118"/>
                    <a:pt x="25563" y="78281"/>
                  </a:cubicBezTo>
                  <a:cubicBezTo>
                    <a:pt x="36871" y="76458"/>
                    <a:pt x="48036" y="73925"/>
                    <a:pt x="59320" y="71966"/>
                  </a:cubicBezTo>
                  <a:cubicBezTo>
                    <a:pt x="71050" y="69936"/>
                    <a:pt x="83083" y="67658"/>
                    <a:pt x="95028" y="67459"/>
                  </a:cubicBezTo>
                  <a:lnTo>
                    <a:pt x="950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0"/>
            <p:cNvSpPr/>
            <p:nvPr/>
          </p:nvSpPr>
          <p:spPr>
            <a:xfrm>
              <a:off x="-74788" y="179018"/>
              <a:ext cx="5168554" cy="4341711"/>
            </a:xfrm>
            <a:custGeom>
              <a:avLst/>
              <a:gdLst/>
              <a:ahLst/>
              <a:cxnLst/>
              <a:rect l="l" t="t" r="r" b="b"/>
              <a:pathLst>
                <a:path w="105691" h="88783" extrusionOk="0">
                  <a:moveTo>
                    <a:pt x="24909" y="1"/>
                  </a:moveTo>
                  <a:cubicBezTo>
                    <a:pt x="20951" y="1"/>
                    <a:pt x="16577" y="618"/>
                    <a:pt x="13251" y="2161"/>
                  </a:cubicBezTo>
                  <a:cubicBezTo>
                    <a:pt x="10767" y="3316"/>
                    <a:pt x="8147" y="5084"/>
                    <a:pt x="6674" y="7481"/>
                  </a:cubicBezTo>
                  <a:cubicBezTo>
                    <a:pt x="6060" y="8476"/>
                    <a:pt x="6021" y="9623"/>
                    <a:pt x="5487" y="10602"/>
                  </a:cubicBezTo>
                  <a:cubicBezTo>
                    <a:pt x="4842" y="11805"/>
                    <a:pt x="2564" y="13015"/>
                    <a:pt x="1521" y="13843"/>
                  </a:cubicBezTo>
                  <a:lnTo>
                    <a:pt x="0" y="14536"/>
                  </a:lnTo>
                  <a:lnTo>
                    <a:pt x="0" y="86597"/>
                  </a:lnTo>
                  <a:cubicBezTo>
                    <a:pt x="2705" y="86332"/>
                    <a:pt x="6456" y="86220"/>
                    <a:pt x="10076" y="86220"/>
                  </a:cubicBezTo>
                  <a:cubicBezTo>
                    <a:pt x="13853" y="86220"/>
                    <a:pt x="17487" y="86342"/>
                    <a:pt x="19638" y="86542"/>
                  </a:cubicBezTo>
                  <a:cubicBezTo>
                    <a:pt x="30237" y="87529"/>
                    <a:pt x="40845" y="87999"/>
                    <a:pt x="51468" y="88381"/>
                  </a:cubicBezTo>
                  <a:cubicBezTo>
                    <a:pt x="58904" y="88652"/>
                    <a:pt x="66358" y="88704"/>
                    <a:pt x="73812" y="88704"/>
                  </a:cubicBezTo>
                  <a:cubicBezTo>
                    <a:pt x="78419" y="88704"/>
                    <a:pt x="83027" y="88684"/>
                    <a:pt x="87630" y="88684"/>
                  </a:cubicBezTo>
                  <a:lnTo>
                    <a:pt x="99177" y="88684"/>
                  </a:lnTo>
                  <a:cubicBezTo>
                    <a:pt x="99844" y="88684"/>
                    <a:pt x="101000" y="88782"/>
                    <a:pt x="102099" y="88782"/>
                  </a:cubicBezTo>
                  <a:cubicBezTo>
                    <a:pt x="103362" y="88782"/>
                    <a:pt x="104550" y="88652"/>
                    <a:pt x="104831" y="88095"/>
                  </a:cubicBezTo>
                  <a:cubicBezTo>
                    <a:pt x="105691" y="86406"/>
                    <a:pt x="103636" y="83165"/>
                    <a:pt x="102473" y="82138"/>
                  </a:cubicBezTo>
                  <a:cubicBezTo>
                    <a:pt x="100562" y="80466"/>
                    <a:pt x="98763" y="80728"/>
                    <a:pt x="96397" y="80609"/>
                  </a:cubicBezTo>
                  <a:cubicBezTo>
                    <a:pt x="97321" y="77376"/>
                    <a:pt x="98078" y="75616"/>
                    <a:pt x="97321" y="72208"/>
                  </a:cubicBezTo>
                  <a:cubicBezTo>
                    <a:pt x="96230" y="67246"/>
                    <a:pt x="91619" y="62580"/>
                    <a:pt x="87104" y="60676"/>
                  </a:cubicBezTo>
                  <a:cubicBezTo>
                    <a:pt x="84177" y="59442"/>
                    <a:pt x="80598" y="58863"/>
                    <a:pt x="77249" y="58863"/>
                  </a:cubicBezTo>
                  <a:cubicBezTo>
                    <a:pt x="76344" y="58863"/>
                    <a:pt x="75456" y="58905"/>
                    <a:pt x="74602" y="58988"/>
                  </a:cubicBezTo>
                  <a:cubicBezTo>
                    <a:pt x="71639" y="59283"/>
                    <a:pt x="69513" y="62086"/>
                    <a:pt x="66877" y="62492"/>
                  </a:cubicBezTo>
                  <a:cubicBezTo>
                    <a:pt x="66702" y="60326"/>
                    <a:pt x="67466" y="59179"/>
                    <a:pt x="65993" y="57157"/>
                  </a:cubicBezTo>
                  <a:cubicBezTo>
                    <a:pt x="64815" y="55555"/>
                    <a:pt x="63443" y="54765"/>
                    <a:pt x="61503" y="54765"/>
                  </a:cubicBezTo>
                  <a:cubicBezTo>
                    <a:pt x="61437" y="54765"/>
                    <a:pt x="61370" y="54766"/>
                    <a:pt x="61303" y="54768"/>
                  </a:cubicBezTo>
                  <a:cubicBezTo>
                    <a:pt x="63333" y="52100"/>
                    <a:pt x="65842" y="49982"/>
                    <a:pt x="67180" y="46717"/>
                  </a:cubicBezTo>
                  <a:cubicBezTo>
                    <a:pt x="69067" y="42153"/>
                    <a:pt x="68892" y="36563"/>
                    <a:pt x="67180" y="31992"/>
                  </a:cubicBezTo>
                  <a:cubicBezTo>
                    <a:pt x="65515" y="27533"/>
                    <a:pt x="62457" y="22938"/>
                    <a:pt x="58404" y="20413"/>
                  </a:cubicBezTo>
                  <a:cubicBezTo>
                    <a:pt x="55953" y="18886"/>
                    <a:pt x="53850" y="18697"/>
                    <a:pt x="51480" y="18697"/>
                  </a:cubicBezTo>
                  <a:cubicBezTo>
                    <a:pt x="50697" y="18697"/>
                    <a:pt x="49885" y="18717"/>
                    <a:pt x="49021" y="18717"/>
                  </a:cubicBezTo>
                  <a:cubicBezTo>
                    <a:pt x="48982" y="18717"/>
                    <a:pt x="48943" y="18717"/>
                    <a:pt x="48904" y="18717"/>
                  </a:cubicBezTo>
                  <a:cubicBezTo>
                    <a:pt x="49079" y="15277"/>
                    <a:pt x="46284" y="14043"/>
                    <a:pt x="43441" y="13206"/>
                  </a:cubicBezTo>
                  <a:cubicBezTo>
                    <a:pt x="42826" y="13025"/>
                    <a:pt x="42242" y="12958"/>
                    <a:pt x="41678" y="12958"/>
                  </a:cubicBezTo>
                  <a:cubicBezTo>
                    <a:pt x="40040" y="12958"/>
                    <a:pt x="38565" y="13525"/>
                    <a:pt x="36978" y="13525"/>
                  </a:cubicBezTo>
                  <a:cubicBezTo>
                    <a:pt x="36829" y="13525"/>
                    <a:pt x="36679" y="13520"/>
                    <a:pt x="36528" y="13509"/>
                  </a:cubicBezTo>
                  <a:cubicBezTo>
                    <a:pt x="36974" y="11208"/>
                    <a:pt x="38949" y="9519"/>
                    <a:pt x="38121" y="6828"/>
                  </a:cubicBezTo>
                  <a:cubicBezTo>
                    <a:pt x="36903" y="2846"/>
                    <a:pt x="32021" y="513"/>
                    <a:pt x="28270" y="154"/>
                  </a:cubicBezTo>
                  <a:cubicBezTo>
                    <a:pt x="27212" y="54"/>
                    <a:pt x="26079" y="1"/>
                    <a:pt x="24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30"/>
            <p:cNvSpPr/>
            <p:nvPr/>
          </p:nvSpPr>
          <p:spPr>
            <a:xfrm>
              <a:off x="-8574" y="1338839"/>
              <a:ext cx="9443708" cy="3520344"/>
            </a:xfrm>
            <a:custGeom>
              <a:avLst/>
              <a:gdLst/>
              <a:ahLst/>
              <a:cxnLst/>
              <a:rect l="l" t="t" r="r" b="b"/>
              <a:pathLst>
                <a:path w="193113" h="71987" extrusionOk="0">
                  <a:moveTo>
                    <a:pt x="6316" y="0"/>
                  </a:moveTo>
                  <a:cubicBezTo>
                    <a:pt x="4128" y="0"/>
                    <a:pt x="2003" y="662"/>
                    <a:pt x="0" y="1681"/>
                  </a:cubicBezTo>
                  <a:lnTo>
                    <a:pt x="0" y="54742"/>
                  </a:lnTo>
                  <a:lnTo>
                    <a:pt x="46363" y="70087"/>
                  </a:lnTo>
                  <a:cubicBezTo>
                    <a:pt x="54602" y="71066"/>
                    <a:pt x="62636" y="71986"/>
                    <a:pt x="70904" y="71986"/>
                  </a:cubicBezTo>
                  <a:cubicBezTo>
                    <a:pt x="71715" y="71986"/>
                    <a:pt x="72528" y="71977"/>
                    <a:pt x="73343" y="71959"/>
                  </a:cubicBezTo>
                  <a:cubicBezTo>
                    <a:pt x="81052" y="71784"/>
                    <a:pt x="88681" y="71075"/>
                    <a:pt x="96318" y="70087"/>
                  </a:cubicBezTo>
                  <a:cubicBezTo>
                    <a:pt x="109776" y="68351"/>
                    <a:pt x="123218" y="66249"/>
                    <a:pt x="136604" y="63987"/>
                  </a:cubicBezTo>
                  <a:cubicBezTo>
                    <a:pt x="152237" y="61351"/>
                    <a:pt x="167869" y="58819"/>
                    <a:pt x="183557" y="56542"/>
                  </a:cubicBezTo>
                  <a:cubicBezTo>
                    <a:pt x="186734" y="56080"/>
                    <a:pt x="189927" y="55634"/>
                    <a:pt x="193113" y="55196"/>
                  </a:cubicBezTo>
                  <a:lnTo>
                    <a:pt x="193113" y="13563"/>
                  </a:lnTo>
                  <a:cubicBezTo>
                    <a:pt x="189904" y="14232"/>
                    <a:pt x="187339" y="17385"/>
                    <a:pt x="185715" y="20045"/>
                  </a:cubicBezTo>
                  <a:cubicBezTo>
                    <a:pt x="185046" y="21136"/>
                    <a:pt x="185118" y="22641"/>
                    <a:pt x="184273" y="23557"/>
                  </a:cubicBezTo>
                  <a:cubicBezTo>
                    <a:pt x="183087" y="24839"/>
                    <a:pt x="180921" y="24361"/>
                    <a:pt x="179392" y="24744"/>
                  </a:cubicBezTo>
                  <a:cubicBezTo>
                    <a:pt x="176629" y="25436"/>
                    <a:pt x="175028" y="28638"/>
                    <a:pt x="173165" y="30613"/>
                  </a:cubicBezTo>
                  <a:cubicBezTo>
                    <a:pt x="169884" y="34117"/>
                    <a:pt x="166730" y="37820"/>
                    <a:pt x="163258" y="41164"/>
                  </a:cubicBezTo>
                  <a:cubicBezTo>
                    <a:pt x="159738" y="44573"/>
                    <a:pt x="155971" y="47694"/>
                    <a:pt x="151966" y="50513"/>
                  </a:cubicBezTo>
                  <a:cubicBezTo>
                    <a:pt x="150365" y="51644"/>
                    <a:pt x="148534" y="52600"/>
                    <a:pt x="147013" y="53826"/>
                  </a:cubicBezTo>
                  <a:cubicBezTo>
                    <a:pt x="145930" y="54702"/>
                    <a:pt x="145141" y="55801"/>
                    <a:pt x="144018" y="56677"/>
                  </a:cubicBezTo>
                  <a:cubicBezTo>
                    <a:pt x="139161" y="60468"/>
                    <a:pt x="132782" y="62124"/>
                    <a:pt x="126921" y="63653"/>
                  </a:cubicBezTo>
                  <a:cubicBezTo>
                    <a:pt x="121689" y="65007"/>
                    <a:pt x="116569" y="64863"/>
                    <a:pt x="111297" y="65588"/>
                  </a:cubicBezTo>
                  <a:cubicBezTo>
                    <a:pt x="110448" y="65705"/>
                    <a:pt x="109551" y="65759"/>
                    <a:pt x="108625" y="65759"/>
                  </a:cubicBezTo>
                  <a:cubicBezTo>
                    <a:pt x="104759" y="65759"/>
                    <a:pt x="100401" y="64822"/>
                    <a:pt x="97034" y="63653"/>
                  </a:cubicBezTo>
                  <a:cubicBezTo>
                    <a:pt x="94064" y="62626"/>
                    <a:pt x="91317" y="61081"/>
                    <a:pt x="88904" y="59074"/>
                  </a:cubicBezTo>
                  <a:cubicBezTo>
                    <a:pt x="87120" y="57609"/>
                    <a:pt x="85551" y="54917"/>
                    <a:pt x="83473" y="54025"/>
                  </a:cubicBezTo>
                  <a:cubicBezTo>
                    <a:pt x="82964" y="53807"/>
                    <a:pt x="82374" y="53718"/>
                    <a:pt x="81742" y="53718"/>
                  </a:cubicBezTo>
                  <a:cubicBezTo>
                    <a:pt x="79792" y="53718"/>
                    <a:pt x="77445" y="54561"/>
                    <a:pt x="75875" y="55036"/>
                  </a:cubicBezTo>
                  <a:cubicBezTo>
                    <a:pt x="74923" y="55324"/>
                    <a:pt x="74212" y="55526"/>
                    <a:pt x="73632" y="55526"/>
                  </a:cubicBezTo>
                  <a:cubicBezTo>
                    <a:pt x="72669" y="55526"/>
                    <a:pt x="72064" y="54971"/>
                    <a:pt x="71304" y="53332"/>
                  </a:cubicBezTo>
                  <a:cubicBezTo>
                    <a:pt x="70301" y="51150"/>
                    <a:pt x="68254" y="47989"/>
                    <a:pt x="67339" y="45735"/>
                  </a:cubicBezTo>
                  <a:cubicBezTo>
                    <a:pt x="66160" y="42844"/>
                    <a:pt x="63652" y="39508"/>
                    <a:pt x="62003" y="38616"/>
                  </a:cubicBezTo>
                  <a:cubicBezTo>
                    <a:pt x="61546" y="38371"/>
                    <a:pt x="61046" y="38269"/>
                    <a:pt x="60514" y="38269"/>
                  </a:cubicBezTo>
                  <a:cubicBezTo>
                    <a:pt x="58454" y="38269"/>
                    <a:pt x="55914" y="39792"/>
                    <a:pt x="53490" y="40400"/>
                  </a:cubicBezTo>
                  <a:cubicBezTo>
                    <a:pt x="51842" y="40810"/>
                    <a:pt x="50327" y="41130"/>
                    <a:pt x="48888" y="41130"/>
                  </a:cubicBezTo>
                  <a:cubicBezTo>
                    <a:pt x="46949" y="41130"/>
                    <a:pt x="45147" y="40550"/>
                    <a:pt x="43337" y="38831"/>
                  </a:cubicBezTo>
                  <a:cubicBezTo>
                    <a:pt x="41489" y="37087"/>
                    <a:pt x="41290" y="34109"/>
                    <a:pt x="39212" y="32309"/>
                  </a:cubicBezTo>
                  <a:cubicBezTo>
                    <a:pt x="35995" y="29522"/>
                    <a:pt x="34721" y="27475"/>
                    <a:pt x="31336" y="24855"/>
                  </a:cubicBezTo>
                  <a:cubicBezTo>
                    <a:pt x="29664" y="23565"/>
                    <a:pt x="28692" y="20618"/>
                    <a:pt x="27402" y="18930"/>
                  </a:cubicBezTo>
                  <a:cubicBezTo>
                    <a:pt x="26367" y="17571"/>
                    <a:pt x="25749" y="16867"/>
                    <a:pt x="24700" y="16867"/>
                  </a:cubicBezTo>
                  <a:cubicBezTo>
                    <a:pt x="24175" y="16867"/>
                    <a:pt x="23543" y="17043"/>
                    <a:pt x="22696" y="17401"/>
                  </a:cubicBezTo>
                  <a:cubicBezTo>
                    <a:pt x="21426" y="17931"/>
                    <a:pt x="20468" y="18628"/>
                    <a:pt x="19637" y="18628"/>
                  </a:cubicBezTo>
                  <a:cubicBezTo>
                    <a:pt x="19019" y="18628"/>
                    <a:pt x="18471" y="18242"/>
                    <a:pt x="17918" y="17115"/>
                  </a:cubicBezTo>
                  <a:cubicBezTo>
                    <a:pt x="16564" y="14359"/>
                    <a:pt x="15799" y="11261"/>
                    <a:pt x="14732" y="8387"/>
                  </a:cubicBezTo>
                  <a:cubicBezTo>
                    <a:pt x="13625" y="5368"/>
                    <a:pt x="12144" y="1036"/>
                    <a:pt x="8593" y="248"/>
                  </a:cubicBezTo>
                  <a:cubicBezTo>
                    <a:pt x="7828" y="79"/>
                    <a:pt x="7068" y="0"/>
                    <a:pt x="6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30"/>
            <p:cNvSpPr/>
            <p:nvPr/>
          </p:nvSpPr>
          <p:spPr>
            <a:xfrm>
              <a:off x="7633615" y="2743954"/>
              <a:ext cx="1801910" cy="1180213"/>
            </a:xfrm>
            <a:custGeom>
              <a:avLst/>
              <a:gdLst/>
              <a:ahLst/>
              <a:cxnLst/>
              <a:rect l="l" t="t" r="r" b="b"/>
              <a:pathLst>
                <a:path w="36847" h="24134" extrusionOk="0">
                  <a:moveTo>
                    <a:pt x="36839" y="0"/>
                  </a:moveTo>
                  <a:cubicBezTo>
                    <a:pt x="35788" y="1107"/>
                    <a:pt x="34840" y="2294"/>
                    <a:pt x="33693" y="3313"/>
                  </a:cubicBezTo>
                  <a:cubicBezTo>
                    <a:pt x="32523" y="4356"/>
                    <a:pt x="31105" y="6299"/>
                    <a:pt x="29696" y="6944"/>
                  </a:cubicBezTo>
                  <a:cubicBezTo>
                    <a:pt x="29393" y="7082"/>
                    <a:pt x="29046" y="7138"/>
                    <a:pt x="28671" y="7138"/>
                  </a:cubicBezTo>
                  <a:cubicBezTo>
                    <a:pt x="27093" y="7138"/>
                    <a:pt x="25017" y="6147"/>
                    <a:pt x="23628" y="6076"/>
                  </a:cubicBezTo>
                  <a:cubicBezTo>
                    <a:pt x="23207" y="6055"/>
                    <a:pt x="22819" y="6042"/>
                    <a:pt x="22457" y="6042"/>
                  </a:cubicBezTo>
                  <a:cubicBezTo>
                    <a:pt x="20485" y="6042"/>
                    <a:pt x="19264" y="6426"/>
                    <a:pt x="17623" y="7980"/>
                  </a:cubicBezTo>
                  <a:cubicBezTo>
                    <a:pt x="15895" y="9628"/>
                    <a:pt x="14263" y="11253"/>
                    <a:pt x="12447" y="12813"/>
                  </a:cubicBezTo>
                  <a:cubicBezTo>
                    <a:pt x="8322" y="16349"/>
                    <a:pt x="4404" y="20076"/>
                    <a:pt x="0" y="23230"/>
                  </a:cubicBezTo>
                  <a:lnTo>
                    <a:pt x="1521" y="24114"/>
                  </a:lnTo>
                  <a:lnTo>
                    <a:pt x="3560" y="24114"/>
                  </a:lnTo>
                  <a:cubicBezTo>
                    <a:pt x="3899" y="24127"/>
                    <a:pt x="4236" y="24134"/>
                    <a:pt x="4572" y="24134"/>
                  </a:cubicBezTo>
                  <a:cubicBezTo>
                    <a:pt x="7383" y="24134"/>
                    <a:pt x="10119" y="23685"/>
                    <a:pt x="12957" y="23230"/>
                  </a:cubicBezTo>
                  <a:cubicBezTo>
                    <a:pt x="17782" y="22338"/>
                    <a:pt x="22744" y="21955"/>
                    <a:pt x="27697" y="21836"/>
                  </a:cubicBezTo>
                  <a:cubicBezTo>
                    <a:pt x="29560" y="21836"/>
                    <a:pt x="31424" y="21893"/>
                    <a:pt x="33249" y="21893"/>
                  </a:cubicBezTo>
                  <a:cubicBezTo>
                    <a:pt x="34162" y="21893"/>
                    <a:pt x="35066" y="21878"/>
                    <a:pt x="35955" y="21836"/>
                  </a:cubicBezTo>
                  <a:lnTo>
                    <a:pt x="36847" y="21780"/>
                  </a:lnTo>
                  <a:lnTo>
                    <a:pt x="368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30"/>
            <p:cNvSpPr/>
            <p:nvPr/>
          </p:nvSpPr>
          <p:spPr>
            <a:xfrm>
              <a:off x="-8574" y="2268964"/>
              <a:ext cx="4437608" cy="2489626"/>
            </a:xfrm>
            <a:custGeom>
              <a:avLst/>
              <a:gdLst/>
              <a:ahLst/>
              <a:cxnLst/>
              <a:rect l="l" t="t" r="r" b="b"/>
              <a:pathLst>
                <a:path w="90744" h="50910" extrusionOk="0">
                  <a:moveTo>
                    <a:pt x="9567" y="1"/>
                  </a:moveTo>
                  <a:cubicBezTo>
                    <a:pt x="5964" y="1"/>
                    <a:pt x="1391" y="5017"/>
                    <a:pt x="72" y="7531"/>
                  </a:cubicBezTo>
                  <a:lnTo>
                    <a:pt x="0" y="8654"/>
                  </a:lnTo>
                  <a:lnTo>
                    <a:pt x="0" y="36877"/>
                  </a:lnTo>
                  <a:cubicBezTo>
                    <a:pt x="4237" y="37036"/>
                    <a:pt x="8473" y="37657"/>
                    <a:pt x="12710" y="37848"/>
                  </a:cubicBezTo>
                  <a:cubicBezTo>
                    <a:pt x="21055" y="38230"/>
                    <a:pt x="29401" y="37975"/>
                    <a:pt x="37691" y="39210"/>
                  </a:cubicBezTo>
                  <a:cubicBezTo>
                    <a:pt x="46490" y="40524"/>
                    <a:pt x="55553" y="42379"/>
                    <a:pt x="64113" y="44752"/>
                  </a:cubicBezTo>
                  <a:cubicBezTo>
                    <a:pt x="69736" y="46313"/>
                    <a:pt x="75310" y="48264"/>
                    <a:pt x="80948" y="49674"/>
                  </a:cubicBezTo>
                  <a:cubicBezTo>
                    <a:pt x="82391" y="50035"/>
                    <a:pt x="84654" y="50909"/>
                    <a:pt x="86592" y="50909"/>
                  </a:cubicBezTo>
                  <a:cubicBezTo>
                    <a:pt x="87734" y="50909"/>
                    <a:pt x="88763" y="50605"/>
                    <a:pt x="89445" y="49714"/>
                  </a:cubicBezTo>
                  <a:cubicBezTo>
                    <a:pt x="90743" y="48017"/>
                    <a:pt x="88856" y="48256"/>
                    <a:pt x="87351" y="48057"/>
                  </a:cubicBezTo>
                  <a:cubicBezTo>
                    <a:pt x="85893" y="47858"/>
                    <a:pt x="84675" y="47651"/>
                    <a:pt x="83361" y="46871"/>
                  </a:cubicBezTo>
                  <a:cubicBezTo>
                    <a:pt x="81115" y="45525"/>
                    <a:pt x="79037" y="43900"/>
                    <a:pt x="77181" y="42053"/>
                  </a:cubicBezTo>
                  <a:cubicBezTo>
                    <a:pt x="75095" y="39942"/>
                    <a:pt x="72348" y="38382"/>
                    <a:pt x="69823" y="36669"/>
                  </a:cubicBezTo>
                  <a:cubicBezTo>
                    <a:pt x="67697" y="35228"/>
                    <a:pt x="65579" y="33054"/>
                    <a:pt x="63070" y="32258"/>
                  </a:cubicBezTo>
                  <a:cubicBezTo>
                    <a:pt x="61095" y="31637"/>
                    <a:pt x="59272" y="31931"/>
                    <a:pt x="57289" y="31031"/>
                  </a:cubicBezTo>
                  <a:cubicBezTo>
                    <a:pt x="51961" y="28610"/>
                    <a:pt x="47207" y="25130"/>
                    <a:pt x="42023" y="22447"/>
                  </a:cubicBezTo>
                  <a:cubicBezTo>
                    <a:pt x="39833" y="21316"/>
                    <a:pt x="37579" y="20328"/>
                    <a:pt x="35095" y="20034"/>
                  </a:cubicBezTo>
                  <a:cubicBezTo>
                    <a:pt x="32913" y="19771"/>
                    <a:pt x="30564" y="20106"/>
                    <a:pt x="28437" y="19564"/>
                  </a:cubicBezTo>
                  <a:cubicBezTo>
                    <a:pt x="24726" y="18624"/>
                    <a:pt x="22186" y="16012"/>
                    <a:pt x="20546" y="12747"/>
                  </a:cubicBezTo>
                  <a:cubicBezTo>
                    <a:pt x="18587" y="8845"/>
                    <a:pt x="15218" y="2674"/>
                    <a:pt x="11197" y="412"/>
                  </a:cubicBezTo>
                  <a:cubicBezTo>
                    <a:pt x="10689" y="128"/>
                    <a:pt x="10141" y="1"/>
                    <a:pt x="9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30"/>
            <p:cNvSpPr/>
            <p:nvPr/>
          </p:nvSpPr>
          <p:spPr>
            <a:xfrm>
              <a:off x="-54151" y="35783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30"/>
            <p:cNvSpPr/>
            <p:nvPr/>
          </p:nvSpPr>
          <p:spPr>
            <a:xfrm>
              <a:off x="2341240" y="47395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30"/>
            <p:cNvSpPr/>
            <p:nvPr/>
          </p:nvSpPr>
          <p:spPr>
            <a:xfrm>
              <a:off x="2429607" y="48045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30"/>
            <p:cNvSpPr/>
            <p:nvPr/>
          </p:nvSpPr>
          <p:spPr>
            <a:xfrm>
              <a:off x="5156410" y="47552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30"/>
            <p:cNvSpPr/>
            <p:nvPr/>
          </p:nvSpPr>
          <p:spPr>
            <a:xfrm>
              <a:off x="5252601" y="48380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30"/>
            <p:cNvSpPr/>
            <p:nvPr/>
          </p:nvSpPr>
          <p:spPr>
            <a:xfrm>
              <a:off x="943166" y="43026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30"/>
            <p:cNvSpPr/>
            <p:nvPr/>
          </p:nvSpPr>
          <p:spPr>
            <a:xfrm>
              <a:off x="573121" y="43655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30"/>
            <p:cNvSpPr/>
            <p:nvPr/>
          </p:nvSpPr>
          <p:spPr>
            <a:xfrm>
              <a:off x="1401138" y="45764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30"/>
            <p:cNvSpPr/>
            <p:nvPr/>
          </p:nvSpPr>
          <p:spPr>
            <a:xfrm>
              <a:off x="1491803" y="46870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30"/>
            <p:cNvSpPr/>
            <p:nvPr/>
          </p:nvSpPr>
          <p:spPr>
            <a:xfrm>
              <a:off x="1083468" y="44756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30"/>
            <p:cNvSpPr/>
            <p:nvPr/>
          </p:nvSpPr>
          <p:spPr>
            <a:xfrm>
              <a:off x="671855" y="44502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30"/>
            <p:cNvSpPr/>
            <p:nvPr/>
          </p:nvSpPr>
          <p:spPr>
            <a:xfrm>
              <a:off x="1134375" y="47522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30"/>
            <p:cNvSpPr/>
            <p:nvPr/>
          </p:nvSpPr>
          <p:spPr>
            <a:xfrm>
              <a:off x="1244601" y="47373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30"/>
            <p:cNvSpPr/>
            <p:nvPr/>
          </p:nvSpPr>
          <p:spPr>
            <a:xfrm>
              <a:off x="1981024" y="49527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30"/>
            <p:cNvSpPr/>
            <p:nvPr/>
          </p:nvSpPr>
          <p:spPr>
            <a:xfrm>
              <a:off x="8651570" y="48076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30"/>
            <p:cNvSpPr/>
            <p:nvPr/>
          </p:nvSpPr>
          <p:spPr>
            <a:xfrm>
              <a:off x="8739985" y="48727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30"/>
            <p:cNvSpPr/>
            <p:nvPr/>
          </p:nvSpPr>
          <p:spPr>
            <a:xfrm>
              <a:off x="8185822" y="41577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30"/>
            <p:cNvSpPr/>
            <p:nvPr/>
          </p:nvSpPr>
          <p:spPr>
            <a:xfrm>
              <a:off x="8279177" y="42683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30"/>
            <p:cNvSpPr/>
            <p:nvPr/>
          </p:nvSpPr>
          <p:spPr>
            <a:xfrm>
              <a:off x="9011785" y="38287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30"/>
            <p:cNvSpPr/>
            <p:nvPr/>
          </p:nvSpPr>
          <p:spPr>
            <a:xfrm>
              <a:off x="9137171" y="39133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30"/>
            <p:cNvSpPr/>
            <p:nvPr/>
          </p:nvSpPr>
          <p:spPr>
            <a:xfrm>
              <a:off x="8489164" y="37783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30"/>
            <p:cNvSpPr/>
            <p:nvPr/>
          </p:nvSpPr>
          <p:spPr>
            <a:xfrm>
              <a:off x="8670544" y="39512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30"/>
            <p:cNvSpPr/>
            <p:nvPr/>
          </p:nvSpPr>
          <p:spPr>
            <a:xfrm>
              <a:off x="8749717" y="42055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30"/>
            <p:cNvSpPr/>
            <p:nvPr/>
          </p:nvSpPr>
          <p:spPr>
            <a:xfrm>
              <a:off x="8859894" y="41902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30"/>
            <p:cNvSpPr/>
            <p:nvPr/>
          </p:nvSpPr>
          <p:spPr>
            <a:xfrm>
              <a:off x="8291354" y="50209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30"/>
            <p:cNvSpPr/>
            <p:nvPr/>
          </p:nvSpPr>
          <p:spPr>
            <a:xfrm>
              <a:off x="3433184" y="42387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30"/>
            <p:cNvSpPr/>
            <p:nvPr/>
          </p:nvSpPr>
          <p:spPr>
            <a:xfrm>
              <a:off x="510917" y="36436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30"/>
            <p:cNvSpPr/>
            <p:nvPr/>
          </p:nvSpPr>
          <p:spPr>
            <a:xfrm>
              <a:off x="798317" y="36962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30"/>
            <p:cNvSpPr/>
            <p:nvPr/>
          </p:nvSpPr>
          <p:spPr>
            <a:xfrm>
              <a:off x="5172401" y="43540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30"/>
            <p:cNvSpPr/>
            <p:nvPr/>
          </p:nvSpPr>
          <p:spPr>
            <a:xfrm>
              <a:off x="8463099" y="35913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30"/>
            <p:cNvSpPr/>
            <p:nvPr/>
          </p:nvSpPr>
          <p:spPr>
            <a:xfrm>
              <a:off x="4694575" y="46844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30"/>
            <p:cNvSpPr/>
            <p:nvPr/>
          </p:nvSpPr>
          <p:spPr>
            <a:xfrm>
              <a:off x="4779714" y="47889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30"/>
            <p:cNvSpPr/>
            <p:nvPr/>
          </p:nvSpPr>
          <p:spPr>
            <a:xfrm>
              <a:off x="3653245" y="47660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30"/>
            <p:cNvSpPr/>
            <p:nvPr/>
          </p:nvSpPr>
          <p:spPr>
            <a:xfrm>
              <a:off x="6341073" y="45874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30"/>
            <p:cNvSpPr/>
            <p:nvPr/>
          </p:nvSpPr>
          <p:spPr>
            <a:xfrm>
              <a:off x="6516340" y="46289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30"/>
            <p:cNvSpPr/>
            <p:nvPr/>
          </p:nvSpPr>
          <p:spPr>
            <a:xfrm>
              <a:off x="6227766" y="51674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30"/>
            <p:cNvSpPr/>
            <p:nvPr/>
          </p:nvSpPr>
          <p:spPr>
            <a:xfrm>
              <a:off x="6330950" y="51798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30"/>
            <p:cNvSpPr/>
            <p:nvPr/>
          </p:nvSpPr>
          <p:spPr>
            <a:xfrm>
              <a:off x="2016429" y="40740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30"/>
            <p:cNvSpPr/>
            <p:nvPr/>
          </p:nvSpPr>
          <p:spPr>
            <a:xfrm>
              <a:off x="2088854" y="40404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30"/>
            <p:cNvSpPr/>
            <p:nvPr/>
          </p:nvSpPr>
          <p:spPr>
            <a:xfrm>
              <a:off x="728582" y="47268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30"/>
            <p:cNvSpPr/>
            <p:nvPr/>
          </p:nvSpPr>
          <p:spPr>
            <a:xfrm>
              <a:off x="892552" y="47658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30"/>
            <p:cNvSpPr/>
            <p:nvPr/>
          </p:nvSpPr>
          <p:spPr>
            <a:xfrm>
              <a:off x="2383296" y="50463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30"/>
            <p:cNvSpPr/>
            <p:nvPr/>
          </p:nvSpPr>
          <p:spPr>
            <a:xfrm>
              <a:off x="2416403" y="50675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30"/>
            <p:cNvSpPr/>
            <p:nvPr/>
          </p:nvSpPr>
          <p:spPr>
            <a:xfrm>
              <a:off x="7823650" y="39941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98" name="Google Shape;1398;p30"/>
          <p:cNvSpPr/>
          <p:nvPr/>
        </p:nvSpPr>
        <p:spPr>
          <a:xfrm>
            <a:off x="10618136" y="327271"/>
            <a:ext cx="227589" cy="256485"/>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9" name="Google Shape;1399;p30"/>
          <p:cNvSpPr/>
          <p:nvPr/>
        </p:nvSpPr>
        <p:spPr>
          <a:xfrm>
            <a:off x="1186070" y="374371"/>
            <a:ext cx="297751" cy="204447"/>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0" name="Google Shape;1400;p30"/>
          <p:cNvSpPr/>
          <p:nvPr/>
        </p:nvSpPr>
        <p:spPr>
          <a:xfrm>
            <a:off x="1422702" y="1985015"/>
            <a:ext cx="218177" cy="206483"/>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1" name="Google Shape;1401;p30"/>
          <p:cNvSpPr/>
          <p:nvPr/>
        </p:nvSpPr>
        <p:spPr>
          <a:xfrm>
            <a:off x="10974042" y="783388"/>
            <a:ext cx="157223" cy="153653"/>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2" name="Google Shape;1402;p30"/>
          <p:cNvSpPr/>
          <p:nvPr/>
        </p:nvSpPr>
        <p:spPr>
          <a:xfrm>
            <a:off x="10845734" y="2807155"/>
            <a:ext cx="116020" cy="83373"/>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3" name="Google Shape;1403;p30"/>
          <p:cNvSpPr/>
          <p:nvPr/>
        </p:nvSpPr>
        <p:spPr>
          <a:xfrm>
            <a:off x="1699953" y="1555631"/>
            <a:ext cx="173951" cy="157823"/>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04" name="Google Shape;1404;p30"/>
          <p:cNvGrpSpPr/>
          <p:nvPr/>
        </p:nvGrpSpPr>
        <p:grpSpPr>
          <a:xfrm rot="1020173">
            <a:off x="-500430" y="9821"/>
            <a:ext cx="1074075" cy="2699291"/>
            <a:chOff x="9462404" y="18375"/>
            <a:chExt cx="498541" cy="1252899"/>
          </a:xfrm>
        </p:grpSpPr>
        <p:sp>
          <p:nvSpPr>
            <p:cNvPr id="1405" name="Google Shape;1405;p30"/>
            <p:cNvSpPr/>
            <p:nvPr/>
          </p:nvSpPr>
          <p:spPr>
            <a:xfrm>
              <a:off x="9569060" y="436965"/>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30"/>
            <p:cNvSpPr/>
            <p:nvPr/>
          </p:nvSpPr>
          <p:spPr>
            <a:xfrm>
              <a:off x="9462404" y="18375"/>
              <a:ext cx="498541" cy="410845"/>
            </a:xfrm>
            <a:custGeom>
              <a:avLst/>
              <a:gdLst/>
              <a:ahLst/>
              <a:cxnLst/>
              <a:rect l="l" t="t" r="r" b="b"/>
              <a:pathLst>
                <a:path w="7072" h="5828" extrusionOk="0">
                  <a:moveTo>
                    <a:pt x="3417" y="1"/>
                  </a:moveTo>
                  <a:cubicBezTo>
                    <a:pt x="2232" y="1"/>
                    <a:pt x="970" y="536"/>
                    <a:pt x="614" y="1845"/>
                  </a:cubicBezTo>
                  <a:cubicBezTo>
                    <a:pt x="0" y="4099"/>
                    <a:pt x="1744" y="5795"/>
                    <a:pt x="3003" y="5827"/>
                  </a:cubicBezTo>
                  <a:cubicBezTo>
                    <a:pt x="7072" y="5827"/>
                    <a:pt x="6459" y="1869"/>
                    <a:pt x="5495" y="746"/>
                  </a:cubicBezTo>
                  <a:cubicBezTo>
                    <a:pt x="5088" y="279"/>
                    <a:pt x="4273" y="1"/>
                    <a:pt x="3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7" name="Google Shape;1407;p30"/>
          <p:cNvSpPr/>
          <p:nvPr/>
        </p:nvSpPr>
        <p:spPr>
          <a:xfrm>
            <a:off x="859748" y="108180"/>
            <a:ext cx="187459" cy="133400"/>
          </a:xfrm>
          <a:custGeom>
            <a:avLst/>
            <a:gdLst/>
            <a:ahLst/>
            <a:cxnLst/>
            <a:rect l="l" t="t" r="r" b="b"/>
            <a:pathLst>
              <a:path w="1013" h="721" extrusionOk="0">
                <a:moveTo>
                  <a:pt x="582" y="1"/>
                </a:moveTo>
                <a:lnTo>
                  <a:pt x="511" y="33"/>
                </a:lnTo>
                <a:cubicBezTo>
                  <a:pt x="256" y="216"/>
                  <a:pt x="1" y="495"/>
                  <a:pt x="9" y="598"/>
                </a:cubicBezTo>
                <a:cubicBezTo>
                  <a:pt x="14" y="672"/>
                  <a:pt x="265" y="721"/>
                  <a:pt x="494" y="721"/>
                </a:cubicBezTo>
                <a:cubicBezTo>
                  <a:pt x="613" y="721"/>
                  <a:pt x="727" y="708"/>
                  <a:pt x="797" y="678"/>
                </a:cubicBezTo>
                <a:cubicBezTo>
                  <a:pt x="1012" y="590"/>
                  <a:pt x="726" y="128"/>
                  <a:pt x="58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8" name="Google Shape;1408;p30"/>
          <p:cNvSpPr/>
          <p:nvPr/>
        </p:nvSpPr>
        <p:spPr>
          <a:xfrm>
            <a:off x="11057693" y="2378600"/>
            <a:ext cx="361673" cy="281597"/>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09" name="Google Shape;1409;p30"/>
          <p:cNvGrpSpPr/>
          <p:nvPr/>
        </p:nvGrpSpPr>
        <p:grpSpPr>
          <a:xfrm>
            <a:off x="11247287" y="-88234"/>
            <a:ext cx="871271" cy="2279727"/>
            <a:chOff x="8710165" y="93249"/>
            <a:chExt cx="653453" cy="1709795"/>
          </a:xfrm>
        </p:grpSpPr>
        <p:sp>
          <p:nvSpPr>
            <p:cNvPr id="1410" name="Google Shape;1410;p30"/>
            <p:cNvSpPr/>
            <p:nvPr/>
          </p:nvSpPr>
          <p:spPr>
            <a:xfrm>
              <a:off x="8741321" y="584399"/>
              <a:ext cx="210377" cy="1218645"/>
            </a:xfrm>
            <a:custGeom>
              <a:avLst/>
              <a:gdLst/>
              <a:ahLst/>
              <a:cxnLst/>
              <a:rect l="l" t="t" r="r" b="b"/>
              <a:pathLst>
                <a:path w="2262" h="13103" extrusionOk="0">
                  <a:moveTo>
                    <a:pt x="900" y="9001"/>
                  </a:moveTo>
                  <a:cubicBezTo>
                    <a:pt x="1115" y="9009"/>
                    <a:pt x="1322" y="9081"/>
                    <a:pt x="1497" y="9200"/>
                  </a:cubicBezTo>
                  <a:cubicBezTo>
                    <a:pt x="1529" y="9224"/>
                    <a:pt x="1561" y="9248"/>
                    <a:pt x="1585" y="9272"/>
                  </a:cubicBezTo>
                  <a:cubicBezTo>
                    <a:pt x="1561" y="9359"/>
                    <a:pt x="1529" y="9447"/>
                    <a:pt x="1474" y="9527"/>
                  </a:cubicBezTo>
                  <a:cubicBezTo>
                    <a:pt x="1330" y="9750"/>
                    <a:pt x="1044" y="9996"/>
                    <a:pt x="717" y="9996"/>
                  </a:cubicBezTo>
                  <a:lnTo>
                    <a:pt x="693" y="9996"/>
                  </a:lnTo>
                  <a:cubicBezTo>
                    <a:pt x="675" y="9998"/>
                    <a:pt x="656" y="9999"/>
                    <a:pt x="638" y="9999"/>
                  </a:cubicBezTo>
                  <a:cubicBezTo>
                    <a:pt x="475" y="9999"/>
                    <a:pt x="321" y="9936"/>
                    <a:pt x="199" y="9829"/>
                  </a:cubicBezTo>
                  <a:cubicBezTo>
                    <a:pt x="120" y="9757"/>
                    <a:pt x="88" y="9662"/>
                    <a:pt x="88" y="9566"/>
                  </a:cubicBezTo>
                  <a:cubicBezTo>
                    <a:pt x="80" y="9288"/>
                    <a:pt x="375" y="9081"/>
                    <a:pt x="677" y="9033"/>
                  </a:cubicBezTo>
                  <a:cubicBezTo>
                    <a:pt x="749" y="9009"/>
                    <a:pt x="821" y="9001"/>
                    <a:pt x="892" y="9001"/>
                  </a:cubicBezTo>
                  <a:close/>
                  <a:moveTo>
                    <a:pt x="1628" y="0"/>
                  </a:moveTo>
                  <a:cubicBezTo>
                    <a:pt x="1611" y="0"/>
                    <a:pt x="1600" y="13"/>
                    <a:pt x="1593" y="26"/>
                  </a:cubicBezTo>
                  <a:cubicBezTo>
                    <a:pt x="1482" y="289"/>
                    <a:pt x="1338" y="544"/>
                    <a:pt x="1171" y="775"/>
                  </a:cubicBezTo>
                  <a:cubicBezTo>
                    <a:pt x="1075" y="918"/>
                    <a:pt x="980" y="1069"/>
                    <a:pt x="884" y="1229"/>
                  </a:cubicBezTo>
                  <a:cubicBezTo>
                    <a:pt x="550" y="1794"/>
                    <a:pt x="462" y="2463"/>
                    <a:pt x="399" y="3036"/>
                  </a:cubicBezTo>
                  <a:cubicBezTo>
                    <a:pt x="367" y="3570"/>
                    <a:pt x="367" y="4143"/>
                    <a:pt x="367" y="4701"/>
                  </a:cubicBezTo>
                  <a:lnTo>
                    <a:pt x="367" y="4717"/>
                  </a:lnTo>
                  <a:cubicBezTo>
                    <a:pt x="359" y="4868"/>
                    <a:pt x="359" y="5019"/>
                    <a:pt x="351" y="5171"/>
                  </a:cubicBezTo>
                  <a:cubicBezTo>
                    <a:pt x="223" y="6150"/>
                    <a:pt x="502" y="7137"/>
                    <a:pt x="1123" y="7910"/>
                  </a:cubicBezTo>
                  <a:cubicBezTo>
                    <a:pt x="1370" y="8292"/>
                    <a:pt x="1665" y="8746"/>
                    <a:pt x="1601" y="9184"/>
                  </a:cubicBezTo>
                  <a:cubicBezTo>
                    <a:pt x="1577" y="9168"/>
                    <a:pt x="1561" y="9152"/>
                    <a:pt x="1537" y="9136"/>
                  </a:cubicBezTo>
                  <a:cubicBezTo>
                    <a:pt x="1315" y="8996"/>
                    <a:pt x="1094" y="8925"/>
                    <a:pt x="884" y="8925"/>
                  </a:cubicBezTo>
                  <a:cubicBezTo>
                    <a:pt x="808" y="8925"/>
                    <a:pt x="734" y="8934"/>
                    <a:pt x="661" y="8953"/>
                  </a:cubicBezTo>
                  <a:cubicBezTo>
                    <a:pt x="335" y="9009"/>
                    <a:pt x="0" y="9240"/>
                    <a:pt x="16" y="9558"/>
                  </a:cubicBezTo>
                  <a:cubicBezTo>
                    <a:pt x="8" y="9678"/>
                    <a:pt x="56" y="9797"/>
                    <a:pt x="144" y="9877"/>
                  </a:cubicBezTo>
                  <a:cubicBezTo>
                    <a:pt x="287" y="10005"/>
                    <a:pt x="465" y="10069"/>
                    <a:pt x="659" y="10069"/>
                  </a:cubicBezTo>
                  <a:cubicBezTo>
                    <a:pt x="670" y="10069"/>
                    <a:pt x="682" y="10068"/>
                    <a:pt x="693" y="10068"/>
                  </a:cubicBezTo>
                  <a:cubicBezTo>
                    <a:pt x="708" y="10069"/>
                    <a:pt x="722" y="10069"/>
                    <a:pt x="736" y="10069"/>
                  </a:cubicBezTo>
                  <a:cubicBezTo>
                    <a:pt x="1077" y="10069"/>
                    <a:pt x="1377" y="9804"/>
                    <a:pt x="1537" y="9574"/>
                  </a:cubicBezTo>
                  <a:cubicBezTo>
                    <a:pt x="1585" y="9495"/>
                    <a:pt x="1617" y="9415"/>
                    <a:pt x="1649" y="9327"/>
                  </a:cubicBezTo>
                  <a:cubicBezTo>
                    <a:pt x="2039" y="9702"/>
                    <a:pt x="2174" y="10275"/>
                    <a:pt x="2023" y="10896"/>
                  </a:cubicBezTo>
                  <a:cubicBezTo>
                    <a:pt x="1912" y="11263"/>
                    <a:pt x="1752" y="11605"/>
                    <a:pt x="1537" y="11924"/>
                  </a:cubicBezTo>
                  <a:cubicBezTo>
                    <a:pt x="1195" y="12425"/>
                    <a:pt x="661" y="12736"/>
                    <a:pt x="96" y="13030"/>
                  </a:cubicBezTo>
                  <a:cubicBezTo>
                    <a:pt x="80" y="13046"/>
                    <a:pt x="72" y="13062"/>
                    <a:pt x="80" y="13086"/>
                  </a:cubicBezTo>
                  <a:cubicBezTo>
                    <a:pt x="88" y="13094"/>
                    <a:pt x="104" y="13102"/>
                    <a:pt x="120" y="13102"/>
                  </a:cubicBezTo>
                  <a:cubicBezTo>
                    <a:pt x="120" y="13102"/>
                    <a:pt x="128" y="13094"/>
                    <a:pt x="136" y="13094"/>
                  </a:cubicBezTo>
                  <a:cubicBezTo>
                    <a:pt x="701" y="12792"/>
                    <a:pt x="1243" y="12473"/>
                    <a:pt x="1601" y="11963"/>
                  </a:cubicBezTo>
                  <a:cubicBezTo>
                    <a:pt x="1816" y="11637"/>
                    <a:pt x="1983" y="11286"/>
                    <a:pt x="2095" y="10912"/>
                  </a:cubicBezTo>
                  <a:cubicBezTo>
                    <a:pt x="2262" y="10243"/>
                    <a:pt x="2103" y="9630"/>
                    <a:pt x="1665" y="9240"/>
                  </a:cubicBezTo>
                  <a:cubicBezTo>
                    <a:pt x="1760" y="8754"/>
                    <a:pt x="1434" y="8252"/>
                    <a:pt x="1187" y="7870"/>
                  </a:cubicBezTo>
                  <a:cubicBezTo>
                    <a:pt x="574" y="7114"/>
                    <a:pt x="295" y="6134"/>
                    <a:pt x="422" y="5171"/>
                  </a:cubicBezTo>
                  <a:cubicBezTo>
                    <a:pt x="430" y="5027"/>
                    <a:pt x="438" y="4868"/>
                    <a:pt x="438" y="4717"/>
                  </a:cubicBezTo>
                  <a:lnTo>
                    <a:pt x="438" y="4701"/>
                  </a:lnTo>
                  <a:cubicBezTo>
                    <a:pt x="438" y="4151"/>
                    <a:pt x="438" y="3578"/>
                    <a:pt x="470" y="3044"/>
                  </a:cubicBezTo>
                  <a:cubicBezTo>
                    <a:pt x="534" y="2479"/>
                    <a:pt x="621" y="1826"/>
                    <a:pt x="948" y="1268"/>
                  </a:cubicBezTo>
                  <a:cubicBezTo>
                    <a:pt x="1036" y="1109"/>
                    <a:pt x="1131" y="958"/>
                    <a:pt x="1235" y="815"/>
                  </a:cubicBezTo>
                  <a:cubicBezTo>
                    <a:pt x="1410" y="584"/>
                    <a:pt x="1553" y="321"/>
                    <a:pt x="1665" y="50"/>
                  </a:cubicBezTo>
                  <a:cubicBezTo>
                    <a:pt x="1665" y="34"/>
                    <a:pt x="1657" y="10"/>
                    <a:pt x="1641" y="2"/>
                  </a:cubicBezTo>
                  <a:cubicBezTo>
                    <a:pt x="1636" y="1"/>
                    <a:pt x="1632"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30"/>
            <p:cNvSpPr/>
            <p:nvPr/>
          </p:nvSpPr>
          <p:spPr>
            <a:xfrm>
              <a:off x="8710165" y="93249"/>
              <a:ext cx="653453" cy="559518"/>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2" name="Google Shape;1412;p30"/>
          <p:cNvGrpSpPr/>
          <p:nvPr/>
        </p:nvGrpSpPr>
        <p:grpSpPr>
          <a:xfrm>
            <a:off x="11647995" y="341405"/>
            <a:ext cx="918325" cy="1849345"/>
            <a:chOff x="8735996" y="256053"/>
            <a:chExt cx="688744" cy="1387009"/>
          </a:xfrm>
        </p:grpSpPr>
        <p:sp>
          <p:nvSpPr>
            <p:cNvPr id="1413" name="Google Shape;1413;p30"/>
            <p:cNvSpPr/>
            <p:nvPr/>
          </p:nvSpPr>
          <p:spPr>
            <a:xfrm>
              <a:off x="8793285" y="808753"/>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30"/>
            <p:cNvSpPr/>
            <p:nvPr/>
          </p:nvSpPr>
          <p:spPr>
            <a:xfrm>
              <a:off x="8735996" y="256053"/>
              <a:ext cx="688744" cy="580454"/>
            </a:xfrm>
            <a:custGeom>
              <a:avLst/>
              <a:gdLst/>
              <a:ahLst/>
              <a:cxnLst/>
              <a:rect l="l" t="t" r="r" b="b"/>
              <a:pathLst>
                <a:path w="7028" h="5923" extrusionOk="0">
                  <a:moveTo>
                    <a:pt x="3150" y="0"/>
                  </a:moveTo>
                  <a:cubicBezTo>
                    <a:pt x="2130" y="0"/>
                    <a:pt x="961" y="432"/>
                    <a:pt x="590" y="1498"/>
                  </a:cubicBezTo>
                  <a:cubicBezTo>
                    <a:pt x="1" y="3170"/>
                    <a:pt x="853" y="4603"/>
                    <a:pt x="1729" y="5193"/>
                  </a:cubicBezTo>
                  <a:cubicBezTo>
                    <a:pt x="853" y="5511"/>
                    <a:pt x="1203" y="5631"/>
                    <a:pt x="1554" y="5806"/>
                  </a:cubicBezTo>
                  <a:cubicBezTo>
                    <a:pt x="1687" y="5873"/>
                    <a:pt x="1816" y="5922"/>
                    <a:pt x="1920" y="5922"/>
                  </a:cubicBezTo>
                  <a:cubicBezTo>
                    <a:pt x="2088" y="5922"/>
                    <a:pt x="2189" y="5791"/>
                    <a:pt x="2135" y="5392"/>
                  </a:cubicBezTo>
                  <a:lnTo>
                    <a:pt x="2135" y="5392"/>
                  </a:lnTo>
                  <a:cubicBezTo>
                    <a:pt x="2213" y="5396"/>
                    <a:pt x="2291" y="5398"/>
                    <a:pt x="2367" y="5398"/>
                  </a:cubicBezTo>
                  <a:cubicBezTo>
                    <a:pt x="5471" y="5398"/>
                    <a:pt x="7028" y="1992"/>
                    <a:pt x="4572" y="383"/>
                  </a:cubicBezTo>
                  <a:cubicBezTo>
                    <a:pt x="4263" y="140"/>
                    <a:pt x="3731" y="0"/>
                    <a:pt x="3150" y="0"/>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5" name="Google Shape;1415;p30"/>
          <p:cNvGrpSpPr/>
          <p:nvPr/>
        </p:nvGrpSpPr>
        <p:grpSpPr>
          <a:xfrm rot="2250718">
            <a:off x="-47371" y="691424"/>
            <a:ext cx="1213936" cy="1664989"/>
            <a:chOff x="469425" y="1554325"/>
            <a:chExt cx="275300" cy="377575"/>
          </a:xfrm>
        </p:grpSpPr>
        <p:sp>
          <p:nvSpPr>
            <p:cNvPr id="1416" name="Google Shape;1416;p30"/>
            <p:cNvSpPr/>
            <p:nvPr/>
          </p:nvSpPr>
          <p:spPr>
            <a:xfrm>
              <a:off x="593600" y="1726000"/>
              <a:ext cx="151125" cy="205900"/>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30"/>
            <p:cNvSpPr/>
            <p:nvPr/>
          </p:nvSpPr>
          <p:spPr>
            <a:xfrm>
              <a:off x="469425" y="1554325"/>
              <a:ext cx="204625" cy="1846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rgbClr val="96D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688646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kumimoji="1" lang="zh-CN" altLang="en-US"/>
              <a:t>单击此处编辑母版标题样式</a:t>
            </a:r>
          </a:p>
        </p:txBody>
      </p:sp>
      <p:sp>
        <p:nvSpPr>
          <p:cNvPr id="3" name="副标题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kumimoji="1" lang="zh-CN" altLang="en-US"/>
              <a:t>单击此处编辑母版副标题样式</a:t>
            </a:r>
          </a:p>
        </p:txBody>
      </p:sp>
      <p:sp>
        <p:nvSpPr>
          <p:cNvPr id="4" name="日期占位符 3"/>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幻灯片编号占位符 5"/>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11555313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88105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67072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1" y="1709740"/>
            <a:ext cx="10515600" cy="2852737"/>
          </a:xfrm>
        </p:spPr>
        <p:txBody>
          <a:bodyPr anchor="b"/>
          <a:lstStyle>
            <a:lvl1pPr>
              <a:defRPr sz="6000"/>
            </a:lvl1pPr>
          </a:lstStyle>
          <a:p>
            <a:r>
              <a:rPr kumimoji="1" lang="zh-CN" altLang="en-US"/>
              <a:t>单击此处编辑母版标题样式</a:t>
            </a:r>
          </a:p>
        </p:txBody>
      </p:sp>
      <p:sp>
        <p:nvSpPr>
          <p:cNvPr id="3" name="文本占位符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kumimoji="1" lang="zh-CN" altLang="en-US"/>
              <a:t>单击此处编辑母版文本样式</a:t>
            </a:r>
          </a:p>
        </p:txBody>
      </p:sp>
      <p:sp>
        <p:nvSpPr>
          <p:cNvPr id="4" name="日期占位符 3"/>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幻灯片编号占位符 5"/>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26871492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zh-CN" altLang="en-US"/>
              <a:t>单击此处编辑母版标题样式</a:t>
            </a:r>
          </a:p>
        </p:txBody>
      </p:sp>
      <p:sp>
        <p:nvSpPr>
          <p:cNvPr id="3" name="内容占位符 2"/>
          <p:cNvSpPr>
            <a:spLocks noGrp="1"/>
          </p:cNvSpPr>
          <p:nvPr>
            <p:ph sz="half" idx="1"/>
          </p:nvPr>
        </p:nvSpPr>
        <p:spPr>
          <a:xfrm>
            <a:off x="838200" y="1825625"/>
            <a:ext cx="5181600" cy="4351339"/>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内容占位符 3"/>
          <p:cNvSpPr>
            <a:spLocks noGrp="1"/>
          </p:cNvSpPr>
          <p:nvPr>
            <p:ph sz="half" idx="2"/>
          </p:nvPr>
        </p:nvSpPr>
        <p:spPr>
          <a:xfrm>
            <a:off x="6172200" y="1825625"/>
            <a:ext cx="5181600" cy="4351339"/>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日期占位符 4"/>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幻灯片编号占位符 6"/>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41336956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928"/>
        <p:cNvGrpSpPr/>
        <p:nvPr/>
      </p:nvGrpSpPr>
      <p:grpSpPr>
        <a:xfrm>
          <a:off x="0" y="0"/>
          <a:ext cx="0" cy="0"/>
          <a:chOff x="0" y="0"/>
          <a:chExt cx="0" cy="0"/>
        </a:xfrm>
      </p:grpSpPr>
      <p:sp>
        <p:nvSpPr>
          <p:cNvPr id="1929" name="Google Shape;1929;p34"/>
          <p:cNvSpPr/>
          <p:nvPr/>
        </p:nvSpPr>
        <p:spPr>
          <a:xfrm rot="10800000" flipH="1">
            <a:off x="7135999" y="3265898"/>
            <a:ext cx="6895975" cy="6501757"/>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0" name="Google Shape;1930;p34"/>
          <p:cNvSpPr/>
          <p:nvPr/>
        </p:nvSpPr>
        <p:spPr>
          <a:xfrm rot="10800000" flipH="1">
            <a:off x="-1706365" y="3670387"/>
            <a:ext cx="5135345" cy="4840773"/>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1" name="Google Shape;1931;p34"/>
          <p:cNvSpPr/>
          <p:nvPr/>
        </p:nvSpPr>
        <p:spPr>
          <a:xfrm rot="-9596423" flipH="1">
            <a:off x="8566392" y="-2366469"/>
            <a:ext cx="5775149" cy="4132213"/>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2" name="Google Shape;1932;p34"/>
          <p:cNvSpPr/>
          <p:nvPr/>
        </p:nvSpPr>
        <p:spPr>
          <a:xfrm rot="10800000" flipH="1">
            <a:off x="-2208766" y="-2847611"/>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3" name="Google Shape;1933;p34"/>
          <p:cNvGrpSpPr/>
          <p:nvPr/>
        </p:nvGrpSpPr>
        <p:grpSpPr>
          <a:xfrm flipH="1">
            <a:off x="235235" y="5194307"/>
            <a:ext cx="1121995" cy="1140255"/>
            <a:chOff x="5967275" y="1212450"/>
            <a:chExt cx="1139775" cy="1158325"/>
          </a:xfrm>
        </p:grpSpPr>
        <p:sp>
          <p:nvSpPr>
            <p:cNvPr id="1934" name="Google Shape;1934;p34"/>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34"/>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34"/>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34"/>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34"/>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34"/>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34"/>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1" name="Google Shape;1941;p34"/>
          <p:cNvGrpSpPr/>
          <p:nvPr/>
        </p:nvGrpSpPr>
        <p:grpSpPr>
          <a:xfrm>
            <a:off x="10248470" y="4670867"/>
            <a:ext cx="1717933" cy="2187133"/>
            <a:chOff x="659300" y="3268175"/>
            <a:chExt cx="1288450" cy="1640350"/>
          </a:xfrm>
        </p:grpSpPr>
        <p:sp>
          <p:nvSpPr>
            <p:cNvPr id="1942" name="Google Shape;1942;p34"/>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34"/>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34"/>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34"/>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34"/>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34"/>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34"/>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34"/>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34"/>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34"/>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34"/>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34"/>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34"/>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34"/>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34"/>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34"/>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34"/>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34"/>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34"/>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34"/>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34"/>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34"/>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34"/>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65" name="Google Shape;1965;p34"/>
          <p:cNvSpPr/>
          <p:nvPr/>
        </p:nvSpPr>
        <p:spPr>
          <a:xfrm>
            <a:off x="773000" y="493200"/>
            <a:ext cx="10646000" cy="5871600"/>
          </a:xfrm>
          <a:prstGeom prst="roundRect">
            <a:avLst>
              <a:gd name="adj" fmla="val 9911"/>
            </a:avLst>
          </a:prstGeom>
          <a:solidFill>
            <a:schemeClr val="dk1"/>
          </a:solidFill>
          <a:ln>
            <a:noFill/>
          </a:ln>
          <a:effectLst>
            <a:outerShdw dist="133350" dir="2580000" algn="bl" rotWithShape="0">
              <a:schemeClr val="accent6">
                <a:alpha val="13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66" name="Google Shape;1966;p34"/>
          <p:cNvGrpSpPr/>
          <p:nvPr/>
        </p:nvGrpSpPr>
        <p:grpSpPr>
          <a:xfrm rot="9044330" flipH="1">
            <a:off x="10389080" y="-306133"/>
            <a:ext cx="1436705" cy="3026289"/>
            <a:chOff x="4458800" y="2953350"/>
            <a:chExt cx="842025" cy="1773650"/>
          </a:xfrm>
        </p:grpSpPr>
        <p:sp>
          <p:nvSpPr>
            <p:cNvPr id="1967" name="Google Shape;1967;p34"/>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34"/>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34"/>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34"/>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34"/>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34"/>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34"/>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34"/>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34"/>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34"/>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34"/>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34"/>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34"/>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34"/>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34"/>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34"/>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34"/>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34"/>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34"/>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34"/>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34"/>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88" name="Google Shape;1988;p34"/>
          <p:cNvGrpSpPr/>
          <p:nvPr/>
        </p:nvGrpSpPr>
        <p:grpSpPr>
          <a:xfrm flipH="1">
            <a:off x="-77187" y="-464167"/>
            <a:ext cx="2298293" cy="2878681"/>
            <a:chOff x="610625" y="938625"/>
            <a:chExt cx="1230350" cy="1541050"/>
          </a:xfrm>
        </p:grpSpPr>
        <p:sp>
          <p:nvSpPr>
            <p:cNvPr id="1989" name="Google Shape;1989;p34"/>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34"/>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34"/>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34"/>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34"/>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34"/>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34"/>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34"/>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34"/>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34"/>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34"/>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34"/>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34"/>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34"/>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34"/>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34"/>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34"/>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34"/>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1801285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kumimoji="1" lang="zh-CN" altLang="en-US"/>
              <a:t>单击此处编辑母版标题样式</a:t>
            </a:r>
          </a:p>
        </p:txBody>
      </p:sp>
      <p:sp>
        <p:nvSpPr>
          <p:cNvPr id="3" name="文本占位符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kumimoji="1" lang="zh-CN" altLang="en-US"/>
              <a:t>单击此处编辑母版文本样式</a:t>
            </a:r>
          </a:p>
        </p:txBody>
      </p:sp>
      <p:sp>
        <p:nvSpPr>
          <p:cNvPr id="4" name="内容占位符 3"/>
          <p:cNvSpPr>
            <a:spLocks noGrp="1"/>
          </p:cNvSpPr>
          <p:nvPr>
            <p:ph sz="half" idx="2"/>
          </p:nvPr>
        </p:nvSpPr>
        <p:spPr>
          <a:xfrm>
            <a:off x="839789" y="2505075"/>
            <a:ext cx="5157787"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文本占位符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kumimoji="1" lang="zh-CN" altLang="en-US"/>
              <a:t>单击此处编辑母版文本样式</a:t>
            </a:r>
          </a:p>
        </p:txBody>
      </p:sp>
      <p:sp>
        <p:nvSpPr>
          <p:cNvPr id="6" name="内容占位符 5"/>
          <p:cNvSpPr>
            <a:spLocks noGrp="1"/>
          </p:cNvSpPr>
          <p:nvPr>
            <p:ph sz="quarter" idx="4"/>
          </p:nvPr>
        </p:nvSpPr>
        <p:spPr>
          <a:xfrm>
            <a:off x="6172201" y="2505075"/>
            <a:ext cx="5183188"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7" name="日期占位符 6"/>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8" name="页脚占位符 7"/>
          <p:cNvSpPr>
            <a:spLocks noGrp="1"/>
          </p:cNvSpPr>
          <p:nvPr>
            <p:ph type="ftr" sz="quarter" idx="11"/>
          </p:nvPr>
        </p:nvSpPr>
        <p:spPr/>
        <p:txBody>
          <a:bodyPr/>
          <a:lstStyle/>
          <a:p>
            <a:endParaRPr kumimoji="1" lang="zh-CN" altLang="en-US"/>
          </a:p>
        </p:txBody>
      </p:sp>
      <p:sp>
        <p:nvSpPr>
          <p:cNvPr id="9" name="幻灯片编号占位符 8"/>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38147027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zh-CN" altLang="en-US"/>
              <a:t>单击此处编辑母版标题样式</a:t>
            </a:r>
          </a:p>
        </p:txBody>
      </p:sp>
      <p:sp>
        <p:nvSpPr>
          <p:cNvPr id="3" name="日期占位符 2"/>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4" name="页脚占位符 3"/>
          <p:cNvSpPr>
            <a:spLocks noGrp="1"/>
          </p:cNvSpPr>
          <p:nvPr>
            <p:ph type="ftr" sz="quarter" idx="11"/>
          </p:nvPr>
        </p:nvSpPr>
        <p:spPr/>
        <p:txBody>
          <a:bodyPr/>
          <a:lstStyle/>
          <a:p>
            <a:endParaRPr kumimoji="1" lang="zh-CN" altLang="en-US"/>
          </a:p>
        </p:txBody>
      </p:sp>
      <p:sp>
        <p:nvSpPr>
          <p:cNvPr id="5" name="幻灯片编号占位符 4"/>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40574175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3" name="页脚占位符 2"/>
          <p:cNvSpPr>
            <a:spLocks noGrp="1"/>
          </p:cNvSpPr>
          <p:nvPr>
            <p:ph type="ftr" sz="quarter" idx="11"/>
          </p:nvPr>
        </p:nvSpPr>
        <p:spPr/>
        <p:txBody>
          <a:bodyPr/>
          <a:lstStyle/>
          <a:p>
            <a:endParaRPr kumimoji="1" lang="zh-CN" altLang="en-US"/>
          </a:p>
        </p:txBody>
      </p:sp>
      <p:sp>
        <p:nvSpPr>
          <p:cNvPr id="4" name="幻灯片编号占位符 3"/>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7800161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内容占位符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文本占位符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kumimoji="1" lang="zh-CN" altLang="en-US"/>
              <a:t>单击此处编辑母版文本样式</a:t>
            </a:r>
          </a:p>
        </p:txBody>
      </p:sp>
      <p:sp>
        <p:nvSpPr>
          <p:cNvPr id="5" name="日期占位符 4"/>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幻灯片编号占位符 6"/>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35923027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图片占位符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kumimoji="1" lang="zh-CN" altLang="en-US"/>
          </a:p>
        </p:txBody>
      </p:sp>
      <p:sp>
        <p:nvSpPr>
          <p:cNvPr id="4" name="文本占位符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kumimoji="1" lang="zh-CN" altLang="en-US"/>
              <a:t>单击此处编辑母版文本样式</a:t>
            </a:r>
          </a:p>
        </p:txBody>
      </p:sp>
      <p:sp>
        <p:nvSpPr>
          <p:cNvPr id="5" name="日期占位符 4"/>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幻灯片编号占位符 6"/>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18441600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zh-CN" altLang="en-US"/>
              <a:t>单击此处编辑母版标题样式</a:t>
            </a:r>
          </a:p>
        </p:txBody>
      </p:sp>
      <p:sp>
        <p:nvSpPr>
          <p:cNvPr id="3" name="竖排文本占位符 2"/>
          <p:cNvSpPr>
            <a:spLocks noGrp="1"/>
          </p:cNvSpPr>
          <p:nvPr>
            <p:ph type="body" orient="vert" idx="1"/>
          </p:nvPr>
        </p:nvSpPr>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幻灯片编号占位符 5"/>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11309876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1" y="365126"/>
            <a:ext cx="2628900" cy="5811839"/>
          </a:xfrm>
        </p:spPr>
        <p:txBody>
          <a:bodyPr vert="eaVert"/>
          <a:lstStyle/>
          <a:p>
            <a:r>
              <a:rPr kumimoji="1" lang="zh-CN" altLang="en-US"/>
              <a:t>单击此处编辑母版标题样式</a:t>
            </a:r>
          </a:p>
        </p:txBody>
      </p:sp>
      <p:sp>
        <p:nvSpPr>
          <p:cNvPr id="3" name="竖排文本占位符 2"/>
          <p:cNvSpPr>
            <a:spLocks noGrp="1"/>
          </p:cNvSpPr>
          <p:nvPr>
            <p:ph type="body" orient="vert" idx="1"/>
          </p:nvPr>
        </p:nvSpPr>
        <p:spPr>
          <a:xfrm>
            <a:off x="838201" y="365126"/>
            <a:ext cx="7734300" cy="5811839"/>
          </a:xfrm>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p:cNvSpPr>
            <a:spLocks noGrp="1"/>
          </p:cNvSpPr>
          <p:nvPr>
            <p:ph type="dt" sz="half" idx="10"/>
          </p:nvPr>
        </p:nvSpPr>
        <p:spPr/>
        <p:txBody>
          <a:bodyPr/>
          <a:lstStyle/>
          <a:p>
            <a:fld id="{7578BB31-84E6-B94F-8562-E535ECEB75D4}" type="datetimeFigureOut">
              <a:rPr kumimoji="1" lang="zh-CN" altLang="en-US" smtClean="0"/>
              <a:t>2024/3/19</a:t>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幻灯片编号占位符 5"/>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29644658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CE1416-FB0E-71B5-C19D-0BDFE57B555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ABA5B74-1A23-FE6F-18F5-AEEA3BABBDE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0C6268FA-B352-9B34-9A13-E9CBF306CEC3}"/>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5" name="Footer Placeholder 4">
            <a:extLst>
              <a:ext uri="{FF2B5EF4-FFF2-40B4-BE49-F238E27FC236}">
                <a16:creationId xmlns:a16="http://schemas.microsoft.com/office/drawing/2014/main" id="{EAFA8232-8803-F4AA-E10F-8096143DD9A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9389CC3-D9AB-5F6A-6D29-FC3AA11D3027}"/>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55588294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3D07D4-0ECE-77F0-2DC1-D0A57A57B4F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5221928-8B8D-70E9-05DB-16B55700D3C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65108D-B830-CCAC-2FE7-3D56B646EA90}"/>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5" name="Footer Placeholder 4">
            <a:extLst>
              <a:ext uri="{FF2B5EF4-FFF2-40B4-BE49-F238E27FC236}">
                <a16:creationId xmlns:a16="http://schemas.microsoft.com/office/drawing/2014/main" id="{A30361A1-6943-E9BB-C10D-13A84CE120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18C7985-FBCC-21EB-493B-021D0F6E3A27}"/>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415423137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7E5281-FBA7-E053-A6BC-115B427E9AE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2796A68-F120-CD78-2E03-ECE5CBE91F2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A02A341-493C-B709-A1CD-20F0407375F5}"/>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5" name="Footer Placeholder 4">
            <a:extLst>
              <a:ext uri="{FF2B5EF4-FFF2-40B4-BE49-F238E27FC236}">
                <a16:creationId xmlns:a16="http://schemas.microsoft.com/office/drawing/2014/main" id="{B5DE4CD2-CA95-9E31-174D-BCA32A669F2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1EAB600-DBDA-D7B2-1C2F-DA995AFA90C3}"/>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4639617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7" name="Google Shape;17;p2"/>
          <p:cNvGrpSpPr/>
          <p:nvPr/>
        </p:nvGrpSpPr>
        <p:grpSpPr>
          <a:xfrm>
            <a:off x="9900017" y="3349784"/>
            <a:ext cx="2920063" cy="2126081"/>
            <a:chOff x="6001425" y="5588275"/>
            <a:chExt cx="1332875" cy="970400"/>
          </a:xfrm>
        </p:grpSpPr>
        <p:sp>
          <p:nvSpPr>
            <p:cNvPr id="18" name="Google Shape;1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 name="Google Shape;30;p2"/>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 name="Google Shape;32;p2"/>
          <p:cNvGrpSpPr/>
          <p:nvPr/>
        </p:nvGrpSpPr>
        <p:grpSpPr>
          <a:xfrm rot="-1060674">
            <a:off x="10649903" y="-508790"/>
            <a:ext cx="1782347" cy="2125081"/>
            <a:chOff x="3066650" y="5873925"/>
            <a:chExt cx="1591250" cy="2145950"/>
          </a:xfrm>
        </p:grpSpPr>
        <p:sp>
          <p:nvSpPr>
            <p:cNvPr id="33" name="Google Shape;33;p2"/>
            <p:cNvSpPr/>
            <p:nvPr/>
          </p:nvSpPr>
          <p:spPr>
            <a:xfrm>
              <a:off x="3173800" y="7137625"/>
              <a:ext cx="1085150" cy="731800"/>
            </a:xfrm>
            <a:custGeom>
              <a:avLst/>
              <a:gdLst/>
              <a:ahLst/>
              <a:cxnLst/>
              <a:rect l="l" t="t" r="r" b="b"/>
              <a:pathLst>
                <a:path w="43406" h="29272" fill="none" extrusionOk="0">
                  <a:moveTo>
                    <a:pt x="43406" y="1"/>
                  </a:moveTo>
                  <a:cubicBezTo>
                    <a:pt x="43406" y="1"/>
                    <a:pt x="27874" y="29272"/>
                    <a:pt x="1" y="28056"/>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066650" y="6623950"/>
              <a:ext cx="1591250" cy="1395925"/>
            </a:xfrm>
            <a:custGeom>
              <a:avLst/>
              <a:gdLst/>
              <a:ahLst/>
              <a:cxnLst/>
              <a:rect l="l" t="t" r="r" b="b"/>
              <a:pathLst>
                <a:path w="63650" h="55837" fill="none" extrusionOk="0">
                  <a:moveTo>
                    <a:pt x="20153" y="36566"/>
                  </a:moveTo>
                  <a:cubicBezTo>
                    <a:pt x="28360" y="37113"/>
                    <a:pt x="25108" y="27113"/>
                    <a:pt x="32190" y="25380"/>
                  </a:cubicBezTo>
                  <a:cubicBezTo>
                    <a:pt x="39303" y="23618"/>
                    <a:pt x="45929" y="14985"/>
                    <a:pt x="48513" y="8237"/>
                  </a:cubicBezTo>
                  <a:cubicBezTo>
                    <a:pt x="51674" y="0"/>
                    <a:pt x="63650" y="5441"/>
                    <a:pt x="57996" y="18389"/>
                  </a:cubicBezTo>
                  <a:cubicBezTo>
                    <a:pt x="52373" y="31368"/>
                    <a:pt x="42737" y="35107"/>
                    <a:pt x="41400" y="42189"/>
                  </a:cubicBezTo>
                  <a:cubicBezTo>
                    <a:pt x="40063" y="49271"/>
                    <a:pt x="27053" y="49363"/>
                    <a:pt x="22251" y="52585"/>
                  </a:cubicBezTo>
                  <a:cubicBezTo>
                    <a:pt x="17478" y="55837"/>
                    <a:pt x="1" y="51946"/>
                    <a:pt x="1" y="51946"/>
                  </a:cubicBezTo>
                  <a:cubicBezTo>
                    <a:pt x="1" y="51946"/>
                    <a:pt x="11916" y="36019"/>
                    <a:pt x="20153" y="3656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181400" y="6379250"/>
              <a:ext cx="680900" cy="1079825"/>
            </a:xfrm>
            <a:custGeom>
              <a:avLst/>
              <a:gdLst/>
              <a:ahLst/>
              <a:cxnLst/>
              <a:rect l="l" t="t" r="r" b="b"/>
              <a:pathLst>
                <a:path w="27236" h="43193" fill="none" extrusionOk="0">
                  <a:moveTo>
                    <a:pt x="27235" y="1"/>
                  </a:moveTo>
                  <a:cubicBezTo>
                    <a:pt x="27235" y="1"/>
                    <a:pt x="25472" y="32706"/>
                    <a:pt x="1" y="4319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119850" y="5873925"/>
              <a:ext cx="959025" cy="1704450"/>
            </a:xfrm>
            <a:custGeom>
              <a:avLst/>
              <a:gdLst/>
              <a:ahLst/>
              <a:cxnLst/>
              <a:rect l="l" t="t" r="r" b="b"/>
              <a:pathLst>
                <a:path w="38361" h="68178" fill="none" extrusionOk="0">
                  <a:moveTo>
                    <a:pt x="11673" y="46050"/>
                  </a:moveTo>
                  <a:cubicBezTo>
                    <a:pt x="19272" y="43102"/>
                    <a:pt x="13983" y="31035"/>
                    <a:pt x="19636" y="26506"/>
                  </a:cubicBezTo>
                  <a:cubicBezTo>
                    <a:pt x="25259" y="21977"/>
                    <a:pt x="23193" y="15654"/>
                    <a:pt x="25290" y="8815"/>
                  </a:cubicBezTo>
                  <a:cubicBezTo>
                    <a:pt x="27904" y="244"/>
                    <a:pt x="37661" y="1"/>
                    <a:pt x="38026" y="13983"/>
                  </a:cubicBezTo>
                  <a:cubicBezTo>
                    <a:pt x="38360" y="27934"/>
                    <a:pt x="31278" y="35290"/>
                    <a:pt x="33041" y="42190"/>
                  </a:cubicBezTo>
                  <a:cubicBezTo>
                    <a:pt x="34804" y="49120"/>
                    <a:pt x="23162" y="54622"/>
                    <a:pt x="20214" y="59515"/>
                  </a:cubicBezTo>
                  <a:cubicBezTo>
                    <a:pt x="17296" y="64409"/>
                    <a:pt x="1" y="68178"/>
                    <a:pt x="1" y="68178"/>
                  </a:cubicBezTo>
                  <a:cubicBezTo>
                    <a:pt x="1" y="68178"/>
                    <a:pt x="4074" y="48968"/>
                    <a:pt x="11673" y="4605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flipH="1">
            <a:off x="4206067" y="-828735"/>
            <a:ext cx="2501717" cy="1821505"/>
            <a:chOff x="6001425" y="5588275"/>
            <a:chExt cx="1332875" cy="970400"/>
          </a:xfrm>
        </p:grpSpPr>
        <p:sp>
          <p:nvSpPr>
            <p:cNvPr id="38" name="Google Shape;3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 name="Google Shape;54;p2"/>
          <p:cNvGrpSpPr/>
          <p:nvPr/>
        </p:nvGrpSpPr>
        <p:grpSpPr>
          <a:xfrm rot="1191984">
            <a:off x="3784513" y="5826247"/>
            <a:ext cx="1429231" cy="1613500"/>
            <a:chOff x="1135825" y="6187875"/>
            <a:chExt cx="769800" cy="869050"/>
          </a:xfrm>
        </p:grpSpPr>
        <p:sp>
          <p:nvSpPr>
            <p:cNvPr id="55" name="Google Shape;55;p2"/>
            <p:cNvSpPr/>
            <p:nvPr/>
          </p:nvSpPr>
          <p:spPr>
            <a:xfrm>
              <a:off x="1208025" y="6253650"/>
              <a:ext cx="408075" cy="359275"/>
            </a:xfrm>
            <a:custGeom>
              <a:avLst/>
              <a:gdLst/>
              <a:ahLst/>
              <a:cxnLst/>
              <a:rect l="l" t="t" r="r" b="b"/>
              <a:pathLst>
                <a:path w="16323" h="14371" extrusionOk="0">
                  <a:moveTo>
                    <a:pt x="8158" y="1"/>
                  </a:moveTo>
                  <a:cubicBezTo>
                    <a:pt x="7189" y="1"/>
                    <a:pt x="6203" y="199"/>
                    <a:pt x="5259" y="620"/>
                  </a:cubicBezTo>
                  <a:cubicBezTo>
                    <a:pt x="1611" y="2231"/>
                    <a:pt x="0" y="6486"/>
                    <a:pt x="1611" y="10103"/>
                  </a:cubicBezTo>
                  <a:cubicBezTo>
                    <a:pt x="2802" y="12776"/>
                    <a:pt x="5420" y="14370"/>
                    <a:pt x="8177" y="14370"/>
                  </a:cubicBezTo>
                  <a:cubicBezTo>
                    <a:pt x="9151" y="14370"/>
                    <a:pt x="10143" y="14171"/>
                    <a:pt x="11095" y="13751"/>
                  </a:cubicBezTo>
                  <a:cubicBezTo>
                    <a:pt x="14712" y="12140"/>
                    <a:pt x="16323" y="7884"/>
                    <a:pt x="14712" y="4267"/>
                  </a:cubicBezTo>
                  <a:cubicBezTo>
                    <a:pt x="13521" y="1595"/>
                    <a:pt x="10904" y="1"/>
                    <a:pt x="8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622175" y="6727600"/>
              <a:ext cx="283450" cy="329325"/>
            </a:xfrm>
            <a:custGeom>
              <a:avLst/>
              <a:gdLst/>
              <a:ahLst/>
              <a:cxnLst/>
              <a:rect l="l" t="t" r="r" b="b"/>
              <a:pathLst>
                <a:path w="11338" h="13173" extrusionOk="0">
                  <a:moveTo>
                    <a:pt x="2418" y="0"/>
                  </a:moveTo>
                  <a:cubicBezTo>
                    <a:pt x="2209" y="0"/>
                    <a:pt x="1999" y="66"/>
                    <a:pt x="1824" y="203"/>
                  </a:cubicBezTo>
                  <a:lnTo>
                    <a:pt x="517" y="1206"/>
                  </a:lnTo>
                  <a:cubicBezTo>
                    <a:pt x="91" y="1541"/>
                    <a:pt x="0" y="2149"/>
                    <a:pt x="334" y="2574"/>
                  </a:cubicBezTo>
                  <a:lnTo>
                    <a:pt x="8116" y="12787"/>
                  </a:lnTo>
                  <a:cubicBezTo>
                    <a:pt x="8313" y="13038"/>
                    <a:pt x="8605" y="13172"/>
                    <a:pt x="8904" y="13172"/>
                  </a:cubicBezTo>
                  <a:cubicBezTo>
                    <a:pt x="9113" y="13172"/>
                    <a:pt x="9327" y="13107"/>
                    <a:pt x="9514" y="12969"/>
                  </a:cubicBezTo>
                  <a:lnTo>
                    <a:pt x="10821" y="11966"/>
                  </a:lnTo>
                  <a:cubicBezTo>
                    <a:pt x="11246" y="11632"/>
                    <a:pt x="11338" y="11024"/>
                    <a:pt x="11003" y="10599"/>
                  </a:cubicBezTo>
                  <a:lnTo>
                    <a:pt x="3192" y="386"/>
                  </a:lnTo>
                  <a:cubicBezTo>
                    <a:pt x="3013" y="135"/>
                    <a:pt x="2717" y="0"/>
                    <a:pt x="2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808325" y="6969750"/>
              <a:ext cx="97300" cy="87175"/>
            </a:xfrm>
            <a:custGeom>
              <a:avLst/>
              <a:gdLst/>
              <a:ahLst/>
              <a:cxnLst/>
              <a:rect l="l" t="t" r="r" b="b"/>
              <a:pathLst>
                <a:path w="3892" h="3487" extrusionOk="0">
                  <a:moveTo>
                    <a:pt x="2858" y="1"/>
                  </a:moveTo>
                  <a:lnTo>
                    <a:pt x="1" y="2189"/>
                  </a:lnTo>
                  <a:lnTo>
                    <a:pt x="670" y="3101"/>
                  </a:lnTo>
                  <a:cubicBezTo>
                    <a:pt x="867" y="3352"/>
                    <a:pt x="1159" y="3486"/>
                    <a:pt x="1458" y="3486"/>
                  </a:cubicBezTo>
                  <a:cubicBezTo>
                    <a:pt x="1667" y="3486"/>
                    <a:pt x="1881" y="3421"/>
                    <a:pt x="2068" y="3283"/>
                  </a:cubicBezTo>
                  <a:lnTo>
                    <a:pt x="3375" y="2280"/>
                  </a:lnTo>
                  <a:cubicBezTo>
                    <a:pt x="3800" y="1946"/>
                    <a:pt x="3892" y="1338"/>
                    <a:pt x="3557" y="913"/>
                  </a:cubicBezTo>
                  <a:lnTo>
                    <a:pt x="28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512750" y="6578400"/>
              <a:ext cx="190750" cy="221925"/>
            </a:xfrm>
            <a:custGeom>
              <a:avLst/>
              <a:gdLst/>
              <a:ahLst/>
              <a:cxnLst/>
              <a:rect l="l" t="t" r="r" b="b"/>
              <a:pathLst>
                <a:path w="7630" h="8877" extrusionOk="0">
                  <a:moveTo>
                    <a:pt x="2067" y="1"/>
                  </a:moveTo>
                  <a:lnTo>
                    <a:pt x="0" y="1582"/>
                  </a:lnTo>
                  <a:lnTo>
                    <a:pt x="5562" y="8876"/>
                  </a:lnTo>
                  <a:lnTo>
                    <a:pt x="7629" y="7265"/>
                  </a:lnTo>
                  <a:lnTo>
                    <a:pt x="2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5825" y="6187875"/>
              <a:ext cx="553225" cy="489725"/>
            </a:xfrm>
            <a:custGeom>
              <a:avLst/>
              <a:gdLst/>
              <a:ahLst/>
              <a:cxnLst/>
              <a:rect l="l" t="t" r="r" b="b"/>
              <a:pathLst>
                <a:path w="22129" h="19589" extrusionOk="0">
                  <a:moveTo>
                    <a:pt x="11055" y="2610"/>
                  </a:moveTo>
                  <a:cubicBezTo>
                    <a:pt x="13212" y="2610"/>
                    <a:pt x="15341" y="3586"/>
                    <a:pt x="16749" y="5439"/>
                  </a:cubicBezTo>
                  <a:cubicBezTo>
                    <a:pt x="19150" y="8570"/>
                    <a:pt x="18573" y="13099"/>
                    <a:pt x="15411" y="15500"/>
                  </a:cubicBezTo>
                  <a:cubicBezTo>
                    <a:pt x="14114" y="16496"/>
                    <a:pt x="12576" y="16979"/>
                    <a:pt x="11049" y="16979"/>
                  </a:cubicBezTo>
                  <a:cubicBezTo>
                    <a:pt x="8892" y="16979"/>
                    <a:pt x="6756" y="16014"/>
                    <a:pt x="5350" y="14163"/>
                  </a:cubicBezTo>
                  <a:cubicBezTo>
                    <a:pt x="2949" y="11002"/>
                    <a:pt x="3527" y="6503"/>
                    <a:pt x="6688" y="4102"/>
                  </a:cubicBezTo>
                  <a:cubicBezTo>
                    <a:pt x="7996" y="3096"/>
                    <a:pt x="9532" y="2610"/>
                    <a:pt x="11055" y="2610"/>
                  </a:cubicBezTo>
                  <a:close/>
                  <a:moveTo>
                    <a:pt x="11051" y="0"/>
                  </a:moveTo>
                  <a:cubicBezTo>
                    <a:pt x="8973" y="0"/>
                    <a:pt x="6881" y="664"/>
                    <a:pt x="5107" y="2035"/>
                  </a:cubicBezTo>
                  <a:cubicBezTo>
                    <a:pt x="821" y="5318"/>
                    <a:pt x="1" y="11458"/>
                    <a:pt x="3284" y="15744"/>
                  </a:cubicBezTo>
                  <a:cubicBezTo>
                    <a:pt x="5205" y="18271"/>
                    <a:pt x="8107" y="19589"/>
                    <a:pt x="11048" y="19589"/>
                  </a:cubicBezTo>
                  <a:cubicBezTo>
                    <a:pt x="13131" y="19589"/>
                    <a:pt x="15233" y="18928"/>
                    <a:pt x="17022" y="17567"/>
                  </a:cubicBezTo>
                  <a:cubicBezTo>
                    <a:pt x="21308" y="14285"/>
                    <a:pt x="22129" y="8145"/>
                    <a:pt x="18846" y="3859"/>
                  </a:cubicBezTo>
                  <a:cubicBezTo>
                    <a:pt x="16904" y="1329"/>
                    <a:pt x="13992" y="0"/>
                    <a:pt x="1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 name="Google Shape;60;p2"/>
          <p:cNvGrpSpPr/>
          <p:nvPr/>
        </p:nvGrpSpPr>
        <p:grpSpPr>
          <a:xfrm>
            <a:off x="8336979" y="5631416"/>
            <a:ext cx="828963" cy="897696"/>
            <a:chOff x="6028025" y="9746400"/>
            <a:chExt cx="527375" cy="571150"/>
          </a:xfrm>
        </p:grpSpPr>
        <p:sp>
          <p:nvSpPr>
            <p:cNvPr id="61" name="Google Shape;61;p2"/>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 name="Google Shape;68;p2"/>
          <p:cNvSpPr txBox="1">
            <a:spLocks noGrp="1"/>
          </p:cNvSpPr>
          <p:nvPr>
            <p:ph type="ctrTitle"/>
          </p:nvPr>
        </p:nvSpPr>
        <p:spPr>
          <a:xfrm>
            <a:off x="960000" y="1431767"/>
            <a:ext cx="10272000" cy="2540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69" name="Google Shape;69;p2"/>
          <p:cNvSpPr txBox="1">
            <a:spLocks noGrp="1"/>
          </p:cNvSpPr>
          <p:nvPr>
            <p:ph type="subTitle" idx="1"/>
          </p:nvPr>
        </p:nvSpPr>
        <p:spPr>
          <a:xfrm>
            <a:off x="960000" y="4156833"/>
            <a:ext cx="10272000" cy="71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solidFill>
                  <a:srgbClr val="7A543B"/>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70" name="Google Shape;70;p2"/>
          <p:cNvSpPr/>
          <p:nvPr/>
        </p:nvSpPr>
        <p:spPr>
          <a:xfrm rot="-3100296">
            <a:off x="1440846" y="5818087"/>
            <a:ext cx="648956" cy="818455"/>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6154298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592B1B-D6DE-250F-404F-F0E7F07B837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6AF14E8-AC8E-3C10-6FB0-D364FBD20E20}"/>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5552BA5-D0DD-B2AC-189F-E3CB588C067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43464DD-374D-DCE6-469F-0288DA77B1AA}"/>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6" name="Footer Placeholder 5">
            <a:extLst>
              <a:ext uri="{FF2B5EF4-FFF2-40B4-BE49-F238E27FC236}">
                <a16:creationId xmlns:a16="http://schemas.microsoft.com/office/drawing/2014/main" id="{7BDF1854-815E-271F-C5E1-B43F84540FD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9AE4CE7-B14C-DDDC-169B-3626A8E5F64A}"/>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09762947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0C7-1E41-61AF-0BBD-409901397B4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F394653-BE97-6195-353B-33D21E1462A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85A797B-042F-AB20-83B1-145F232C245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304F536-EEE3-4837-F86C-F11429D1D17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3C847E7-2496-FF02-6594-2D509D0FABC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29E4433-8A3D-CC27-6108-E97809FCBAC1}"/>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8" name="Footer Placeholder 7">
            <a:extLst>
              <a:ext uri="{FF2B5EF4-FFF2-40B4-BE49-F238E27FC236}">
                <a16:creationId xmlns:a16="http://schemas.microsoft.com/office/drawing/2014/main" id="{E836EB13-79C7-7D9E-7226-3EED307674B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6F313EC-62BE-021A-AE06-C827C4ADA6A6}"/>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96322295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3811B2-29F4-DE26-2131-E79C9797512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CC5941C-2013-C43A-F421-588F05DF333B}"/>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4" name="Footer Placeholder 3">
            <a:extLst>
              <a:ext uri="{FF2B5EF4-FFF2-40B4-BE49-F238E27FC236}">
                <a16:creationId xmlns:a16="http://schemas.microsoft.com/office/drawing/2014/main" id="{BBAE570F-5F3C-87A3-F232-D3250237667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90BFD28-42A3-C656-88F8-59C6E8B7EA03}"/>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70576719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06B0AEF-19A4-63C8-9E27-84C4771F74AE}"/>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3" name="Footer Placeholder 2">
            <a:extLst>
              <a:ext uri="{FF2B5EF4-FFF2-40B4-BE49-F238E27FC236}">
                <a16:creationId xmlns:a16="http://schemas.microsoft.com/office/drawing/2014/main" id="{EA1DAF37-FDBE-4C16-ABC7-DDECB197492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77861EB-5BE1-3ACF-F61F-36818D7CE2BC}"/>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386865013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ED2D86-D567-BBCE-4D64-15BF1D799C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7DA61A5-D588-BC47-20D8-24A15BA1E5C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1B31879-7A1D-99F4-70D5-BE1E64506A1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2E1929F-05F4-457E-6B0A-FCE6AE87C0FB}"/>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6" name="Footer Placeholder 5">
            <a:extLst>
              <a:ext uri="{FF2B5EF4-FFF2-40B4-BE49-F238E27FC236}">
                <a16:creationId xmlns:a16="http://schemas.microsoft.com/office/drawing/2014/main" id="{D6283C11-93D4-D371-CEFB-11FFE3388E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26D1608-24CC-4B89-D3A3-07EFAE28C187}"/>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307609385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957F99-BF02-90DF-6C8B-1B959FBBF39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83AA6EF-350B-D136-09DC-BEE43BD015D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6FE2903-4C2C-17AB-EC08-991A5741AD4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ACD336D-24A7-A007-0637-5A60001558C3}"/>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6" name="Footer Placeholder 5">
            <a:extLst>
              <a:ext uri="{FF2B5EF4-FFF2-40B4-BE49-F238E27FC236}">
                <a16:creationId xmlns:a16="http://schemas.microsoft.com/office/drawing/2014/main" id="{7B470EA6-2950-C0B0-19EA-2143BB06ACA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56B9F06-974F-C605-9F16-AC5C97A5422D}"/>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26764369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1FBFC4-C1B7-A9B2-2EE8-AD342DBAE41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FE12122-3F35-2E39-D053-4A15B007150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141C5BB-BDB9-D7B0-87AC-07F0C4C76C52}"/>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5" name="Footer Placeholder 4">
            <a:extLst>
              <a:ext uri="{FF2B5EF4-FFF2-40B4-BE49-F238E27FC236}">
                <a16:creationId xmlns:a16="http://schemas.microsoft.com/office/drawing/2014/main" id="{E5B2F5C5-54AF-FE42-EE22-52B9C146D32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B79B594-7A9C-77AF-AF4F-1FBA35A1F2E0}"/>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49554814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90E7BC5-CC96-4F50-DB57-B192EB8C6EFF}"/>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15B55D8-5357-FBE0-85BA-432932A6003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1E53170-D9E2-D81B-ADF3-B41F982E2440}"/>
              </a:ext>
            </a:extLst>
          </p:cNvPr>
          <p:cNvSpPr>
            <a:spLocks noGrp="1"/>
          </p:cNvSpPr>
          <p:nvPr>
            <p:ph type="dt" sz="half" idx="10"/>
          </p:nvPr>
        </p:nvSpPr>
        <p:spPr/>
        <p:txBody>
          <a:bodyPr/>
          <a:lstStyle/>
          <a:p>
            <a:fld id="{B3D6F96B-7B0F-4A6D-A018-69361F875089}" type="datetimeFigureOut">
              <a:rPr lang="en-US" smtClean="0"/>
              <a:t>19/03/2024</a:t>
            </a:fld>
            <a:endParaRPr lang="en-US"/>
          </a:p>
        </p:txBody>
      </p:sp>
      <p:sp>
        <p:nvSpPr>
          <p:cNvPr id="5" name="Footer Placeholder 4">
            <a:extLst>
              <a:ext uri="{FF2B5EF4-FFF2-40B4-BE49-F238E27FC236}">
                <a16:creationId xmlns:a16="http://schemas.microsoft.com/office/drawing/2014/main" id="{B7476A61-C503-3D02-8DAA-730C250D45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868A27F-8D59-BE85-1BDF-23E248951747}"/>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078961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3"/>
        <p:cNvGrpSpPr/>
        <p:nvPr/>
      </p:nvGrpSpPr>
      <p:grpSpPr>
        <a:xfrm>
          <a:off x="0" y="0"/>
          <a:ext cx="0" cy="0"/>
          <a:chOff x="0" y="0"/>
          <a:chExt cx="0" cy="0"/>
        </a:xfrm>
      </p:grpSpPr>
      <p:grpSp>
        <p:nvGrpSpPr>
          <p:cNvPr id="164" name="Google Shape;164;p5"/>
          <p:cNvGrpSpPr/>
          <p:nvPr/>
        </p:nvGrpSpPr>
        <p:grpSpPr>
          <a:xfrm rot="956512">
            <a:off x="-474376" y="3680314"/>
            <a:ext cx="2157333" cy="1841495"/>
            <a:chOff x="-2034625" y="5750713"/>
            <a:chExt cx="906575" cy="773850"/>
          </a:xfrm>
        </p:grpSpPr>
        <p:sp>
          <p:nvSpPr>
            <p:cNvPr id="165" name="Google Shape;165;p5"/>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5"/>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5"/>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5"/>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 name="Google Shape;169;p5"/>
          <p:cNvSpPr/>
          <p:nvPr/>
        </p:nvSpPr>
        <p:spPr>
          <a:xfrm rot="2520883" flipH="1">
            <a:off x="6424729" y="-913477"/>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0" name="Google Shape;170;p5"/>
          <p:cNvGrpSpPr/>
          <p:nvPr/>
        </p:nvGrpSpPr>
        <p:grpSpPr>
          <a:xfrm rot="3018574">
            <a:off x="2528350" y="5541565"/>
            <a:ext cx="1294484" cy="2255620"/>
            <a:chOff x="1148625" y="5541750"/>
            <a:chExt cx="651225" cy="1134750"/>
          </a:xfrm>
        </p:grpSpPr>
        <p:sp>
          <p:nvSpPr>
            <p:cNvPr id="171" name="Google Shape;171;p5"/>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5"/>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5"/>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5"/>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5"/>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5"/>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5"/>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5"/>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5"/>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 name="Google Shape;180;p5"/>
          <p:cNvGrpSpPr/>
          <p:nvPr/>
        </p:nvGrpSpPr>
        <p:grpSpPr>
          <a:xfrm rot="-151230" flipH="1">
            <a:off x="10792603" y="46646"/>
            <a:ext cx="2193604" cy="3252709"/>
            <a:chOff x="9375" y="7336275"/>
            <a:chExt cx="818450" cy="1213550"/>
          </a:xfrm>
        </p:grpSpPr>
        <p:sp>
          <p:nvSpPr>
            <p:cNvPr id="181" name="Google Shape;181;p5"/>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5"/>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5"/>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5"/>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5"/>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5"/>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5"/>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5"/>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5"/>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 name="Google Shape;190;p5"/>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5"/>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5"/>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5"/>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195" name="Google Shape;195;p5"/>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5"/>
          <p:cNvSpPr txBox="1">
            <a:spLocks noGrp="1"/>
          </p:cNvSpPr>
          <p:nvPr>
            <p:ph type="body" idx="1"/>
          </p:nvPr>
        </p:nvSpPr>
        <p:spPr>
          <a:xfrm>
            <a:off x="6288600" y="2345067"/>
            <a:ext cx="4339200" cy="34376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97" name="Google Shape;197;p5"/>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198" name="Google Shape;198;p5"/>
          <p:cNvSpPr txBox="1">
            <a:spLocks noGrp="1"/>
          </p:cNvSpPr>
          <p:nvPr>
            <p:ph type="body" idx="3"/>
          </p:nvPr>
        </p:nvSpPr>
        <p:spPr>
          <a:xfrm>
            <a:off x="1564200" y="2345067"/>
            <a:ext cx="4339200" cy="3437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30574256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31"/>
        <p:cNvGrpSpPr/>
        <p:nvPr/>
      </p:nvGrpSpPr>
      <p:grpSpPr>
        <a:xfrm>
          <a:off x="0" y="0"/>
          <a:ext cx="0" cy="0"/>
          <a:chOff x="0" y="0"/>
          <a:chExt cx="0" cy="0"/>
        </a:xfrm>
      </p:grpSpPr>
      <p:sp>
        <p:nvSpPr>
          <p:cNvPr id="232" name="Google Shape;232;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233" name="Google Shape;233;p7"/>
          <p:cNvGrpSpPr/>
          <p:nvPr/>
        </p:nvGrpSpPr>
        <p:grpSpPr>
          <a:xfrm rot="9843488" flipH="1">
            <a:off x="10687922" y="954719"/>
            <a:ext cx="2157333" cy="1841495"/>
            <a:chOff x="-2034625" y="5750713"/>
            <a:chExt cx="906575" cy="773850"/>
          </a:xfrm>
        </p:grpSpPr>
        <p:sp>
          <p:nvSpPr>
            <p:cNvPr id="234" name="Google Shape;234;p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8" name="Google Shape;238;p7"/>
          <p:cNvSpPr/>
          <p:nvPr/>
        </p:nvSpPr>
        <p:spPr>
          <a:xfrm rot="8279117">
            <a:off x="3498746" y="4889414"/>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9" name="Google Shape;239;p7"/>
          <p:cNvGrpSpPr/>
          <p:nvPr/>
        </p:nvGrpSpPr>
        <p:grpSpPr>
          <a:xfrm rot="-7781426">
            <a:off x="8548047" y="-1320657"/>
            <a:ext cx="1294484" cy="2255620"/>
            <a:chOff x="1148625" y="5541750"/>
            <a:chExt cx="651225" cy="1134750"/>
          </a:xfrm>
        </p:grpSpPr>
        <p:sp>
          <p:nvSpPr>
            <p:cNvPr id="240" name="Google Shape;240;p7"/>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7"/>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7"/>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7"/>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7"/>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7"/>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7"/>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7"/>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7"/>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 name="Google Shape;249;p7"/>
          <p:cNvGrpSpPr/>
          <p:nvPr/>
        </p:nvGrpSpPr>
        <p:grpSpPr>
          <a:xfrm rot="10648770" flipH="1">
            <a:off x="-615327" y="3177172"/>
            <a:ext cx="2193604" cy="3252709"/>
            <a:chOff x="9375" y="7336275"/>
            <a:chExt cx="818450" cy="1213550"/>
          </a:xfrm>
        </p:grpSpPr>
        <p:sp>
          <p:nvSpPr>
            <p:cNvPr id="250" name="Google Shape;250;p7"/>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7"/>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7"/>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7"/>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7"/>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7"/>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7"/>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7"/>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7"/>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9" name="Google Shape;259;p7"/>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7"/>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7"/>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7"/>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7"/>
          <p:cNvSpPr txBox="1">
            <a:spLocks noGrp="1"/>
          </p:cNvSpPr>
          <p:nvPr>
            <p:ph type="body" idx="1"/>
          </p:nvPr>
        </p:nvSpPr>
        <p:spPr>
          <a:xfrm>
            <a:off x="945467" y="2171700"/>
            <a:ext cx="4286800" cy="3219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Livvic"/>
              <a:buAutoNum type="arabicPeriod"/>
              <a:defRPr sz="1867"/>
            </a:lvl1pPr>
            <a:lvl2pPr marL="1219170" lvl="1" indent="-423323" rtl="0">
              <a:lnSpc>
                <a:spcPct val="100000"/>
              </a:lnSpc>
              <a:spcBef>
                <a:spcPts val="0"/>
              </a:spcBef>
              <a:spcAft>
                <a:spcPts val="0"/>
              </a:spcAft>
              <a:buClr>
                <a:srgbClr val="434343"/>
              </a:buClr>
              <a:buSzPts val="1400"/>
              <a:buFont typeface="Roboto Condensed Light"/>
              <a:buAutoNum type="alphaLcPeriod"/>
              <a:defRPr/>
            </a:lvl2pPr>
            <a:lvl3pPr marL="1828754" lvl="2" indent="-423323" rtl="0">
              <a:lnSpc>
                <a:spcPct val="100000"/>
              </a:lnSpc>
              <a:spcBef>
                <a:spcPts val="0"/>
              </a:spcBef>
              <a:spcAft>
                <a:spcPts val="0"/>
              </a:spcAft>
              <a:buClr>
                <a:srgbClr val="434343"/>
              </a:buClr>
              <a:buSzPts val="1400"/>
              <a:buFont typeface="Roboto Condensed Light"/>
              <a:buAutoNum type="romanLcPeriod"/>
              <a:defRPr/>
            </a:lvl3pPr>
            <a:lvl4pPr marL="2438339" lvl="3" indent="-423323" rtl="0">
              <a:lnSpc>
                <a:spcPct val="100000"/>
              </a:lnSpc>
              <a:spcBef>
                <a:spcPts val="0"/>
              </a:spcBef>
              <a:spcAft>
                <a:spcPts val="0"/>
              </a:spcAft>
              <a:buClr>
                <a:srgbClr val="434343"/>
              </a:buClr>
              <a:buSzPts val="1400"/>
              <a:buFont typeface="Roboto Condensed Light"/>
              <a:buAutoNum type="arabicPeriod"/>
              <a:defRPr/>
            </a:lvl4pPr>
            <a:lvl5pPr marL="3047924" lvl="4" indent="-423323" rtl="0">
              <a:lnSpc>
                <a:spcPct val="100000"/>
              </a:lnSpc>
              <a:spcBef>
                <a:spcPts val="0"/>
              </a:spcBef>
              <a:spcAft>
                <a:spcPts val="0"/>
              </a:spcAft>
              <a:buClr>
                <a:srgbClr val="434343"/>
              </a:buClr>
              <a:buSzPts val="1400"/>
              <a:buFont typeface="Roboto Condensed Light"/>
              <a:buAutoNum type="alphaLcPeriod"/>
              <a:defRPr/>
            </a:lvl5pPr>
            <a:lvl6pPr marL="3657509" lvl="5" indent="-423323" rtl="0">
              <a:lnSpc>
                <a:spcPct val="100000"/>
              </a:lnSpc>
              <a:spcBef>
                <a:spcPts val="0"/>
              </a:spcBef>
              <a:spcAft>
                <a:spcPts val="0"/>
              </a:spcAft>
              <a:buClr>
                <a:srgbClr val="434343"/>
              </a:buClr>
              <a:buSzPts val="1400"/>
              <a:buFont typeface="Roboto Condensed Light"/>
              <a:buAutoNum type="romanLcPeriod"/>
              <a:defRPr/>
            </a:lvl6pPr>
            <a:lvl7pPr marL="4267093" lvl="6" indent="-423323" rtl="0">
              <a:lnSpc>
                <a:spcPct val="100000"/>
              </a:lnSpc>
              <a:spcBef>
                <a:spcPts val="0"/>
              </a:spcBef>
              <a:spcAft>
                <a:spcPts val="0"/>
              </a:spcAft>
              <a:buClr>
                <a:srgbClr val="434343"/>
              </a:buClr>
              <a:buSzPts val="1400"/>
              <a:buFont typeface="Roboto Condensed Light"/>
              <a:buAutoNum type="arabicPeriod"/>
              <a:defRPr/>
            </a:lvl7pPr>
            <a:lvl8pPr marL="4876678" lvl="7" indent="-423323" rtl="0">
              <a:lnSpc>
                <a:spcPct val="100000"/>
              </a:lnSpc>
              <a:spcBef>
                <a:spcPts val="0"/>
              </a:spcBef>
              <a:spcAft>
                <a:spcPts val="0"/>
              </a:spcAft>
              <a:buClr>
                <a:srgbClr val="434343"/>
              </a:buClr>
              <a:buSzPts val="1400"/>
              <a:buFont typeface="Roboto Condensed Light"/>
              <a:buAutoNum type="alphaLcPeriod"/>
              <a:defRPr/>
            </a:lvl8pPr>
            <a:lvl9pPr marL="5486263" lvl="8" indent="-423323" rtl="0">
              <a:lnSpc>
                <a:spcPct val="100000"/>
              </a:lnSpc>
              <a:spcBef>
                <a:spcPts val="0"/>
              </a:spcBef>
              <a:spcAft>
                <a:spcPts val="0"/>
              </a:spcAft>
              <a:buClr>
                <a:srgbClr val="434343"/>
              </a:buClr>
              <a:buSzPts val="1400"/>
              <a:buFont typeface="Roboto Condensed Light"/>
              <a:buAutoNum type="romanLcPeriod"/>
              <a:defRPr/>
            </a:lvl9pPr>
          </a:lstStyle>
          <a:p>
            <a:endParaRPr/>
          </a:p>
        </p:txBody>
      </p:sp>
      <p:sp>
        <p:nvSpPr>
          <p:cNvPr id="264" name="Google Shape;264;p7"/>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265" name="Google Shape;265;p7"/>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547146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66"/>
        <p:cNvGrpSpPr/>
        <p:nvPr/>
      </p:nvGrpSpPr>
      <p:grpSpPr>
        <a:xfrm>
          <a:off x="0" y="0"/>
          <a:ext cx="0" cy="0"/>
          <a:chOff x="0" y="0"/>
          <a:chExt cx="0" cy="0"/>
        </a:xfrm>
      </p:grpSpPr>
      <p:sp>
        <p:nvSpPr>
          <p:cNvPr id="267" name="Google Shape;267;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268" name="Google Shape;268;p8"/>
          <p:cNvSpPr/>
          <p:nvPr/>
        </p:nvSpPr>
        <p:spPr>
          <a:xfrm flipH="1">
            <a:off x="-30229"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8"/>
          <p:cNvSpPr/>
          <p:nvPr/>
        </p:nvSpPr>
        <p:spPr>
          <a:xfrm rot="237697" flipH="1">
            <a:off x="89368"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8"/>
          <p:cNvSpPr/>
          <p:nvPr/>
        </p:nvSpPr>
        <p:spPr>
          <a:xfrm flipH="1">
            <a:off x="8404146"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8"/>
          <p:cNvSpPr/>
          <p:nvPr/>
        </p:nvSpPr>
        <p:spPr>
          <a:xfrm flipH="1">
            <a:off x="8721876"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8"/>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8"/>
          <p:cNvSpPr/>
          <p:nvPr/>
        </p:nvSpPr>
        <p:spPr>
          <a:xfrm>
            <a:off x="751400" y="1295400"/>
            <a:ext cx="10689200"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8"/>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275" name="Google Shape;275;p8"/>
          <p:cNvGrpSpPr/>
          <p:nvPr/>
        </p:nvGrpSpPr>
        <p:grpSpPr>
          <a:xfrm>
            <a:off x="10611217" y="1664750"/>
            <a:ext cx="2920063" cy="2126081"/>
            <a:chOff x="6001425" y="5588275"/>
            <a:chExt cx="1332875" cy="970400"/>
          </a:xfrm>
        </p:grpSpPr>
        <p:sp>
          <p:nvSpPr>
            <p:cNvPr id="276" name="Google Shape;276;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 name="Google Shape;288;p8"/>
          <p:cNvSpPr/>
          <p:nvPr/>
        </p:nvSpPr>
        <p:spPr>
          <a:xfrm rot="10516267">
            <a:off x="-888896" y="29028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8"/>
          <p:cNvSpPr/>
          <p:nvPr/>
        </p:nvSpPr>
        <p:spPr>
          <a:xfrm rot="-1136851">
            <a:off x="6124447" y="5148784"/>
            <a:ext cx="2634149" cy="2691393"/>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0" name="Google Shape;290;p8"/>
          <p:cNvGrpSpPr/>
          <p:nvPr/>
        </p:nvGrpSpPr>
        <p:grpSpPr>
          <a:xfrm flipH="1">
            <a:off x="5412567" y="-739835"/>
            <a:ext cx="2501717" cy="1821505"/>
            <a:chOff x="6001425" y="5588275"/>
            <a:chExt cx="1332875" cy="970400"/>
          </a:xfrm>
        </p:grpSpPr>
        <p:sp>
          <p:nvSpPr>
            <p:cNvPr id="291" name="Google Shape;291;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 name="Google Shape;303;p8"/>
          <p:cNvSpPr txBox="1">
            <a:spLocks noGrp="1"/>
          </p:cNvSpPr>
          <p:nvPr>
            <p:ph type="ctrTitle"/>
          </p:nvPr>
        </p:nvSpPr>
        <p:spPr>
          <a:xfrm>
            <a:off x="960000" y="1968600"/>
            <a:ext cx="10272000" cy="27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2412098233"/>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theme" Target="../theme/theme3.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4.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5" Type="http://schemas.openxmlformats.org/officeDocument/2006/relationships/slideLayout" Target="../slideLayouts/slideLayout42.xml"/><Relationship Id="rId4" Type="http://schemas.openxmlformats.org/officeDocument/2006/relationships/slideLayout" Target="../slideLayouts/slideLayout4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theme" Target="../theme/theme6.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7.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5A60B">
            <a:alpha val="372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593367"/>
            <a:ext cx="102904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tma"/>
              <a:buNone/>
              <a:defRPr sz="3500">
                <a:solidFill>
                  <a:schemeClr val="dk2"/>
                </a:solidFill>
                <a:latin typeface="Atma"/>
                <a:ea typeface="Atma"/>
                <a:cs typeface="Atma"/>
                <a:sym typeface="Atma"/>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800" y="1536633"/>
            <a:ext cx="102904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1pPr>
            <a:lvl2pPr marL="914400" lvl="1"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2pPr>
            <a:lvl3pPr marL="1371600" lvl="2"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3pPr>
            <a:lvl4pPr marL="1828800" lvl="3"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4pPr>
            <a:lvl5pPr marL="2286000" lvl="4"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5pPr>
            <a:lvl6pPr marL="2743200" lvl="5"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6pPr>
            <a:lvl7pPr marL="3200400" lvl="6"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7pPr>
            <a:lvl8pPr marL="3657600" lvl="7"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8pPr>
            <a:lvl9pPr marL="4114800" lvl="8" indent="-317500">
              <a:lnSpc>
                <a:spcPct val="115000"/>
              </a:lnSpc>
              <a:spcBef>
                <a:spcPts val="1600"/>
              </a:spcBef>
              <a:spcAft>
                <a:spcPts val="160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9pPr>
          </a:lstStyle>
          <a:p>
            <a:endParaRPr/>
          </a:p>
        </p:txBody>
      </p:sp>
    </p:spTree>
    <p:extLst>
      <p:ext uri="{BB962C8B-B14F-4D97-AF65-F5344CB8AC3E}">
        <p14:creationId xmlns:p14="http://schemas.microsoft.com/office/powerpoint/2010/main" val="2255853041"/>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7" r:id="rId3"/>
    <p:sldLayoutId id="2147483670" r:id="rId4"/>
    <p:sldLayoutId id="2147483671" r:id="rId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orient="horz" pos="2900">
          <p15:clr>
            <a:srgbClr val="EA4335"/>
          </p15:clr>
        </p15:guide>
        <p15:guide id="4" pos="5311">
          <p15:clr>
            <a:srgbClr val="EA4335"/>
          </p15:clr>
        </p15:guide>
        <p15:guide id="5" pos="2880">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Righteous"/>
              <a:buNone/>
              <a:defRPr sz="2800">
                <a:solidFill>
                  <a:schemeClr val="dk1"/>
                </a:solidFill>
                <a:latin typeface="Righteous"/>
                <a:ea typeface="Righteous"/>
                <a:cs typeface="Righteous"/>
                <a:sym typeface="Righteou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6"/>
              </a:buClr>
              <a:buSzPts val="1800"/>
              <a:buFont typeface="Lato"/>
              <a:buChar char="●"/>
              <a:defRPr sz="1800">
                <a:solidFill>
                  <a:schemeClr val="accent6"/>
                </a:solidFill>
                <a:latin typeface="Lato"/>
                <a:ea typeface="Lato"/>
                <a:cs typeface="Lato"/>
                <a:sym typeface="Lato"/>
              </a:defRPr>
            </a:lvl1pPr>
            <a:lvl2pPr marL="914400" lvl="1"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2pPr>
            <a:lvl3pPr marL="1371600" lvl="2"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3pPr>
            <a:lvl4pPr marL="1828800" lvl="3"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4pPr>
            <a:lvl5pPr marL="2286000" lvl="4"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5pPr>
            <a:lvl6pPr marL="2743200" lvl="5"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6pPr>
            <a:lvl7pPr marL="3200400" lvl="6" indent="-317500">
              <a:lnSpc>
                <a:spcPct val="115000"/>
              </a:lnSpc>
              <a:spcBef>
                <a:spcPts val="0"/>
              </a:spcBef>
              <a:spcAft>
                <a:spcPts val="0"/>
              </a:spcAft>
              <a:buClr>
                <a:schemeClr val="accent6"/>
              </a:buClr>
              <a:buSzPts val="1400"/>
              <a:buChar char="●"/>
              <a:defRPr>
                <a:solidFill>
                  <a:schemeClr val="accent6"/>
                </a:solidFill>
              </a:defRPr>
            </a:lvl7pPr>
            <a:lvl8pPr marL="3657600" lvl="7" indent="-317500">
              <a:lnSpc>
                <a:spcPct val="115000"/>
              </a:lnSpc>
              <a:spcBef>
                <a:spcPts val="0"/>
              </a:spcBef>
              <a:spcAft>
                <a:spcPts val="0"/>
              </a:spcAft>
              <a:buClr>
                <a:schemeClr val="accent6"/>
              </a:buClr>
              <a:buSzPts val="1400"/>
              <a:buChar char="○"/>
              <a:defRPr>
                <a:solidFill>
                  <a:schemeClr val="accent6"/>
                </a:solidFill>
              </a:defRPr>
            </a:lvl8pPr>
            <a:lvl9pPr marL="4114800" lvl="8" indent="-317500">
              <a:lnSpc>
                <a:spcPct val="115000"/>
              </a:lnSpc>
              <a:spcBef>
                <a:spcPts val="0"/>
              </a:spcBef>
              <a:spcAft>
                <a:spcPts val="0"/>
              </a:spcAft>
              <a:buClr>
                <a:schemeClr val="accent6"/>
              </a:buClr>
              <a:buSzPts val="1400"/>
              <a:buChar char="■"/>
              <a:defRPr>
                <a:solidFill>
                  <a:schemeClr val="accent6"/>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23564873"/>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Righteous"/>
              <a:buNone/>
              <a:defRPr sz="2800">
                <a:solidFill>
                  <a:schemeClr val="dk1"/>
                </a:solidFill>
                <a:latin typeface="Righteous"/>
                <a:ea typeface="Righteous"/>
                <a:cs typeface="Righteous"/>
                <a:sym typeface="Righteou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6"/>
              </a:buClr>
              <a:buSzPts val="1800"/>
              <a:buFont typeface="Lato"/>
              <a:buChar char="●"/>
              <a:defRPr sz="1800">
                <a:solidFill>
                  <a:schemeClr val="accent6"/>
                </a:solidFill>
                <a:latin typeface="Lato"/>
                <a:ea typeface="Lato"/>
                <a:cs typeface="Lato"/>
                <a:sym typeface="Lato"/>
              </a:defRPr>
            </a:lvl1pPr>
            <a:lvl2pPr marL="914400" lvl="1"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2pPr>
            <a:lvl3pPr marL="1371600" lvl="2"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3pPr>
            <a:lvl4pPr marL="1828800" lvl="3"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4pPr>
            <a:lvl5pPr marL="2286000" lvl="4"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5pPr>
            <a:lvl6pPr marL="2743200" lvl="5"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6pPr>
            <a:lvl7pPr marL="3200400" lvl="6" indent="-317500">
              <a:lnSpc>
                <a:spcPct val="115000"/>
              </a:lnSpc>
              <a:spcBef>
                <a:spcPts val="0"/>
              </a:spcBef>
              <a:spcAft>
                <a:spcPts val="0"/>
              </a:spcAft>
              <a:buClr>
                <a:schemeClr val="accent6"/>
              </a:buClr>
              <a:buSzPts val="1400"/>
              <a:buChar char="●"/>
              <a:defRPr>
                <a:solidFill>
                  <a:schemeClr val="accent6"/>
                </a:solidFill>
              </a:defRPr>
            </a:lvl7pPr>
            <a:lvl8pPr marL="3657600" lvl="7" indent="-317500">
              <a:lnSpc>
                <a:spcPct val="115000"/>
              </a:lnSpc>
              <a:spcBef>
                <a:spcPts val="0"/>
              </a:spcBef>
              <a:spcAft>
                <a:spcPts val="0"/>
              </a:spcAft>
              <a:buClr>
                <a:schemeClr val="accent6"/>
              </a:buClr>
              <a:buSzPts val="1400"/>
              <a:buChar char="○"/>
              <a:defRPr>
                <a:solidFill>
                  <a:schemeClr val="accent6"/>
                </a:solidFill>
              </a:defRPr>
            </a:lvl8pPr>
            <a:lvl9pPr marL="4114800" lvl="8" indent="-317500">
              <a:lnSpc>
                <a:spcPct val="115000"/>
              </a:lnSpc>
              <a:spcBef>
                <a:spcPts val="0"/>
              </a:spcBef>
              <a:spcAft>
                <a:spcPts val="0"/>
              </a:spcAft>
              <a:buClr>
                <a:schemeClr val="accent6"/>
              </a:buClr>
              <a:buSzPts val="1400"/>
              <a:buChar char="■"/>
              <a:defRPr>
                <a:solidFill>
                  <a:schemeClr val="accent6"/>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33877293"/>
      </p:ext>
    </p:extLst>
  </p:cSld>
  <p:clrMap bg1="lt1" tx1="dk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5"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Righteous"/>
              <a:buNone/>
              <a:defRPr sz="2800">
                <a:solidFill>
                  <a:schemeClr val="dk1"/>
                </a:solidFill>
                <a:latin typeface="Righteous"/>
                <a:ea typeface="Righteous"/>
                <a:cs typeface="Righteous"/>
                <a:sym typeface="Righteou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6"/>
              </a:buClr>
              <a:buSzPts val="1800"/>
              <a:buFont typeface="Lato"/>
              <a:buChar char="●"/>
              <a:defRPr sz="1800">
                <a:solidFill>
                  <a:schemeClr val="accent6"/>
                </a:solidFill>
                <a:latin typeface="Lato"/>
                <a:ea typeface="Lato"/>
                <a:cs typeface="Lato"/>
                <a:sym typeface="Lato"/>
              </a:defRPr>
            </a:lvl1pPr>
            <a:lvl2pPr marL="914400" lvl="1"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2pPr>
            <a:lvl3pPr marL="1371600" lvl="2"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3pPr>
            <a:lvl4pPr marL="1828800" lvl="3"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4pPr>
            <a:lvl5pPr marL="2286000" lvl="4"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5pPr>
            <a:lvl6pPr marL="2743200" lvl="5"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6pPr>
            <a:lvl7pPr marL="3200400" lvl="6" indent="-317500">
              <a:lnSpc>
                <a:spcPct val="115000"/>
              </a:lnSpc>
              <a:spcBef>
                <a:spcPts val="0"/>
              </a:spcBef>
              <a:spcAft>
                <a:spcPts val="0"/>
              </a:spcAft>
              <a:buClr>
                <a:schemeClr val="accent6"/>
              </a:buClr>
              <a:buSzPts val="1400"/>
              <a:buChar char="●"/>
              <a:defRPr>
                <a:solidFill>
                  <a:schemeClr val="accent6"/>
                </a:solidFill>
              </a:defRPr>
            </a:lvl7pPr>
            <a:lvl8pPr marL="3657600" lvl="7" indent="-317500">
              <a:lnSpc>
                <a:spcPct val="115000"/>
              </a:lnSpc>
              <a:spcBef>
                <a:spcPts val="0"/>
              </a:spcBef>
              <a:spcAft>
                <a:spcPts val="0"/>
              </a:spcAft>
              <a:buClr>
                <a:schemeClr val="accent6"/>
              </a:buClr>
              <a:buSzPts val="1400"/>
              <a:buChar char="○"/>
              <a:defRPr>
                <a:solidFill>
                  <a:schemeClr val="accent6"/>
                </a:solidFill>
              </a:defRPr>
            </a:lvl8pPr>
            <a:lvl9pPr marL="4114800" lvl="8" indent="-317500">
              <a:lnSpc>
                <a:spcPct val="115000"/>
              </a:lnSpc>
              <a:spcBef>
                <a:spcPts val="0"/>
              </a:spcBef>
              <a:spcAft>
                <a:spcPts val="0"/>
              </a:spcAft>
              <a:buClr>
                <a:schemeClr val="accent6"/>
              </a:buClr>
              <a:buSzPts val="1400"/>
              <a:buChar char="■"/>
              <a:defRPr>
                <a:solidFill>
                  <a:schemeClr val="accent6"/>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60843073"/>
      </p:ext>
    </p:extLst>
  </p:cSld>
  <p:clrMap bg1="lt1" tx1="dk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1pPr>
            <a:lvl2pPr lvl="1"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2pPr>
            <a:lvl3pPr lvl="2"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3pPr>
            <a:lvl4pPr lvl="3"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4pPr>
            <a:lvl5pPr lvl="4"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5pPr>
            <a:lvl6pPr lvl="5"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6pPr>
            <a:lvl7pPr lvl="6"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7pPr>
            <a:lvl8pPr lvl="7"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8pPr>
            <a:lvl9pPr lvl="8"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accent5"/>
              </a:buClr>
              <a:buSzPts val="1400"/>
              <a:buFont typeface="Josefin Sans"/>
              <a:buChar char="■"/>
              <a:defRPr>
                <a:solidFill>
                  <a:schemeClr val="accent5"/>
                </a:solidFill>
                <a:latin typeface="Josefin Sans"/>
                <a:ea typeface="Josefin Sans"/>
                <a:cs typeface="Josefin Sans"/>
                <a:sym typeface="Josefin Sans"/>
              </a:defRPr>
            </a:lvl9pPr>
          </a:lstStyle>
          <a:p>
            <a:endParaRPr/>
          </a:p>
        </p:txBody>
      </p:sp>
    </p:spTree>
    <p:extLst>
      <p:ext uri="{BB962C8B-B14F-4D97-AF65-F5344CB8AC3E}">
        <p14:creationId xmlns:p14="http://schemas.microsoft.com/office/powerpoint/2010/main" val="2460895151"/>
      </p:ext>
    </p:extLst>
  </p:cSld>
  <p:clrMap bg1="lt1" tx1="dk1" bg2="dk2" tx2="lt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zh-CN" altLang="en-US"/>
              <a:t>单击此处编辑母版标题样式</a:t>
            </a:r>
          </a:p>
        </p:txBody>
      </p:sp>
      <p:sp>
        <p:nvSpPr>
          <p:cNvPr id="3" name="文本占位符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578BB31-84E6-B94F-8562-E535ECEB75D4}" type="datetimeFigureOut">
              <a:rPr kumimoji="1" lang="zh-CN" altLang="en-US" smtClean="0"/>
              <a:t>2024/3/19</a:t>
            </a:fld>
            <a:endParaRPr kumimoji="1" lang="zh-CN" altLang="en-US"/>
          </a:p>
        </p:txBody>
      </p:sp>
      <p:sp>
        <p:nvSpPr>
          <p:cNvPr id="5" name="页脚占位符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zh-CN" altLang="en-US"/>
          </a:p>
        </p:txBody>
      </p:sp>
      <p:sp>
        <p:nvSpPr>
          <p:cNvPr id="6" name="幻灯片编号占位符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3498438834"/>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Lst>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09B1DED-BF50-23A2-DCC5-2B89A189BDE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CAB40C2-CE70-638F-9063-53C4D4B9D53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4717CE-50D7-3DC9-36C1-A7DED00F7D6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3D6F96B-7B0F-4A6D-A018-69361F875089}" type="datetimeFigureOut">
              <a:rPr lang="en-US" smtClean="0"/>
              <a:t>19/03/2024</a:t>
            </a:fld>
            <a:endParaRPr lang="en-US"/>
          </a:p>
        </p:txBody>
      </p:sp>
      <p:sp>
        <p:nvSpPr>
          <p:cNvPr id="5" name="Footer Placeholder 4">
            <a:extLst>
              <a:ext uri="{FF2B5EF4-FFF2-40B4-BE49-F238E27FC236}">
                <a16:creationId xmlns:a16="http://schemas.microsoft.com/office/drawing/2014/main" id="{B2E8482F-6995-92DF-73B8-7C539539251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9D0442F2-0909-E934-5C92-36DBD31BD94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1A6AE12-4A0D-426F-8F5D-16493ED4024D}" type="slidenum">
              <a:rPr lang="en-US" smtClean="0"/>
              <a:t>‹#›</a:t>
            </a:fld>
            <a:endParaRPr lang="en-US"/>
          </a:p>
        </p:txBody>
      </p:sp>
    </p:spTree>
    <p:extLst>
      <p:ext uri="{BB962C8B-B14F-4D97-AF65-F5344CB8AC3E}">
        <p14:creationId xmlns:p14="http://schemas.microsoft.com/office/powerpoint/2010/main" val="208629724"/>
      </p:ext>
    </p:extLst>
  </p:cSld>
  <p:clrMap bg1="lt1" tx1="dk1" bg2="lt2" tx2="dk2" accent1="accent1" accent2="accent2" accent3="accent3" accent4="accent4" accent5="accent5" accent6="accent6" hlink="hlink" folHlink="folHlink"/>
  <p:sldLayoutIdLst>
    <p:sldLayoutId id="2147483755" r:id="rId1"/>
    <p:sldLayoutId id="2147483756" r:id="rId2"/>
    <p:sldLayoutId id="2147483757" r:id="rId3"/>
    <p:sldLayoutId id="2147483758" r:id="rId4"/>
    <p:sldLayoutId id="2147483759" r:id="rId5"/>
    <p:sldLayoutId id="2147483760" r:id="rId6"/>
    <p:sldLayoutId id="2147483761" r:id="rId7"/>
    <p:sldLayoutId id="2147483762" r:id="rId8"/>
    <p:sldLayoutId id="2147483763" r:id="rId9"/>
    <p:sldLayoutId id="2147483764" r:id="rId10"/>
    <p:sldLayoutId id="214748376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6.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35.xml"/><Relationship Id="rId5" Type="http://schemas.openxmlformats.org/officeDocument/2006/relationships/image" Target="../media/image15.png"/><Relationship Id="rId4" Type="http://schemas.openxmlformats.org/officeDocument/2006/relationships/image" Target="../media/image14.png"/></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35.xml"/><Relationship Id="rId5" Type="http://schemas.openxmlformats.org/officeDocument/2006/relationships/image" Target="../media/image17.png"/><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3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1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35.xml"/><Relationship Id="rId5" Type="http://schemas.openxmlformats.org/officeDocument/2006/relationships/image" Target="../media/image21.png"/><Relationship Id="rId4" Type="http://schemas.openxmlformats.org/officeDocument/2006/relationships/image" Target="../media/image20.png"/></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35.xml"/><Relationship Id="rId4" Type="http://schemas.openxmlformats.org/officeDocument/2006/relationships/image" Target="../media/image22.png"/></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35.xml"/><Relationship Id="rId4" Type="http://schemas.openxmlformats.org/officeDocument/2006/relationships/image" Target="../media/image23.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5.xml"/><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4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25.xml"/><Relationship Id="rId7" Type="http://schemas.openxmlformats.org/officeDocument/2006/relationships/image" Target="../media/image9.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notesSlide" Target="../notesSlides/notesSlide5.xml"/></Relationships>
</file>

<file path=ppt/slides/_rels/slide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52.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35.xml"/><Relationship Id="rId5" Type="http://schemas.openxmlformats.org/officeDocument/2006/relationships/image" Target="../media/image7.png"/><Relationship Id="rId4" Type="http://schemas.openxmlformats.org/officeDocument/2006/relationships/image" Target="../media/image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71"/>
        <p:cNvGrpSpPr/>
        <p:nvPr/>
      </p:nvGrpSpPr>
      <p:grpSpPr>
        <a:xfrm>
          <a:off x="0" y="0"/>
          <a:ext cx="0" cy="0"/>
          <a:chOff x="0" y="0"/>
          <a:chExt cx="0" cy="0"/>
        </a:xfrm>
      </p:grpSpPr>
      <p:sp>
        <p:nvSpPr>
          <p:cNvPr id="1014" name="Google Shape;15;p2">
            <a:extLst>
              <a:ext uri="{FF2B5EF4-FFF2-40B4-BE49-F238E27FC236}">
                <a16:creationId xmlns:a16="http://schemas.microsoft.com/office/drawing/2014/main" id="{5653C70D-F1FB-FFCE-E609-E205154BE7B9}"/>
              </a:ext>
            </a:extLst>
          </p:cNvPr>
          <p:cNvSpPr/>
          <p:nvPr/>
        </p:nvSpPr>
        <p:spPr>
          <a:xfrm>
            <a:off x="1193394" y="1157104"/>
            <a:ext cx="9949325"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0"/>
          <p:cNvSpPr txBox="1">
            <a:spLocks noGrp="1"/>
          </p:cNvSpPr>
          <p:nvPr>
            <p:ph type="ctrTitle"/>
          </p:nvPr>
        </p:nvSpPr>
        <p:spPr>
          <a:xfrm>
            <a:off x="1001257" y="777396"/>
            <a:ext cx="10272000" cy="2540000"/>
          </a:xfrm>
          <a:prstGeom prst="rect">
            <a:avLst/>
          </a:prstGeom>
        </p:spPr>
        <p:txBody>
          <a:bodyPr spcFirstLastPara="1" wrap="square" lIns="121900" tIns="121900" rIns="121900" bIns="121900" anchor="b" anchorCtr="0">
            <a:noAutofit/>
          </a:bodyPr>
          <a:lstStyle/>
          <a:p>
            <a:r>
              <a:rPr lang="en-US" sz="8000" dirty="0">
                <a:solidFill>
                  <a:srgbClr val="E28A78"/>
                </a:solidFill>
                <a:latin typeface="Times New Roman" panose="02020603050405020304" pitchFamily="18" charset="0"/>
                <a:cs typeface="Times New Roman" panose="02020603050405020304" pitchFamily="18" charset="0"/>
              </a:rPr>
              <a:t>Thành </a:t>
            </a:r>
            <a:r>
              <a:rPr lang="en-US" sz="8000" dirty="0" err="1">
                <a:solidFill>
                  <a:srgbClr val="E28A78"/>
                </a:solidFill>
                <a:latin typeface="Times New Roman" panose="02020603050405020304" pitchFamily="18" charset="0"/>
                <a:cs typeface="Times New Roman" panose="02020603050405020304" pitchFamily="18" charset="0"/>
              </a:rPr>
              <a:t>phần</a:t>
            </a:r>
            <a:r>
              <a:rPr lang="en-US" sz="8000" dirty="0">
                <a:solidFill>
                  <a:srgbClr val="E28A78"/>
                </a:solidFill>
                <a:latin typeface="Times New Roman" panose="02020603050405020304" pitchFamily="18" charset="0"/>
                <a:cs typeface="Times New Roman" panose="02020603050405020304" pitchFamily="18" charset="0"/>
              </a:rPr>
              <a:t> </a:t>
            </a:r>
            <a:r>
              <a:rPr lang="en-US" sz="8000" dirty="0" err="1">
                <a:solidFill>
                  <a:srgbClr val="E28A78"/>
                </a:solidFill>
                <a:latin typeface="Times New Roman" panose="02020603050405020304" pitchFamily="18" charset="0"/>
                <a:cs typeface="Times New Roman" panose="02020603050405020304" pitchFamily="18" charset="0"/>
              </a:rPr>
              <a:t>biệt</a:t>
            </a:r>
            <a:r>
              <a:rPr lang="en-US" sz="8000" dirty="0">
                <a:solidFill>
                  <a:srgbClr val="E28A78"/>
                </a:solidFill>
                <a:latin typeface="Times New Roman" panose="02020603050405020304" pitchFamily="18" charset="0"/>
                <a:cs typeface="Times New Roman" panose="02020603050405020304" pitchFamily="18" charset="0"/>
              </a:rPr>
              <a:t> </a:t>
            </a:r>
            <a:r>
              <a:rPr lang="en-US" sz="8000" dirty="0" err="1">
                <a:solidFill>
                  <a:srgbClr val="E28A78"/>
                </a:solidFill>
                <a:latin typeface="Times New Roman" panose="02020603050405020304" pitchFamily="18" charset="0"/>
                <a:cs typeface="Times New Roman" panose="02020603050405020304" pitchFamily="18" charset="0"/>
              </a:rPr>
              <a:t>lập</a:t>
            </a:r>
            <a:endParaRPr sz="8000" dirty="0">
              <a:solidFill>
                <a:srgbClr val="E28A78"/>
              </a:solidFill>
              <a:latin typeface="Times New Roman" panose="02020603050405020304" pitchFamily="18" charset="0"/>
              <a:cs typeface="Times New Roman" panose="02020603050405020304" pitchFamily="18" charset="0"/>
            </a:endParaRPr>
          </a:p>
        </p:txBody>
      </p:sp>
      <p:grpSp>
        <p:nvGrpSpPr>
          <p:cNvPr id="974" name="Google Shape;974;p30"/>
          <p:cNvGrpSpPr/>
          <p:nvPr/>
        </p:nvGrpSpPr>
        <p:grpSpPr>
          <a:xfrm>
            <a:off x="10231908" y="175045"/>
            <a:ext cx="1689532" cy="1552507"/>
            <a:chOff x="4937750" y="6239213"/>
            <a:chExt cx="1497025" cy="1357950"/>
          </a:xfrm>
        </p:grpSpPr>
        <p:sp>
          <p:nvSpPr>
            <p:cNvPr id="975" name="Google Shape;975;p30"/>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0"/>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0"/>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0"/>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0"/>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0"/>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0"/>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0"/>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3" name="Google Shape;983;p30"/>
          <p:cNvGrpSpPr/>
          <p:nvPr/>
        </p:nvGrpSpPr>
        <p:grpSpPr>
          <a:xfrm>
            <a:off x="159451" y="101649"/>
            <a:ext cx="2183421" cy="1874352"/>
            <a:chOff x="637825" y="6188825"/>
            <a:chExt cx="1363275" cy="1170300"/>
          </a:xfrm>
        </p:grpSpPr>
        <p:sp>
          <p:nvSpPr>
            <p:cNvPr id="984" name="Google Shape;984;p30"/>
            <p:cNvSpPr/>
            <p:nvPr/>
          </p:nvSpPr>
          <p:spPr>
            <a:xfrm>
              <a:off x="646925" y="6200650"/>
              <a:ext cx="1354175" cy="1158475"/>
            </a:xfrm>
            <a:custGeom>
              <a:avLst/>
              <a:gdLst/>
              <a:ahLst/>
              <a:cxnLst/>
              <a:rect l="l" t="t" r="r" b="b"/>
              <a:pathLst>
                <a:path w="54167" h="46339" extrusionOk="0">
                  <a:moveTo>
                    <a:pt x="40423" y="1"/>
                  </a:moveTo>
                  <a:cubicBezTo>
                    <a:pt x="40192" y="1"/>
                    <a:pt x="39956" y="44"/>
                    <a:pt x="39728" y="136"/>
                  </a:cubicBezTo>
                  <a:lnTo>
                    <a:pt x="22433" y="7035"/>
                  </a:lnTo>
                  <a:lnTo>
                    <a:pt x="22372" y="6914"/>
                  </a:lnTo>
                  <a:lnTo>
                    <a:pt x="20275" y="7886"/>
                  </a:lnTo>
                  <a:lnTo>
                    <a:pt x="20184" y="7947"/>
                  </a:lnTo>
                  <a:lnTo>
                    <a:pt x="20153" y="7947"/>
                  </a:lnTo>
                  <a:lnTo>
                    <a:pt x="20032" y="8008"/>
                  </a:lnTo>
                  <a:lnTo>
                    <a:pt x="17965" y="8950"/>
                  </a:lnTo>
                  <a:lnTo>
                    <a:pt x="17995" y="9072"/>
                  </a:lnTo>
                  <a:lnTo>
                    <a:pt x="1247" y="17947"/>
                  </a:lnTo>
                  <a:cubicBezTo>
                    <a:pt x="366" y="18434"/>
                    <a:pt x="1" y="19498"/>
                    <a:pt x="426" y="20379"/>
                  </a:cubicBezTo>
                  <a:lnTo>
                    <a:pt x="12007" y="45273"/>
                  </a:lnTo>
                  <a:cubicBezTo>
                    <a:pt x="12336" y="45952"/>
                    <a:pt x="12999" y="46338"/>
                    <a:pt x="13686" y="46338"/>
                  </a:cubicBezTo>
                  <a:cubicBezTo>
                    <a:pt x="14014" y="46338"/>
                    <a:pt x="14347" y="46250"/>
                    <a:pt x="14652" y="46063"/>
                  </a:cubicBezTo>
                  <a:cubicBezTo>
                    <a:pt x="21104" y="42156"/>
                    <a:pt x="28039" y="37735"/>
                    <a:pt x="30614" y="37735"/>
                  </a:cubicBezTo>
                  <a:cubicBezTo>
                    <a:pt x="30622" y="37735"/>
                    <a:pt x="30631" y="37735"/>
                    <a:pt x="30640" y="37735"/>
                  </a:cubicBezTo>
                  <a:lnTo>
                    <a:pt x="31491" y="37978"/>
                  </a:lnTo>
                  <a:lnTo>
                    <a:pt x="33679" y="36945"/>
                  </a:lnTo>
                  <a:lnTo>
                    <a:pt x="35868" y="35911"/>
                  </a:lnTo>
                  <a:lnTo>
                    <a:pt x="36202" y="35182"/>
                  </a:lnTo>
                  <a:cubicBezTo>
                    <a:pt x="36445" y="34057"/>
                    <a:pt x="44287" y="31321"/>
                    <a:pt x="52616" y="28495"/>
                  </a:cubicBezTo>
                  <a:cubicBezTo>
                    <a:pt x="53649" y="28130"/>
                    <a:pt x="54166" y="26945"/>
                    <a:pt x="53680" y="25941"/>
                  </a:cubicBezTo>
                  <a:lnTo>
                    <a:pt x="42099" y="1078"/>
                  </a:lnTo>
                  <a:cubicBezTo>
                    <a:pt x="41780" y="394"/>
                    <a:pt x="41119" y="1"/>
                    <a:pt x="40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0"/>
            <p:cNvSpPr/>
            <p:nvPr/>
          </p:nvSpPr>
          <p:spPr>
            <a:xfrm>
              <a:off x="665175" y="6418325"/>
              <a:ext cx="805500" cy="892125"/>
            </a:xfrm>
            <a:custGeom>
              <a:avLst/>
              <a:gdLst/>
              <a:ahLst/>
              <a:cxnLst/>
              <a:rect l="l" t="t" r="r" b="b"/>
              <a:pathLst>
                <a:path w="32220" h="35685" extrusionOk="0">
                  <a:moveTo>
                    <a:pt x="19940" y="0"/>
                  </a:moveTo>
                  <a:lnTo>
                    <a:pt x="0" y="9301"/>
                  </a:lnTo>
                  <a:lnTo>
                    <a:pt x="12280" y="35685"/>
                  </a:lnTo>
                  <a:lnTo>
                    <a:pt x="32220" y="26384"/>
                  </a:lnTo>
                  <a:lnTo>
                    <a:pt x="1994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0"/>
            <p:cNvSpPr/>
            <p:nvPr/>
          </p:nvSpPr>
          <p:spPr>
            <a:xfrm>
              <a:off x="1156825" y="6188825"/>
              <a:ext cx="806275" cy="892150"/>
            </a:xfrm>
            <a:custGeom>
              <a:avLst/>
              <a:gdLst/>
              <a:ahLst/>
              <a:cxnLst/>
              <a:rect l="l" t="t" r="r" b="b"/>
              <a:pathLst>
                <a:path w="32251" h="35686" extrusionOk="0">
                  <a:moveTo>
                    <a:pt x="19970" y="1"/>
                  </a:moveTo>
                  <a:lnTo>
                    <a:pt x="0" y="9302"/>
                  </a:lnTo>
                  <a:lnTo>
                    <a:pt x="12311" y="35685"/>
                  </a:lnTo>
                  <a:lnTo>
                    <a:pt x="32250" y="26384"/>
                  </a:lnTo>
                  <a:lnTo>
                    <a:pt x="199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0"/>
            <p:cNvSpPr/>
            <p:nvPr/>
          </p:nvSpPr>
          <p:spPr>
            <a:xfrm>
              <a:off x="1163650" y="6207075"/>
              <a:ext cx="797175" cy="851850"/>
            </a:xfrm>
            <a:custGeom>
              <a:avLst/>
              <a:gdLst/>
              <a:ahLst/>
              <a:cxnLst/>
              <a:rect l="l" t="t" r="r" b="b"/>
              <a:pathLst>
                <a:path w="31887" h="34074" extrusionOk="0">
                  <a:moveTo>
                    <a:pt x="20032" y="0"/>
                  </a:moveTo>
                  <a:cubicBezTo>
                    <a:pt x="12737" y="2037"/>
                    <a:pt x="4621" y="2371"/>
                    <a:pt x="1" y="8633"/>
                  </a:cubicBezTo>
                  <a:lnTo>
                    <a:pt x="11855" y="34074"/>
                  </a:lnTo>
                  <a:cubicBezTo>
                    <a:pt x="16871" y="28329"/>
                    <a:pt x="24834" y="27812"/>
                    <a:pt x="31886" y="25411"/>
                  </a:cubicBezTo>
                  <a:lnTo>
                    <a:pt x="20032"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0"/>
            <p:cNvSpPr/>
            <p:nvPr/>
          </p:nvSpPr>
          <p:spPr>
            <a:xfrm>
              <a:off x="676575" y="6422175"/>
              <a:ext cx="783475" cy="880675"/>
            </a:xfrm>
            <a:custGeom>
              <a:avLst/>
              <a:gdLst/>
              <a:ahLst/>
              <a:cxnLst/>
              <a:rect l="l" t="t" r="r" b="b"/>
              <a:pathLst>
                <a:path w="31339" h="35227" extrusionOk="0">
                  <a:moveTo>
                    <a:pt x="18596" y="1"/>
                  </a:moveTo>
                  <a:cubicBezTo>
                    <a:pt x="11283" y="1"/>
                    <a:pt x="6021" y="5695"/>
                    <a:pt x="0" y="9816"/>
                  </a:cubicBezTo>
                  <a:lnTo>
                    <a:pt x="11855" y="35227"/>
                  </a:lnTo>
                  <a:cubicBezTo>
                    <a:pt x="18207" y="31366"/>
                    <a:pt x="23739" y="25591"/>
                    <a:pt x="31338" y="25470"/>
                  </a:cubicBezTo>
                  <a:lnTo>
                    <a:pt x="19484" y="29"/>
                  </a:lnTo>
                  <a:cubicBezTo>
                    <a:pt x="19184" y="10"/>
                    <a:pt x="18888" y="1"/>
                    <a:pt x="18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0"/>
            <p:cNvSpPr/>
            <p:nvPr/>
          </p:nvSpPr>
          <p:spPr>
            <a:xfrm>
              <a:off x="637825" y="6421050"/>
              <a:ext cx="822225" cy="780725"/>
            </a:xfrm>
            <a:custGeom>
              <a:avLst/>
              <a:gdLst/>
              <a:ahLst/>
              <a:cxnLst/>
              <a:rect l="l" t="t" r="r" b="b"/>
              <a:pathLst>
                <a:path w="32889" h="31229" extrusionOk="0">
                  <a:moveTo>
                    <a:pt x="18726" y="1"/>
                  </a:moveTo>
                  <a:cubicBezTo>
                    <a:pt x="11884" y="1"/>
                    <a:pt x="5634" y="1962"/>
                    <a:pt x="0" y="5818"/>
                  </a:cubicBezTo>
                  <a:lnTo>
                    <a:pt x="11854" y="31229"/>
                  </a:lnTo>
                  <a:cubicBezTo>
                    <a:pt x="18207" y="27369"/>
                    <a:pt x="25289" y="25636"/>
                    <a:pt x="32888" y="25515"/>
                  </a:cubicBezTo>
                  <a:lnTo>
                    <a:pt x="21034" y="74"/>
                  </a:lnTo>
                  <a:cubicBezTo>
                    <a:pt x="20257" y="25"/>
                    <a:pt x="19488" y="1"/>
                    <a:pt x="187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0"/>
            <p:cNvSpPr/>
            <p:nvPr/>
          </p:nvSpPr>
          <p:spPr>
            <a:xfrm>
              <a:off x="799675" y="6378550"/>
              <a:ext cx="660375" cy="691025"/>
            </a:xfrm>
            <a:custGeom>
              <a:avLst/>
              <a:gdLst/>
              <a:ahLst/>
              <a:cxnLst/>
              <a:rect l="l" t="t" r="r" b="b"/>
              <a:pathLst>
                <a:path w="26415" h="27641" extrusionOk="0">
                  <a:moveTo>
                    <a:pt x="8317" y="0"/>
                  </a:moveTo>
                  <a:cubicBezTo>
                    <a:pt x="3824" y="0"/>
                    <a:pt x="0" y="2199"/>
                    <a:pt x="0" y="2199"/>
                  </a:cubicBezTo>
                  <a:lnTo>
                    <a:pt x="11855" y="27640"/>
                  </a:lnTo>
                  <a:cubicBezTo>
                    <a:pt x="11855" y="27640"/>
                    <a:pt x="16173" y="25966"/>
                    <a:pt x="20694" y="25966"/>
                  </a:cubicBezTo>
                  <a:cubicBezTo>
                    <a:pt x="22678" y="25966"/>
                    <a:pt x="24700" y="26288"/>
                    <a:pt x="26414" y="27215"/>
                  </a:cubicBezTo>
                  <a:lnTo>
                    <a:pt x="14560" y="1774"/>
                  </a:lnTo>
                  <a:cubicBezTo>
                    <a:pt x="12538" y="454"/>
                    <a:pt x="10358" y="0"/>
                    <a:pt x="83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0"/>
            <p:cNvSpPr/>
            <p:nvPr/>
          </p:nvSpPr>
          <p:spPr>
            <a:xfrm>
              <a:off x="1229000" y="6289125"/>
              <a:ext cx="398225" cy="168725"/>
            </a:xfrm>
            <a:custGeom>
              <a:avLst/>
              <a:gdLst/>
              <a:ahLst/>
              <a:cxnLst/>
              <a:rect l="l" t="t" r="r" b="b"/>
              <a:pathLst>
                <a:path w="15929" h="6749" fill="none" extrusionOk="0">
                  <a:moveTo>
                    <a:pt x="1" y="6749"/>
                  </a:moveTo>
                  <a:cubicBezTo>
                    <a:pt x="1" y="6749"/>
                    <a:pt x="3740" y="4165"/>
                    <a:pt x="6597" y="2889"/>
                  </a:cubicBezTo>
                  <a:cubicBezTo>
                    <a:pt x="9484" y="1581"/>
                    <a:pt x="15928" y="1"/>
                    <a:pt x="1592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0"/>
            <p:cNvSpPr/>
            <p:nvPr/>
          </p:nvSpPr>
          <p:spPr>
            <a:xfrm>
              <a:off x="1260925" y="6353725"/>
              <a:ext cx="398975" cy="168725"/>
            </a:xfrm>
            <a:custGeom>
              <a:avLst/>
              <a:gdLst/>
              <a:ahLst/>
              <a:cxnLst/>
              <a:rect l="l" t="t" r="r" b="b"/>
              <a:pathLst>
                <a:path w="15959" h="6749" fill="none" extrusionOk="0">
                  <a:moveTo>
                    <a:pt x="1" y="6748"/>
                  </a:moveTo>
                  <a:cubicBezTo>
                    <a:pt x="1" y="6748"/>
                    <a:pt x="3739" y="4165"/>
                    <a:pt x="6627" y="2888"/>
                  </a:cubicBezTo>
                  <a:cubicBezTo>
                    <a:pt x="9484" y="1581"/>
                    <a:pt x="15958" y="1"/>
                    <a:pt x="1595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0"/>
            <p:cNvSpPr/>
            <p:nvPr/>
          </p:nvSpPr>
          <p:spPr>
            <a:xfrm>
              <a:off x="1300450" y="6422125"/>
              <a:ext cx="398950" cy="168700"/>
            </a:xfrm>
            <a:custGeom>
              <a:avLst/>
              <a:gdLst/>
              <a:ahLst/>
              <a:cxnLst/>
              <a:rect l="l" t="t" r="r" b="b"/>
              <a:pathLst>
                <a:path w="15958" h="6748" fill="none" extrusionOk="0">
                  <a:moveTo>
                    <a:pt x="0" y="6748"/>
                  </a:moveTo>
                  <a:cubicBezTo>
                    <a:pt x="0" y="6748"/>
                    <a:pt x="3739" y="4164"/>
                    <a:pt x="6626" y="2888"/>
                  </a:cubicBezTo>
                  <a:cubicBezTo>
                    <a:pt x="9484" y="1581"/>
                    <a:pt x="15958" y="0"/>
                    <a:pt x="15958" y="0"/>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0"/>
            <p:cNvSpPr/>
            <p:nvPr/>
          </p:nvSpPr>
          <p:spPr>
            <a:xfrm>
              <a:off x="1325525" y="6486700"/>
              <a:ext cx="398950" cy="168725"/>
            </a:xfrm>
            <a:custGeom>
              <a:avLst/>
              <a:gdLst/>
              <a:ahLst/>
              <a:cxnLst/>
              <a:rect l="l" t="t" r="r" b="b"/>
              <a:pathLst>
                <a:path w="15958" h="6749" fill="none" extrusionOk="0">
                  <a:moveTo>
                    <a:pt x="0" y="6749"/>
                  </a:moveTo>
                  <a:cubicBezTo>
                    <a:pt x="0" y="6749"/>
                    <a:pt x="3739" y="4165"/>
                    <a:pt x="6627" y="2888"/>
                  </a:cubicBezTo>
                  <a:cubicBezTo>
                    <a:pt x="9484" y="1581"/>
                    <a:pt x="15958" y="1"/>
                    <a:pt x="1595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0"/>
            <p:cNvSpPr/>
            <p:nvPr/>
          </p:nvSpPr>
          <p:spPr>
            <a:xfrm>
              <a:off x="1362000" y="6573325"/>
              <a:ext cx="398200" cy="168725"/>
            </a:xfrm>
            <a:custGeom>
              <a:avLst/>
              <a:gdLst/>
              <a:ahLst/>
              <a:cxnLst/>
              <a:rect l="l" t="t" r="r" b="b"/>
              <a:pathLst>
                <a:path w="15928" h="6749" fill="none" extrusionOk="0">
                  <a:moveTo>
                    <a:pt x="0" y="6749"/>
                  </a:moveTo>
                  <a:cubicBezTo>
                    <a:pt x="0" y="6749"/>
                    <a:pt x="3709" y="4165"/>
                    <a:pt x="6596" y="2858"/>
                  </a:cubicBezTo>
                  <a:cubicBezTo>
                    <a:pt x="9453" y="1581"/>
                    <a:pt x="15928" y="1"/>
                    <a:pt x="1592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0"/>
            <p:cNvSpPr/>
            <p:nvPr/>
          </p:nvSpPr>
          <p:spPr>
            <a:xfrm>
              <a:off x="1393900" y="6637925"/>
              <a:ext cx="398225" cy="168725"/>
            </a:xfrm>
            <a:custGeom>
              <a:avLst/>
              <a:gdLst/>
              <a:ahLst/>
              <a:cxnLst/>
              <a:rect l="l" t="t" r="r" b="b"/>
              <a:pathLst>
                <a:path w="15929" h="6749" fill="none" extrusionOk="0">
                  <a:moveTo>
                    <a:pt x="1" y="6748"/>
                  </a:moveTo>
                  <a:cubicBezTo>
                    <a:pt x="1" y="6748"/>
                    <a:pt x="3740" y="4165"/>
                    <a:pt x="6597" y="2858"/>
                  </a:cubicBezTo>
                  <a:cubicBezTo>
                    <a:pt x="9484" y="1581"/>
                    <a:pt x="15928" y="0"/>
                    <a:pt x="15928" y="0"/>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0"/>
            <p:cNvSpPr/>
            <p:nvPr/>
          </p:nvSpPr>
          <p:spPr>
            <a:xfrm>
              <a:off x="1433425" y="6705550"/>
              <a:ext cx="398975" cy="169475"/>
            </a:xfrm>
            <a:custGeom>
              <a:avLst/>
              <a:gdLst/>
              <a:ahLst/>
              <a:cxnLst/>
              <a:rect l="l" t="t" r="r" b="b"/>
              <a:pathLst>
                <a:path w="15959" h="6779" fill="none" extrusionOk="0">
                  <a:moveTo>
                    <a:pt x="0" y="6779"/>
                  </a:moveTo>
                  <a:cubicBezTo>
                    <a:pt x="0" y="6779"/>
                    <a:pt x="3739" y="4195"/>
                    <a:pt x="6596" y="2888"/>
                  </a:cubicBezTo>
                  <a:cubicBezTo>
                    <a:pt x="9484" y="1581"/>
                    <a:pt x="15958" y="1"/>
                    <a:pt x="1595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98" name="Google Shape;998;p30"/>
          <p:cNvSpPr/>
          <p:nvPr/>
        </p:nvSpPr>
        <p:spPr>
          <a:xfrm>
            <a:off x="6956067" y="4863318"/>
            <a:ext cx="657600" cy="768100"/>
          </a:xfrm>
          <a:custGeom>
            <a:avLst/>
            <a:gdLst/>
            <a:ahLst/>
            <a:cxnLst/>
            <a:rect l="l" t="t" r="r" b="b"/>
            <a:pathLst>
              <a:path w="19728" h="23043" extrusionOk="0">
                <a:moveTo>
                  <a:pt x="10972" y="1"/>
                </a:moveTo>
                <a:cubicBezTo>
                  <a:pt x="8030" y="1"/>
                  <a:pt x="5854" y="1832"/>
                  <a:pt x="5563" y="2342"/>
                </a:cubicBezTo>
                <a:cubicBezTo>
                  <a:pt x="5168" y="3041"/>
                  <a:pt x="7356" y="6749"/>
                  <a:pt x="7356" y="6749"/>
                </a:cubicBezTo>
                <a:cubicBezTo>
                  <a:pt x="7356" y="6749"/>
                  <a:pt x="8779" y="5715"/>
                  <a:pt x="10208" y="5715"/>
                </a:cubicBezTo>
                <a:cubicBezTo>
                  <a:pt x="10476" y="5715"/>
                  <a:pt x="10745" y="5751"/>
                  <a:pt x="11004" y="5838"/>
                </a:cubicBezTo>
                <a:cubicBezTo>
                  <a:pt x="11824" y="6111"/>
                  <a:pt x="12311" y="6901"/>
                  <a:pt x="12007" y="7844"/>
                </a:cubicBezTo>
                <a:cubicBezTo>
                  <a:pt x="11673" y="8814"/>
                  <a:pt x="11064" y="9118"/>
                  <a:pt x="10359" y="9118"/>
                </a:cubicBezTo>
                <a:cubicBezTo>
                  <a:pt x="9717" y="9118"/>
                  <a:pt x="8995" y="8866"/>
                  <a:pt x="8329" y="8634"/>
                </a:cubicBezTo>
                <a:cubicBezTo>
                  <a:pt x="8329" y="8634"/>
                  <a:pt x="6688" y="12494"/>
                  <a:pt x="6870" y="12889"/>
                </a:cubicBezTo>
                <a:cubicBezTo>
                  <a:pt x="8542" y="13467"/>
                  <a:pt x="9666" y="14500"/>
                  <a:pt x="9210" y="15898"/>
                </a:cubicBezTo>
                <a:cubicBezTo>
                  <a:pt x="9085" y="16223"/>
                  <a:pt x="8673" y="16774"/>
                  <a:pt x="8024" y="16774"/>
                </a:cubicBezTo>
                <a:cubicBezTo>
                  <a:pt x="7883" y="16774"/>
                  <a:pt x="7731" y="16748"/>
                  <a:pt x="7569" y="16689"/>
                </a:cubicBezTo>
                <a:cubicBezTo>
                  <a:pt x="5320" y="15929"/>
                  <a:pt x="4955" y="12889"/>
                  <a:pt x="4712" y="12798"/>
                </a:cubicBezTo>
                <a:cubicBezTo>
                  <a:pt x="4708" y="12797"/>
                  <a:pt x="4702" y="12796"/>
                  <a:pt x="4695" y="12796"/>
                </a:cubicBezTo>
                <a:cubicBezTo>
                  <a:pt x="4315" y="12796"/>
                  <a:pt x="1" y="15291"/>
                  <a:pt x="1" y="15291"/>
                </a:cubicBezTo>
                <a:cubicBezTo>
                  <a:pt x="1" y="15291"/>
                  <a:pt x="304" y="20640"/>
                  <a:pt x="6019" y="22585"/>
                </a:cubicBezTo>
                <a:cubicBezTo>
                  <a:pt x="6898" y="22888"/>
                  <a:pt x="7819" y="23042"/>
                  <a:pt x="8731" y="23042"/>
                </a:cubicBezTo>
                <a:cubicBezTo>
                  <a:pt x="11666" y="23042"/>
                  <a:pt x="14518" y="21449"/>
                  <a:pt x="15654" y="18087"/>
                </a:cubicBezTo>
                <a:cubicBezTo>
                  <a:pt x="16718" y="14956"/>
                  <a:pt x="14651" y="12616"/>
                  <a:pt x="14651" y="12616"/>
                </a:cubicBezTo>
                <a:cubicBezTo>
                  <a:pt x="14651" y="12616"/>
                  <a:pt x="17356" y="12099"/>
                  <a:pt x="18238" y="9424"/>
                </a:cubicBezTo>
                <a:cubicBezTo>
                  <a:pt x="19727" y="5078"/>
                  <a:pt x="17417" y="1765"/>
                  <a:pt x="13314" y="397"/>
                </a:cubicBezTo>
                <a:cubicBezTo>
                  <a:pt x="12497" y="116"/>
                  <a:pt x="11710" y="1"/>
                  <a:pt x="1097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07" name="Google Shape;1007;p30"/>
          <p:cNvGrpSpPr/>
          <p:nvPr/>
        </p:nvGrpSpPr>
        <p:grpSpPr>
          <a:xfrm>
            <a:off x="7117507" y="203273"/>
            <a:ext cx="629189" cy="646767"/>
            <a:chOff x="3872675" y="1145825"/>
            <a:chExt cx="1022075" cy="1050400"/>
          </a:xfrm>
        </p:grpSpPr>
        <p:sp>
          <p:nvSpPr>
            <p:cNvPr id="1008" name="Google Shape;1008;p30"/>
            <p:cNvSpPr/>
            <p:nvPr/>
          </p:nvSpPr>
          <p:spPr>
            <a:xfrm>
              <a:off x="3872675" y="1145825"/>
              <a:ext cx="1022075" cy="1050400"/>
            </a:xfrm>
            <a:custGeom>
              <a:avLst/>
              <a:gdLst/>
              <a:ahLst/>
              <a:cxnLst/>
              <a:rect l="l" t="t" r="r" b="b"/>
              <a:pathLst>
                <a:path w="40883" h="42016" extrusionOk="0">
                  <a:moveTo>
                    <a:pt x="20933" y="1"/>
                  </a:moveTo>
                  <a:cubicBezTo>
                    <a:pt x="20559" y="1"/>
                    <a:pt x="20181" y="113"/>
                    <a:pt x="19849" y="350"/>
                  </a:cubicBezTo>
                  <a:lnTo>
                    <a:pt x="1004" y="13967"/>
                  </a:lnTo>
                  <a:cubicBezTo>
                    <a:pt x="183" y="14575"/>
                    <a:pt x="1" y="15730"/>
                    <a:pt x="578" y="16551"/>
                  </a:cubicBezTo>
                  <a:lnTo>
                    <a:pt x="4134" y="21475"/>
                  </a:lnTo>
                  <a:cubicBezTo>
                    <a:pt x="4507" y="21972"/>
                    <a:pt x="5063" y="22246"/>
                    <a:pt x="5652" y="22246"/>
                  </a:cubicBezTo>
                  <a:cubicBezTo>
                    <a:pt x="5784" y="22246"/>
                    <a:pt x="5917" y="22232"/>
                    <a:pt x="6049" y="22204"/>
                  </a:cubicBezTo>
                  <a:cubicBezTo>
                    <a:pt x="6544" y="22098"/>
                    <a:pt x="7047" y="22045"/>
                    <a:pt x="7550" y="22045"/>
                  </a:cubicBezTo>
                  <a:cubicBezTo>
                    <a:pt x="9762" y="22045"/>
                    <a:pt x="11957" y="23069"/>
                    <a:pt x="13344" y="25001"/>
                  </a:cubicBezTo>
                  <a:cubicBezTo>
                    <a:pt x="15077" y="27402"/>
                    <a:pt x="15107" y="30442"/>
                    <a:pt x="13709" y="32812"/>
                  </a:cubicBezTo>
                  <a:cubicBezTo>
                    <a:pt x="13344" y="33481"/>
                    <a:pt x="13375" y="34241"/>
                    <a:pt x="13800" y="34849"/>
                  </a:cubicBezTo>
                  <a:lnTo>
                    <a:pt x="18420" y="41232"/>
                  </a:lnTo>
                  <a:cubicBezTo>
                    <a:pt x="18787" y="41746"/>
                    <a:pt x="19353" y="42016"/>
                    <a:pt x="19931" y="42016"/>
                  </a:cubicBezTo>
                  <a:cubicBezTo>
                    <a:pt x="20311" y="42016"/>
                    <a:pt x="20697" y="41899"/>
                    <a:pt x="21034" y="41658"/>
                  </a:cubicBezTo>
                  <a:lnTo>
                    <a:pt x="39880" y="28040"/>
                  </a:lnTo>
                  <a:cubicBezTo>
                    <a:pt x="40700" y="27432"/>
                    <a:pt x="40883" y="26277"/>
                    <a:pt x="40275" y="25457"/>
                  </a:cubicBezTo>
                  <a:lnTo>
                    <a:pt x="35685" y="19074"/>
                  </a:lnTo>
                  <a:cubicBezTo>
                    <a:pt x="35337" y="18576"/>
                    <a:pt x="34765" y="18303"/>
                    <a:pt x="34170" y="18303"/>
                  </a:cubicBezTo>
                  <a:cubicBezTo>
                    <a:pt x="34037" y="18303"/>
                    <a:pt x="33903" y="18317"/>
                    <a:pt x="33770" y="18344"/>
                  </a:cubicBezTo>
                  <a:cubicBezTo>
                    <a:pt x="33275" y="18451"/>
                    <a:pt x="32773" y="18504"/>
                    <a:pt x="32273" y="18504"/>
                  </a:cubicBezTo>
                  <a:cubicBezTo>
                    <a:pt x="30067" y="18504"/>
                    <a:pt x="27887" y="17480"/>
                    <a:pt x="26475" y="15548"/>
                  </a:cubicBezTo>
                  <a:cubicBezTo>
                    <a:pt x="24773" y="13177"/>
                    <a:pt x="24712" y="10107"/>
                    <a:pt x="26111" y="7736"/>
                  </a:cubicBezTo>
                  <a:cubicBezTo>
                    <a:pt x="26475" y="7098"/>
                    <a:pt x="26445" y="6308"/>
                    <a:pt x="26019" y="5700"/>
                  </a:cubicBezTo>
                  <a:lnTo>
                    <a:pt x="22463" y="776"/>
                  </a:lnTo>
                  <a:cubicBezTo>
                    <a:pt x="22092" y="275"/>
                    <a:pt x="21518" y="1"/>
                    <a:pt x="209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0"/>
            <p:cNvSpPr/>
            <p:nvPr/>
          </p:nvSpPr>
          <p:spPr>
            <a:xfrm>
              <a:off x="4058850" y="1366575"/>
              <a:ext cx="564625" cy="669475"/>
            </a:xfrm>
            <a:custGeom>
              <a:avLst/>
              <a:gdLst/>
              <a:ahLst/>
              <a:cxnLst/>
              <a:rect l="l" t="t" r="r" b="b"/>
              <a:pathLst>
                <a:path w="22585" h="26779" extrusionOk="0">
                  <a:moveTo>
                    <a:pt x="6809" y="0"/>
                  </a:moveTo>
                  <a:lnTo>
                    <a:pt x="1" y="4924"/>
                  </a:lnTo>
                  <a:lnTo>
                    <a:pt x="15776" y="26779"/>
                  </a:lnTo>
                  <a:lnTo>
                    <a:pt x="22585" y="21885"/>
                  </a:lnTo>
                  <a:lnTo>
                    <a:pt x="680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0"/>
            <p:cNvSpPr/>
            <p:nvPr/>
          </p:nvSpPr>
          <p:spPr>
            <a:xfrm>
              <a:off x="4229075" y="1305775"/>
              <a:ext cx="479500" cy="607950"/>
            </a:xfrm>
            <a:custGeom>
              <a:avLst/>
              <a:gdLst/>
              <a:ahLst/>
              <a:cxnLst/>
              <a:rect l="l" t="t" r="r" b="b"/>
              <a:pathLst>
                <a:path w="19180" h="24318" extrusionOk="0">
                  <a:moveTo>
                    <a:pt x="3374" y="1"/>
                  </a:moveTo>
                  <a:lnTo>
                    <a:pt x="0" y="2463"/>
                  </a:lnTo>
                  <a:lnTo>
                    <a:pt x="15776" y="24317"/>
                  </a:lnTo>
                  <a:lnTo>
                    <a:pt x="19180" y="21855"/>
                  </a:lnTo>
                  <a:lnTo>
                    <a:pt x="337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0"/>
            <p:cNvSpPr/>
            <p:nvPr/>
          </p:nvSpPr>
          <p:spPr>
            <a:xfrm>
              <a:off x="4301250" y="1621050"/>
              <a:ext cx="101850" cy="89875"/>
            </a:xfrm>
            <a:custGeom>
              <a:avLst/>
              <a:gdLst/>
              <a:ahLst/>
              <a:cxnLst/>
              <a:rect l="l" t="t" r="r" b="b"/>
              <a:pathLst>
                <a:path w="4074" h="3595" extrusionOk="0">
                  <a:moveTo>
                    <a:pt x="2044" y="0"/>
                  </a:moveTo>
                  <a:cubicBezTo>
                    <a:pt x="1682" y="0"/>
                    <a:pt x="1317" y="110"/>
                    <a:pt x="1004" y="338"/>
                  </a:cubicBezTo>
                  <a:cubicBezTo>
                    <a:pt x="183" y="916"/>
                    <a:pt x="1" y="2040"/>
                    <a:pt x="578" y="2861"/>
                  </a:cubicBezTo>
                  <a:cubicBezTo>
                    <a:pt x="927" y="3339"/>
                    <a:pt x="1476" y="3594"/>
                    <a:pt x="2037" y="3594"/>
                  </a:cubicBezTo>
                  <a:cubicBezTo>
                    <a:pt x="2404" y="3594"/>
                    <a:pt x="2776" y="3485"/>
                    <a:pt x="3101" y="3256"/>
                  </a:cubicBezTo>
                  <a:cubicBezTo>
                    <a:pt x="3891" y="2679"/>
                    <a:pt x="4074" y="1554"/>
                    <a:pt x="3496" y="733"/>
                  </a:cubicBezTo>
                  <a:cubicBezTo>
                    <a:pt x="3147" y="256"/>
                    <a:pt x="2598" y="0"/>
                    <a:pt x="20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63" name="Picture 62">
            <a:extLst>
              <a:ext uri="{FF2B5EF4-FFF2-40B4-BE49-F238E27FC236}">
                <a16:creationId xmlns:a16="http://schemas.microsoft.com/office/drawing/2014/main" id="{2AE3D591-7403-42C9-5513-C0A4E7259D2B}"/>
              </a:ext>
            </a:extLst>
          </p:cNvPr>
          <p:cNvPicPr>
            <a:picLocks noChangeAspect="1"/>
          </p:cNvPicPr>
          <p:nvPr/>
        </p:nvPicPr>
        <p:blipFill>
          <a:blip r:embed="rId3"/>
          <a:stretch>
            <a:fillRect/>
          </a:stretch>
        </p:blipFill>
        <p:spPr>
          <a:xfrm>
            <a:off x="9196824" y="3567917"/>
            <a:ext cx="3414056" cy="4072481"/>
          </a:xfrm>
          <a:prstGeom prst="rect">
            <a:avLst/>
          </a:prstGeom>
        </p:spPr>
      </p:pic>
      <p:pic>
        <p:nvPicPr>
          <p:cNvPr id="962" name="Picture 961">
            <a:extLst>
              <a:ext uri="{FF2B5EF4-FFF2-40B4-BE49-F238E27FC236}">
                <a16:creationId xmlns:a16="http://schemas.microsoft.com/office/drawing/2014/main" id="{62FAF053-BBAA-99A1-30F8-BF90CFB73DD0}"/>
              </a:ext>
            </a:extLst>
          </p:cNvPr>
          <p:cNvPicPr>
            <a:picLocks noChangeAspect="1"/>
          </p:cNvPicPr>
          <p:nvPr/>
        </p:nvPicPr>
        <p:blipFill>
          <a:blip r:embed="rId4"/>
          <a:stretch>
            <a:fillRect/>
          </a:stretch>
        </p:blipFill>
        <p:spPr>
          <a:xfrm rot="12466466">
            <a:off x="-237610" y="3543188"/>
            <a:ext cx="2809737" cy="4188099"/>
          </a:xfrm>
          <a:prstGeom prst="rect">
            <a:avLst/>
          </a:prstGeom>
        </p:spPr>
      </p:pic>
      <p:grpSp>
        <p:nvGrpSpPr>
          <p:cNvPr id="963" name="Google Shape;1087;p33">
            <a:extLst>
              <a:ext uri="{FF2B5EF4-FFF2-40B4-BE49-F238E27FC236}">
                <a16:creationId xmlns:a16="http://schemas.microsoft.com/office/drawing/2014/main" id="{3A7289B8-7D15-42D0-F1BA-3F2F184AE8E6}"/>
              </a:ext>
            </a:extLst>
          </p:cNvPr>
          <p:cNvGrpSpPr/>
          <p:nvPr/>
        </p:nvGrpSpPr>
        <p:grpSpPr>
          <a:xfrm rot="2668781">
            <a:off x="-957280" y="1746226"/>
            <a:ext cx="1086365" cy="1992881"/>
            <a:chOff x="6879850" y="8750975"/>
            <a:chExt cx="620875" cy="1139050"/>
          </a:xfrm>
        </p:grpSpPr>
        <p:sp>
          <p:nvSpPr>
            <p:cNvPr id="964" name="Google Shape;1088;p33">
              <a:extLst>
                <a:ext uri="{FF2B5EF4-FFF2-40B4-BE49-F238E27FC236}">
                  <a16:creationId xmlns:a16="http://schemas.microsoft.com/office/drawing/2014/main" id="{ACE3F476-348D-D2D7-198E-38F5173AF451}"/>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1089;p33">
              <a:extLst>
                <a:ext uri="{FF2B5EF4-FFF2-40B4-BE49-F238E27FC236}">
                  <a16:creationId xmlns:a16="http://schemas.microsoft.com/office/drawing/2014/main" id="{A2AE6720-EA71-BEF3-D977-2F748B04C2C4}"/>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1090;p33">
              <a:extLst>
                <a:ext uri="{FF2B5EF4-FFF2-40B4-BE49-F238E27FC236}">
                  <a16:creationId xmlns:a16="http://schemas.microsoft.com/office/drawing/2014/main" id="{614D82FD-2753-2D84-CB29-63ADCF2EE11B}"/>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1091;p33">
              <a:extLst>
                <a:ext uri="{FF2B5EF4-FFF2-40B4-BE49-F238E27FC236}">
                  <a16:creationId xmlns:a16="http://schemas.microsoft.com/office/drawing/2014/main" id="{3DB3FA61-1360-21B2-ECBB-500B9CD0D4AA}"/>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1092;p33">
              <a:extLst>
                <a:ext uri="{FF2B5EF4-FFF2-40B4-BE49-F238E27FC236}">
                  <a16:creationId xmlns:a16="http://schemas.microsoft.com/office/drawing/2014/main" id="{1C86EFA2-CD9D-A9DA-080B-7F4980A915A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1093;p33">
              <a:extLst>
                <a:ext uri="{FF2B5EF4-FFF2-40B4-BE49-F238E27FC236}">
                  <a16:creationId xmlns:a16="http://schemas.microsoft.com/office/drawing/2014/main" id="{FFFECA77-0BA5-F048-04F6-4CEFBC1E46C5}"/>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1094;p33">
              <a:extLst>
                <a:ext uri="{FF2B5EF4-FFF2-40B4-BE49-F238E27FC236}">
                  <a16:creationId xmlns:a16="http://schemas.microsoft.com/office/drawing/2014/main" id="{E2AB269A-2535-6DCE-E6F5-31F204F72B8E}"/>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1095;p33">
              <a:extLst>
                <a:ext uri="{FF2B5EF4-FFF2-40B4-BE49-F238E27FC236}">
                  <a16:creationId xmlns:a16="http://schemas.microsoft.com/office/drawing/2014/main" id="{0F234894-9275-06F5-E461-A836C6706E85}"/>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96;p33">
              <a:extLst>
                <a:ext uri="{FF2B5EF4-FFF2-40B4-BE49-F238E27FC236}">
                  <a16:creationId xmlns:a16="http://schemas.microsoft.com/office/drawing/2014/main" id="{EF9DDFC3-3AC6-7334-077B-C0ED962A524A}"/>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97;p33">
              <a:extLst>
                <a:ext uri="{FF2B5EF4-FFF2-40B4-BE49-F238E27FC236}">
                  <a16:creationId xmlns:a16="http://schemas.microsoft.com/office/drawing/2014/main" id="{F6D87A3B-CBA7-FB0D-4BCE-7579B312CFB8}"/>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72"/>
                                        </p:tgtEl>
                                        <p:attrNameLst>
                                          <p:attrName>style.visibility</p:attrName>
                                        </p:attrNameLst>
                                      </p:cBhvr>
                                      <p:to>
                                        <p:strVal val="visible"/>
                                      </p:to>
                                    </p:set>
                                    <p:anim calcmode="lin" valueType="num">
                                      <p:cBhvr>
                                        <p:cTn id="7" dur="500" fill="hold"/>
                                        <p:tgtEl>
                                          <p:spTgt spid="972"/>
                                        </p:tgtEl>
                                        <p:attrNameLst>
                                          <p:attrName>ppt_w</p:attrName>
                                        </p:attrNameLst>
                                      </p:cBhvr>
                                      <p:tavLst>
                                        <p:tav tm="0">
                                          <p:val>
                                            <p:fltVal val="0"/>
                                          </p:val>
                                        </p:tav>
                                        <p:tav tm="100000">
                                          <p:val>
                                            <p:strVal val="#ppt_w"/>
                                          </p:val>
                                        </p:tav>
                                      </p:tavLst>
                                    </p:anim>
                                    <p:anim calcmode="lin" valueType="num">
                                      <p:cBhvr>
                                        <p:cTn id="8" dur="500" fill="hold"/>
                                        <p:tgtEl>
                                          <p:spTgt spid="972"/>
                                        </p:tgtEl>
                                        <p:attrNameLst>
                                          <p:attrName>ppt_h</p:attrName>
                                        </p:attrNameLst>
                                      </p:cBhvr>
                                      <p:tavLst>
                                        <p:tav tm="0">
                                          <p:val>
                                            <p:fltVal val="0"/>
                                          </p:val>
                                        </p:tav>
                                        <p:tav tm="100000">
                                          <p:val>
                                            <p:strVal val="#ppt_h"/>
                                          </p:val>
                                        </p:tav>
                                      </p:tavLst>
                                    </p:anim>
                                    <p:animEffect transition="in" filter="fade">
                                      <p:cBhvr>
                                        <p:cTn id="9" dur="500"/>
                                        <p:tgtEl>
                                          <p:spTgt spid="972"/>
                                        </p:tgtEl>
                                      </p:cBhvr>
                                    </p:animEffect>
                                  </p:childTnLst>
                                </p:cTn>
                              </p:par>
                              <p:par>
                                <p:cTn id="10" presetID="53" presetClass="entr" presetSubtype="16" fill="hold" nodeType="withEffect">
                                  <p:stCondLst>
                                    <p:cond delay="0"/>
                                  </p:stCondLst>
                                  <p:childTnLst>
                                    <p:set>
                                      <p:cBhvr>
                                        <p:cTn id="11" dur="1" fill="hold">
                                          <p:stCondLst>
                                            <p:cond delay="0"/>
                                          </p:stCondLst>
                                        </p:cTn>
                                        <p:tgtEl>
                                          <p:spTgt spid="974"/>
                                        </p:tgtEl>
                                        <p:attrNameLst>
                                          <p:attrName>style.visibility</p:attrName>
                                        </p:attrNameLst>
                                      </p:cBhvr>
                                      <p:to>
                                        <p:strVal val="visible"/>
                                      </p:to>
                                    </p:set>
                                    <p:anim calcmode="lin" valueType="num">
                                      <p:cBhvr>
                                        <p:cTn id="12" dur="500" fill="hold"/>
                                        <p:tgtEl>
                                          <p:spTgt spid="974"/>
                                        </p:tgtEl>
                                        <p:attrNameLst>
                                          <p:attrName>ppt_w</p:attrName>
                                        </p:attrNameLst>
                                      </p:cBhvr>
                                      <p:tavLst>
                                        <p:tav tm="0">
                                          <p:val>
                                            <p:fltVal val="0"/>
                                          </p:val>
                                        </p:tav>
                                        <p:tav tm="100000">
                                          <p:val>
                                            <p:strVal val="#ppt_w"/>
                                          </p:val>
                                        </p:tav>
                                      </p:tavLst>
                                    </p:anim>
                                    <p:anim calcmode="lin" valueType="num">
                                      <p:cBhvr>
                                        <p:cTn id="13" dur="500" fill="hold"/>
                                        <p:tgtEl>
                                          <p:spTgt spid="974"/>
                                        </p:tgtEl>
                                        <p:attrNameLst>
                                          <p:attrName>ppt_h</p:attrName>
                                        </p:attrNameLst>
                                      </p:cBhvr>
                                      <p:tavLst>
                                        <p:tav tm="0">
                                          <p:val>
                                            <p:fltVal val="0"/>
                                          </p:val>
                                        </p:tav>
                                        <p:tav tm="100000">
                                          <p:val>
                                            <p:strVal val="#ppt_h"/>
                                          </p:val>
                                        </p:tav>
                                      </p:tavLst>
                                    </p:anim>
                                    <p:animEffect transition="in" filter="fade">
                                      <p:cBhvr>
                                        <p:cTn id="14" dur="500"/>
                                        <p:tgtEl>
                                          <p:spTgt spid="974"/>
                                        </p:tgtEl>
                                      </p:cBhvr>
                                    </p:animEffect>
                                  </p:childTnLst>
                                </p:cTn>
                              </p:par>
                              <p:par>
                                <p:cTn id="15" presetID="53" presetClass="entr" presetSubtype="16" fill="hold" nodeType="withEffect">
                                  <p:stCondLst>
                                    <p:cond delay="0"/>
                                  </p:stCondLst>
                                  <p:childTnLst>
                                    <p:set>
                                      <p:cBhvr>
                                        <p:cTn id="16" dur="1" fill="hold">
                                          <p:stCondLst>
                                            <p:cond delay="0"/>
                                          </p:stCondLst>
                                        </p:cTn>
                                        <p:tgtEl>
                                          <p:spTgt spid="983"/>
                                        </p:tgtEl>
                                        <p:attrNameLst>
                                          <p:attrName>style.visibility</p:attrName>
                                        </p:attrNameLst>
                                      </p:cBhvr>
                                      <p:to>
                                        <p:strVal val="visible"/>
                                      </p:to>
                                    </p:set>
                                    <p:anim calcmode="lin" valueType="num">
                                      <p:cBhvr>
                                        <p:cTn id="17" dur="500" fill="hold"/>
                                        <p:tgtEl>
                                          <p:spTgt spid="983"/>
                                        </p:tgtEl>
                                        <p:attrNameLst>
                                          <p:attrName>ppt_w</p:attrName>
                                        </p:attrNameLst>
                                      </p:cBhvr>
                                      <p:tavLst>
                                        <p:tav tm="0">
                                          <p:val>
                                            <p:fltVal val="0"/>
                                          </p:val>
                                        </p:tav>
                                        <p:tav tm="100000">
                                          <p:val>
                                            <p:strVal val="#ppt_w"/>
                                          </p:val>
                                        </p:tav>
                                      </p:tavLst>
                                    </p:anim>
                                    <p:anim calcmode="lin" valueType="num">
                                      <p:cBhvr>
                                        <p:cTn id="18" dur="500" fill="hold"/>
                                        <p:tgtEl>
                                          <p:spTgt spid="983"/>
                                        </p:tgtEl>
                                        <p:attrNameLst>
                                          <p:attrName>ppt_h</p:attrName>
                                        </p:attrNameLst>
                                      </p:cBhvr>
                                      <p:tavLst>
                                        <p:tav tm="0">
                                          <p:val>
                                            <p:fltVal val="0"/>
                                          </p:val>
                                        </p:tav>
                                        <p:tav tm="100000">
                                          <p:val>
                                            <p:strVal val="#ppt_h"/>
                                          </p:val>
                                        </p:tav>
                                      </p:tavLst>
                                    </p:anim>
                                    <p:animEffect transition="in" filter="fade">
                                      <p:cBhvr>
                                        <p:cTn id="19" dur="500"/>
                                        <p:tgtEl>
                                          <p:spTgt spid="98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98"/>
                                        </p:tgtEl>
                                        <p:attrNameLst>
                                          <p:attrName>style.visibility</p:attrName>
                                        </p:attrNameLst>
                                      </p:cBhvr>
                                      <p:to>
                                        <p:strVal val="visible"/>
                                      </p:to>
                                    </p:set>
                                    <p:anim calcmode="lin" valueType="num">
                                      <p:cBhvr>
                                        <p:cTn id="22" dur="500" fill="hold"/>
                                        <p:tgtEl>
                                          <p:spTgt spid="998"/>
                                        </p:tgtEl>
                                        <p:attrNameLst>
                                          <p:attrName>ppt_w</p:attrName>
                                        </p:attrNameLst>
                                      </p:cBhvr>
                                      <p:tavLst>
                                        <p:tav tm="0">
                                          <p:val>
                                            <p:fltVal val="0"/>
                                          </p:val>
                                        </p:tav>
                                        <p:tav tm="100000">
                                          <p:val>
                                            <p:strVal val="#ppt_w"/>
                                          </p:val>
                                        </p:tav>
                                      </p:tavLst>
                                    </p:anim>
                                    <p:anim calcmode="lin" valueType="num">
                                      <p:cBhvr>
                                        <p:cTn id="23" dur="500" fill="hold"/>
                                        <p:tgtEl>
                                          <p:spTgt spid="998"/>
                                        </p:tgtEl>
                                        <p:attrNameLst>
                                          <p:attrName>ppt_h</p:attrName>
                                        </p:attrNameLst>
                                      </p:cBhvr>
                                      <p:tavLst>
                                        <p:tav tm="0">
                                          <p:val>
                                            <p:fltVal val="0"/>
                                          </p:val>
                                        </p:tav>
                                        <p:tav tm="100000">
                                          <p:val>
                                            <p:strVal val="#ppt_h"/>
                                          </p:val>
                                        </p:tav>
                                      </p:tavLst>
                                    </p:anim>
                                    <p:animEffect transition="in" filter="fade">
                                      <p:cBhvr>
                                        <p:cTn id="24" dur="500"/>
                                        <p:tgtEl>
                                          <p:spTgt spid="998"/>
                                        </p:tgtEl>
                                      </p:cBhvr>
                                    </p:animEffect>
                                  </p:childTnLst>
                                </p:cTn>
                              </p:par>
                              <p:par>
                                <p:cTn id="25" presetID="53" presetClass="entr" presetSubtype="16" fill="hold" nodeType="withEffect">
                                  <p:stCondLst>
                                    <p:cond delay="0"/>
                                  </p:stCondLst>
                                  <p:childTnLst>
                                    <p:set>
                                      <p:cBhvr>
                                        <p:cTn id="26" dur="1" fill="hold">
                                          <p:stCondLst>
                                            <p:cond delay="0"/>
                                          </p:stCondLst>
                                        </p:cTn>
                                        <p:tgtEl>
                                          <p:spTgt spid="1007"/>
                                        </p:tgtEl>
                                        <p:attrNameLst>
                                          <p:attrName>style.visibility</p:attrName>
                                        </p:attrNameLst>
                                      </p:cBhvr>
                                      <p:to>
                                        <p:strVal val="visible"/>
                                      </p:to>
                                    </p:set>
                                    <p:anim calcmode="lin" valueType="num">
                                      <p:cBhvr>
                                        <p:cTn id="27" dur="500" fill="hold"/>
                                        <p:tgtEl>
                                          <p:spTgt spid="1007"/>
                                        </p:tgtEl>
                                        <p:attrNameLst>
                                          <p:attrName>ppt_w</p:attrName>
                                        </p:attrNameLst>
                                      </p:cBhvr>
                                      <p:tavLst>
                                        <p:tav tm="0">
                                          <p:val>
                                            <p:fltVal val="0"/>
                                          </p:val>
                                        </p:tav>
                                        <p:tav tm="100000">
                                          <p:val>
                                            <p:strVal val="#ppt_w"/>
                                          </p:val>
                                        </p:tav>
                                      </p:tavLst>
                                    </p:anim>
                                    <p:anim calcmode="lin" valueType="num">
                                      <p:cBhvr>
                                        <p:cTn id="28" dur="500" fill="hold"/>
                                        <p:tgtEl>
                                          <p:spTgt spid="1007"/>
                                        </p:tgtEl>
                                        <p:attrNameLst>
                                          <p:attrName>ppt_h</p:attrName>
                                        </p:attrNameLst>
                                      </p:cBhvr>
                                      <p:tavLst>
                                        <p:tav tm="0">
                                          <p:val>
                                            <p:fltVal val="0"/>
                                          </p:val>
                                        </p:tav>
                                        <p:tav tm="100000">
                                          <p:val>
                                            <p:strVal val="#ppt_h"/>
                                          </p:val>
                                        </p:tav>
                                      </p:tavLst>
                                    </p:anim>
                                    <p:animEffect transition="in" filter="fade">
                                      <p:cBhvr>
                                        <p:cTn id="29" dur="500"/>
                                        <p:tgtEl>
                                          <p:spTgt spid="1007"/>
                                        </p:tgtEl>
                                      </p:cBhvr>
                                    </p:animEffect>
                                  </p:childTnLst>
                                </p:cTn>
                              </p:par>
                              <p:par>
                                <p:cTn id="30" presetID="53" presetClass="entr" presetSubtype="16" fill="hold" nodeType="with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par>
                                <p:cTn id="35" presetID="53" presetClass="entr" presetSubtype="16" fill="hold" nodeType="withEffect">
                                  <p:stCondLst>
                                    <p:cond delay="0"/>
                                  </p:stCondLst>
                                  <p:childTnLst>
                                    <p:set>
                                      <p:cBhvr>
                                        <p:cTn id="36" dur="1" fill="hold">
                                          <p:stCondLst>
                                            <p:cond delay="0"/>
                                          </p:stCondLst>
                                        </p:cTn>
                                        <p:tgtEl>
                                          <p:spTgt spid="962"/>
                                        </p:tgtEl>
                                        <p:attrNameLst>
                                          <p:attrName>style.visibility</p:attrName>
                                        </p:attrNameLst>
                                      </p:cBhvr>
                                      <p:to>
                                        <p:strVal val="visible"/>
                                      </p:to>
                                    </p:set>
                                    <p:anim calcmode="lin" valueType="num">
                                      <p:cBhvr>
                                        <p:cTn id="37" dur="500" fill="hold"/>
                                        <p:tgtEl>
                                          <p:spTgt spid="962"/>
                                        </p:tgtEl>
                                        <p:attrNameLst>
                                          <p:attrName>ppt_w</p:attrName>
                                        </p:attrNameLst>
                                      </p:cBhvr>
                                      <p:tavLst>
                                        <p:tav tm="0">
                                          <p:val>
                                            <p:fltVal val="0"/>
                                          </p:val>
                                        </p:tav>
                                        <p:tav tm="100000">
                                          <p:val>
                                            <p:strVal val="#ppt_w"/>
                                          </p:val>
                                        </p:tav>
                                      </p:tavLst>
                                    </p:anim>
                                    <p:anim calcmode="lin" valueType="num">
                                      <p:cBhvr>
                                        <p:cTn id="38" dur="500" fill="hold"/>
                                        <p:tgtEl>
                                          <p:spTgt spid="962"/>
                                        </p:tgtEl>
                                        <p:attrNameLst>
                                          <p:attrName>ppt_h</p:attrName>
                                        </p:attrNameLst>
                                      </p:cBhvr>
                                      <p:tavLst>
                                        <p:tav tm="0">
                                          <p:val>
                                            <p:fltVal val="0"/>
                                          </p:val>
                                        </p:tav>
                                        <p:tav tm="100000">
                                          <p:val>
                                            <p:strVal val="#ppt_h"/>
                                          </p:val>
                                        </p:tav>
                                      </p:tavLst>
                                    </p:anim>
                                    <p:animEffect transition="in" filter="fade">
                                      <p:cBhvr>
                                        <p:cTn id="39" dur="500"/>
                                        <p:tgtEl>
                                          <p:spTgt spid="962"/>
                                        </p:tgtEl>
                                      </p:cBhvr>
                                    </p:animEffect>
                                  </p:childTnLst>
                                </p:cTn>
                              </p:par>
                              <p:par>
                                <p:cTn id="40" presetID="53" presetClass="entr" presetSubtype="16" fill="hold" nodeType="withEffect">
                                  <p:stCondLst>
                                    <p:cond delay="0"/>
                                  </p:stCondLst>
                                  <p:childTnLst>
                                    <p:set>
                                      <p:cBhvr>
                                        <p:cTn id="41" dur="1" fill="hold">
                                          <p:stCondLst>
                                            <p:cond delay="0"/>
                                          </p:stCondLst>
                                        </p:cTn>
                                        <p:tgtEl>
                                          <p:spTgt spid="963"/>
                                        </p:tgtEl>
                                        <p:attrNameLst>
                                          <p:attrName>style.visibility</p:attrName>
                                        </p:attrNameLst>
                                      </p:cBhvr>
                                      <p:to>
                                        <p:strVal val="visible"/>
                                      </p:to>
                                    </p:set>
                                    <p:anim calcmode="lin" valueType="num">
                                      <p:cBhvr>
                                        <p:cTn id="42" dur="500" fill="hold"/>
                                        <p:tgtEl>
                                          <p:spTgt spid="963"/>
                                        </p:tgtEl>
                                        <p:attrNameLst>
                                          <p:attrName>ppt_w</p:attrName>
                                        </p:attrNameLst>
                                      </p:cBhvr>
                                      <p:tavLst>
                                        <p:tav tm="0">
                                          <p:val>
                                            <p:fltVal val="0"/>
                                          </p:val>
                                        </p:tav>
                                        <p:tav tm="100000">
                                          <p:val>
                                            <p:strVal val="#ppt_w"/>
                                          </p:val>
                                        </p:tav>
                                      </p:tavLst>
                                    </p:anim>
                                    <p:anim calcmode="lin" valueType="num">
                                      <p:cBhvr>
                                        <p:cTn id="43" dur="500" fill="hold"/>
                                        <p:tgtEl>
                                          <p:spTgt spid="963"/>
                                        </p:tgtEl>
                                        <p:attrNameLst>
                                          <p:attrName>ppt_h</p:attrName>
                                        </p:attrNameLst>
                                      </p:cBhvr>
                                      <p:tavLst>
                                        <p:tav tm="0">
                                          <p:val>
                                            <p:fltVal val="0"/>
                                          </p:val>
                                        </p:tav>
                                        <p:tav tm="100000">
                                          <p:val>
                                            <p:strVal val="#ppt_h"/>
                                          </p:val>
                                        </p:tav>
                                      </p:tavLst>
                                    </p:anim>
                                    <p:animEffect transition="in" filter="fade">
                                      <p:cBhvr>
                                        <p:cTn id="44" dur="500"/>
                                        <p:tgtEl>
                                          <p:spTgt spid="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 grpId="0"/>
      <p:bldP spid="998"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luận</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6" name="图片 31">
            <a:extLst>
              <a:ext uri="{FF2B5EF4-FFF2-40B4-BE49-F238E27FC236}">
                <a16:creationId xmlns:a16="http://schemas.microsoft.com/office/drawing/2014/main" id="{AD3DFCFE-9D88-13ED-5A79-03303BDE3C51}"/>
              </a:ext>
            </a:extLst>
          </p:cNvPr>
          <p:cNvPicPr>
            <a:picLocks noChangeAspect="1"/>
          </p:cNvPicPr>
          <p:nvPr/>
        </p:nvPicPr>
        <p:blipFill rotWithShape="1">
          <a:blip r:embed="rId4">
            <a:extLst>
              <a:ext uri="{28A0092B-C50C-407E-A947-70E740481C1C}">
                <a14:useLocalDpi xmlns:a14="http://schemas.microsoft.com/office/drawing/2010/main" val="0"/>
              </a:ext>
            </a:extLst>
          </a:blip>
          <a:srcRect l="28194" t="23704" r="40139" b="10617"/>
          <a:stretch/>
        </p:blipFill>
        <p:spPr>
          <a:xfrm>
            <a:off x="9264062" y="3185105"/>
            <a:ext cx="3070178" cy="3581874"/>
          </a:xfrm>
          <a:prstGeom prst="rect">
            <a:avLst/>
          </a:prstGeom>
        </p:spPr>
      </p:pic>
      <p:grpSp>
        <p:nvGrpSpPr>
          <p:cNvPr id="7" name="组合 10">
            <a:extLst>
              <a:ext uri="{FF2B5EF4-FFF2-40B4-BE49-F238E27FC236}">
                <a16:creationId xmlns:a16="http://schemas.microsoft.com/office/drawing/2014/main" id="{A225D924-2142-B9EB-8BF2-6C7112782778}"/>
              </a:ext>
            </a:extLst>
          </p:cNvPr>
          <p:cNvGrpSpPr/>
          <p:nvPr/>
        </p:nvGrpSpPr>
        <p:grpSpPr>
          <a:xfrm>
            <a:off x="1346800" y="1654796"/>
            <a:ext cx="9258244" cy="1815679"/>
            <a:chOff x="2522" y="5244"/>
            <a:chExt cx="13850" cy="2860"/>
          </a:xfrm>
        </p:grpSpPr>
        <p:grpSp>
          <p:nvGrpSpPr>
            <p:cNvPr id="8" name="组合 11">
              <a:extLst>
                <a:ext uri="{FF2B5EF4-FFF2-40B4-BE49-F238E27FC236}">
                  <a16:creationId xmlns:a16="http://schemas.microsoft.com/office/drawing/2014/main" id="{C39EF157-7F78-5EC2-54D8-675EAA1CB1CF}"/>
                </a:ext>
              </a:extLst>
            </p:cNvPr>
            <p:cNvGrpSpPr/>
            <p:nvPr/>
          </p:nvGrpSpPr>
          <p:grpSpPr>
            <a:xfrm>
              <a:off x="2522" y="6427"/>
              <a:ext cx="1146" cy="1146"/>
              <a:chOff x="3250" y="6121"/>
              <a:chExt cx="1146" cy="1146"/>
            </a:xfrm>
          </p:grpSpPr>
          <p:sp>
            <p:nvSpPr>
              <p:cNvPr id="10" name="椭圆 1">
                <a:extLst>
                  <a:ext uri="{FF2B5EF4-FFF2-40B4-BE49-F238E27FC236}">
                    <a16:creationId xmlns:a16="http://schemas.microsoft.com/office/drawing/2014/main" id="{F759D72D-BCF4-C5EA-9AE5-7C1BFBDA24BF}"/>
                  </a:ext>
                </a:extLst>
              </p:cNvPr>
              <p:cNvSpPr>
                <a:spLocks noChangeArrowheads="1"/>
              </p:cNvSpPr>
              <p:nvPr/>
            </p:nvSpPr>
            <p:spPr bwMode="auto">
              <a:xfrm>
                <a:off x="3250" y="6121"/>
                <a:ext cx="1146" cy="1146"/>
              </a:xfrm>
              <a:prstGeom prst="roundRect">
                <a:avLst/>
              </a:prstGeom>
              <a:solidFill>
                <a:srgbClr val="C5C979"/>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ctr" defTabSz="914217" rtl="0" eaLnBrk="1" fontAlgn="auto" latinLnBrk="0" hangingPunct="1">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sp>
            <p:nvSpPr>
              <p:cNvPr id="11" name="TextBox 32">
                <a:extLst>
                  <a:ext uri="{FF2B5EF4-FFF2-40B4-BE49-F238E27FC236}">
                    <a16:creationId xmlns:a16="http://schemas.microsoft.com/office/drawing/2014/main" id="{FF703606-8649-69F5-3BC7-4AD627C8FABD}"/>
                  </a:ext>
                </a:extLst>
              </p:cNvPr>
              <p:cNvSpPr txBox="1">
                <a:spLocks noChangeArrowheads="1"/>
              </p:cNvSpPr>
              <p:nvPr/>
            </p:nvSpPr>
            <p:spPr bwMode="auto">
              <a:xfrm>
                <a:off x="3398" y="6227"/>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l" defTabSz="914217" rtl="0" eaLnBrk="1" fontAlgn="auto" latinLnBrk="0" hangingPunct="1">
                  <a:spcBef>
                    <a:spcPts val="0"/>
                  </a:spcBef>
                  <a:spcAft>
                    <a:spcPts val="0"/>
                  </a:spcAft>
                  <a:buClrTx/>
                  <a:buSzTx/>
                  <a:buFontTx/>
                  <a:buNone/>
                  <a:tabLst/>
                  <a:defRPr/>
                </a:pPr>
                <a:r>
                  <a:rPr kumimoji="0" lang="en-US" altLang="zh-CN" sz="3199"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rPr>
                  <a:t>01</a:t>
                </a:r>
              </a:p>
            </p:txBody>
          </p:sp>
        </p:grpSp>
        <p:sp>
          <p:nvSpPr>
            <p:cNvPr id="9" name="TextBox 76">
              <a:extLst>
                <a:ext uri="{FF2B5EF4-FFF2-40B4-BE49-F238E27FC236}">
                  <a16:creationId xmlns:a16="http://schemas.microsoft.com/office/drawing/2014/main" id="{4440B51A-9CA9-C66D-7280-20F2CB4F5E33}"/>
                </a:ext>
              </a:extLst>
            </p:cNvPr>
            <p:cNvSpPr txBox="1"/>
            <p:nvPr/>
          </p:nvSpPr>
          <p:spPr>
            <a:xfrm>
              <a:off x="5092" y="5244"/>
              <a:ext cx="11280" cy="2860"/>
            </a:xfrm>
            <a:prstGeom prst="rect">
              <a:avLst/>
            </a:prstGeom>
            <a:noFill/>
          </p:spPr>
          <p:txBody>
            <a:bodyPr wrap="square" rtlCol="0">
              <a:spAutoFit/>
            </a:bodyPr>
            <a:lstStyle/>
            <a:p>
              <a:pPr marL="0" marR="0" lvl="0" indent="0" algn="just" defTabSz="914217" rtl="0" eaLnBrk="1" fontAlgn="auto" latinLnBrk="0" hangingPunct="1">
                <a:spcBef>
                  <a:spcPts val="0"/>
                </a:spcBef>
                <a:spcAft>
                  <a:spcPts val="0"/>
                </a:spcAft>
                <a:buClrTx/>
                <a:buSzTx/>
                <a:buFontTx/>
                <a:buNone/>
                <a:tabLst/>
                <a:defRPr/>
              </a:pP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Thành phần biệt lập là thành phần không nằm trong cấu trúc cú pháp của cầu (chủ ngữ vị ngữ, trạng ngữ, định ngữ, bổ ngữ) và cũng không tham gia vào việc diễn đạt nghĩa sự việc của cầu. </a:t>
              </a:r>
              <a:endParaRPr kumimoji="0" lang="en-US" sz="9600" b="1" i="0" u="none" strike="noStrike" kern="100" cap="none" spc="0" normalizeH="0" baseline="0" noProof="0" dirty="0">
                <a:ln>
                  <a:noFill/>
                </a:ln>
                <a:solidFill>
                  <a:schemeClr val="bg1">
                    <a:lumMod val="10000"/>
                  </a:scheme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grpSp>
      <p:pic>
        <p:nvPicPr>
          <p:cNvPr id="12" name="图片 2">
            <a:extLst>
              <a:ext uri="{FF2B5EF4-FFF2-40B4-BE49-F238E27FC236}">
                <a16:creationId xmlns:a16="http://schemas.microsoft.com/office/drawing/2014/main" id="{BB7DEE21-5F29-099F-AF3D-A54043C0269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83345" y="1762739"/>
            <a:ext cx="1701283" cy="1701283"/>
          </a:xfrm>
          <a:prstGeom prst="rect">
            <a:avLst/>
          </a:prstGeom>
        </p:spPr>
      </p:pic>
      <p:grpSp>
        <p:nvGrpSpPr>
          <p:cNvPr id="17" name="组合 33">
            <a:extLst>
              <a:ext uri="{FF2B5EF4-FFF2-40B4-BE49-F238E27FC236}">
                <a16:creationId xmlns:a16="http://schemas.microsoft.com/office/drawing/2014/main" id="{2F4307DC-ADAA-7B24-8C82-CACEA127A7F4}"/>
              </a:ext>
            </a:extLst>
          </p:cNvPr>
          <p:cNvGrpSpPr/>
          <p:nvPr/>
        </p:nvGrpSpPr>
        <p:grpSpPr>
          <a:xfrm>
            <a:off x="1125965" y="4367985"/>
            <a:ext cx="7726796" cy="1815680"/>
            <a:chOff x="6744" y="6053"/>
            <a:chExt cx="12171" cy="2860"/>
          </a:xfrm>
        </p:grpSpPr>
        <p:grpSp>
          <p:nvGrpSpPr>
            <p:cNvPr id="18" name="组合 34">
              <a:extLst>
                <a:ext uri="{FF2B5EF4-FFF2-40B4-BE49-F238E27FC236}">
                  <a16:creationId xmlns:a16="http://schemas.microsoft.com/office/drawing/2014/main" id="{8B60DD1E-CB6E-8A5F-BBC1-159C581C02DB}"/>
                </a:ext>
              </a:extLst>
            </p:cNvPr>
            <p:cNvGrpSpPr/>
            <p:nvPr/>
          </p:nvGrpSpPr>
          <p:grpSpPr>
            <a:xfrm>
              <a:off x="6744" y="6427"/>
              <a:ext cx="1146" cy="1146"/>
              <a:chOff x="11167" y="6123"/>
              <a:chExt cx="1146" cy="1146"/>
            </a:xfrm>
          </p:grpSpPr>
          <p:sp>
            <p:nvSpPr>
              <p:cNvPr id="20" name="椭圆 1">
                <a:extLst>
                  <a:ext uri="{FF2B5EF4-FFF2-40B4-BE49-F238E27FC236}">
                    <a16:creationId xmlns:a16="http://schemas.microsoft.com/office/drawing/2014/main" id="{37A41F84-5195-FDE1-6178-9E961452B202}"/>
                  </a:ext>
                </a:extLst>
              </p:cNvPr>
              <p:cNvSpPr>
                <a:spLocks noChangeArrowheads="1"/>
              </p:cNvSpPr>
              <p:nvPr/>
            </p:nvSpPr>
            <p:spPr bwMode="auto">
              <a:xfrm>
                <a:off x="11167" y="6123"/>
                <a:ext cx="1146" cy="1146"/>
              </a:xfrm>
              <a:prstGeom prst="roundRect">
                <a:avLst/>
              </a:prstGeom>
              <a:solidFill>
                <a:srgbClr val="E2B3BD"/>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ctr" defTabSz="914217" rtl="0" eaLnBrk="1" fontAlgn="auto" latinLnBrk="0" hangingPunct="1">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sp>
            <p:nvSpPr>
              <p:cNvPr id="21" name="TextBox 32">
                <a:extLst>
                  <a:ext uri="{FF2B5EF4-FFF2-40B4-BE49-F238E27FC236}">
                    <a16:creationId xmlns:a16="http://schemas.microsoft.com/office/drawing/2014/main" id="{A2E8C658-0868-2849-0E85-FD5455816F1B}"/>
                  </a:ext>
                </a:extLst>
              </p:cNvPr>
              <p:cNvSpPr txBox="1">
                <a:spLocks noChangeArrowheads="1"/>
              </p:cNvSpPr>
              <p:nvPr/>
            </p:nvSpPr>
            <p:spPr bwMode="auto">
              <a:xfrm>
                <a:off x="11266" y="6236"/>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l" defTabSz="914217" rtl="0" eaLnBrk="1" fontAlgn="auto" latinLnBrk="0" hangingPunct="1">
                  <a:spcBef>
                    <a:spcPts val="0"/>
                  </a:spcBef>
                  <a:spcAft>
                    <a:spcPts val="0"/>
                  </a:spcAft>
                  <a:buClrTx/>
                  <a:buSzTx/>
                  <a:buFontTx/>
                  <a:buNone/>
                  <a:tabLst/>
                  <a:defRPr/>
                </a:pPr>
                <a:r>
                  <a:rPr kumimoji="0" lang="en-US" altLang="zh-CN" sz="3199"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rPr>
                  <a:t>02</a:t>
                </a:r>
              </a:p>
            </p:txBody>
          </p:sp>
        </p:grpSp>
        <p:sp>
          <p:nvSpPr>
            <p:cNvPr id="19" name="TextBox 76">
              <a:extLst>
                <a:ext uri="{FF2B5EF4-FFF2-40B4-BE49-F238E27FC236}">
                  <a16:creationId xmlns:a16="http://schemas.microsoft.com/office/drawing/2014/main" id="{3D37B219-7E46-492E-3C82-9C931A3A9507}"/>
                </a:ext>
              </a:extLst>
            </p:cNvPr>
            <p:cNvSpPr txBox="1"/>
            <p:nvPr/>
          </p:nvSpPr>
          <p:spPr>
            <a:xfrm>
              <a:off x="9349" y="6053"/>
              <a:ext cx="9566" cy="2860"/>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i="0" u="none" strike="noStrike" cap="none" normalizeH="0" baseline="0">
                  <a:ln>
                    <a:noFill/>
                  </a:ln>
                  <a:solidFill>
                    <a:schemeClr val="tx1">
                      <a:lumMod val="75000"/>
                      <a:lumOff val="25000"/>
                    </a:schemeClr>
                  </a:solidFill>
                  <a:effectLst/>
                  <a:uLnTx/>
                  <a:uFillTx/>
                  <a:latin typeface="仓耳羽辰体-谷力 W04" panose="02020400000000000000" pitchFamily="18" charset="-122"/>
                  <a:ea typeface="仓耳羽辰体-谷力 W04" panose="02020400000000000000" pitchFamily="18" charset="-122"/>
                  <a:cs typeface="+mn-ea"/>
                </a:defRPr>
              </a:lvl1pPr>
            </a:lstStyle>
            <a:p>
              <a:pPr algn="just">
                <a:spcAft>
                  <a:spcPts val="800"/>
                </a:spcAft>
              </a:pP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Thành phần biệt lập gồm: thành phần tình thái, thành phần cảm thán, thành phần gọi - đáp, thành phần chêm xen (phụ chú). </a:t>
              </a:r>
              <a:endParaRPr lang="en-US" sz="4000" dirty="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grpSp>
      <p:pic>
        <p:nvPicPr>
          <p:cNvPr id="22" name="图片 40">
            <a:extLst>
              <a:ext uri="{FF2B5EF4-FFF2-40B4-BE49-F238E27FC236}">
                <a16:creationId xmlns:a16="http://schemas.microsoft.com/office/drawing/2014/main" id="{3D806CDE-7519-8B71-F0C9-7228C85F500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68457" y="3826516"/>
            <a:ext cx="1701283" cy="1701283"/>
          </a:xfrm>
          <a:prstGeom prst="rect">
            <a:avLst/>
          </a:prstGeom>
        </p:spPr>
      </p:pic>
    </p:spTree>
    <p:extLst>
      <p:ext uri="{BB962C8B-B14F-4D97-AF65-F5344CB8AC3E}">
        <p14:creationId xmlns:p14="http://schemas.microsoft.com/office/powerpoint/2010/main" val="271437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 presetClass="entr" presetSubtype="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1+#ppt_w/2"/>
                                          </p:val>
                                        </p:tav>
                                        <p:tav tm="100000">
                                          <p:val>
                                            <p:strVal val="#ppt_x"/>
                                          </p:val>
                                        </p:tav>
                                      </p:tavLst>
                                    </p:anim>
                                    <p:anim calcmode="lin" valueType="num">
                                      <p:cBhvr additive="base">
                                        <p:cTn id="12" dur="75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750" fill="hold"/>
                                        <p:tgtEl>
                                          <p:spTgt spid="7"/>
                                        </p:tgtEl>
                                        <p:attrNameLst>
                                          <p:attrName>ppt_x</p:attrName>
                                        </p:attrNameLst>
                                      </p:cBhvr>
                                      <p:tavLst>
                                        <p:tav tm="0">
                                          <p:val>
                                            <p:strVal val="#ppt_x"/>
                                          </p:val>
                                        </p:tav>
                                        <p:tav tm="100000">
                                          <p:val>
                                            <p:strVal val="#ppt_x"/>
                                          </p:val>
                                        </p:tav>
                                      </p:tavLst>
                                    </p:anim>
                                    <p:anim calcmode="lin" valueType="num">
                                      <p:cBhvr additive="base">
                                        <p:cTn id="18" dur="75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6"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1+#ppt_w/2"/>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additive="base">
                                        <p:cTn id="29" dur="750" fill="hold"/>
                                        <p:tgtEl>
                                          <p:spTgt spid="17"/>
                                        </p:tgtEl>
                                        <p:attrNameLst>
                                          <p:attrName>ppt_x</p:attrName>
                                        </p:attrNameLst>
                                      </p:cBhvr>
                                      <p:tavLst>
                                        <p:tav tm="0">
                                          <p:val>
                                            <p:strVal val="#ppt_x"/>
                                          </p:val>
                                        </p:tav>
                                        <p:tav tm="100000">
                                          <p:val>
                                            <p:strVal val="#ppt_x"/>
                                          </p:val>
                                        </p:tav>
                                      </p:tavLst>
                                    </p:anim>
                                    <p:anim calcmode="lin" valueType="num">
                                      <p:cBhvr additive="base">
                                        <p:cTn id="30"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luận</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 name="图片 7">
            <a:extLst>
              <a:ext uri="{FF2B5EF4-FFF2-40B4-BE49-F238E27FC236}">
                <a16:creationId xmlns:a16="http://schemas.microsoft.com/office/drawing/2014/main" id="{9A743DBE-B162-7DF5-F903-59D49D907FC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8085" y="2579729"/>
            <a:ext cx="4685271" cy="3962400"/>
          </a:xfrm>
          <a:prstGeom prst="rect">
            <a:avLst/>
          </a:prstGeom>
        </p:spPr>
      </p:pic>
      <p:grpSp>
        <p:nvGrpSpPr>
          <p:cNvPr id="3" name="组合 2">
            <a:extLst>
              <a:ext uri="{FF2B5EF4-FFF2-40B4-BE49-F238E27FC236}">
                <a16:creationId xmlns:a16="http://schemas.microsoft.com/office/drawing/2014/main" id="{C3A245EB-0DA7-F9F0-8D88-C839428F0C30}"/>
              </a:ext>
            </a:extLst>
          </p:cNvPr>
          <p:cNvGrpSpPr/>
          <p:nvPr/>
        </p:nvGrpSpPr>
        <p:grpSpPr>
          <a:xfrm>
            <a:off x="5969608" y="1697513"/>
            <a:ext cx="5604773" cy="3962400"/>
            <a:chOff x="5502589" y="1818640"/>
            <a:chExt cx="5604773" cy="3962400"/>
          </a:xfrm>
        </p:grpSpPr>
        <p:pic>
          <p:nvPicPr>
            <p:cNvPr id="6" name="图片 10">
              <a:extLst>
                <a:ext uri="{FF2B5EF4-FFF2-40B4-BE49-F238E27FC236}">
                  <a16:creationId xmlns:a16="http://schemas.microsoft.com/office/drawing/2014/main" id="{1256F061-384F-4C5C-FC39-F892D273FF6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502589" y="1818640"/>
              <a:ext cx="5604773" cy="3962400"/>
            </a:xfrm>
            <a:prstGeom prst="rect">
              <a:avLst/>
            </a:prstGeom>
          </p:spPr>
        </p:pic>
        <p:sp>
          <p:nvSpPr>
            <p:cNvPr id="7" name="文本框 19">
              <a:extLst>
                <a:ext uri="{FF2B5EF4-FFF2-40B4-BE49-F238E27FC236}">
                  <a16:creationId xmlns:a16="http://schemas.microsoft.com/office/drawing/2014/main" id="{444239D2-884C-A554-34CF-EFABD08E4550}"/>
                </a:ext>
              </a:extLst>
            </p:cNvPr>
            <p:cNvSpPr txBox="1"/>
            <p:nvPr/>
          </p:nvSpPr>
          <p:spPr>
            <a:xfrm>
              <a:off x="6628478" y="2214791"/>
              <a:ext cx="3613143" cy="3170099"/>
            </a:xfrm>
            <a:prstGeom prst="rect">
              <a:avLst/>
            </a:prstGeom>
            <a:noFill/>
          </p:spPr>
          <p:txBody>
            <a:bodyPr wrap="square">
              <a:spAutoFit/>
            </a:bodyPr>
            <a:lstStyle/>
            <a:p>
              <a:pPr algn="just">
                <a:spcAft>
                  <a:spcPts val="800"/>
                </a:spcAft>
              </a:pPr>
              <a:r>
                <a:rPr lang="vi-VN" sz="4000" i="1" kern="100" dirty="0">
                  <a:solidFill>
                    <a:srgbClr val="000000"/>
                  </a:solidFill>
                  <a:effectLst/>
                  <a:latin typeface="+mj-lt"/>
                  <a:ea typeface="Calibri" panose="020F0502020204030204" pitchFamily="34" charset="0"/>
                  <a:cs typeface="Times New Roman" panose="02020603050405020304" pitchFamily="18" charset="0"/>
                </a:rPr>
                <a:t>Em hãy nêu chức năng của thành phần tình thái và thành phần cảm thán.</a:t>
              </a:r>
              <a:endParaRPr lang="en-SG" sz="4000" dirty="0">
                <a:effectLst/>
                <a:latin typeface="+mj-lt"/>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983340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left)">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19319" y="1115905"/>
            <a:ext cx="1023257"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dụ</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alibri" panose="020F0502020204030204" pitchFamily="34" charset="0"/>
                <a:cs typeface="Times New Roman" panose="02020603050405020304" pitchFamily="18" charset="0"/>
              </a:rPr>
              <a:t>1</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175247" y="4622672"/>
            <a:ext cx="880028"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dụ</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alibri" panose="020F0502020204030204" pitchFamily="34" charset="0"/>
                <a:cs typeface="Times New Roman" panose="02020603050405020304" pitchFamily="18" charset="0"/>
              </a:rPr>
              <a:t>2</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6308" y="454186"/>
            <a:ext cx="3603171"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3200" b="1" dirty="0">
                <a:effectLst/>
                <a:latin typeface="+mj-lt"/>
                <a:ea typeface="Calibri" panose="020F0502020204030204" pitchFamily="34" charset="0"/>
                <a:cs typeface="Times New Roman" panose="02020603050405020304" pitchFamily="18" charset="0"/>
              </a:rPr>
              <a:t>Thành phần </a:t>
            </a:r>
            <a:endParaRPr lang="en-US" sz="3200" b="1" dirty="0">
              <a:effectLst/>
              <a:latin typeface="+mj-lt"/>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vi-VN" sz="3200" b="1" dirty="0">
                <a:effectLst/>
                <a:latin typeface="+mj-lt"/>
                <a:ea typeface="Calibri" panose="020F0502020204030204" pitchFamily="34" charset="0"/>
                <a:cs typeface="Times New Roman" panose="02020603050405020304" pitchFamily="18" charset="0"/>
              </a:rPr>
              <a:t>tình thái: </a:t>
            </a:r>
            <a:endParaRPr lang="en-US" sz="3200" b="1" dirty="0">
              <a:effectLst/>
              <a:latin typeface="+mj-lt"/>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079043" y="385635"/>
            <a:ext cx="6884359" cy="3231654"/>
          </a:xfrm>
          <a:prstGeom prst="rect">
            <a:avLst/>
          </a:prstGeom>
          <a:noFill/>
        </p:spPr>
        <p:txBody>
          <a:bodyPr wrap="square">
            <a:spAutoFit/>
          </a:bodyPr>
          <a:lstStyle/>
          <a:p>
            <a:pPr algn="just"/>
            <a:r>
              <a:rPr lang="vi-VN" sz="2400" b="1" i="1" dirty="0">
                <a:latin typeface="+mj-lt"/>
              </a:rPr>
              <a:t>+ Chắc chắn</a:t>
            </a:r>
            <a:r>
              <a:rPr lang="vi-VN" sz="2400" i="1" dirty="0">
                <a:latin typeface="+mj-lt"/>
              </a:rPr>
              <a:t> tất cả đám học sinh chúng tôi đứa nào cũng yêu mến thầy vì tấm lòng nhân từ, vì những ý nghĩ tốt lành, vì những ước mơ của thầy về tương lai chúng tôi.</a:t>
            </a:r>
            <a:r>
              <a:rPr lang="vi-VN" sz="2400" dirty="0">
                <a:latin typeface="+mj-lt"/>
              </a:rPr>
              <a:t> (Trin-ghi-do Ai-tơ-ma-tốp, Người thầy đầu tiên) </a:t>
            </a:r>
            <a:endParaRPr lang="en-SG" sz="2400" dirty="0">
              <a:latin typeface="+mj-lt"/>
            </a:endParaRPr>
          </a:p>
          <a:p>
            <a:pPr algn="just"/>
            <a:r>
              <a:rPr lang="vi-VN" sz="2400" b="1" dirty="0">
                <a:latin typeface="+mj-lt"/>
                <a:sym typeface="Wingdings" panose="05000000000000000000" pitchFamily="2" charset="2"/>
              </a:rPr>
              <a:t></a:t>
            </a:r>
            <a:r>
              <a:rPr lang="vi-VN" sz="2400" b="1" dirty="0">
                <a:latin typeface="+mj-lt"/>
              </a:rPr>
              <a:t> Chắc chắn</a:t>
            </a:r>
            <a:r>
              <a:rPr lang="vi-VN" sz="2400" dirty="0">
                <a:latin typeface="+mj-lt"/>
              </a:rPr>
              <a:t> là thành phần tình thái, thể hiện sự đánh giá về tính chính xác của thông tin được nói tới.</a:t>
            </a:r>
            <a:endParaRPr lang="en-SG" sz="2400" dirty="0">
              <a:latin typeface="+mj-lt"/>
            </a:endParaRPr>
          </a:p>
          <a:p>
            <a:pPr marR="0" lvl="0" algn="just" defTabSz="914400" rtl="0" eaLnBrk="1" fontAlgn="auto" latinLnBrk="0" hangingPunct="1">
              <a:lnSpc>
                <a:spcPct val="100000"/>
              </a:lnSpc>
              <a:spcBef>
                <a:spcPts val="0"/>
              </a:spcBef>
              <a:spcAft>
                <a:spcPts val="0"/>
              </a:spcAft>
              <a:buClrTx/>
              <a:buSzTx/>
              <a:tabLst/>
              <a:defRPr/>
            </a:pPr>
            <a:r>
              <a:rPr kumimoji="0" lang="vi-VN" sz="3600" b="0" i="0" u="none" strike="noStrike" kern="1200" cap="none" spc="0" normalizeH="0" baseline="0" noProof="0" dirty="0">
                <a:ln>
                  <a:noFill/>
                </a:ln>
                <a:solidFill>
                  <a:prstClr val="black"/>
                </a:solidFill>
                <a:effectLst/>
                <a:uLnTx/>
                <a:uFillTx/>
                <a:latin typeface="+mj-lt"/>
              </a:rPr>
              <a:t> </a:t>
            </a:r>
            <a:endParaRPr kumimoji="0" lang="en-SG" sz="66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156220" y="3691918"/>
            <a:ext cx="6884359" cy="2800767"/>
          </a:xfrm>
          <a:prstGeom prst="rect">
            <a:avLst/>
          </a:prstGeom>
          <a:noFill/>
        </p:spPr>
        <p:txBody>
          <a:bodyPr wrap="square">
            <a:spAutoFit/>
          </a:bodyPr>
          <a:lstStyle/>
          <a:p>
            <a:pPr algn="just"/>
            <a:r>
              <a:rPr lang="vi-VN" sz="2400" i="1" dirty="0">
                <a:latin typeface="+mj-lt"/>
              </a:rPr>
              <a:t>+ Hoạ sĩ còn đang nheo mắt cố đọc tên các sách trên giá thì cô gái đã bước tới, </a:t>
            </a:r>
            <a:r>
              <a:rPr lang="vi-VN" sz="2400" b="1" i="1" dirty="0">
                <a:latin typeface="+mj-lt"/>
              </a:rPr>
              <a:t>dường như</a:t>
            </a:r>
            <a:r>
              <a:rPr lang="vi-VN" sz="2400" i="1" dirty="0">
                <a:latin typeface="+mj-lt"/>
              </a:rPr>
              <a:t> làm việc ấy hộ bố.</a:t>
            </a:r>
            <a:r>
              <a:rPr lang="vi-VN" sz="2400" dirty="0">
                <a:latin typeface="+mj-lt"/>
              </a:rPr>
              <a:t> (Nguyễn Thành Long, Lặng lẽ Sa Pa) </a:t>
            </a:r>
            <a:endParaRPr lang="en-US" sz="2400" dirty="0">
              <a:latin typeface="+mj-lt"/>
            </a:endParaRPr>
          </a:p>
          <a:p>
            <a:pPr algn="just"/>
            <a:endParaRPr lang="en-SG" sz="2400" dirty="0">
              <a:latin typeface="+mj-lt"/>
            </a:endParaRPr>
          </a:p>
          <a:p>
            <a:pPr algn="just"/>
            <a:r>
              <a:rPr lang="vi-VN" sz="2400" dirty="0">
                <a:latin typeface="+mj-lt"/>
                <a:sym typeface="Wingdings" panose="05000000000000000000" pitchFamily="2" charset="2"/>
              </a:rPr>
              <a:t></a:t>
            </a:r>
            <a:r>
              <a:rPr lang="vi-VN" sz="2400" dirty="0">
                <a:latin typeface="+mj-lt"/>
              </a:rPr>
              <a:t> </a:t>
            </a:r>
            <a:r>
              <a:rPr lang="vi-VN" sz="2400" b="1" i="1" dirty="0">
                <a:latin typeface="+mj-lt"/>
              </a:rPr>
              <a:t>Dường như</a:t>
            </a:r>
            <a:r>
              <a:rPr lang="vi-VN" sz="2400" dirty="0">
                <a:latin typeface="+mj-lt"/>
              </a:rPr>
              <a:t> là thành phần tình thái thể hiện ý không chắc chắn. </a:t>
            </a:r>
            <a:endParaRPr lang="en-SG" sz="2400" dirty="0">
              <a:latin typeface="+mj-lt"/>
            </a:endParaRPr>
          </a:p>
          <a:p>
            <a:pPr marR="0" lvl="0" algn="just" defTabSz="914400" rtl="0" eaLnBrk="1" fontAlgn="auto" latinLnBrk="0" hangingPunct="1">
              <a:lnSpc>
                <a:spcPct val="100000"/>
              </a:lnSpc>
              <a:spcBef>
                <a:spcPts val="0"/>
              </a:spcBef>
              <a:spcAft>
                <a:spcPts val="0"/>
              </a:spcAft>
              <a:buClrTx/>
              <a:buSzTx/>
              <a:tabLst/>
              <a:defRPr/>
            </a:pPr>
            <a:endParaRPr kumimoji="0" lang="en-SG" sz="3200" b="0" i="0" u="none" strike="noStrike" kern="1200" cap="none" spc="0" normalizeH="0" baseline="0" noProof="0" dirty="0">
              <a:ln>
                <a:noFill/>
              </a:ln>
              <a:solidFill>
                <a:prstClr val="black"/>
              </a:solidFill>
              <a:effectLst/>
              <a:uLnTx/>
              <a:uFillTx/>
              <a:latin typeface="+mj-lt"/>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
        <p:nvSpPr>
          <p:cNvPr id="4" name="TextBox 3">
            <a:extLst>
              <a:ext uri="{FF2B5EF4-FFF2-40B4-BE49-F238E27FC236}">
                <a16:creationId xmlns:a16="http://schemas.microsoft.com/office/drawing/2014/main" id="{F4185A5B-65A3-DA6E-35ED-1C1D219224BC}"/>
              </a:ext>
            </a:extLst>
          </p:cNvPr>
          <p:cNvSpPr txBox="1"/>
          <p:nvPr/>
        </p:nvSpPr>
        <p:spPr>
          <a:xfrm>
            <a:off x="226308" y="1732446"/>
            <a:ext cx="3498783" cy="224676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thành phần thể hiện thái độ, cách đánh giá của người nói (người viết) đối với sự việc được nói tới trong câu.</a:t>
            </a:r>
            <a:endParaRPr kumimoji="0" lang="en-SG" sz="4000" b="0" i="0" u="none" strike="noStrike" kern="100" cap="none" spc="0" normalizeH="0" baseline="0" noProof="0" dirty="0">
              <a:ln>
                <a:noFill/>
              </a:ln>
              <a:solidFill>
                <a:prstClr val="black"/>
              </a:solidFill>
              <a:effectLst/>
              <a:uLnTx/>
              <a:uFillTx/>
              <a:latin typeface="Calibri Light" panose="020F0302020204030204"/>
              <a:ea typeface="Arial" panose="020B0604020202020204" pitchFamily="34" charset="0"/>
              <a:cs typeface="Times New Roman" panose="02020603050405020304" pitchFamily="18" charset="0"/>
            </a:endParaRPr>
          </a:p>
        </p:txBody>
      </p:sp>
    </p:spTree>
    <p:extLst>
      <p:ext uri="{BB962C8B-B14F-4D97-AF65-F5344CB8AC3E}">
        <p14:creationId xmlns:p14="http://schemas.microsoft.com/office/powerpoint/2010/main" val="760250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8">
                                            <p:txEl>
                                              <p:pRg st="0" end="0"/>
                                            </p:txEl>
                                          </p:spTgt>
                                        </p:tgtEl>
                                        <p:attrNameLst>
                                          <p:attrName>style.visibility</p:attrName>
                                        </p:attrNameLst>
                                      </p:cBhvr>
                                      <p:to>
                                        <p:strVal val="visible"/>
                                      </p:to>
                                    </p:set>
                                    <p:animEffect transition="in" filter="barn(inVertical)">
                                      <p:cBhvr>
                                        <p:cTn id="12" dur="500"/>
                                        <p:tgtEl>
                                          <p:spTgt spid="1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8">
                                            <p:txEl>
                                              <p:pRg st="1" end="1"/>
                                            </p:txEl>
                                          </p:spTgt>
                                        </p:tgtEl>
                                        <p:attrNameLst>
                                          <p:attrName>style.visibility</p:attrName>
                                        </p:attrNameLst>
                                      </p:cBhvr>
                                      <p:to>
                                        <p:strVal val="visible"/>
                                      </p:to>
                                    </p:set>
                                    <p:animEffect transition="in" filter="barn(inVertical)">
                                      <p:cBhvr>
                                        <p:cTn id="17" dur="500"/>
                                        <p:tgtEl>
                                          <p:spTgt spid="1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barn(inVertical)">
                                      <p:cBhvr>
                                        <p:cTn id="22" dur="500"/>
                                        <p:tgtEl>
                                          <p:spTgt spid="20">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20">
                                            <p:txEl>
                                              <p:pRg st="2" end="2"/>
                                            </p:txEl>
                                          </p:spTgt>
                                        </p:tgtEl>
                                        <p:attrNameLst>
                                          <p:attrName>style.visibility</p:attrName>
                                        </p:attrNameLst>
                                      </p:cBhvr>
                                      <p:to>
                                        <p:strVal val="visible"/>
                                      </p:to>
                                    </p:set>
                                    <p:animEffect transition="in" filter="barn(inVertical)">
                                      <p:cBhvr>
                                        <p:cTn id="27" dur="500"/>
                                        <p:tgtEl>
                                          <p:spTgt spid="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19319" y="1115905"/>
            <a:ext cx="1023257"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dụ</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alibri" panose="020F0502020204030204" pitchFamily="34" charset="0"/>
                <a:cs typeface="Times New Roman" panose="02020603050405020304" pitchFamily="18" charset="0"/>
              </a:rPr>
              <a:t>1</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175247" y="4622672"/>
            <a:ext cx="880028"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dụ</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alibri" panose="020F0502020204030204" pitchFamily="34" charset="0"/>
                <a:cs typeface="Times New Roman" panose="02020603050405020304" pitchFamily="18" charset="0"/>
              </a:rPr>
              <a:t>2</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6308" y="454186"/>
            <a:ext cx="3603171"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Thành phần </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err="1">
                <a:latin typeface="Times New Roman" panose="02020603050405020304" pitchFamily="18" charset="0"/>
                <a:ea typeface="Calibri" panose="020F0502020204030204" pitchFamily="34" charset="0"/>
                <a:cs typeface="Times New Roman" panose="02020603050405020304" pitchFamily="18" charset="0"/>
              </a:rPr>
              <a:t>c</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ảm</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thán</a:t>
            </a: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079043" y="385635"/>
            <a:ext cx="6884359" cy="2893100"/>
          </a:xfrm>
          <a:prstGeom prst="rect">
            <a:avLst/>
          </a:prstGeom>
          <a:noFill/>
        </p:spPr>
        <p:txBody>
          <a:bodyPr wrap="square">
            <a:spAutoFit/>
          </a:bodyPr>
          <a:lstStyle/>
          <a:p>
            <a:r>
              <a:rPr lang="vi-VN" sz="2600" dirty="0">
                <a:latin typeface="+mj-lt"/>
              </a:rPr>
              <a:t>+ </a:t>
            </a:r>
            <a:r>
              <a:rPr lang="vi-VN" sz="2600" b="1" dirty="0">
                <a:latin typeface="+mj-lt"/>
              </a:rPr>
              <a:t>Chao ôi</a:t>
            </a:r>
            <a:r>
              <a:rPr lang="vi-VN" sz="2600" dirty="0">
                <a:latin typeface="+mj-lt"/>
              </a:rPr>
              <a:t>, bắt gặp một con người như anh ta là một cơ hội hãn hữu cho sáng tác, nhưng hoàn thành được sáng tác còn là một chặng đường dài,</a:t>
            </a:r>
            <a:endParaRPr lang="en-SG" sz="2600" dirty="0">
              <a:latin typeface="+mj-lt"/>
            </a:endParaRPr>
          </a:p>
          <a:p>
            <a:r>
              <a:rPr lang="vi-VN" sz="2600" dirty="0">
                <a:latin typeface="+mj-lt"/>
              </a:rPr>
              <a:t>(Nguyễn Thành Long, Lặng lẽ Sa Pa)</a:t>
            </a:r>
            <a:endParaRPr lang="en-SG" sz="2600" dirty="0">
              <a:latin typeface="+mj-lt"/>
            </a:endParaRPr>
          </a:p>
          <a:p>
            <a:r>
              <a:rPr lang="vi-VN" sz="2600" dirty="0">
                <a:latin typeface="+mj-lt"/>
                <a:sym typeface="Wingdings" panose="05000000000000000000" pitchFamily="2" charset="2"/>
              </a:rPr>
              <a:t></a:t>
            </a:r>
            <a:r>
              <a:rPr lang="vi-VN" sz="2600" dirty="0">
                <a:latin typeface="+mj-lt"/>
              </a:rPr>
              <a:t> Chao ôi là thành phần cảm thán bộc lộ sự xúc động.</a:t>
            </a:r>
            <a:endParaRPr lang="en-SG" sz="2600" dirty="0">
              <a:latin typeface="+mj-lt"/>
            </a:endParaRPr>
          </a:p>
          <a:p>
            <a:pPr marR="0" lvl="0" algn="just" defTabSz="914400" rtl="0" eaLnBrk="1" fontAlgn="auto" latinLnBrk="0" hangingPunct="1">
              <a:lnSpc>
                <a:spcPct val="100000"/>
              </a:lnSpc>
              <a:spcBef>
                <a:spcPts val="0"/>
              </a:spcBef>
              <a:spcAft>
                <a:spcPts val="0"/>
              </a:spcAft>
              <a:buClrTx/>
              <a:buSzTx/>
              <a:tabLst/>
              <a:defRPr/>
            </a:pPr>
            <a:r>
              <a:rPr kumimoji="0" lang="vi-VN" sz="2600" b="0" i="0" u="none" strike="noStrike" kern="1200" cap="none" spc="0" normalizeH="0" baseline="0" noProof="0" dirty="0">
                <a:ln>
                  <a:noFill/>
                </a:ln>
                <a:solidFill>
                  <a:prstClr val="black"/>
                </a:solidFill>
                <a:effectLst/>
                <a:uLnTx/>
                <a:uFillTx/>
                <a:latin typeface="+mj-lt"/>
              </a:rPr>
              <a:t> </a:t>
            </a:r>
            <a:endParaRPr kumimoji="0" lang="en-SG" sz="26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156220" y="3691918"/>
            <a:ext cx="6884359" cy="1692771"/>
          </a:xfrm>
          <a:prstGeom prst="rect">
            <a:avLst/>
          </a:prstGeom>
          <a:noFill/>
        </p:spPr>
        <p:txBody>
          <a:bodyPr wrap="square">
            <a:spAutoFit/>
          </a:bodyPr>
          <a:lstStyle/>
          <a:p>
            <a:r>
              <a:rPr lang="vi-VN" sz="2600" dirty="0">
                <a:latin typeface="+mj-lt"/>
              </a:rPr>
              <a:t>+ Ơ, cái bà này! Sao bà cứ cuống quýt lên vậy?</a:t>
            </a:r>
            <a:endParaRPr lang="en-SG" sz="2600" dirty="0">
              <a:latin typeface="+mj-lt"/>
            </a:endParaRPr>
          </a:p>
          <a:p>
            <a:r>
              <a:rPr lang="vi-VN" sz="2600" dirty="0">
                <a:latin typeface="+mj-lt"/>
              </a:rPr>
              <a:t> (Lê Minh Khuê, Những ngôi sao xa xôi)</a:t>
            </a:r>
            <a:endParaRPr lang="en-US" sz="2600" dirty="0">
              <a:latin typeface="+mj-lt"/>
            </a:endParaRPr>
          </a:p>
          <a:p>
            <a:endParaRPr lang="en-SG" sz="2600" dirty="0">
              <a:latin typeface="+mj-lt"/>
            </a:endParaRPr>
          </a:p>
          <a:p>
            <a:r>
              <a:rPr lang="vi-VN" sz="2600" dirty="0">
                <a:latin typeface="+mj-lt"/>
                <a:sym typeface="Wingdings" panose="05000000000000000000" pitchFamily="2" charset="2"/>
              </a:rPr>
              <a:t></a:t>
            </a:r>
            <a:r>
              <a:rPr lang="vi-VN" sz="2600" dirty="0">
                <a:latin typeface="+mj-lt"/>
              </a:rPr>
              <a:t> </a:t>
            </a:r>
            <a:r>
              <a:rPr lang="vi-VN" sz="2600" b="1" dirty="0">
                <a:latin typeface="+mj-lt"/>
              </a:rPr>
              <a:t>Ơ</a:t>
            </a:r>
            <a:r>
              <a:rPr lang="vi-VN" sz="2600" dirty="0">
                <a:latin typeface="+mj-lt"/>
              </a:rPr>
              <a:t> là thành phần cảm thán bộc lộ sự ngạc nhiên.</a:t>
            </a:r>
            <a:endParaRPr kumimoji="0" lang="en-SG" sz="2600" b="0" i="0" u="none" strike="noStrike" kern="1200" cap="none" spc="0" normalizeH="0" baseline="0" noProof="0" dirty="0">
              <a:ln>
                <a:noFill/>
              </a:ln>
              <a:solidFill>
                <a:prstClr val="black"/>
              </a:solidFill>
              <a:effectLst/>
              <a:uLnTx/>
              <a:uFillTx/>
              <a:latin typeface="+mj-lt"/>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
        <p:nvSpPr>
          <p:cNvPr id="4" name="TextBox 3">
            <a:extLst>
              <a:ext uri="{FF2B5EF4-FFF2-40B4-BE49-F238E27FC236}">
                <a16:creationId xmlns:a16="http://schemas.microsoft.com/office/drawing/2014/main" id="{F4185A5B-65A3-DA6E-35ED-1C1D219224BC}"/>
              </a:ext>
            </a:extLst>
          </p:cNvPr>
          <p:cNvSpPr txBox="1"/>
          <p:nvPr/>
        </p:nvSpPr>
        <p:spPr>
          <a:xfrm>
            <a:off x="226308" y="1732446"/>
            <a:ext cx="3498783" cy="2677656"/>
          </a:xfrm>
          <a:prstGeom prst="rect">
            <a:avLst/>
          </a:prstGeom>
          <a:noFill/>
        </p:spPr>
        <p:txBody>
          <a:bodyPr wrap="square">
            <a:spAutoFit/>
          </a:bodyPr>
          <a:lstStyle/>
          <a:p>
            <a:pPr lvl="0" algn="ctr">
              <a:defRPr/>
            </a:pPr>
            <a:r>
              <a:rPr lang="vi-VN" sz="2800" dirty="0">
                <a:latin typeface="+mj-lt"/>
              </a:rPr>
              <a:t>thành phần được dùng để bộc lộ trực tiếp tình cảm, cảm xúc của người nói, người viết (vui, buồn, ngạc nhiên, tức giận,...). </a:t>
            </a:r>
            <a:endParaRPr kumimoji="0" lang="en-SG" sz="5400" b="0" i="0" u="none" strike="noStrike" kern="100" cap="none" spc="0" normalizeH="0" baseline="0" noProof="0" dirty="0">
              <a:ln>
                <a:noFill/>
              </a:ln>
              <a:solidFill>
                <a:prstClr val="black"/>
              </a:solidFill>
              <a:effectLst/>
              <a:uLnTx/>
              <a:uFillTx/>
              <a:latin typeface="+mj-lt"/>
              <a:ea typeface="Arial" panose="020B0604020202020204" pitchFamily="34" charset="0"/>
              <a:cs typeface="Times New Roman" panose="02020603050405020304" pitchFamily="18" charset="0"/>
            </a:endParaRPr>
          </a:p>
        </p:txBody>
      </p:sp>
    </p:spTree>
    <p:extLst>
      <p:ext uri="{BB962C8B-B14F-4D97-AF65-F5344CB8AC3E}">
        <p14:creationId xmlns:p14="http://schemas.microsoft.com/office/powerpoint/2010/main" val="3080415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0">
                                            <p:txEl>
                                              <p:pRg st="1" end="1"/>
                                            </p:txEl>
                                          </p:spTgt>
                                        </p:tgtEl>
                                        <p:attrNameLst>
                                          <p:attrName>style.visibility</p:attrName>
                                        </p:attrNameLst>
                                      </p:cBhvr>
                                      <p:to>
                                        <p:strVal val="visible"/>
                                      </p:to>
                                    </p:set>
                                    <p:animEffect transition="in" filter="barn(inVertical)">
                                      <p:cBhvr>
                                        <p:cTn id="17" dur="500"/>
                                        <p:tgtEl>
                                          <p:spTgt spid="20">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0">
                                            <p:txEl>
                                              <p:pRg st="3" end="3"/>
                                            </p:txEl>
                                          </p:spTgt>
                                        </p:tgtEl>
                                        <p:attrNameLst>
                                          <p:attrName>style.visibility</p:attrName>
                                        </p:attrNameLst>
                                      </p:cBhvr>
                                      <p:to>
                                        <p:strVal val="visible"/>
                                      </p:to>
                                    </p:set>
                                    <p:animEffect transition="in" filter="barn(inVertical)">
                                      <p:cBhvr>
                                        <p:cTn id="22"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Google Shape;15;p2">
            <a:extLst>
              <a:ext uri="{FF2B5EF4-FFF2-40B4-BE49-F238E27FC236}">
                <a16:creationId xmlns:a16="http://schemas.microsoft.com/office/drawing/2014/main" id="{9CC245AD-EAF9-9351-6417-EE2F9AD0476F}"/>
              </a:ext>
            </a:extLst>
          </p:cNvPr>
          <p:cNvSpPr/>
          <p:nvPr/>
        </p:nvSpPr>
        <p:spPr>
          <a:xfrm>
            <a:off x="710898" y="1214677"/>
            <a:ext cx="5990533"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 name="Title 1">
            <a:extLst>
              <a:ext uri="{FF2B5EF4-FFF2-40B4-BE49-F238E27FC236}">
                <a16:creationId xmlns:a16="http://schemas.microsoft.com/office/drawing/2014/main" id="{C15A8B93-F091-BA80-3A5F-F7986E52B334}"/>
              </a:ext>
            </a:extLst>
          </p:cNvPr>
          <p:cNvSpPr>
            <a:spLocks noGrp="1"/>
          </p:cNvSpPr>
          <p:nvPr>
            <p:ph type="ctrTitle"/>
          </p:nvPr>
        </p:nvSpPr>
        <p:spPr>
          <a:xfrm>
            <a:off x="466634" y="1750531"/>
            <a:ext cx="6148967" cy="2540000"/>
          </a:xfrm>
        </p:spPr>
        <p:txBody>
          <a:bodyPr/>
          <a:lstStyle/>
          <a:p>
            <a:r>
              <a:rPr lang="en-US" sz="7200">
                <a:latin typeface="Times New Roman" panose="02020603050405020304" pitchFamily="18" charset="0"/>
                <a:cs typeface="Times New Roman" panose="02020603050405020304" pitchFamily="18" charset="0"/>
              </a:rPr>
              <a:t>Hoạt động luyện tập</a:t>
            </a:r>
          </a:p>
        </p:txBody>
      </p:sp>
      <p:grpSp>
        <p:nvGrpSpPr>
          <p:cNvPr id="4" name="Google Shape;1233;p43">
            <a:extLst>
              <a:ext uri="{FF2B5EF4-FFF2-40B4-BE49-F238E27FC236}">
                <a16:creationId xmlns:a16="http://schemas.microsoft.com/office/drawing/2014/main" id="{49195779-7DCD-073B-242F-A631E72DC048}"/>
              </a:ext>
            </a:extLst>
          </p:cNvPr>
          <p:cNvGrpSpPr/>
          <p:nvPr/>
        </p:nvGrpSpPr>
        <p:grpSpPr>
          <a:xfrm>
            <a:off x="5484956" y="2211057"/>
            <a:ext cx="7303400" cy="5168067"/>
            <a:chOff x="4295425" y="1592841"/>
            <a:chExt cx="5477550" cy="3876050"/>
          </a:xfrm>
        </p:grpSpPr>
        <p:sp>
          <p:nvSpPr>
            <p:cNvPr id="5" name="Google Shape;1234;p43">
              <a:extLst>
                <a:ext uri="{FF2B5EF4-FFF2-40B4-BE49-F238E27FC236}">
                  <a16:creationId xmlns:a16="http://schemas.microsoft.com/office/drawing/2014/main" id="{A7F15AE3-F27B-21E3-98AD-0786C2B9FC6D}"/>
                </a:ext>
              </a:extLst>
            </p:cNvPr>
            <p:cNvSpPr/>
            <p:nvPr/>
          </p:nvSpPr>
          <p:spPr>
            <a:xfrm>
              <a:off x="6162800" y="4858191"/>
              <a:ext cx="60425" cy="84950"/>
            </a:xfrm>
            <a:custGeom>
              <a:avLst/>
              <a:gdLst/>
              <a:ahLst/>
              <a:cxnLst/>
              <a:rect l="l" t="t" r="r" b="b"/>
              <a:pathLst>
                <a:path w="2417" h="3398" extrusionOk="0">
                  <a:moveTo>
                    <a:pt x="1208" y="1359"/>
                  </a:moveTo>
                  <a:cubicBezTo>
                    <a:pt x="1302" y="1359"/>
                    <a:pt x="1416" y="1397"/>
                    <a:pt x="1491" y="1454"/>
                  </a:cubicBezTo>
                  <a:cubicBezTo>
                    <a:pt x="1605" y="1529"/>
                    <a:pt x="1661" y="1624"/>
                    <a:pt x="1718" y="1718"/>
                  </a:cubicBezTo>
                  <a:cubicBezTo>
                    <a:pt x="1774" y="1850"/>
                    <a:pt x="1793" y="2001"/>
                    <a:pt x="1793" y="2152"/>
                  </a:cubicBezTo>
                  <a:cubicBezTo>
                    <a:pt x="1793" y="2303"/>
                    <a:pt x="1774" y="2435"/>
                    <a:pt x="1718" y="2586"/>
                  </a:cubicBezTo>
                  <a:cubicBezTo>
                    <a:pt x="1680" y="2681"/>
                    <a:pt x="1605" y="2775"/>
                    <a:pt x="1510" y="2832"/>
                  </a:cubicBezTo>
                  <a:cubicBezTo>
                    <a:pt x="1416" y="2888"/>
                    <a:pt x="1321" y="2926"/>
                    <a:pt x="1208" y="2926"/>
                  </a:cubicBezTo>
                  <a:cubicBezTo>
                    <a:pt x="1095" y="2926"/>
                    <a:pt x="1000" y="2888"/>
                    <a:pt x="906" y="2832"/>
                  </a:cubicBezTo>
                  <a:cubicBezTo>
                    <a:pt x="812" y="2775"/>
                    <a:pt x="755" y="2681"/>
                    <a:pt x="698" y="2567"/>
                  </a:cubicBezTo>
                  <a:cubicBezTo>
                    <a:pt x="642" y="2435"/>
                    <a:pt x="623" y="2284"/>
                    <a:pt x="623" y="2152"/>
                  </a:cubicBezTo>
                  <a:cubicBezTo>
                    <a:pt x="623" y="2001"/>
                    <a:pt x="642" y="1869"/>
                    <a:pt x="698" y="1737"/>
                  </a:cubicBezTo>
                  <a:cubicBezTo>
                    <a:pt x="736" y="1624"/>
                    <a:pt x="812" y="1529"/>
                    <a:pt x="906" y="1454"/>
                  </a:cubicBezTo>
                  <a:cubicBezTo>
                    <a:pt x="982" y="1397"/>
                    <a:pt x="1095" y="1359"/>
                    <a:pt x="1208" y="1359"/>
                  </a:cubicBezTo>
                  <a:close/>
                  <a:moveTo>
                    <a:pt x="2133" y="0"/>
                  </a:moveTo>
                  <a:cubicBezTo>
                    <a:pt x="2039" y="0"/>
                    <a:pt x="1963" y="38"/>
                    <a:pt x="1907" y="95"/>
                  </a:cubicBezTo>
                  <a:cubicBezTo>
                    <a:pt x="1850" y="189"/>
                    <a:pt x="1831" y="283"/>
                    <a:pt x="1831" y="378"/>
                  </a:cubicBezTo>
                  <a:lnTo>
                    <a:pt x="1831" y="1284"/>
                  </a:lnTo>
                  <a:cubicBezTo>
                    <a:pt x="1737" y="1171"/>
                    <a:pt x="1623" y="1076"/>
                    <a:pt x="1472" y="1001"/>
                  </a:cubicBezTo>
                  <a:cubicBezTo>
                    <a:pt x="1340" y="944"/>
                    <a:pt x="1189" y="906"/>
                    <a:pt x="1038" y="906"/>
                  </a:cubicBezTo>
                  <a:cubicBezTo>
                    <a:pt x="755" y="906"/>
                    <a:pt x="491" y="1019"/>
                    <a:pt x="302" y="1227"/>
                  </a:cubicBezTo>
                  <a:cubicBezTo>
                    <a:pt x="94" y="1491"/>
                    <a:pt x="0" y="1812"/>
                    <a:pt x="19" y="2133"/>
                  </a:cubicBezTo>
                  <a:cubicBezTo>
                    <a:pt x="19" y="2303"/>
                    <a:pt x="38" y="2473"/>
                    <a:pt x="94" y="2624"/>
                  </a:cubicBezTo>
                  <a:cubicBezTo>
                    <a:pt x="132" y="2775"/>
                    <a:pt x="208" y="2907"/>
                    <a:pt x="302" y="3039"/>
                  </a:cubicBezTo>
                  <a:cubicBezTo>
                    <a:pt x="378" y="3153"/>
                    <a:pt x="491" y="3247"/>
                    <a:pt x="623" y="3304"/>
                  </a:cubicBezTo>
                  <a:cubicBezTo>
                    <a:pt x="755" y="3360"/>
                    <a:pt x="887" y="3398"/>
                    <a:pt x="1019" y="3398"/>
                  </a:cubicBezTo>
                  <a:cubicBezTo>
                    <a:pt x="1133" y="3398"/>
                    <a:pt x="1227" y="3379"/>
                    <a:pt x="1340" y="3341"/>
                  </a:cubicBezTo>
                  <a:cubicBezTo>
                    <a:pt x="1435" y="3322"/>
                    <a:pt x="1510" y="3266"/>
                    <a:pt x="1586" y="3209"/>
                  </a:cubicBezTo>
                  <a:cubicBezTo>
                    <a:pt x="1680" y="3153"/>
                    <a:pt x="1756" y="3058"/>
                    <a:pt x="1831" y="2983"/>
                  </a:cubicBezTo>
                  <a:lnTo>
                    <a:pt x="1831" y="3039"/>
                  </a:lnTo>
                  <a:cubicBezTo>
                    <a:pt x="1831" y="3134"/>
                    <a:pt x="1850" y="3228"/>
                    <a:pt x="1925" y="3304"/>
                  </a:cubicBezTo>
                  <a:cubicBezTo>
                    <a:pt x="1982" y="3379"/>
                    <a:pt x="2058" y="3398"/>
                    <a:pt x="2133" y="3398"/>
                  </a:cubicBezTo>
                  <a:cubicBezTo>
                    <a:pt x="2209" y="3398"/>
                    <a:pt x="2284" y="3379"/>
                    <a:pt x="2341" y="3322"/>
                  </a:cubicBezTo>
                  <a:cubicBezTo>
                    <a:pt x="2397" y="3247"/>
                    <a:pt x="2416" y="3153"/>
                    <a:pt x="2416" y="3058"/>
                  </a:cubicBezTo>
                  <a:lnTo>
                    <a:pt x="2416" y="359"/>
                  </a:lnTo>
                  <a:cubicBezTo>
                    <a:pt x="2416" y="264"/>
                    <a:pt x="2397" y="170"/>
                    <a:pt x="2341" y="95"/>
                  </a:cubicBezTo>
                  <a:cubicBezTo>
                    <a:pt x="2284" y="19"/>
                    <a:pt x="2209" y="0"/>
                    <a:pt x="213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1235;p43">
              <a:extLst>
                <a:ext uri="{FF2B5EF4-FFF2-40B4-BE49-F238E27FC236}">
                  <a16:creationId xmlns:a16="http://schemas.microsoft.com/office/drawing/2014/main" id="{5B4F17A9-A262-D62A-75C1-7CF377D532E9}"/>
                </a:ext>
              </a:extLst>
            </p:cNvPr>
            <p:cNvSpPr/>
            <p:nvPr/>
          </p:nvSpPr>
          <p:spPr>
            <a:xfrm>
              <a:off x="6229800" y="4880841"/>
              <a:ext cx="59475" cy="62350"/>
            </a:xfrm>
            <a:custGeom>
              <a:avLst/>
              <a:gdLst/>
              <a:ahLst/>
              <a:cxnLst/>
              <a:rect l="l" t="t" r="r" b="b"/>
              <a:pathLst>
                <a:path w="2379" h="2494" extrusionOk="0">
                  <a:moveTo>
                    <a:pt x="1209" y="416"/>
                  </a:moveTo>
                  <a:cubicBezTo>
                    <a:pt x="1341" y="416"/>
                    <a:pt x="1492" y="472"/>
                    <a:pt x="1586" y="585"/>
                  </a:cubicBezTo>
                  <a:cubicBezTo>
                    <a:pt x="1699" y="718"/>
                    <a:pt x="1756" y="869"/>
                    <a:pt x="1756" y="1057"/>
                  </a:cubicBezTo>
                  <a:lnTo>
                    <a:pt x="642" y="1057"/>
                  </a:lnTo>
                  <a:cubicBezTo>
                    <a:pt x="661" y="869"/>
                    <a:pt x="718" y="718"/>
                    <a:pt x="831" y="585"/>
                  </a:cubicBezTo>
                  <a:cubicBezTo>
                    <a:pt x="925" y="472"/>
                    <a:pt x="1058" y="416"/>
                    <a:pt x="1209" y="416"/>
                  </a:cubicBezTo>
                  <a:close/>
                  <a:moveTo>
                    <a:pt x="1227" y="0"/>
                  </a:moveTo>
                  <a:cubicBezTo>
                    <a:pt x="1058" y="0"/>
                    <a:pt x="888" y="19"/>
                    <a:pt x="718" y="95"/>
                  </a:cubicBezTo>
                  <a:cubicBezTo>
                    <a:pt x="586" y="151"/>
                    <a:pt x="454" y="227"/>
                    <a:pt x="340" y="340"/>
                  </a:cubicBezTo>
                  <a:cubicBezTo>
                    <a:pt x="227" y="453"/>
                    <a:pt x="152" y="585"/>
                    <a:pt x="114" y="736"/>
                  </a:cubicBezTo>
                  <a:cubicBezTo>
                    <a:pt x="57" y="906"/>
                    <a:pt x="19" y="1076"/>
                    <a:pt x="19" y="1246"/>
                  </a:cubicBezTo>
                  <a:cubicBezTo>
                    <a:pt x="0" y="1586"/>
                    <a:pt x="133" y="1907"/>
                    <a:pt x="359" y="2152"/>
                  </a:cubicBezTo>
                  <a:cubicBezTo>
                    <a:pt x="587" y="2380"/>
                    <a:pt x="880" y="2494"/>
                    <a:pt x="1193" y="2494"/>
                  </a:cubicBezTo>
                  <a:cubicBezTo>
                    <a:pt x="1217" y="2494"/>
                    <a:pt x="1241" y="2493"/>
                    <a:pt x="1265" y="2492"/>
                  </a:cubicBezTo>
                  <a:cubicBezTo>
                    <a:pt x="1416" y="2492"/>
                    <a:pt x="1567" y="2473"/>
                    <a:pt x="1718" y="2416"/>
                  </a:cubicBezTo>
                  <a:cubicBezTo>
                    <a:pt x="1850" y="2379"/>
                    <a:pt x="1945" y="2322"/>
                    <a:pt x="2058" y="2247"/>
                  </a:cubicBezTo>
                  <a:cubicBezTo>
                    <a:pt x="2134" y="2190"/>
                    <a:pt x="2190" y="2114"/>
                    <a:pt x="2247" y="2039"/>
                  </a:cubicBezTo>
                  <a:cubicBezTo>
                    <a:pt x="2285" y="1982"/>
                    <a:pt x="2303" y="1926"/>
                    <a:pt x="2322" y="1850"/>
                  </a:cubicBezTo>
                  <a:cubicBezTo>
                    <a:pt x="2322" y="1794"/>
                    <a:pt x="2303" y="1737"/>
                    <a:pt x="2266" y="1699"/>
                  </a:cubicBezTo>
                  <a:cubicBezTo>
                    <a:pt x="2209" y="1661"/>
                    <a:pt x="2152" y="1643"/>
                    <a:pt x="2115" y="1643"/>
                  </a:cubicBezTo>
                  <a:cubicBezTo>
                    <a:pt x="2058" y="1643"/>
                    <a:pt x="2001" y="1661"/>
                    <a:pt x="1964" y="1680"/>
                  </a:cubicBezTo>
                  <a:lnTo>
                    <a:pt x="1794" y="1869"/>
                  </a:lnTo>
                  <a:cubicBezTo>
                    <a:pt x="1737" y="1907"/>
                    <a:pt x="1681" y="1945"/>
                    <a:pt x="1624" y="1982"/>
                  </a:cubicBezTo>
                  <a:cubicBezTo>
                    <a:pt x="1567" y="2020"/>
                    <a:pt x="1511" y="2039"/>
                    <a:pt x="1454" y="2058"/>
                  </a:cubicBezTo>
                  <a:cubicBezTo>
                    <a:pt x="1378" y="2077"/>
                    <a:pt x="1322" y="2077"/>
                    <a:pt x="1246" y="2077"/>
                  </a:cubicBezTo>
                  <a:cubicBezTo>
                    <a:pt x="1233" y="2078"/>
                    <a:pt x="1220" y="2078"/>
                    <a:pt x="1207" y="2078"/>
                  </a:cubicBezTo>
                  <a:cubicBezTo>
                    <a:pt x="1013" y="2078"/>
                    <a:pt x="825" y="1950"/>
                    <a:pt x="737" y="1756"/>
                  </a:cubicBezTo>
                  <a:cubicBezTo>
                    <a:pt x="680" y="1643"/>
                    <a:pt x="642" y="1529"/>
                    <a:pt x="642" y="1397"/>
                  </a:cubicBezTo>
                  <a:lnTo>
                    <a:pt x="1850" y="1397"/>
                  </a:lnTo>
                  <a:cubicBezTo>
                    <a:pt x="1983" y="1397"/>
                    <a:pt x="2096" y="1378"/>
                    <a:pt x="2228" y="1340"/>
                  </a:cubicBezTo>
                  <a:cubicBezTo>
                    <a:pt x="2322" y="1265"/>
                    <a:pt x="2379" y="1152"/>
                    <a:pt x="2360" y="1038"/>
                  </a:cubicBezTo>
                  <a:cubicBezTo>
                    <a:pt x="2360" y="869"/>
                    <a:pt x="2303" y="699"/>
                    <a:pt x="2228" y="548"/>
                  </a:cubicBezTo>
                  <a:cubicBezTo>
                    <a:pt x="2134" y="378"/>
                    <a:pt x="2001" y="246"/>
                    <a:pt x="1850" y="151"/>
                  </a:cubicBezTo>
                  <a:cubicBezTo>
                    <a:pt x="1662" y="38"/>
                    <a:pt x="1435" y="0"/>
                    <a:pt x="122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236;p43">
              <a:extLst>
                <a:ext uri="{FF2B5EF4-FFF2-40B4-BE49-F238E27FC236}">
                  <a16:creationId xmlns:a16="http://schemas.microsoft.com/office/drawing/2014/main" id="{847332D5-4AA1-F01E-4230-5D0D1BCA4D7B}"/>
                </a:ext>
              </a:extLst>
            </p:cNvPr>
            <p:cNvSpPr/>
            <p:nvPr/>
          </p:nvSpPr>
          <p:spPr>
            <a:xfrm>
              <a:off x="6293025" y="4880366"/>
              <a:ext cx="52900" cy="62775"/>
            </a:xfrm>
            <a:custGeom>
              <a:avLst/>
              <a:gdLst/>
              <a:ahLst/>
              <a:cxnLst/>
              <a:rect l="l" t="t" r="r" b="b"/>
              <a:pathLst>
                <a:path w="2116" h="2511" extrusionOk="0">
                  <a:moveTo>
                    <a:pt x="1001" y="0"/>
                  </a:moveTo>
                  <a:cubicBezTo>
                    <a:pt x="813" y="0"/>
                    <a:pt x="643" y="19"/>
                    <a:pt x="473" y="95"/>
                  </a:cubicBezTo>
                  <a:cubicBezTo>
                    <a:pt x="341" y="151"/>
                    <a:pt x="227" y="246"/>
                    <a:pt x="152" y="359"/>
                  </a:cubicBezTo>
                  <a:cubicBezTo>
                    <a:pt x="76" y="453"/>
                    <a:pt x="39" y="586"/>
                    <a:pt x="39" y="699"/>
                  </a:cubicBezTo>
                  <a:cubicBezTo>
                    <a:pt x="39" y="831"/>
                    <a:pt x="76" y="963"/>
                    <a:pt x="171" y="1057"/>
                  </a:cubicBezTo>
                  <a:cubicBezTo>
                    <a:pt x="246" y="1152"/>
                    <a:pt x="360" y="1227"/>
                    <a:pt x="473" y="1284"/>
                  </a:cubicBezTo>
                  <a:cubicBezTo>
                    <a:pt x="643" y="1359"/>
                    <a:pt x="813" y="1416"/>
                    <a:pt x="983" y="1454"/>
                  </a:cubicBezTo>
                  <a:cubicBezTo>
                    <a:pt x="1134" y="1473"/>
                    <a:pt x="1266" y="1529"/>
                    <a:pt x="1398" y="1605"/>
                  </a:cubicBezTo>
                  <a:cubicBezTo>
                    <a:pt x="1473" y="1643"/>
                    <a:pt x="1530" y="1737"/>
                    <a:pt x="1511" y="1831"/>
                  </a:cubicBezTo>
                  <a:cubicBezTo>
                    <a:pt x="1511" y="1907"/>
                    <a:pt x="1473" y="1982"/>
                    <a:pt x="1398" y="2020"/>
                  </a:cubicBezTo>
                  <a:cubicBezTo>
                    <a:pt x="1303" y="2077"/>
                    <a:pt x="1209" y="2096"/>
                    <a:pt x="1096" y="2096"/>
                  </a:cubicBezTo>
                  <a:cubicBezTo>
                    <a:pt x="1076" y="2099"/>
                    <a:pt x="1055" y="2101"/>
                    <a:pt x="1034" y="2101"/>
                  </a:cubicBezTo>
                  <a:cubicBezTo>
                    <a:pt x="936" y="2101"/>
                    <a:pt x="830" y="2067"/>
                    <a:pt x="737" y="2020"/>
                  </a:cubicBezTo>
                  <a:cubicBezTo>
                    <a:pt x="643" y="1964"/>
                    <a:pt x="567" y="1888"/>
                    <a:pt x="511" y="1794"/>
                  </a:cubicBezTo>
                  <a:cubicBezTo>
                    <a:pt x="473" y="1737"/>
                    <a:pt x="435" y="1699"/>
                    <a:pt x="397" y="1662"/>
                  </a:cubicBezTo>
                  <a:cubicBezTo>
                    <a:pt x="360" y="1624"/>
                    <a:pt x="303" y="1605"/>
                    <a:pt x="246" y="1605"/>
                  </a:cubicBezTo>
                  <a:cubicBezTo>
                    <a:pt x="190" y="1605"/>
                    <a:pt x="114" y="1624"/>
                    <a:pt x="76" y="1680"/>
                  </a:cubicBezTo>
                  <a:cubicBezTo>
                    <a:pt x="20" y="1718"/>
                    <a:pt x="1" y="1775"/>
                    <a:pt x="1" y="1850"/>
                  </a:cubicBezTo>
                  <a:cubicBezTo>
                    <a:pt x="1" y="1964"/>
                    <a:pt x="39" y="2058"/>
                    <a:pt x="114" y="2152"/>
                  </a:cubicBezTo>
                  <a:cubicBezTo>
                    <a:pt x="209" y="2266"/>
                    <a:pt x="322" y="2360"/>
                    <a:pt x="473" y="2398"/>
                  </a:cubicBezTo>
                  <a:cubicBezTo>
                    <a:pt x="643" y="2473"/>
                    <a:pt x="832" y="2511"/>
                    <a:pt x="1020" y="2511"/>
                  </a:cubicBezTo>
                  <a:cubicBezTo>
                    <a:pt x="1228" y="2511"/>
                    <a:pt x="1417" y="2473"/>
                    <a:pt x="1605" y="2417"/>
                  </a:cubicBezTo>
                  <a:cubicBezTo>
                    <a:pt x="1907" y="2322"/>
                    <a:pt x="2115" y="2020"/>
                    <a:pt x="2096" y="1699"/>
                  </a:cubicBezTo>
                  <a:cubicBezTo>
                    <a:pt x="2115" y="1605"/>
                    <a:pt x="2077" y="1492"/>
                    <a:pt x="2021" y="1397"/>
                  </a:cubicBezTo>
                  <a:cubicBezTo>
                    <a:pt x="1964" y="1303"/>
                    <a:pt x="1870" y="1208"/>
                    <a:pt x="1756" y="1152"/>
                  </a:cubicBezTo>
                  <a:cubicBezTo>
                    <a:pt x="1605" y="1095"/>
                    <a:pt x="1454" y="1039"/>
                    <a:pt x="1285" y="1001"/>
                  </a:cubicBezTo>
                  <a:cubicBezTo>
                    <a:pt x="1115" y="963"/>
                    <a:pt x="1001" y="925"/>
                    <a:pt x="907" y="888"/>
                  </a:cubicBezTo>
                  <a:cubicBezTo>
                    <a:pt x="832" y="869"/>
                    <a:pt x="756" y="850"/>
                    <a:pt x="681" y="793"/>
                  </a:cubicBezTo>
                  <a:cubicBezTo>
                    <a:pt x="643" y="755"/>
                    <a:pt x="605" y="699"/>
                    <a:pt x="605" y="642"/>
                  </a:cubicBezTo>
                  <a:cubicBezTo>
                    <a:pt x="605" y="567"/>
                    <a:pt x="662" y="491"/>
                    <a:pt x="718" y="472"/>
                  </a:cubicBezTo>
                  <a:cubicBezTo>
                    <a:pt x="813" y="416"/>
                    <a:pt x="907" y="397"/>
                    <a:pt x="1001" y="397"/>
                  </a:cubicBezTo>
                  <a:cubicBezTo>
                    <a:pt x="1077" y="397"/>
                    <a:pt x="1171" y="416"/>
                    <a:pt x="1247" y="453"/>
                  </a:cubicBezTo>
                  <a:cubicBezTo>
                    <a:pt x="1322" y="491"/>
                    <a:pt x="1379" y="529"/>
                    <a:pt x="1417" y="586"/>
                  </a:cubicBezTo>
                  <a:cubicBezTo>
                    <a:pt x="1454" y="642"/>
                    <a:pt x="1511" y="699"/>
                    <a:pt x="1568" y="755"/>
                  </a:cubicBezTo>
                  <a:cubicBezTo>
                    <a:pt x="1605" y="793"/>
                    <a:pt x="1662" y="812"/>
                    <a:pt x="1719" y="812"/>
                  </a:cubicBezTo>
                  <a:cubicBezTo>
                    <a:pt x="1794" y="812"/>
                    <a:pt x="1870" y="793"/>
                    <a:pt x="1926" y="737"/>
                  </a:cubicBezTo>
                  <a:cubicBezTo>
                    <a:pt x="1964" y="699"/>
                    <a:pt x="2002" y="623"/>
                    <a:pt x="2002" y="567"/>
                  </a:cubicBezTo>
                  <a:cubicBezTo>
                    <a:pt x="2002" y="491"/>
                    <a:pt x="1964" y="416"/>
                    <a:pt x="1926" y="359"/>
                  </a:cubicBezTo>
                  <a:cubicBezTo>
                    <a:pt x="1889" y="284"/>
                    <a:pt x="1813" y="227"/>
                    <a:pt x="1738" y="189"/>
                  </a:cubicBezTo>
                  <a:cubicBezTo>
                    <a:pt x="1643" y="114"/>
                    <a:pt x="1530" y="76"/>
                    <a:pt x="1417" y="57"/>
                  </a:cubicBezTo>
                  <a:cubicBezTo>
                    <a:pt x="1285" y="19"/>
                    <a:pt x="1134" y="0"/>
                    <a:pt x="100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237;p43">
              <a:extLst>
                <a:ext uri="{FF2B5EF4-FFF2-40B4-BE49-F238E27FC236}">
                  <a16:creationId xmlns:a16="http://schemas.microsoft.com/office/drawing/2014/main" id="{7C6EED98-89AE-551F-8830-D99D4A89D6D1}"/>
                </a:ext>
              </a:extLst>
            </p:cNvPr>
            <p:cNvSpPr/>
            <p:nvPr/>
          </p:nvSpPr>
          <p:spPr>
            <a:xfrm>
              <a:off x="6352500" y="4858666"/>
              <a:ext cx="16550" cy="84475"/>
            </a:xfrm>
            <a:custGeom>
              <a:avLst/>
              <a:gdLst/>
              <a:ahLst/>
              <a:cxnLst/>
              <a:rect l="l" t="t" r="r" b="b"/>
              <a:pathLst>
                <a:path w="662" h="3379" extrusionOk="0">
                  <a:moveTo>
                    <a:pt x="359" y="0"/>
                  </a:moveTo>
                  <a:cubicBezTo>
                    <a:pt x="265" y="0"/>
                    <a:pt x="189" y="38"/>
                    <a:pt x="133" y="94"/>
                  </a:cubicBezTo>
                  <a:cubicBezTo>
                    <a:pt x="0" y="208"/>
                    <a:pt x="0" y="396"/>
                    <a:pt x="133" y="529"/>
                  </a:cubicBezTo>
                  <a:cubicBezTo>
                    <a:pt x="189" y="566"/>
                    <a:pt x="265" y="604"/>
                    <a:pt x="359" y="604"/>
                  </a:cubicBezTo>
                  <a:cubicBezTo>
                    <a:pt x="435" y="604"/>
                    <a:pt x="510" y="566"/>
                    <a:pt x="567" y="529"/>
                  </a:cubicBezTo>
                  <a:cubicBezTo>
                    <a:pt x="623" y="453"/>
                    <a:pt x="661" y="378"/>
                    <a:pt x="661" y="302"/>
                  </a:cubicBezTo>
                  <a:cubicBezTo>
                    <a:pt x="661" y="208"/>
                    <a:pt x="623" y="132"/>
                    <a:pt x="567" y="76"/>
                  </a:cubicBezTo>
                  <a:cubicBezTo>
                    <a:pt x="510" y="19"/>
                    <a:pt x="435" y="0"/>
                    <a:pt x="359" y="0"/>
                  </a:cubicBezTo>
                  <a:close/>
                  <a:moveTo>
                    <a:pt x="340" y="887"/>
                  </a:moveTo>
                  <a:cubicBezTo>
                    <a:pt x="265" y="887"/>
                    <a:pt x="189" y="906"/>
                    <a:pt x="133" y="982"/>
                  </a:cubicBezTo>
                  <a:cubicBezTo>
                    <a:pt x="57" y="1057"/>
                    <a:pt x="38" y="1152"/>
                    <a:pt x="38" y="1246"/>
                  </a:cubicBezTo>
                  <a:lnTo>
                    <a:pt x="38" y="3001"/>
                  </a:lnTo>
                  <a:cubicBezTo>
                    <a:pt x="38" y="3096"/>
                    <a:pt x="57" y="3190"/>
                    <a:pt x="133" y="3285"/>
                  </a:cubicBezTo>
                  <a:cubicBezTo>
                    <a:pt x="189" y="3341"/>
                    <a:pt x="265" y="3379"/>
                    <a:pt x="340" y="3379"/>
                  </a:cubicBezTo>
                  <a:cubicBezTo>
                    <a:pt x="435" y="3379"/>
                    <a:pt x="510" y="3341"/>
                    <a:pt x="567" y="3285"/>
                  </a:cubicBezTo>
                  <a:cubicBezTo>
                    <a:pt x="623" y="3190"/>
                    <a:pt x="661" y="3096"/>
                    <a:pt x="661" y="3001"/>
                  </a:cubicBezTo>
                  <a:lnTo>
                    <a:pt x="661" y="1227"/>
                  </a:lnTo>
                  <a:cubicBezTo>
                    <a:pt x="661" y="1133"/>
                    <a:pt x="623" y="1038"/>
                    <a:pt x="567" y="982"/>
                  </a:cubicBezTo>
                  <a:cubicBezTo>
                    <a:pt x="510" y="906"/>
                    <a:pt x="435" y="887"/>
                    <a:pt x="340"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238;p43">
              <a:extLst>
                <a:ext uri="{FF2B5EF4-FFF2-40B4-BE49-F238E27FC236}">
                  <a16:creationId xmlns:a16="http://schemas.microsoft.com/office/drawing/2014/main" id="{787CA7A0-7B84-2D8A-591B-121D1819F9C0}"/>
                </a:ext>
              </a:extLst>
            </p:cNvPr>
            <p:cNvSpPr/>
            <p:nvPr/>
          </p:nvSpPr>
          <p:spPr>
            <a:xfrm>
              <a:off x="6376100" y="4880716"/>
              <a:ext cx="59950" cy="85100"/>
            </a:xfrm>
            <a:custGeom>
              <a:avLst/>
              <a:gdLst/>
              <a:ahLst/>
              <a:cxnLst/>
              <a:rect l="l" t="t" r="r" b="b"/>
              <a:pathLst>
                <a:path w="2398" h="3404" extrusionOk="0">
                  <a:moveTo>
                    <a:pt x="1233" y="475"/>
                  </a:moveTo>
                  <a:cubicBezTo>
                    <a:pt x="1388" y="475"/>
                    <a:pt x="1537" y="564"/>
                    <a:pt x="1624" y="685"/>
                  </a:cubicBezTo>
                  <a:cubicBezTo>
                    <a:pt x="1756" y="855"/>
                    <a:pt x="1812" y="1062"/>
                    <a:pt x="1794" y="1270"/>
                  </a:cubicBezTo>
                  <a:cubicBezTo>
                    <a:pt x="1794" y="1402"/>
                    <a:pt x="1775" y="1534"/>
                    <a:pt x="1718" y="1666"/>
                  </a:cubicBezTo>
                  <a:cubicBezTo>
                    <a:pt x="1661" y="1761"/>
                    <a:pt x="1586" y="1836"/>
                    <a:pt x="1491" y="1893"/>
                  </a:cubicBezTo>
                  <a:cubicBezTo>
                    <a:pt x="1397" y="1950"/>
                    <a:pt x="1303" y="1987"/>
                    <a:pt x="1208" y="1987"/>
                  </a:cubicBezTo>
                  <a:cubicBezTo>
                    <a:pt x="1038" y="1987"/>
                    <a:pt x="887" y="1912"/>
                    <a:pt x="774" y="1799"/>
                  </a:cubicBezTo>
                  <a:cubicBezTo>
                    <a:pt x="661" y="1629"/>
                    <a:pt x="604" y="1440"/>
                    <a:pt x="623" y="1232"/>
                  </a:cubicBezTo>
                  <a:cubicBezTo>
                    <a:pt x="604" y="1025"/>
                    <a:pt x="661" y="836"/>
                    <a:pt x="774" y="666"/>
                  </a:cubicBezTo>
                  <a:cubicBezTo>
                    <a:pt x="869" y="534"/>
                    <a:pt x="1038" y="477"/>
                    <a:pt x="1189" y="477"/>
                  </a:cubicBezTo>
                  <a:cubicBezTo>
                    <a:pt x="1204" y="476"/>
                    <a:pt x="1219" y="475"/>
                    <a:pt x="1233" y="475"/>
                  </a:cubicBezTo>
                  <a:close/>
                  <a:moveTo>
                    <a:pt x="941" y="0"/>
                  </a:moveTo>
                  <a:cubicBezTo>
                    <a:pt x="822" y="0"/>
                    <a:pt x="713" y="34"/>
                    <a:pt x="604" y="81"/>
                  </a:cubicBezTo>
                  <a:cubicBezTo>
                    <a:pt x="491" y="118"/>
                    <a:pt x="378" y="213"/>
                    <a:pt x="283" y="307"/>
                  </a:cubicBezTo>
                  <a:cubicBezTo>
                    <a:pt x="189" y="421"/>
                    <a:pt x="114" y="553"/>
                    <a:pt x="76" y="685"/>
                  </a:cubicBezTo>
                  <a:cubicBezTo>
                    <a:pt x="19" y="855"/>
                    <a:pt x="0" y="1006"/>
                    <a:pt x="0" y="1176"/>
                  </a:cubicBezTo>
                  <a:cubicBezTo>
                    <a:pt x="0" y="1402"/>
                    <a:pt x="38" y="1629"/>
                    <a:pt x="132" y="1836"/>
                  </a:cubicBezTo>
                  <a:cubicBezTo>
                    <a:pt x="189" y="2006"/>
                    <a:pt x="321" y="2157"/>
                    <a:pt x="472" y="2270"/>
                  </a:cubicBezTo>
                  <a:cubicBezTo>
                    <a:pt x="620" y="2369"/>
                    <a:pt x="783" y="2425"/>
                    <a:pt x="948" y="2425"/>
                  </a:cubicBezTo>
                  <a:cubicBezTo>
                    <a:pt x="972" y="2425"/>
                    <a:pt x="996" y="2424"/>
                    <a:pt x="1020" y="2421"/>
                  </a:cubicBezTo>
                  <a:cubicBezTo>
                    <a:pt x="1045" y="2425"/>
                    <a:pt x="1071" y="2426"/>
                    <a:pt x="1097" y="2426"/>
                  </a:cubicBezTo>
                  <a:cubicBezTo>
                    <a:pt x="1222" y="2426"/>
                    <a:pt x="1344" y="2390"/>
                    <a:pt x="1454" y="2327"/>
                  </a:cubicBezTo>
                  <a:cubicBezTo>
                    <a:pt x="1586" y="2252"/>
                    <a:pt x="1699" y="2157"/>
                    <a:pt x="1775" y="2025"/>
                  </a:cubicBezTo>
                  <a:cubicBezTo>
                    <a:pt x="1775" y="2233"/>
                    <a:pt x="1775" y="2365"/>
                    <a:pt x="1775" y="2459"/>
                  </a:cubicBezTo>
                  <a:cubicBezTo>
                    <a:pt x="1756" y="2554"/>
                    <a:pt x="1737" y="2629"/>
                    <a:pt x="1699" y="2723"/>
                  </a:cubicBezTo>
                  <a:cubicBezTo>
                    <a:pt x="1661" y="2799"/>
                    <a:pt x="1605" y="2856"/>
                    <a:pt x="1529" y="2893"/>
                  </a:cubicBezTo>
                  <a:cubicBezTo>
                    <a:pt x="1397" y="2950"/>
                    <a:pt x="1284" y="2969"/>
                    <a:pt x="1152" y="2969"/>
                  </a:cubicBezTo>
                  <a:cubicBezTo>
                    <a:pt x="1076" y="2969"/>
                    <a:pt x="1020" y="2969"/>
                    <a:pt x="944" y="2950"/>
                  </a:cubicBezTo>
                  <a:cubicBezTo>
                    <a:pt x="887" y="2931"/>
                    <a:pt x="850" y="2912"/>
                    <a:pt x="793" y="2874"/>
                  </a:cubicBezTo>
                  <a:cubicBezTo>
                    <a:pt x="755" y="2856"/>
                    <a:pt x="718" y="2818"/>
                    <a:pt x="680" y="2780"/>
                  </a:cubicBezTo>
                  <a:lnTo>
                    <a:pt x="585" y="2648"/>
                  </a:lnTo>
                  <a:cubicBezTo>
                    <a:pt x="529" y="2572"/>
                    <a:pt x="434" y="2535"/>
                    <a:pt x="340" y="2535"/>
                  </a:cubicBezTo>
                  <a:cubicBezTo>
                    <a:pt x="283" y="2535"/>
                    <a:pt x="208" y="2554"/>
                    <a:pt x="151" y="2610"/>
                  </a:cubicBezTo>
                  <a:cubicBezTo>
                    <a:pt x="114" y="2648"/>
                    <a:pt x="76" y="2723"/>
                    <a:pt x="76" y="2780"/>
                  </a:cubicBezTo>
                  <a:cubicBezTo>
                    <a:pt x="95" y="2893"/>
                    <a:pt x="132" y="3007"/>
                    <a:pt x="227" y="3082"/>
                  </a:cubicBezTo>
                  <a:cubicBezTo>
                    <a:pt x="321" y="3177"/>
                    <a:pt x="453" y="3271"/>
                    <a:pt x="604" y="3309"/>
                  </a:cubicBezTo>
                  <a:cubicBezTo>
                    <a:pt x="774" y="3365"/>
                    <a:pt x="963" y="3403"/>
                    <a:pt x="1171" y="3403"/>
                  </a:cubicBezTo>
                  <a:cubicBezTo>
                    <a:pt x="1359" y="3403"/>
                    <a:pt x="1548" y="3384"/>
                    <a:pt x="1737" y="3328"/>
                  </a:cubicBezTo>
                  <a:cubicBezTo>
                    <a:pt x="1888" y="3290"/>
                    <a:pt x="2020" y="3214"/>
                    <a:pt x="2114" y="3120"/>
                  </a:cubicBezTo>
                  <a:cubicBezTo>
                    <a:pt x="2209" y="3007"/>
                    <a:pt x="2284" y="2893"/>
                    <a:pt x="2322" y="2761"/>
                  </a:cubicBezTo>
                  <a:cubicBezTo>
                    <a:pt x="2379" y="2591"/>
                    <a:pt x="2398" y="2403"/>
                    <a:pt x="2398" y="2233"/>
                  </a:cubicBezTo>
                  <a:lnTo>
                    <a:pt x="2398" y="458"/>
                  </a:lnTo>
                  <a:cubicBezTo>
                    <a:pt x="2398" y="345"/>
                    <a:pt x="2379" y="232"/>
                    <a:pt x="2341" y="118"/>
                  </a:cubicBezTo>
                  <a:cubicBezTo>
                    <a:pt x="2292" y="53"/>
                    <a:pt x="2214" y="2"/>
                    <a:pt x="2133" y="2"/>
                  </a:cubicBezTo>
                  <a:cubicBezTo>
                    <a:pt x="2120" y="2"/>
                    <a:pt x="2108" y="3"/>
                    <a:pt x="2096" y="5"/>
                  </a:cubicBezTo>
                  <a:cubicBezTo>
                    <a:pt x="2020" y="5"/>
                    <a:pt x="1945" y="24"/>
                    <a:pt x="1888" y="100"/>
                  </a:cubicBezTo>
                  <a:cubicBezTo>
                    <a:pt x="1831" y="156"/>
                    <a:pt x="1812" y="232"/>
                    <a:pt x="1812" y="326"/>
                  </a:cubicBezTo>
                  <a:lnTo>
                    <a:pt x="1812" y="402"/>
                  </a:lnTo>
                  <a:cubicBezTo>
                    <a:pt x="1718" y="288"/>
                    <a:pt x="1605" y="175"/>
                    <a:pt x="1454" y="100"/>
                  </a:cubicBezTo>
                  <a:cubicBezTo>
                    <a:pt x="1344" y="37"/>
                    <a:pt x="1222" y="0"/>
                    <a:pt x="1097" y="0"/>
                  </a:cubicBezTo>
                  <a:cubicBezTo>
                    <a:pt x="1071" y="0"/>
                    <a:pt x="1045" y="2"/>
                    <a:pt x="1020" y="5"/>
                  </a:cubicBezTo>
                  <a:cubicBezTo>
                    <a:pt x="993" y="2"/>
                    <a:pt x="967" y="0"/>
                    <a:pt x="94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239;p43">
              <a:extLst>
                <a:ext uri="{FF2B5EF4-FFF2-40B4-BE49-F238E27FC236}">
                  <a16:creationId xmlns:a16="http://schemas.microsoft.com/office/drawing/2014/main" id="{91AC0423-7801-159C-B5CE-E38AA356D78A}"/>
                </a:ext>
              </a:extLst>
            </p:cNvPr>
            <p:cNvSpPr/>
            <p:nvPr/>
          </p:nvSpPr>
          <p:spPr>
            <a:xfrm>
              <a:off x="6445475" y="4880641"/>
              <a:ext cx="55225" cy="62625"/>
            </a:xfrm>
            <a:custGeom>
              <a:avLst/>
              <a:gdLst/>
              <a:ahLst/>
              <a:cxnLst/>
              <a:rect l="l" t="t" r="r" b="b"/>
              <a:pathLst>
                <a:path w="2209" h="2505" extrusionOk="0">
                  <a:moveTo>
                    <a:pt x="336" y="1"/>
                  </a:moveTo>
                  <a:cubicBezTo>
                    <a:pt x="324" y="1"/>
                    <a:pt x="312" y="3"/>
                    <a:pt x="302" y="8"/>
                  </a:cubicBezTo>
                  <a:cubicBezTo>
                    <a:pt x="289" y="5"/>
                    <a:pt x="275" y="3"/>
                    <a:pt x="262" y="3"/>
                  </a:cubicBezTo>
                  <a:cubicBezTo>
                    <a:pt x="200" y="3"/>
                    <a:pt x="141" y="37"/>
                    <a:pt x="94" y="84"/>
                  </a:cubicBezTo>
                  <a:cubicBezTo>
                    <a:pt x="38" y="159"/>
                    <a:pt x="0" y="254"/>
                    <a:pt x="19" y="348"/>
                  </a:cubicBezTo>
                  <a:lnTo>
                    <a:pt x="19" y="2122"/>
                  </a:lnTo>
                  <a:cubicBezTo>
                    <a:pt x="0" y="2217"/>
                    <a:pt x="38" y="2311"/>
                    <a:pt x="94" y="2387"/>
                  </a:cubicBezTo>
                  <a:cubicBezTo>
                    <a:pt x="151" y="2462"/>
                    <a:pt x="227" y="2481"/>
                    <a:pt x="321" y="2481"/>
                  </a:cubicBezTo>
                  <a:cubicBezTo>
                    <a:pt x="334" y="2484"/>
                    <a:pt x="348" y="2486"/>
                    <a:pt x="361" y="2486"/>
                  </a:cubicBezTo>
                  <a:cubicBezTo>
                    <a:pt x="423" y="2486"/>
                    <a:pt x="482" y="2452"/>
                    <a:pt x="529" y="2406"/>
                  </a:cubicBezTo>
                  <a:cubicBezTo>
                    <a:pt x="604" y="2311"/>
                    <a:pt x="642" y="2217"/>
                    <a:pt x="623" y="2122"/>
                  </a:cubicBezTo>
                  <a:lnTo>
                    <a:pt x="623" y="1348"/>
                  </a:lnTo>
                  <a:cubicBezTo>
                    <a:pt x="623" y="1179"/>
                    <a:pt x="642" y="1009"/>
                    <a:pt x="661" y="839"/>
                  </a:cubicBezTo>
                  <a:cubicBezTo>
                    <a:pt x="699" y="726"/>
                    <a:pt x="774" y="631"/>
                    <a:pt x="868" y="575"/>
                  </a:cubicBezTo>
                  <a:cubicBezTo>
                    <a:pt x="963" y="518"/>
                    <a:pt x="1057" y="480"/>
                    <a:pt x="1170" y="480"/>
                  </a:cubicBezTo>
                  <a:cubicBezTo>
                    <a:pt x="1187" y="478"/>
                    <a:pt x="1204" y="477"/>
                    <a:pt x="1221" y="477"/>
                  </a:cubicBezTo>
                  <a:cubicBezTo>
                    <a:pt x="1335" y="477"/>
                    <a:pt x="1442" y="532"/>
                    <a:pt x="1491" y="631"/>
                  </a:cubicBezTo>
                  <a:cubicBezTo>
                    <a:pt x="1567" y="782"/>
                    <a:pt x="1605" y="952"/>
                    <a:pt x="1586" y="1103"/>
                  </a:cubicBezTo>
                  <a:lnTo>
                    <a:pt x="1586" y="2122"/>
                  </a:lnTo>
                  <a:cubicBezTo>
                    <a:pt x="1586" y="2236"/>
                    <a:pt x="1605" y="2330"/>
                    <a:pt x="1661" y="2406"/>
                  </a:cubicBezTo>
                  <a:cubicBezTo>
                    <a:pt x="1727" y="2472"/>
                    <a:pt x="1812" y="2505"/>
                    <a:pt x="1895" y="2505"/>
                  </a:cubicBezTo>
                  <a:cubicBezTo>
                    <a:pt x="1977" y="2505"/>
                    <a:pt x="2058" y="2472"/>
                    <a:pt x="2114" y="2406"/>
                  </a:cubicBezTo>
                  <a:cubicBezTo>
                    <a:pt x="2171" y="2330"/>
                    <a:pt x="2209" y="2217"/>
                    <a:pt x="2190" y="2122"/>
                  </a:cubicBezTo>
                  <a:lnTo>
                    <a:pt x="2190" y="990"/>
                  </a:lnTo>
                  <a:cubicBezTo>
                    <a:pt x="2190" y="877"/>
                    <a:pt x="2190" y="763"/>
                    <a:pt x="2171" y="650"/>
                  </a:cubicBezTo>
                  <a:cubicBezTo>
                    <a:pt x="2171" y="575"/>
                    <a:pt x="2133" y="499"/>
                    <a:pt x="2095" y="424"/>
                  </a:cubicBezTo>
                  <a:cubicBezTo>
                    <a:pt x="2039" y="291"/>
                    <a:pt x="1944" y="197"/>
                    <a:pt x="1812" y="121"/>
                  </a:cubicBezTo>
                  <a:cubicBezTo>
                    <a:pt x="1680" y="46"/>
                    <a:pt x="1529" y="8"/>
                    <a:pt x="1378" y="8"/>
                  </a:cubicBezTo>
                  <a:cubicBezTo>
                    <a:pt x="1227" y="8"/>
                    <a:pt x="1076" y="46"/>
                    <a:pt x="944" y="121"/>
                  </a:cubicBezTo>
                  <a:cubicBezTo>
                    <a:pt x="793" y="197"/>
                    <a:pt x="680" y="291"/>
                    <a:pt x="585" y="424"/>
                  </a:cubicBezTo>
                  <a:lnTo>
                    <a:pt x="585" y="348"/>
                  </a:lnTo>
                  <a:cubicBezTo>
                    <a:pt x="585" y="273"/>
                    <a:pt x="585" y="216"/>
                    <a:pt x="548" y="159"/>
                  </a:cubicBezTo>
                  <a:cubicBezTo>
                    <a:pt x="529" y="103"/>
                    <a:pt x="491" y="65"/>
                    <a:pt x="434" y="46"/>
                  </a:cubicBezTo>
                  <a:cubicBezTo>
                    <a:pt x="407" y="18"/>
                    <a:pt x="369" y="1"/>
                    <a:pt x="336"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240;p43">
              <a:extLst>
                <a:ext uri="{FF2B5EF4-FFF2-40B4-BE49-F238E27FC236}">
                  <a16:creationId xmlns:a16="http://schemas.microsoft.com/office/drawing/2014/main" id="{F1FE39CB-E5C7-5C65-0625-8D9C05C3DBE3}"/>
                </a:ext>
              </a:extLst>
            </p:cNvPr>
            <p:cNvSpPr/>
            <p:nvPr/>
          </p:nvSpPr>
          <p:spPr>
            <a:xfrm>
              <a:off x="6507275" y="4880841"/>
              <a:ext cx="58550" cy="62350"/>
            </a:xfrm>
            <a:custGeom>
              <a:avLst/>
              <a:gdLst/>
              <a:ahLst/>
              <a:cxnLst/>
              <a:rect l="l" t="t" r="r" b="b"/>
              <a:pathLst>
                <a:path w="2342" h="2494" extrusionOk="0">
                  <a:moveTo>
                    <a:pt x="1190" y="416"/>
                  </a:moveTo>
                  <a:cubicBezTo>
                    <a:pt x="1341" y="416"/>
                    <a:pt x="1473" y="472"/>
                    <a:pt x="1587" y="585"/>
                  </a:cubicBezTo>
                  <a:cubicBezTo>
                    <a:pt x="1681" y="718"/>
                    <a:pt x="1756" y="869"/>
                    <a:pt x="1756" y="1057"/>
                  </a:cubicBezTo>
                  <a:lnTo>
                    <a:pt x="643" y="1057"/>
                  </a:lnTo>
                  <a:cubicBezTo>
                    <a:pt x="643" y="869"/>
                    <a:pt x="699" y="718"/>
                    <a:pt x="813" y="585"/>
                  </a:cubicBezTo>
                  <a:cubicBezTo>
                    <a:pt x="907" y="472"/>
                    <a:pt x="1058" y="416"/>
                    <a:pt x="1190" y="416"/>
                  </a:cubicBezTo>
                  <a:close/>
                  <a:moveTo>
                    <a:pt x="1209" y="0"/>
                  </a:moveTo>
                  <a:cubicBezTo>
                    <a:pt x="1039" y="0"/>
                    <a:pt x="869" y="19"/>
                    <a:pt x="718" y="95"/>
                  </a:cubicBezTo>
                  <a:cubicBezTo>
                    <a:pt x="567" y="151"/>
                    <a:pt x="435" y="227"/>
                    <a:pt x="341" y="340"/>
                  </a:cubicBezTo>
                  <a:cubicBezTo>
                    <a:pt x="227" y="453"/>
                    <a:pt x="152" y="585"/>
                    <a:pt x="95" y="736"/>
                  </a:cubicBezTo>
                  <a:cubicBezTo>
                    <a:pt x="39" y="906"/>
                    <a:pt x="20" y="1076"/>
                    <a:pt x="20" y="1246"/>
                  </a:cubicBezTo>
                  <a:cubicBezTo>
                    <a:pt x="1" y="1586"/>
                    <a:pt x="114" y="1907"/>
                    <a:pt x="341" y="2152"/>
                  </a:cubicBezTo>
                  <a:cubicBezTo>
                    <a:pt x="569" y="2380"/>
                    <a:pt x="878" y="2494"/>
                    <a:pt x="1193" y="2494"/>
                  </a:cubicBezTo>
                  <a:cubicBezTo>
                    <a:pt x="1217" y="2494"/>
                    <a:pt x="1241" y="2493"/>
                    <a:pt x="1266" y="2492"/>
                  </a:cubicBezTo>
                  <a:cubicBezTo>
                    <a:pt x="1417" y="2492"/>
                    <a:pt x="1568" y="2473"/>
                    <a:pt x="1719" y="2416"/>
                  </a:cubicBezTo>
                  <a:cubicBezTo>
                    <a:pt x="1832" y="2379"/>
                    <a:pt x="1945" y="2322"/>
                    <a:pt x="2058" y="2247"/>
                  </a:cubicBezTo>
                  <a:cubicBezTo>
                    <a:pt x="2134" y="2190"/>
                    <a:pt x="2191" y="2114"/>
                    <a:pt x="2247" y="2039"/>
                  </a:cubicBezTo>
                  <a:cubicBezTo>
                    <a:pt x="2285" y="1982"/>
                    <a:pt x="2304" y="1926"/>
                    <a:pt x="2304" y="1850"/>
                  </a:cubicBezTo>
                  <a:cubicBezTo>
                    <a:pt x="2323" y="1794"/>
                    <a:pt x="2285" y="1737"/>
                    <a:pt x="2247" y="1699"/>
                  </a:cubicBezTo>
                  <a:cubicBezTo>
                    <a:pt x="2210" y="1661"/>
                    <a:pt x="2153" y="1643"/>
                    <a:pt x="2096" y="1643"/>
                  </a:cubicBezTo>
                  <a:cubicBezTo>
                    <a:pt x="2058" y="1643"/>
                    <a:pt x="2002" y="1661"/>
                    <a:pt x="1964" y="1680"/>
                  </a:cubicBezTo>
                  <a:lnTo>
                    <a:pt x="1775" y="1869"/>
                  </a:lnTo>
                  <a:cubicBezTo>
                    <a:pt x="1719" y="1907"/>
                    <a:pt x="1681" y="1945"/>
                    <a:pt x="1624" y="1982"/>
                  </a:cubicBezTo>
                  <a:cubicBezTo>
                    <a:pt x="1568" y="2020"/>
                    <a:pt x="1511" y="2039"/>
                    <a:pt x="1436" y="2058"/>
                  </a:cubicBezTo>
                  <a:cubicBezTo>
                    <a:pt x="1379" y="2077"/>
                    <a:pt x="1303" y="2077"/>
                    <a:pt x="1247" y="2077"/>
                  </a:cubicBezTo>
                  <a:cubicBezTo>
                    <a:pt x="1232" y="2078"/>
                    <a:pt x="1218" y="2078"/>
                    <a:pt x="1204" y="2078"/>
                  </a:cubicBezTo>
                  <a:cubicBezTo>
                    <a:pt x="994" y="2078"/>
                    <a:pt x="807" y="1950"/>
                    <a:pt x="718" y="1756"/>
                  </a:cubicBezTo>
                  <a:cubicBezTo>
                    <a:pt x="662" y="1643"/>
                    <a:pt x="643" y="1529"/>
                    <a:pt x="643" y="1397"/>
                  </a:cubicBezTo>
                  <a:lnTo>
                    <a:pt x="1832" y="1397"/>
                  </a:lnTo>
                  <a:cubicBezTo>
                    <a:pt x="1964" y="1397"/>
                    <a:pt x="2096" y="1378"/>
                    <a:pt x="2210" y="1340"/>
                  </a:cubicBezTo>
                  <a:cubicBezTo>
                    <a:pt x="2304" y="1284"/>
                    <a:pt x="2342" y="1189"/>
                    <a:pt x="2342" y="1038"/>
                  </a:cubicBezTo>
                  <a:cubicBezTo>
                    <a:pt x="2342" y="869"/>
                    <a:pt x="2304" y="699"/>
                    <a:pt x="2210" y="548"/>
                  </a:cubicBezTo>
                  <a:cubicBezTo>
                    <a:pt x="2134" y="378"/>
                    <a:pt x="2002" y="246"/>
                    <a:pt x="1832" y="151"/>
                  </a:cubicBezTo>
                  <a:cubicBezTo>
                    <a:pt x="1643" y="38"/>
                    <a:pt x="1436" y="0"/>
                    <a:pt x="120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241;p43">
              <a:extLst>
                <a:ext uri="{FF2B5EF4-FFF2-40B4-BE49-F238E27FC236}">
                  <a16:creationId xmlns:a16="http://schemas.microsoft.com/office/drawing/2014/main" id="{B6F79E8D-5B9E-027B-9CF4-DD85AA1CE4E5}"/>
                </a:ext>
              </a:extLst>
            </p:cNvPr>
            <p:cNvSpPr/>
            <p:nvPr/>
          </p:nvSpPr>
          <p:spPr>
            <a:xfrm>
              <a:off x="6569575" y="4858191"/>
              <a:ext cx="60900" cy="84950"/>
            </a:xfrm>
            <a:custGeom>
              <a:avLst/>
              <a:gdLst/>
              <a:ahLst/>
              <a:cxnLst/>
              <a:rect l="l" t="t" r="r" b="b"/>
              <a:pathLst>
                <a:path w="2436" h="3398" extrusionOk="0">
                  <a:moveTo>
                    <a:pt x="1209" y="1359"/>
                  </a:moveTo>
                  <a:cubicBezTo>
                    <a:pt x="1322" y="1359"/>
                    <a:pt x="1416" y="1397"/>
                    <a:pt x="1511" y="1454"/>
                  </a:cubicBezTo>
                  <a:cubicBezTo>
                    <a:pt x="1605" y="1529"/>
                    <a:pt x="1681" y="1624"/>
                    <a:pt x="1718" y="1718"/>
                  </a:cubicBezTo>
                  <a:cubicBezTo>
                    <a:pt x="1775" y="1850"/>
                    <a:pt x="1813" y="2001"/>
                    <a:pt x="1813" y="2152"/>
                  </a:cubicBezTo>
                  <a:cubicBezTo>
                    <a:pt x="1813" y="2303"/>
                    <a:pt x="1775" y="2435"/>
                    <a:pt x="1718" y="2586"/>
                  </a:cubicBezTo>
                  <a:cubicBezTo>
                    <a:pt x="1681" y="2681"/>
                    <a:pt x="1605" y="2775"/>
                    <a:pt x="1511" y="2832"/>
                  </a:cubicBezTo>
                  <a:cubicBezTo>
                    <a:pt x="1416" y="2888"/>
                    <a:pt x="1322" y="2926"/>
                    <a:pt x="1209" y="2926"/>
                  </a:cubicBezTo>
                  <a:cubicBezTo>
                    <a:pt x="1114" y="2926"/>
                    <a:pt x="1020" y="2888"/>
                    <a:pt x="926" y="2832"/>
                  </a:cubicBezTo>
                  <a:cubicBezTo>
                    <a:pt x="831" y="2775"/>
                    <a:pt x="756" y="2681"/>
                    <a:pt x="718" y="2567"/>
                  </a:cubicBezTo>
                  <a:cubicBezTo>
                    <a:pt x="661" y="2435"/>
                    <a:pt x="624" y="2284"/>
                    <a:pt x="642" y="2152"/>
                  </a:cubicBezTo>
                  <a:cubicBezTo>
                    <a:pt x="624" y="2001"/>
                    <a:pt x="661" y="1869"/>
                    <a:pt x="699" y="1737"/>
                  </a:cubicBezTo>
                  <a:cubicBezTo>
                    <a:pt x="756" y="1624"/>
                    <a:pt x="812" y="1529"/>
                    <a:pt x="907" y="1454"/>
                  </a:cubicBezTo>
                  <a:cubicBezTo>
                    <a:pt x="1001" y="1397"/>
                    <a:pt x="1114" y="1359"/>
                    <a:pt x="1209" y="1359"/>
                  </a:cubicBezTo>
                  <a:close/>
                  <a:moveTo>
                    <a:pt x="2134" y="0"/>
                  </a:moveTo>
                  <a:cubicBezTo>
                    <a:pt x="2058" y="0"/>
                    <a:pt x="1964" y="38"/>
                    <a:pt x="1926" y="95"/>
                  </a:cubicBezTo>
                  <a:cubicBezTo>
                    <a:pt x="1869" y="189"/>
                    <a:pt x="1832" y="283"/>
                    <a:pt x="1851" y="378"/>
                  </a:cubicBezTo>
                  <a:lnTo>
                    <a:pt x="1851" y="1284"/>
                  </a:lnTo>
                  <a:cubicBezTo>
                    <a:pt x="1737" y="1171"/>
                    <a:pt x="1624" y="1076"/>
                    <a:pt x="1492" y="1001"/>
                  </a:cubicBezTo>
                  <a:cubicBezTo>
                    <a:pt x="1360" y="944"/>
                    <a:pt x="1209" y="906"/>
                    <a:pt x="1039" y="906"/>
                  </a:cubicBezTo>
                  <a:cubicBezTo>
                    <a:pt x="756" y="906"/>
                    <a:pt x="491" y="1019"/>
                    <a:pt x="303" y="1227"/>
                  </a:cubicBezTo>
                  <a:cubicBezTo>
                    <a:pt x="114" y="1491"/>
                    <a:pt x="1" y="1812"/>
                    <a:pt x="20" y="2133"/>
                  </a:cubicBezTo>
                  <a:cubicBezTo>
                    <a:pt x="20" y="2303"/>
                    <a:pt x="57" y="2473"/>
                    <a:pt x="95" y="2624"/>
                  </a:cubicBezTo>
                  <a:cubicBezTo>
                    <a:pt x="152" y="2775"/>
                    <a:pt x="208" y="2907"/>
                    <a:pt x="303" y="3039"/>
                  </a:cubicBezTo>
                  <a:cubicBezTo>
                    <a:pt x="397" y="3153"/>
                    <a:pt x="510" y="3247"/>
                    <a:pt x="624" y="3304"/>
                  </a:cubicBezTo>
                  <a:cubicBezTo>
                    <a:pt x="756" y="3360"/>
                    <a:pt x="888" y="3398"/>
                    <a:pt x="1039" y="3398"/>
                  </a:cubicBezTo>
                  <a:cubicBezTo>
                    <a:pt x="1133" y="3398"/>
                    <a:pt x="1247" y="3379"/>
                    <a:pt x="1341" y="3341"/>
                  </a:cubicBezTo>
                  <a:cubicBezTo>
                    <a:pt x="1435" y="3322"/>
                    <a:pt x="1530" y="3266"/>
                    <a:pt x="1605" y="3209"/>
                  </a:cubicBezTo>
                  <a:cubicBezTo>
                    <a:pt x="1681" y="3153"/>
                    <a:pt x="1775" y="3058"/>
                    <a:pt x="1832" y="2983"/>
                  </a:cubicBezTo>
                  <a:lnTo>
                    <a:pt x="1832" y="3039"/>
                  </a:lnTo>
                  <a:cubicBezTo>
                    <a:pt x="1832" y="3134"/>
                    <a:pt x="1869" y="3228"/>
                    <a:pt x="1926" y="3304"/>
                  </a:cubicBezTo>
                  <a:cubicBezTo>
                    <a:pt x="1983" y="3379"/>
                    <a:pt x="2058" y="3398"/>
                    <a:pt x="2134" y="3398"/>
                  </a:cubicBezTo>
                  <a:cubicBezTo>
                    <a:pt x="2209" y="3398"/>
                    <a:pt x="2285" y="3379"/>
                    <a:pt x="2341" y="3322"/>
                  </a:cubicBezTo>
                  <a:cubicBezTo>
                    <a:pt x="2398" y="3247"/>
                    <a:pt x="2436" y="3153"/>
                    <a:pt x="2417" y="3058"/>
                  </a:cubicBezTo>
                  <a:lnTo>
                    <a:pt x="2417" y="359"/>
                  </a:lnTo>
                  <a:cubicBezTo>
                    <a:pt x="2436" y="264"/>
                    <a:pt x="2398" y="170"/>
                    <a:pt x="2341" y="95"/>
                  </a:cubicBezTo>
                  <a:cubicBezTo>
                    <a:pt x="2304" y="19"/>
                    <a:pt x="2209" y="0"/>
                    <a:pt x="2134"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242;p43">
              <a:extLst>
                <a:ext uri="{FF2B5EF4-FFF2-40B4-BE49-F238E27FC236}">
                  <a16:creationId xmlns:a16="http://schemas.microsoft.com/office/drawing/2014/main" id="{320C3166-C44A-5AC8-6E7D-129338969DC8}"/>
                </a:ext>
              </a:extLst>
            </p:cNvPr>
            <p:cNvSpPr/>
            <p:nvPr/>
          </p:nvSpPr>
          <p:spPr>
            <a:xfrm>
              <a:off x="6663500" y="4858191"/>
              <a:ext cx="59950" cy="85075"/>
            </a:xfrm>
            <a:custGeom>
              <a:avLst/>
              <a:gdLst/>
              <a:ahLst/>
              <a:cxnLst/>
              <a:rect l="l" t="t" r="r" b="b"/>
              <a:pathLst>
                <a:path w="2398" h="3403" extrusionOk="0">
                  <a:moveTo>
                    <a:pt x="1227" y="1359"/>
                  </a:moveTo>
                  <a:cubicBezTo>
                    <a:pt x="1321" y="1359"/>
                    <a:pt x="1435" y="1397"/>
                    <a:pt x="1510" y="1454"/>
                  </a:cubicBezTo>
                  <a:cubicBezTo>
                    <a:pt x="1605" y="1529"/>
                    <a:pt x="1680" y="1624"/>
                    <a:pt x="1718" y="1718"/>
                  </a:cubicBezTo>
                  <a:cubicBezTo>
                    <a:pt x="1756" y="1850"/>
                    <a:pt x="1793" y="2001"/>
                    <a:pt x="1793" y="2152"/>
                  </a:cubicBezTo>
                  <a:cubicBezTo>
                    <a:pt x="1793" y="2341"/>
                    <a:pt x="1737" y="2549"/>
                    <a:pt x="1623" y="2718"/>
                  </a:cubicBezTo>
                  <a:cubicBezTo>
                    <a:pt x="1529" y="2851"/>
                    <a:pt x="1378" y="2926"/>
                    <a:pt x="1227" y="2926"/>
                  </a:cubicBezTo>
                  <a:cubicBezTo>
                    <a:pt x="1057" y="2926"/>
                    <a:pt x="887" y="2851"/>
                    <a:pt x="774" y="2718"/>
                  </a:cubicBezTo>
                  <a:cubicBezTo>
                    <a:pt x="661" y="2567"/>
                    <a:pt x="604" y="2360"/>
                    <a:pt x="604" y="2171"/>
                  </a:cubicBezTo>
                  <a:cubicBezTo>
                    <a:pt x="604" y="2020"/>
                    <a:pt x="642" y="1869"/>
                    <a:pt x="699" y="1737"/>
                  </a:cubicBezTo>
                  <a:cubicBezTo>
                    <a:pt x="736" y="1624"/>
                    <a:pt x="812" y="1529"/>
                    <a:pt x="906" y="1454"/>
                  </a:cubicBezTo>
                  <a:cubicBezTo>
                    <a:pt x="1001" y="1397"/>
                    <a:pt x="1114" y="1359"/>
                    <a:pt x="1227" y="1359"/>
                  </a:cubicBezTo>
                  <a:close/>
                  <a:moveTo>
                    <a:pt x="283" y="0"/>
                  </a:moveTo>
                  <a:cubicBezTo>
                    <a:pt x="208" y="0"/>
                    <a:pt x="132" y="38"/>
                    <a:pt x="76" y="95"/>
                  </a:cubicBezTo>
                  <a:cubicBezTo>
                    <a:pt x="19" y="189"/>
                    <a:pt x="0" y="283"/>
                    <a:pt x="0" y="378"/>
                  </a:cubicBezTo>
                  <a:lnTo>
                    <a:pt x="0" y="3058"/>
                  </a:lnTo>
                  <a:cubicBezTo>
                    <a:pt x="0" y="3153"/>
                    <a:pt x="19" y="3247"/>
                    <a:pt x="76" y="3322"/>
                  </a:cubicBezTo>
                  <a:cubicBezTo>
                    <a:pt x="122" y="3369"/>
                    <a:pt x="182" y="3403"/>
                    <a:pt x="243" y="3403"/>
                  </a:cubicBezTo>
                  <a:cubicBezTo>
                    <a:pt x="257" y="3403"/>
                    <a:pt x="270" y="3401"/>
                    <a:pt x="283" y="3398"/>
                  </a:cubicBezTo>
                  <a:cubicBezTo>
                    <a:pt x="300" y="3401"/>
                    <a:pt x="316" y="3403"/>
                    <a:pt x="332" y="3403"/>
                  </a:cubicBezTo>
                  <a:cubicBezTo>
                    <a:pt x="403" y="3403"/>
                    <a:pt x="460" y="3369"/>
                    <a:pt x="491" y="3322"/>
                  </a:cubicBezTo>
                  <a:cubicBezTo>
                    <a:pt x="566" y="3247"/>
                    <a:pt x="585" y="3153"/>
                    <a:pt x="585" y="3058"/>
                  </a:cubicBezTo>
                  <a:lnTo>
                    <a:pt x="585" y="3002"/>
                  </a:lnTo>
                  <a:cubicBezTo>
                    <a:pt x="661" y="3077"/>
                    <a:pt x="699" y="3134"/>
                    <a:pt x="755" y="3171"/>
                  </a:cubicBezTo>
                  <a:cubicBezTo>
                    <a:pt x="793" y="3209"/>
                    <a:pt x="850" y="3247"/>
                    <a:pt x="887" y="3285"/>
                  </a:cubicBezTo>
                  <a:cubicBezTo>
                    <a:pt x="963" y="3322"/>
                    <a:pt x="1038" y="3360"/>
                    <a:pt x="1114" y="3379"/>
                  </a:cubicBezTo>
                  <a:cubicBezTo>
                    <a:pt x="1189" y="3398"/>
                    <a:pt x="1284" y="3398"/>
                    <a:pt x="1378" y="3398"/>
                  </a:cubicBezTo>
                  <a:cubicBezTo>
                    <a:pt x="1510" y="3398"/>
                    <a:pt x="1661" y="3379"/>
                    <a:pt x="1793" y="3304"/>
                  </a:cubicBezTo>
                  <a:cubicBezTo>
                    <a:pt x="1926" y="3247"/>
                    <a:pt x="2039" y="3153"/>
                    <a:pt x="2114" y="3039"/>
                  </a:cubicBezTo>
                  <a:cubicBezTo>
                    <a:pt x="2209" y="2926"/>
                    <a:pt x="2284" y="2794"/>
                    <a:pt x="2322" y="2643"/>
                  </a:cubicBezTo>
                  <a:cubicBezTo>
                    <a:pt x="2379" y="2473"/>
                    <a:pt x="2397" y="2303"/>
                    <a:pt x="2397" y="2133"/>
                  </a:cubicBezTo>
                  <a:cubicBezTo>
                    <a:pt x="2397" y="1907"/>
                    <a:pt x="2360" y="1680"/>
                    <a:pt x="2265" y="1491"/>
                  </a:cubicBezTo>
                  <a:cubicBezTo>
                    <a:pt x="2190" y="1303"/>
                    <a:pt x="2077" y="1171"/>
                    <a:pt x="1907" y="1057"/>
                  </a:cubicBezTo>
                  <a:cubicBezTo>
                    <a:pt x="1756" y="963"/>
                    <a:pt x="1567" y="925"/>
                    <a:pt x="1378" y="925"/>
                  </a:cubicBezTo>
                  <a:cubicBezTo>
                    <a:pt x="1352" y="922"/>
                    <a:pt x="1326" y="920"/>
                    <a:pt x="1300" y="920"/>
                  </a:cubicBezTo>
                  <a:cubicBezTo>
                    <a:pt x="1176" y="920"/>
                    <a:pt x="1053" y="957"/>
                    <a:pt x="944" y="1019"/>
                  </a:cubicBezTo>
                  <a:cubicBezTo>
                    <a:pt x="812" y="1095"/>
                    <a:pt x="680" y="1171"/>
                    <a:pt x="585" y="1284"/>
                  </a:cubicBezTo>
                  <a:lnTo>
                    <a:pt x="585" y="340"/>
                  </a:lnTo>
                  <a:cubicBezTo>
                    <a:pt x="585" y="264"/>
                    <a:pt x="566" y="170"/>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243;p43">
              <a:extLst>
                <a:ext uri="{FF2B5EF4-FFF2-40B4-BE49-F238E27FC236}">
                  <a16:creationId xmlns:a16="http://schemas.microsoft.com/office/drawing/2014/main" id="{DA6E5D7D-27C5-35FF-E80B-A85934B2A030}"/>
                </a:ext>
              </a:extLst>
            </p:cNvPr>
            <p:cNvSpPr/>
            <p:nvPr/>
          </p:nvSpPr>
          <p:spPr>
            <a:xfrm>
              <a:off x="6722475" y="4880841"/>
              <a:ext cx="58075" cy="84975"/>
            </a:xfrm>
            <a:custGeom>
              <a:avLst/>
              <a:gdLst/>
              <a:ahLst/>
              <a:cxnLst/>
              <a:rect l="l" t="t" r="r" b="b"/>
              <a:pathLst>
                <a:path w="2323" h="3399" extrusionOk="0">
                  <a:moveTo>
                    <a:pt x="359" y="0"/>
                  </a:moveTo>
                  <a:cubicBezTo>
                    <a:pt x="322" y="0"/>
                    <a:pt x="265" y="19"/>
                    <a:pt x="227" y="57"/>
                  </a:cubicBezTo>
                  <a:cubicBezTo>
                    <a:pt x="171" y="76"/>
                    <a:pt x="133" y="113"/>
                    <a:pt x="114" y="151"/>
                  </a:cubicBezTo>
                  <a:cubicBezTo>
                    <a:pt x="76" y="208"/>
                    <a:pt x="57" y="246"/>
                    <a:pt x="76" y="302"/>
                  </a:cubicBezTo>
                  <a:cubicBezTo>
                    <a:pt x="76" y="378"/>
                    <a:pt x="95" y="472"/>
                    <a:pt x="133" y="548"/>
                  </a:cubicBezTo>
                  <a:lnTo>
                    <a:pt x="888" y="2435"/>
                  </a:lnTo>
                  <a:lnTo>
                    <a:pt x="831" y="2567"/>
                  </a:lnTo>
                  <a:cubicBezTo>
                    <a:pt x="794" y="2643"/>
                    <a:pt x="756" y="2718"/>
                    <a:pt x="718" y="2794"/>
                  </a:cubicBezTo>
                  <a:cubicBezTo>
                    <a:pt x="699" y="2832"/>
                    <a:pt x="661" y="2869"/>
                    <a:pt x="605" y="2888"/>
                  </a:cubicBezTo>
                  <a:cubicBezTo>
                    <a:pt x="567" y="2926"/>
                    <a:pt x="510" y="2926"/>
                    <a:pt x="454" y="2926"/>
                  </a:cubicBezTo>
                  <a:cubicBezTo>
                    <a:pt x="416" y="2926"/>
                    <a:pt x="378" y="2926"/>
                    <a:pt x="340" y="2907"/>
                  </a:cubicBezTo>
                  <a:lnTo>
                    <a:pt x="246" y="2907"/>
                  </a:lnTo>
                  <a:cubicBezTo>
                    <a:pt x="232" y="2903"/>
                    <a:pt x="217" y="2900"/>
                    <a:pt x="201" y="2900"/>
                  </a:cubicBezTo>
                  <a:cubicBezTo>
                    <a:pt x="153" y="2900"/>
                    <a:pt x="100" y="2921"/>
                    <a:pt x="57" y="2964"/>
                  </a:cubicBezTo>
                  <a:cubicBezTo>
                    <a:pt x="20" y="3002"/>
                    <a:pt x="1" y="3058"/>
                    <a:pt x="1" y="3115"/>
                  </a:cubicBezTo>
                  <a:cubicBezTo>
                    <a:pt x="1" y="3209"/>
                    <a:pt x="38" y="3304"/>
                    <a:pt x="133" y="3341"/>
                  </a:cubicBezTo>
                  <a:cubicBezTo>
                    <a:pt x="265" y="3379"/>
                    <a:pt x="397" y="3398"/>
                    <a:pt x="529" y="3398"/>
                  </a:cubicBezTo>
                  <a:cubicBezTo>
                    <a:pt x="680" y="3398"/>
                    <a:pt x="831" y="3360"/>
                    <a:pt x="982" y="3304"/>
                  </a:cubicBezTo>
                  <a:cubicBezTo>
                    <a:pt x="1077" y="3247"/>
                    <a:pt x="1171" y="3172"/>
                    <a:pt x="1247" y="3077"/>
                  </a:cubicBezTo>
                  <a:cubicBezTo>
                    <a:pt x="1322" y="2926"/>
                    <a:pt x="1379" y="2794"/>
                    <a:pt x="1435" y="2643"/>
                  </a:cubicBezTo>
                  <a:lnTo>
                    <a:pt x="2247" y="548"/>
                  </a:lnTo>
                  <a:cubicBezTo>
                    <a:pt x="2266" y="510"/>
                    <a:pt x="2285" y="453"/>
                    <a:pt x="2285" y="397"/>
                  </a:cubicBezTo>
                  <a:cubicBezTo>
                    <a:pt x="2304" y="340"/>
                    <a:pt x="2323" y="302"/>
                    <a:pt x="2323" y="283"/>
                  </a:cubicBezTo>
                  <a:cubicBezTo>
                    <a:pt x="2323" y="227"/>
                    <a:pt x="2304" y="189"/>
                    <a:pt x="2285" y="151"/>
                  </a:cubicBezTo>
                  <a:cubicBezTo>
                    <a:pt x="2228" y="57"/>
                    <a:pt x="2153" y="0"/>
                    <a:pt x="2058" y="0"/>
                  </a:cubicBezTo>
                  <a:cubicBezTo>
                    <a:pt x="2002" y="0"/>
                    <a:pt x="1945" y="19"/>
                    <a:pt x="1907" y="38"/>
                  </a:cubicBezTo>
                  <a:cubicBezTo>
                    <a:pt x="1851" y="76"/>
                    <a:pt x="1813" y="113"/>
                    <a:pt x="1794" y="170"/>
                  </a:cubicBezTo>
                  <a:cubicBezTo>
                    <a:pt x="1756" y="246"/>
                    <a:pt x="1718" y="340"/>
                    <a:pt x="1700" y="434"/>
                  </a:cubicBezTo>
                  <a:lnTo>
                    <a:pt x="1209" y="1831"/>
                  </a:lnTo>
                  <a:lnTo>
                    <a:pt x="680" y="321"/>
                  </a:lnTo>
                  <a:cubicBezTo>
                    <a:pt x="661" y="246"/>
                    <a:pt x="624" y="170"/>
                    <a:pt x="567" y="95"/>
                  </a:cubicBezTo>
                  <a:cubicBezTo>
                    <a:pt x="510" y="38"/>
                    <a:pt x="435" y="0"/>
                    <a:pt x="35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244;p43">
              <a:extLst>
                <a:ext uri="{FF2B5EF4-FFF2-40B4-BE49-F238E27FC236}">
                  <a16:creationId xmlns:a16="http://schemas.microsoft.com/office/drawing/2014/main" id="{43D3AC7E-9C4D-4E9A-DABC-BDD7C86D2504}"/>
                </a:ext>
              </a:extLst>
            </p:cNvPr>
            <p:cNvSpPr/>
            <p:nvPr/>
          </p:nvSpPr>
          <p:spPr>
            <a:xfrm>
              <a:off x="6957025" y="4858191"/>
              <a:ext cx="44375" cy="85075"/>
            </a:xfrm>
            <a:custGeom>
              <a:avLst/>
              <a:gdLst/>
              <a:ahLst/>
              <a:cxnLst/>
              <a:rect l="l" t="t" r="r" b="b"/>
              <a:pathLst>
                <a:path w="1775" h="3403" extrusionOk="0">
                  <a:moveTo>
                    <a:pt x="1246" y="0"/>
                  </a:moveTo>
                  <a:cubicBezTo>
                    <a:pt x="1076" y="0"/>
                    <a:pt x="925" y="19"/>
                    <a:pt x="774" y="76"/>
                  </a:cubicBezTo>
                  <a:cubicBezTo>
                    <a:pt x="661" y="132"/>
                    <a:pt x="586" y="208"/>
                    <a:pt x="529" y="321"/>
                  </a:cubicBezTo>
                  <a:cubicBezTo>
                    <a:pt x="472" y="453"/>
                    <a:pt x="453" y="623"/>
                    <a:pt x="472" y="774"/>
                  </a:cubicBezTo>
                  <a:lnTo>
                    <a:pt x="472" y="963"/>
                  </a:lnTo>
                  <a:lnTo>
                    <a:pt x="302" y="963"/>
                  </a:lnTo>
                  <a:cubicBezTo>
                    <a:pt x="95" y="963"/>
                    <a:pt x="0" y="1038"/>
                    <a:pt x="0" y="1189"/>
                  </a:cubicBezTo>
                  <a:cubicBezTo>
                    <a:pt x="0" y="1246"/>
                    <a:pt x="19" y="1303"/>
                    <a:pt x="76" y="1340"/>
                  </a:cubicBezTo>
                  <a:cubicBezTo>
                    <a:pt x="133" y="1397"/>
                    <a:pt x="208" y="1416"/>
                    <a:pt x="284" y="1416"/>
                  </a:cubicBezTo>
                  <a:lnTo>
                    <a:pt x="453" y="1416"/>
                  </a:lnTo>
                  <a:lnTo>
                    <a:pt x="453" y="3020"/>
                  </a:lnTo>
                  <a:cubicBezTo>
                    <a:pt x="435" y="3134"/>
                    <a:pt x="472" y="3228"/>
                    <a:pt x="529" y="3304"/>
                  </a:cubicBezTo>
                  <a:cubicBezTo>
                    <a:pt x="586" y="3370"/>
                    <a:pt x="666" y="3403"/>
                    <a:pt x="746" y="3403"/>
                  </a:cubicBezTo>
                  <a:cubicBezTo>
                    <a:pt x="826" y="3403"/>
                    <a:pt x="906" y="3370"/>
                    <a:pt x="963" y="3304"/>
                  </a:cubicBezTo>
                  <a:cubicBezTo>
                    <a:pt x="1039" y="3228"/>
                    <a:pt x="1057" y="3134"/>
                    <a:pt x="1057" y="3020"/>
                  </a:cubicBezTo>
                  <a:lnTo>
                    <a:pt x="1057" y="1416"/>
                  </a:lnTo>
                  <a:lnTo>
                    <a:pt x="1208" y="1416"/>
                  </a:lnTo>
                  <a:cubicBezTo>
                    <a:pt x="1303" y="1416"/>
                    <a:pt x="1378" y="1397"/>
                    <a:pt x="1473" y="1359"/>
                  </a:cubicBezTo>
                  <a:cubicBezTo>
                    <a:pt x="1529" y="1340"/>
                    <a:pt x="1548" y="1284"/>
                    <a:pt x="1548" y="1171"/>
                  </a:cubicBezTo>
                  <a:cubicBezTo>
                    <a:pt x="1548" y="1038"/>
                    <a:pt x="1435" y="963"/>
                    <a:pt x="1208" y="963"/>
                  </a:cubicBezTo>
                  <a:lnTo>
                    <a:pt x="1057" y="963"/>
                  </a:lnTo>
                  <a:lnTo>
                    <a:pt x="1057" y="812"/>
                  </a:lnTo>
                  <a:cubicBezTo>
                    <a:pt x="1057" y="717"/>
                    <a:pt x="1076" y="623"/>
                    <a:pt x="1114" y="548"/>
                  </a:cubicBezTo>
                  <a:cubicBezTo>
                    <a:pt x="1145" y="485"/>
                    <a:pt x="1203" y="448"/>
                    <a:pt x="1275" y="448"/>
                  </a:cubicBezTo>
                  <a:cubicBezTo>
                    <a:pt x="1290" y="448"/>
                    <a:pt x="1306" y="450"/>
                    <a:pt x="1322" y="453"/>
                  </a:cubicBezTo>
                  <a:lnTo>
                    <a:pt x="1473" y="453"/>
                  </a:lnTo>
                  <a:cubicBezTo>
                    <a:pt x="1510" y="472"/>
                    <a:pt x="1548" y="472"/>
                    <a:pt x="1586" y="472"/>
                  </a:cubicBezTo>
                  <a:cubicBezTo>
                    <a:pt x="1643" y="472"/>
                    <a:pt x="1699" y="453"/>
                    <a:pt x="1718" y="415"/>
                  </a:cubicBezTo>
                  <a:cubicBezTo>
                    <a:pt x="1756" y="378"/>
                    <a:pt x="1775" y="321"/>
                    <a:pt x="1775" y="264"/>
                  </a:cubicBezTo>
                  <a:cubicBezTo>
                    <a:pt x="1775" y="95"/>
                    <a:pt x="1605" y="0"/>
                    <a:pt x="124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245;p43">
              <a:extLst>
                <a:ext uri="{FF2B5EF4-FFF2-40B4-BE49-F238E27FC236}">
                  <a16:creationId xmlns:a16="http://schemas.microsoft.com/office/drawing/2014/main" id="{747373CF-DD57-7B3B-7117-7B90166558CE}"/>
                </a:ext>
              </a:extLst>
            </p:cNvPr>
            <p:cNvSpPr/>
            <p:nvPr/>
          </p:nvSpPr>
          <p:spPr>
            <a:xfrm>
              <a:off x="6999500" y="4880841"/>
              <a:ext cx="42025" cy="61950"/>
            </a:xfrm>
            <a:custGeom>
              <a:avLst/>
              <a:gdLst/>
              <a:ahLst/>
              <a:cxnLst/>
              <a:rect l="l" t="t" r="r" b="b"/>
              <a:pathLst>
                <a:path w="1681" h="2478" extrusionOk="0">
                  <a:moveTo>
                    <a:pt x="302" y="0"/>
                  </a:moveTo>
                  <a:cubicBezTo>
                    <a:pt x="95" y="0"/>
                    <a:pt x="0" y="151"/>
                    <a:pt x="0" y="416"/>
                  </a:cubicBezTo>
                  <a:lnTo>
                    <a:pt x="0" y="2114"/>
                  </a:lnTo>
                  <a:cubicBezTo>
                    <a:pt x="0" y="2209"/>
                    <a:pt x="19" y="2303"/>
                    <a:pt x="95" y="2398"/>
                  </a:cubicBezTo>
                  <a:cubicBezTo>
                    <a:pt x="141" y="2444"/>
                    <a:pt x="201" y="2478"/>
                    <a:pt x="262" y="2478"/>
                  </a:cubicBezTo>
                  <a:cubicBezTo>
                    <a:pt x="276" y="2478"/>
                    <a:pt x="289" y="2476"/>
                    <a:pt x="302" y="2473"/>
                  </a:cubicBezTo>
                  <a:cubicBezTo>
                    <a:pt x="319" y="2476"/>
                    <a:pt x="335" y="2478"/>
                    <a:pt x="351" y="2478"/>
                  </a:cubicBezTo>
                  <a:cubicBezTo>
                    <a:pt x="423" y="2478"/>
                    <a:pt x="482" y="2444"/>
                    <a:pt x="529" y="2398"/>
                  </a:cubicBezTo>
                  <a:cubicBezTo>
                    <a:pt x="585" y="2303"/>
                    <a:pt x="623" y="2209"/>
                    <a:pt x="623" y="2114"/>
                  </a:cubicBezTo>
                  <a:lnTo>
                    <a:pt x="623" y="1605"/>
                  </a:lnTo>
                  <a:lnTo>
                    <a:pt x="604" y="1624"/>
                  </a:lnTo>
                  <a:cubicBezTo>
                    <a:pt x="604" y="1435"/>
                    <a:pt x="623" y="1265"/>
                    <a:pt x="623" y="1152"/>
                  </a:cubicBezTo>
                  <a:cubicBezTo>
                    <a:pt x="642" y="1038"/>
                    <a:pt x="661" y="925"/>
                    <a:pt x="680" y="812"/>
                  </a:cubicBezTo>
                  <a:cubicBezTo>
                    <a:pt x="718" y="736"/>
                    <a:pt x="755" y="661"/>
                    <a:pt x="831" y="604"/>
                  </a:cubicBezTo>
                  <a:cubicBezTo>
                    <a:pt x="887" y="548"/>
                    <a:pt x="963" y="529"/>
                    <a:pt x="1038" y="529"/>
                  </a:cubicBezTo>
                  <a:cubicBezTo>
                    <a:pt x="1114" y="529"/>
                    <a:pt x="1208" y="548"/>
                    <a:pt x="1284" y="567"/>
                  </a:cubicBezTo>
                  <a:cubicBezTo>
                    <a:pt x="1322" y="585"/>
                    <a:pt x="1378" y="604"/>
                    <a:pt x="1435" y="623"/>
                  </a:cubicBezTo>
                  <a:cubicBezTo>
                    <a:pt x="1510" y="623"/>
                    <a:pt x="1567" y="585"/>
                    <a:pt x="1605" y="548"/>
                  </a:cubicBezTo>
                  <a:cubicBezTo>
                    <a:pt x="1661" y="491"/>
                    <a:pt x="1680" y="434"/>
                    <a:pt x="1680" y="359"/>
                  </a:cubicBezTo>
                  <a:cubicBezTo>
                    <a:pt x="1680" y="246"/>
                    <a:pt x="1605" y="151"/>
                    <a:pt x="1510" y="113"/>
                  </a:cubicBezTo>
                  <a:cubicBezTo>
                    <a:pt x="1397" y="38"/>
                    <a:pt x="1265" y="0"/>
                    <a:pt x="1133" y="0"/>
                  </a:cubicBezTo>
                  <a:cubicBezTo>
                    <a:pt x="1020" y="0"/>
                    <a:pt x="906" y="38"/>
                    <a:pt x="812" y="113"/>
                  </a:cubicBezTo>
                  <a:cubicBezTo>
                    <a:pt x="736" y="189"/>
                    <a:pt x="661" y="283"/>
                    <a:pt x="604" y="397"/>
                  </a:cubicBezTo>
                  <a:cubicBezTo>
                    <a:pt x="604" y="283"/>
                    <a:pt x="567" y="189"/>
                    <a:pt x="529" y="113"/>
                  </a:cubicBezTo>
                  <a:cubicBezTo>
                    <a:pt x="472"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246;p43">
              <a:extLst>
                <a:ext uri="{FF2B5EF4-FFF2-40B4-BE49-F238E27FC236}">
                  <a16:creationId xmlns:a16="http://schemas.microsoft.com/office/drawing/2014/main" id="{D1AC9EFA-F6B2-8FDB-EFCC-B23C28A4D27A}"/>
                </a:ext>
              </a:extLst>
            </p:cNvPr>
            <p:cNvSpPr/>
            <p:nvPr/>
          </p:nvSpPr>
          <p:spPr>
            <a:xfrm>
              <a:off x="7039125" y="4880716"/>
              <a:ext cx="59025" cy="62475"/>
            </a:xfrm>
            <a:custGeom>
              <a:avLst/>
              <a:gdLst/>
              <a:ahLst/>
              <a:cxnLst/>
              <a:rect l="l" t="t" r="r" b="b"/>
              <a:pathLst>
                <a:path w="2361" h="2499" extrusionOk="0">
                  <a:moveTo>
                    <a:pt x="1190" y="421"/>
                  </a:moveTo>
                  <a:cubicBezTo>
                    <a:pt x="1341" y="421"/>
                    <a:pt x="1492" y="477"/>
                    <a:pt x="1587" y="572"/>
                  </a:cubicBezTo>
                  <a:cubicBezTo>
                    <a:pt x="1700" y="704"/>
                    <a:pt x="1756" y="874"/>
                    <a:pt x="1756" y="1043"/>
                  </a:cubicBezTo>
                  <a:lnTo>
                    <a:pt x="643" y="1043"/>
                  </a:lnTo>
                  <a:cubicBezTo>
                    <a:pt x="643" y="874"/>
                    <a:pt x="718" y="723"/>
                    <a:pt x="831" y="572"/>
                  </a:cubicBezTo>
                  <a:cubicBezTo>
                    <a:pt x="926" y="477"/>
                    <a:pt x="1058" y="421"/>
                    <a:pt x="1190" y="421"/>
                  </a:cubicBezTo>
                  <a:close/>
                  <a:moveTo>
                    <a:pt x="1129" y="0"/>
                  </a:moveTo>
                  <a:cubicBezTo>
                    <a:pt x="980" y="0"/>
                    <a:pt x="842" y="34"/>
                    <a:pt x="718" y="81"/>
                  </a:cubicBezTo>
                  <a:cubicBezTo>
                    <a:pt x="567" y="137"/>
                    <a:pt x="435" y="232"/>
                    <a:pt x="341" y="345"/>
                  </a:cubicBezTo>
                  <a:cubicBezTo>
                    <a:pt x="227" y="458"/>
                    <a:pt x="152" y="590"/>
                    <a:pt x="95" y="741"/>
                  </a:cubicBezTo>
                  <a:cubicBezTo>
                    <a:pt x="39" y="892"/>
                    <a:pt x="20" y="1062"/>
                    <a:pt x="20" y="1251"/>
                  </a:cubicBezTo>
                  <a:cubicBezTo>
                    <a:pt x="1" y="1572"/>
                    <a:pt x="114" y="1912"/>
                    <a:pt x="341" y="2157"/>
                  </a:cubicBezTo>
                  <a:cubicBezTo>
                    <a:pt x="571" y="2369"/>
                    <a:pt x="883" y="2499"/>
                    <a:pt x="1201" y="2499"/>
                  </a:cubicBezTo>
                  <a:cubicBezTo>
                    <a:pt x="1223" y="2499"/>
                    <a:pt x="1244" y="2498"/>
                    <a:pt x="1266" y="2497"/>
                  </a:cubicBezTo>
                  <a:cubicBezTo>
                    <a:pt x="1417" y="2497"/>
                    <a:pt x="1568" y="2478"/>
                    <a:pt x="1719" y="2421"/>
                  </a:cubicBezTo>
                  <a:cubicBezTo>
                    <a:pt x="1832" y="2384"/>
                    <a:pt x="1945" y="2327"/>
                    <a:pt x="2058" y="2252"/>
                  </a:cubicBezTo>
                  <a:cubicBezTo>
                    <a:pt x="2134" y="2195"/>
                    <a:pt x="2191" y="2119"/>
                    <a:pt x="2247" y="2044"/>
                  </a:cubicBezTo>
                  <a:cubicBezTo>
                    <a:pt x="2285" y="1987"/>
                    <a:pt x="2304" y="1912"/>
                    <a:pt x="2304" y="1855"/>
                  </a:cubicBezTo>
                  <a:cubicBezTo>
                    <a:pt x="2323" y="1799"/>
                    <a:pt x="2285" y="1742"/>
                    <a:pt x="2247" y="1704"/>
                  </a:cubicBezTo>
                  <a:cubicBezTo>
                    <a:pt x="2209" y="1666"/>
                    <a:pt x="2153" y="1648"/>
                    <a:pt x="2096" y="1648"/>
                  </a:cubicBezTo>
                  <a:cubicBezTo>
                    <a:pt x="2058" y="1648"/>
                    <a:pt x="2002" y="1666"/>
                    <a:pt x="1964" y="1685"/>
                  </a:cubicBezTo>
                  <a:lnTo>
                    <a:pt x="1775" y="1855"/>
                  </a:lnTo>
                  <a:cubicBezTo>
                    <a:pt x="1738" y="1893"/>
                    <a:pt x="1681" y="1950"/>
                    <a:pt x="1624" y="1968"/>
                  </a:cubicBezTo>
                  <a:cubicBezTo>
                    <a:pt x="1568" y="2006"/>
                    <a:pt x="1511" y="2044"/>
                    <a:pt x="1454" y="2063"/>
                  </a:cubicBezTo>
                  <a:cubicBezTo>
                    <a:pt x="1379" y="2082"/>
                    <a:pt x="1322" y="2082"/>
                    <a:pt x="1247" y="2082"/>
                  </a:cubicBezTo>
                  <a:cubicBezTo>
                    <a:pt x="1133" y="2082"/>
                    <a:pt x="1039" y="2063"/>
                    <a:pt x="945" y="2006"/>
                  </a:cubicBezTo>
                  <a:cubicBezTo>
                    <a:pt x="850" y="1950"/>
                    <a:pt x="775" y="1855"/>
                    <a:pt x="737" y="1761"/>
                  </a:cubicBezTo>
                  <a:cubicBezTo>
                    <a:pt x="680" y="1648"/>
                    <a:pt x="643" y="1534"/>
                    <a:pt x="643" y="1402"/>
                  </a:cubicBezTo>
                  <a:lnTo>
                    <a:pt x="1851" y="1402"/>
                  </a:lnTo>
                  <a:cubicBezTo>
                    <a:pt x="1964" y="1402"/>
                    <a:pt x="2096" y="1383"/>
                    <a:pt x="2209" y="1327"/>
                  </a:cubicBezTo>
                  <a:cubicBezTo>
                    <a:pt x="2304" y="1270"/>
                    <a:pt x="2360" y="1138"/>
                    <a:pt x="2342" y="1025"/>
                  </a:cubicBezTo>
                  <a:cubicBezTo>
                    <a:pt x="2342" y="855"/>
                    <a:pt x="2304" y="685"/>
                    <a:pt x="2228" y="534"/>
                  </a:cubicBezTo>
                  <a:cubicBezTo>
                    <a:pt x="2134" y="383"/>
                    <a:pt x="2002" y="251"/>
                    <a:pt x="1832" y="156"/>
                  </a:cubicBezTo>
                  <a:cubicBezTo>
                    <a:pt x="1667" y="57"/>
                    <a:pt x="1488" y="2"/>
                    <a:pt x="1307" y="2"/>
                  </a:cubicBezTo>
                  <a:cubicBezTo>
                    <a:pt x="1281" y="2"/>
                    <a:pt x="1254" y="3"/>
                    <a:pt x="1228" y="5"/>
                  </a:cubicBezTo>
                  <a:cubicBezTo>
                    <a:pt x="1194" y="2"/>
                    <a:pt x="1162" y="0"/>
                    <a:pt x="112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247;p43">
              <a:extLst>
                <a:ext uri="{FF2B5EF4-FFF2-40B4-BE49-F238E27FC236}">
                  <a16:creationId xmlns:a16="http://schemas.microsoft.com/office/drawing/2014/main" id="{FD3D3E09-D0DA-5274-1090-8CB903E4BCEB}"/>
                </a:ext>
              </a:extLst>
            </p:cNvPr>
            <p:cNvSpPr/>
            <p:nvPr/>
          </p:nvSpPr>
          <p:spPr>
            <a:xfrm>
              <a:off x="7102850" y="4880716"/>
              <a:ext cx="59000" cy="62475"/>
            </a:xfrm>
            <a:custGeom>
              <a:avLst/>
              <a:gdLst/>
              <a:ahLst/>
              <a:cxnLst/>
              <a:rect l="l" t="t" r="r" b="b"/>
              <a:pathLst>
                <a:path w="2360" h="2499" extrusionOk="0">
                  <a:moveTo>
                    <a:pt x="1189" y="421"/>
                  </a:moveTo>
                  <a:cubicBezTo>
                    <a:pt x="1340" y="421"/>
                    <a:pt x="1473" y="477"/>
                    <a:pt x="1586" y="572"/>
                  </a:cubicBezTo>
                  <a:cubicBezTo>
                    <a:pt x="1680" y="704"/>
                    <a:pt x="1756" y="874"/>
                    <a:pt x="1756" y="1043"/>
                  </a:cubicBezTo>
                  <a:lnTo>
                    <a:pt x="642" y="1043"/>
                  </a:lnTo>
                  <a:cubicBezTo>
                    <a:pt x="642" y="874"/>
                    <a:pt x="699" y="723"/>
                    <a:pt x="812" y="572"/>
                  </a:cubicBezTo>
                  <a:cubicBezTo>
                    <a:pt x="906" y="477"/>
                    <a:pt x="1057" y="421"/>
                    <a:pt x="1189" y="421"/>
                  </a:cubicBezTo>
                  <a:close/>
                  <a:moveTo>
                    <a:pt x="1118" y="0"/>
                  </a:moveTo>
                  <a:cubicBezTo>
                    <a:pt x="979" y="0"/>
                    <a:pt x="842" y="34"/>
                    <a:pt x="718" y="81"/>
                  </a:cubicBezTo>
                  <a:cubicBezTo>
                    <a:pt x="567" y="137"/>
                    <a:pt x="434" y="232"/>
                    <a:pt x="340" y="345"/>
                  </a:cubicBezTo>
                  <a:cubicBezTo>
                    <a:pt x="227" y="458"/>
                    <a:pt x="151" y="590"/>
                    <a:pt x="95" y="741"/>
                  </a:cubicBezTo>
                  <a:cubicBezTo>
                    <a:pt x="38" y="892"/>
                    <a:pt x="19" y="1062"/>
                    <a:pt x="19" y="1251"/>
                  </a:cubicBezTo>
                  <a:cubicBezTo>
                    <a:pt x="0" y="1572"/>
                    <a:pt x="114" y="1912"/>
                    <a:pt x="340" y="2157"/>
                  </a:cubicBezTo>
                  <a:cubicBezTo>
                    <a:pt x="570" y="2369"/>
                    <a:pt x="883" y="2499"/>
                    <a:pt x="1201" y="2499"/>
                  </a:cubicBezTo>
                  <a:cubicBezTo>
                    <a:pt x="1222" y="2499"/>
                    <a:pt x="1243" y="2498"/>
                    <a:pt x="1265" y="2497"/>
                  </a:cubicBezTo>
                  <a:cubicBezTo>
                    <a:pt x="1416" y="2497"/>
                    <a:pt x="1567" y="2478"/>
                    <a:pt x="1718" y="2421"/>
                  </a:cubicBezTo>
                  <a:cubicBezTo>
                    <a:pt x="1831" y="2384"/>
                    <a:pt x="1945" y="2327"/>
                    <a:pt x="2039" y="2252"/>
                  </a:cubicBezTo>
                  <a:cubicBezTo>
                    <a:pt x="2114" y="2195"/>
                    <a:pt x="2190" y="2119"/>
                    <a:pt x="2247" y="2044"/>
                  </a:cubicBezTo>
                  <a:cubicBezTo>
                    <a:pt x="2284" y="1987"/>
                    <a:pt x="2303" y="1912"/>
                    <a:pt x="2303" y="1855"/>
                  </a:cubicBezTo>
                  <a:cubicBezTo>
                    <a:pt x="2303" y="1799"/>
                    <a:pt x="2284" y="1742"/>
                    <a:pt x="2247" y="1704"/>
                  </a:cubicBezTo>
                  <a:cubicBezTo>
                    <a:pt x="2209" y="1666"/>
                    <a:pt x="2152" y="1648"/>
                    <a:pt x="2096" y="1648"/>
                  </a:cubicBezTo>
                  <a:cubicBezTo>
                    <a:pt x="2039" y="1648"/>
                    <a:pt x="2001" y="1666"/>
                    <a:pt x="1963" y="1685"/>
                  </a:cubicBezTo>
                  <a:lnTo>
                    <a:pt x="1775" y="1855"/>
                  </a:lnTo>
                  <a:cubicBezTo>
                    <a:pt x="1718" y="1893"/>
                    <a:pt x="1680" y="1950"/>
                    <a:pt x="1624" y="1968"/>
                  </a:cubicBezTo>
                  <a:cubicBezTo>
                    <a:pt x="1567" y="2006"/>
                    <a:pt x="1510" y="2044"/>
                    <a:pt x="1435" y="2063"/>
                  </a:cubicBezTo>
                  <a:cubicBezTo>
                    <a:pt x="1378" y="2082"/>
                    <a:pt x="1303" y="2082"/>
                    <a:pt x="1246" y="2082"/>
                  </a:cubicBezTo>
                  <a:cubicBezTo>
                    <a:pt x="1133" y="2082"/>
                    <a:pt x="1038" y="2063"/>
                    <a:pt x="944" y="2006"/>
                  </a:cubicBezTo>
                  <a:cubicBezTo>
                    <a:pt x="850" y="1950"/>
                    <a:pt x="774" y="1855"/>
                    <a:pt x="718" y="1761"/>
                  </a:cubicBezTo>
                  <a:cubicBezTo>
                    <a:pt x="661" y="1648"/>
                    <a:pt x="642" y="1534"/>
                    <a:pt x="642" y="1402"/>
                  </a:cubicBezTo>
                  <a:lnTo>
                    <a:pt x="1831" y="1402"/>
                  </a:lnTo>
                  <a:cubicBezTo>
                    <a:pt x="1963" y="1402"/>
                    <a:pt x="2096" y="1383"/>
                    <a:pt x="2209" y="1327"/>
                  </a:cubicBezTo>
                  <a:cubicBezTo>
                    <a:pt x="2303" y="1270"/>
                    <a:pt x="2360" y="1138"/>
                    <a:pt x="2341" y="1025"/>
                  </a:cubicBezTo>
                  <a:cubicBezTo>
                    <a:pt x="2341" y="855"/>
                    <a:pt x="2284" y="685"/>
                    <a:pt x="2209" y="534"/>
                  </a:cubicBezTo>
                  <a:cubicBezTo>
                    <a:pt x="2114" y="383"/>
                    <a:pt x="1982" y="251"/>
                    <a:pt x="1831" y="156"/>
                  </a:cubicBezTo>
                  <a:cubicBezTo>
                    <a:pt x="1666" y="57"/>
                    <a:pt x="1487" y="2"/>
                    <a:pt x="1294" y="2"/>
                  </a:cubicBezTo>
                  <a:cubicBezTo>
                    <a:pt x="1266" y="2"/>
                    <a:pt x="1237" y="3"/>
                    <a:pt x="1208" y="5"/>
                  </a:cubicBezTo>
                  <a:cubicBezTo>
                    <a:pt x="1178" y="2"/>
                    <a:pt x="1148" y="0"/>
                    <a:pt x="1118"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248;p43">
              <a:extLst>
                <a:ext uri="{FF2B5EF4-FFF2-40B4-BE49-F238E27FC236}">
                  <a16:creationId xmlns:a16="http://schemas.microsoft.com/office/drawing/2014/main" id="{44E523C6-2891-4150-F6A5-F94D508BC1A6}"/>
                </a:ext>
              </a:extLst>
            </p:cNvPr>
            <p:cNvSpPr/>
            <p:nvPr/>
          </p:nvSpPr>
          <p:spPr>
            <a:xfrm>
              <a:off x="7167500" y="4880841"/>
              <a:ext cx="60425" cy="84600"/>
            </a:xfrm>
            <a:custGeom>
              <a:avLst/>
              <a:gdLst/>
              <a:ahLst/>
              <a:cxnLst/>
              <a:rect l="l" t="t" r="r" b="b"/>
              <a:pathLst>
                <a:path w="2417" h="3384" extrusionOk="0">
                  <a:moveTo>
                    <a:pt x="1208" y="453"/>
                  </a:moveTo>
                  <a:cubicBezTo>
                    <a:pt x="1322" y="453"/>
                    <a:pt x="1416" y="491"/>
                    <a:pt x="1510" y="548"/>
                  </a:cubicBezTo>
                  <a:cubicBezTo>
                    <a:pt x="1605" y="623"/>
                    <a:pt x="1680" y="718"/>
                    <a:pt x="1718" y="812"/>
                  </a:cubicBezTo>
                  <a:cubicBezTo>
                    <a:pt x="1756" y="944"/>
                    <a:pt x="1794" y="1095"/>
                    <a:pt x="1794" y="1227"/>
                  </a:cubicBezTo>
                  <a:cubicBezTo>
                    <a:pt x="1794" y="1378"/>
                    <a:pt x="1756" y="1529"/>
                    <a:pt x="1699" y="1661"/>
                  </a:cubicBezTo>
                  <a:cubicBezTo>
                    <a:pt x="1661" y="1775"/>
                    <a:pt x="1586" y="1850"/>
                    <a:pt x="1492" y="1926"/>
                  </a:cubicBezTo>
                  <a:cubicBezTo>
                    <a:pt x="1416" y="1982"/>
                    <a:pt x="1322" y="2020"/>
                    <a:pt x="1208" y="2020"/>
                  </a:cubicBezTo>
                  <a:cubicBezTo>
                    <a:pt x="1057" y="2020"/>
                    <a:pt x="888" y="1945"/>
                    <a:pt x="793" y="1812"/>
                  </a:cubicBezTo>
                  <a:cubicBezTo>
                    <a:pt x="661" y="1643"/>
                    <a:pt x="604" y="1454"/>
                    <a:pt x="623" y="1246"/>
                  </a:cubicBezTo>
                  <a:cubicBezTo>
                    <a:pt x="604" y="1038"/>
                    <a:pt x="661" y="831"/>
                    <a:pt x="793" y="661"/>
                  </a:cubicBezTo>
                  <a:cubicBezTo>
                    <a:pt x="888" y="529"/>
                    <a:pt x="1057" y="453"/>
                    <a:pt x="1208" y="453"/>
                  </a:cubicBezTo>
                  <a:close/>
                  <a:moveTo>
                    <a:pt x="283" y="0"/>
                  </a:moveTo>
                  <a:cubicBezTo>
                    <a:pt x="208" y="0"/>
                    <a:pt x="132" y="19"/>
                    <a:pt x="76" y="95"/>
                  </a:cubicBezTo>
                  <a:cubicBezTo>
                    <a:pt x="38" y="151"/>
                    <a:pt x="0" y="246"/>
                    <a:pt x="0" y="340"/>
                  </a:cubicBezTo>
                  <a:lnTo>
                    <a:pt x="0" y="2983"/>
                  </a:lnTo>
                  <a:cubicBezTo>
                    <a:pt x="0" y="3077"/>
                    <a:pt x="19" y="3190"/>
                    <a:pt x="57" y="3285"/>
                  </a:cubicBezTo>
                  <a:cubicBezTo>
                    <a:pt x="104" y="3347"/>
                    <a:pt x="177" y="3384"/>
                    <a:pt x="254" y="3384"/>
                  </a:cubicBezTo>
                  <a:cubicBezTo>
                    <a:pt x="270" y="3384"/>
                    <a:pt x="286" y="3382"/>
                    <a:pt x="302" y="3379"/>
                  </a:cubicBezTo>
                  <a:cubicBezTo>
                    <a:pt x="491" y="3379"/>
                    <a:pt x="586" y="3247"/>
                    <a:pt x="586" y="2983"/>
                  </a:cubicBezTo>
                  <a:lnTo>
                    <a:pt x="586" y="2058"/>
                  </a:lnTo>
                  <a:cubicBezTo>
                    <a:pt x="680" y="2190"/>
                    <a:pt x="793" y="2284"/>
                    <a:pt x="925" y="2379"/>
                  </a:cubicBezTo>
                  <a:cubicBezTo>
                    <a:pt x="1050" y="2441"/>
                    <a:pt x="1176" y="2478"/>
                    <a:pt x="1301" y="2478"/>
                  </a:cubicBezTo>
                  <a:cubicBezTo>
                    <a:pt x="1327" y="2478"/>
                    <a:pt x="1352" y="2476"/>
                    <a:pt x="1378" y="2473"/>
                  </a:cubicBezTo>
                  <a:cubicBezTo>
                    <a:pt x="1510" y="2473"/>
                    <a:pt x="1661" y="2454"/>
                    <a:pt x="1775" y="2398"/>
                  </a:cubicBezTo>
                  <a:cubicBezTo>
                    <a:pt x="1907" y="2341"/>
                    <a:pt x="2020" y="2265"/>
                    <a:pt x="2115" y="2152"/>
                  </a:cubicBezTo>
                  <a:cubicBezTo>
                    <a:pt x="2209" y="2039"/>
                    <a:pt x="2284" y="1907"/>
                    <a:pt x="2322" y="1756"/>
                  </a:cubicBezTo>
                  <a:cubicBezTo>
                    <a:pt x="2379" y="1586"/>
                    <a:pt x="2417" y="1416"/>
                    <a:pt x="2417" y="1246"/>
                  </a:cubicBezTo>
                  <a:cubicBezTo>
                    <a:pt x="2417" y="1020"/>
                    <a:pt x="2360" y="793"/>
                    <a:pt x="2266" y="585"/>
                  </a:cubicBezTo>
                  <a:cubicBezTo>
                    <a:pt x="2190" y="397"/>
                    <a:pt x="2058" y="265"/>
                    <a:pt x="1888" y="151"/>
                  </a:cubicBezTo>
                  <a:cubicBezTo>
                    <a:pt x="1737" y="57"/>
                    <a:pt x="1567" y="0"/>
                    <a:pt x="1378" y="0"/>
                  </a:cubicBezTo>
                  <a:cubicBezTo>
                    <a:pt x="1227" y="0"/>
                    <a:pt x="1076" y="38"/>
                    <a:pt x="963" y="113"/>
                  </a:cubicBezTo>
                  <a:cubicBezTo>
                    <a:pt x="812" y="189"/>
                    <a:pt x="699" y="302"/>
                    <a:pt x="604" y="416"/>
                  </a:cubicBezTo>
                  <a:lnTo>
                    <a:pt x="604" y="340"/>
                  </a:lnTo>
                  <a:lnTo>
                    <a:pt x="586" y="340"/>
                  </a:lnTo>
                  <a:cubicBezTo>
                    <a:pt x="586" y="246"/>
                    <a:pt x="567" y="151"/>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249;p43">
              <a:extLst>
                <a:ext uri="{FF2B5EF4-FFF2-40B4-BE49-F238E27FC236}">
                  <a16:creationId xmlns:a16="http://schemas.microsoft.com/office/drawing/2014/main" id="{85BF1EF3-5819-011D-9D0E-D73CE4D076D7}"/>
                </a:ext>
              </a:extLst>
            </p:cNvPr>
            <p:cNvSpPr/>
            <p:nvPr/>
          </p:nvSpPr>
          <p:spPr>
            <a:xfrm>
              <a:off x="7234500" y="4858666"/>
              <a:ext cx="16075" cy="84475"/>
            </a:xfrm>
            <a:custGeom>
              <a:avLst/>
              <a:gdLst/>
              <a:ahLst/>
              <a:cxnLst/>
              <a:rect l="l" t="t" r="r" b="b"/>
              <a:pathLst>
                <a:path w="643" h="3379" extrusionOk="0">
                  <a:moveTo>
                    <a:pt x="341" y="0"/>
                  </a:moveTo>
                  <a:cubicBezTo>
                    <a:pt x="265" y="0"/>
                    <a:pt x="190" y="38"/>
                    <a:pt x="133" y="94"/>
                  </a:cubicBezTo>
                  <a:cubicBezTo>
                    <a:pt x="1" y="208"/>
                    <a:pt x="1" y="396"/>
                    <a:pt x="133" y="529"/>
                  </a:cubicBezTo>
                  <a:cubicBezTo>
                    <a:pt x="190" y="566"/>
                    <a:pt x="265" y="604"/>
                    <a:pt x="341" y="604"/>
                  </a:cubicBezTo>
                  <a:cubicBezTo>
                    <a:pt x="416" y="604"/>
                    <a:pt x="492" y="566"/>
                    <a:pt x="548" y="529"/>
                  </a:cubicBezTo>
                  <a:cubicBezTo>
                    <a:pt x="624" y="472"/>
                    <a:pt x="643" y="378"/>
                    <a:pt x="643" y="302"/>
                  </a:cubicBezTo>
                  <a:cubicBezTo>
                    <a:pt x="643" y="208"/>
                    <a:pt x="624" y="132"/>
                    <a:pt x="548" y="76"/>
                  </a:cubicBezTo>
                  <a:cubicBezTo>
                    <a:pt x="492" y="19"/>
                    <a:pt x="416" y="0"/>
                    <a:pt x="341" y="0"/>
                  </a:cubicBezTo>
                  <a:close/>
                  <a:moveTo>
                    <a:pt x="341" y="887"/>
                  </a:moveTo>
                  <a:cubicBezTo>
                    <a:pt x="246" y="887"/>
                    <a:pt x="171" y="906"/>
                    <a:pt x="114" y="982"/>
                  </a:cubicBezTo>
                  <a:cubicBezTo>
                    <a:pt x="57" y="1057"/>
                    <a:pt x="20" y="1152"/>
                    <a:pt x="20" y="1246"/>
                  </a:cubicBezTo>
                  <a:lnTo>
                    <a:pt x="20" y="3001"/>
                  </a:lnTo>
                  <a:cubicBezTo>
                    <a:pt x="20" y="3096"/>
                    <a:pt x="57" y="3190"/>
                    <a:pt x="114" y="3285"/>
                  </a:cubicBezTo>
                  <a:cubicBezTo>
                    <a:pt x="171" y="3341"/>
                    <a:pt x="246" y="3379"/>
                    <a:pt x="341" y="3379"/>
                  </a:cubicBezTo>
                  <a:cubicBezTo>
                    <a:pt x="416" y="3379"/>
                    <a:pt x="492" y="3341"/>
                    <a:pt x="548" y="3285"/>
                  </a:cubicBezTo>
                  <a:cubicBezTo>
                    <a:pt x="624" y="3209"/>
                    <a:pt x="643" y="3096"/>
                    <a:pt x="643" y="3001"/>
                  </a:cubicBezTo>
                  <a:lnTo>
                    <a:pt x="643" y="1227"/>
                  </a:lnTo>
                  <a:cubicBezTo>
                    <a:pt x="643" y="1133"/>
                    <a:pt x="624" y="1038"/>
                    <a:pt x="548" y="982"/>
                  </a:cubicBezTo>
                  <a:cubicBezTo>
                    <a:pt x="492" y="925"/>
                    <a:pt x="416" y="887"/>
                    <a:pt x="341"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250;p43">
              <a:extLst>
                <a:ext uri="{FF2B5EF4-FFF2-40B4-BE49-F238E27FC236}">
                  <a16:creationId xmlns:a16="http://schemas.microsoft.com/office/drawing/2014/main" id="{AFCDDE2A-FF6B-CDC3-C1AD-5FFC767A8FD6}"/>
                </a:ext>
              </a:extLst>
            </p:cNvPr>
            <p:cNvSpPr/>
            <p:nvPr/>
          </p:nvSpPr>
          <p:spPr>
            <a:xfrm>
              <a:off x="7262825" y="4858066"/>
              <a:ext cx="52875" cy="85075"/>
            </a:xfrm>
            <a:custGeom>
              <a:avLst/>
              <a:gdLst/>
              <a:ahLst/>
              <a:cxnLst/>
              <a:rect l="l" t="t" r="r" b="b"/>
              <a:pathLst>
                <a:path w="2115" h="3403" extrusionOk="0">
                  <a:moveTo>
                    <a:pt x="273" y="0"/>
                  </a:moveTo>
                  <a:cubicBezTo>
                    <a:pt x="196" y="0"/>
                    <a:pt x="123" y="37"/>
                    <a:pt x="76" y="100"/>
                  </a:cubicBezTo>
                  <a:cubicBezTo>
                    <a:pt x="19" y="194"/>
                    <a:pt x="0" y="307"/>
                    <a:pt x="0" y="420"/>
                  </a:cubicBezTo>
                  <a:lnTo>
                    <a:pt x="0" y="3025"/>
                  </a:lnTo>
                  <a:cubicBezTo>
                    <a:pt x="0" y="3120"/>
                    <a:pt x="19" y="3233"/>
                    <a:pt x="95" y="3309"/>
                  </a:cubicBezTo>
                  <a:cubicBezTo>
                    <a:pt x="133" y="3365"/>
                    <a:pt x="227" y="3403"/>
                    <a:pt x="302" y="3403"/>
                  </a:cubicBezTo>
                  <a:cubicBezTo>
                    <a:pt x="397" y="3403"/>
                    <a:pt x="472" y="3365"/>
                    <a:pt x="529" y="3309"/>
                  </a:cubicBezTo>
                  <a:cubicBezTo>
                    <a:pt x="586" y="3233"/>
                    <a:pt x="623" y="3139"/>
                    <a:pt x="623" y="3025"/>
                  </a:cubicBezTo>
                  <a:lnTo>
                    <a:pt x="623" y="2554"/>
                  </a:lnTo>
                  <a:lnTo>
                    <a:pt x="944" y="2233"/>
                  </a:lnTo>
                  <a:lnTo>
                    <a:pt x="1492" y="3120"/>
                  </a:lnTo>
                  <a:cubicBezTo>
                    <a:pt x="1529" y="3195"/>
                    <a:pt x="1586" y="3271"/>
                    <a:pt x="1643" y="3346"/>
                  </a:cubicBezTo>
                  <a:cubicBezTo>
                    <a:pt x="1699" y="3384"/>
                    <a:pt x="1756" y="3403"/>
                    <a:pt x="1813" y="3403"/>
                  </a:cubicBezTo>
                  <a:cubicBezTo>
                    <a:pt x="1907" y="3403"/>
                    <a:pt x="1982" y="3365"/>
                    <a:pt x="2039" y="3327"/>
                  </a:cubicBezTo>
                  <a:cubicBezTo>
                    <a:pt x="2096" y="3252"/>
                    <a:pt x="2115" y="3176"/>
                    <a:pt x="2115" y="3082"/>
                  </a:cubicBezTo>
                  <a:cubicBezTo>
                    <a:pt x="2115" y="3044"/>
                    <a:pt x="2096" y="3007"/>
                    <a:pt x="2077" y="2969"/>
                  </a:cubicBezTo>
                  <a:cubicBezTo>
                    <a:pt x="2058" y="2931"/>
                    <a:pt x="2020" y="2874"/>
                    <a:pt x="1982" y="2799"/>
                  </a:cubicBezTo>
                  <a:lnTo>
                    <a:pt x="1360" y="1817"/>
                  </a:lnTo>
                  <a:lnTo>
                    <a:pt x="1680" y="1515"/>
                  </a:lnTo>
                  <a:cubicBezTo>
                    <a:pt x="1850" y="1383"/>
                    <a:pt x="1926" y="1251"/>
                    <a:pt x="1926" y="1157"/>
                  </a:cubicBezTo>
                  <a:cubicBezTo>
                    <a:pt x="1926" y="1100"/>
                    <a:pt x="1907" y="1024"/>
                    <a:pt x="1850" y="987"/>
                  </a:cubicBezTo>
                  <a:cubicBezTo>
                    <a:pt x="1794" y="930"/>
                    <a:pt x="1737" y="911"/>
                    <a:pt x="1662" y="911"/>
                  </a:cubicBezTo>
                  <a:cubicBezTo>
                    <a:pt x="1605" y="911"/>
                    <a:pt x="1548" y="930"/>
                    <a:pt x="1492" y="968"/>
                  </a:cubicBezTo>
                  <a:cubicBezTo>
                    <a:pt x="1416" y="1006"/>
                    <a:pt x="1360" y="1081"/>
                    <a:pt x="1303" y="1138"/>
                  </a:cubicBezTo>
                  <a:lnTo>
                    <a:pt x="623" y="1874"/>
                  </a:lnTo>
                  <a:lnTo>
                    <a:pt x="623" y="383"/>
                  </a:lnTo>
                  <a:cubicBezTo>
                    <a:pt x="642" y="288"/>
                    <a:pt x="604" y="175"/>
                    <a:pt x="548" y="100"/>
                  </a:cubicBezTo>
                  <a:cubicBezTo>
                    <a:pt x="491" y="24"/>
                    <a:pt x="397" y="5"/>
                    <a:pt x="321" y="5"/>
                  </a:cubicBezTo>
                  <a:cubicBezTo>
                    <a:pt x="305" y="2"/>
                    <a:pt x="289" y="0"/>
                    <a:pt x="27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251;p43">
              <a:extLst>
                <a:ext uri="{FF2B5EF4-FFF2-40B4-BE49-F238E27FC236}">
                  <a16:creationId xmlns:a16="http://schemas.microsoft.com/office/drawing/2014/main" id="{0A81EE84-F9F6-DED2-B86E-DCB86576D037}"/>
                </a:ext>
              </a:extLst>
            </p:cNvPr>
            <p:cNvSpPr/>
            <p:nvPr/>
          </p:nvSpPr>
          <p:spPr>
            <a:xfrm>
              <a:off x="7324650" y="4926141"/>
              <a:ext cx="17950" cy="17000"/>
            </a:xfrm>
            <a:custGeom>
              <a:avLst/>
              <a:gdLst/>
              <a:ahLst/>
              <a:cxnLst/>
              <a:rect l="l" t="t" r="r" b="b"/>
              <a:pathLst>
                <a:path w="718" h="680" extrusionOk="0">
                  <a:moveTo>
                    <a:pt x="340" y="0"/>
                  </a:moveTo>
                  <a:cubicBezTo>
                    <a:pt x="246" y="0"/>
                    <a:pt x="170" y="38"/>
                    <a:pt x="114" y="95"/>
                  </a:cubicBezTo>
                  <a:cubicBezTo>
                    <a:pt x="38" y="170"/>
                    <a:pt x="0" y="246"/>
                    <a:pt x="0" y="340"/>
                  </a:cubicBezTo>
                  <a:cubicBezTo>
                    <a:pt x="0" y="435"/>
                    <a:pt x="38" y="529"/>
                    <a:pt x="114" y="586"/>
                  </a:cubicBezTo>
                  <a:cubicBezTo>
                    <a:pt x="170" y="642"/>
                    <a:pt x="265" y="680"/>
                    <a:pt x="340" y="680"/>
                  </a:cubicBezTo>
                  <a:cubicBezTo>
                    <a:pt x="434" y="680"/>
                    <a:pt x="510" y="642"/>
                    <a:pt x="585" y="586"/>
                  </a:cubicBezTo>
                  <a:cubicBezTo>
                    <a:pt x="718" y="453"/>
                    <a:pt x="718" y="227"/>
                    <a:pt x="585" y="95"/>
                  </a:cubicBezTo>
                  <a:cubicBezTo>
                    <a:pt x="510" y="38"/>
                    <a:pt x="434" y="0"/>
                    <a:pt x="34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252;p43">
              <a:extLst>
                <a:ext uri="{FF2B5EF4-FFF2-40B4-BE49-F238E27FC236}">
                  <a16:creationId xmlns:a16="http://schemas.microsoft.com/office/drawing/2014/main" id="{4F516864-EFF6-564A-2395-356EFEAA4D20}"/>
                </a:ext>
              </a:extLst>
            </p:cNvPr>
            <p:cNvSpPr/>
            <p:nvPr/>
          </p:nvSpPr>
          <p:spPr>
            <a:xfrm>
              <a:off x="7351075" y="4880166"/>
              <a:ext cx="58550" cy="62175"/>
            </a:xfrm>
            <a:custGeom>
              <a:avLst/>
              <a:gdLst/>
              <a:ahLst/>
              <a:cxnLst/>
              <a:rect l="l" t="t" r="r" b="b"/>
              <a:pathLst>
                <a:path w="2342" h="2487" extrusionOk="0">
                  <a:moveTo>
                    <a:pt x="1256" y="0"/>
                  </a:moveTo>
                  <a:cubicBezTo>
                    <a:pt x="1025" y="0"/>
                    <a:pt x="795" y="55"/>
                    <a:pt x="586" y="159"/>
                  </a:cubicBezTo>
                  <a:cubicBezTo>
                    <a:pt x="397" y="273"/>
                    <a:pt x="265" y="424"/>
                    <a:pt x="170" y="612"/>
                  </a:cubicBezTo>
                  <a:cubicBezTo>
                    <a:pt x="57" y="820"/>
                    <a:pt x="19" y="1047"/>
                    <a:pt x="19" y="1273"/>
                  </a:cubicBezTo>
                  <a:cubicBezTo>
                    <a:pt x="0" y="1594"/>
                    <a:pt x="114" y="1915"/>
                    <a:pt x="340" y="2160"/>
                  </a:cubicBezTo>
                  <a:cubicBezTo>
                    <a:pt x="550" y="2371"/>
                    <a:pt x="842" y="2483"/>
                    <a:pt x="1154" y="2483"/>
                  </a:cubicBezTo>
                  <a:cubicBezTo>
                    <a:pt x="1179" y="2483"/>
                    <a:pt x="1203" y="2483"/>
                    <a:pt x="1227" y="2481"/>
                  </a:cubicBezTo>
                  <a:cubicBezTo>
                    <a:pt x="1255" y="2485"/>
                    <a:pt x="1283" y="2486"/>
                    <a:pt x="1312" y="2486"/>
                  </a:cubicBezTo>
                  <a:cubicBezTo>
                    <a:pt x="1440" y="2486"/>
                    <a:pt x="1576" y="2455"/>
                    <a:pt x="1699" y="2425"/>
                  </a:cubicBezTo>
                  <a:cubicBezTo>
                    <a:pt x="1831" y="2387"/>
                    <a:pt x="1945" y="2311"/>
                    <a:pt x="2058" y="2236"/>
                  </a:cubicBezTo>
                  <a:cubicBezTo>
                    <a:pt x="2133" y="2160"/>
                    <a:pt x="2209" y="2085"/>
                    <a:pt x="2266" y="1990"/>
                  </a:cubicBezTo>
                  <a:cubicBezTo>
                    <a:pt x="2303" y="1915"/>
                    <a:pt x="2322" y="1839"/>
                    <a:pt x="2322" y="1764"/>
                  </a:cubicBezTo>
                  <a:lnTo>
                    <a:pt x="2341" y="1745"/>
                  </a:lnTo>
                  <a:cubicBezTo>
                    <a:pt x="2341" y="1670"/>
                    <a:pt x="2303" y="1594"/>
                    <a:pt x="2266" y="1556"/>
                  </a:cubicBezTo>
                  <a:cubicBezTo>
                    <a:pt x="2228" y="1500"/>
                    <a:pt x="2152" y="1462"/>
                    <a:pt x="2077" y="1462"/>
                  </a:cubicBezTo>
                  <a:cubicBezTo>
                    <a:pt x="2020" y="1462"/>
                    <a:pt x="1964" y="1481"/>
                    <a:pt x="1926" y="1537"/>
                  </a:cubicBezTo>
                  <a:cubicBezTo>
                    <a:pt x="1869" y="1575"/>
                    <a:pt x="1831" y="1632"/>
                    <a:pt x="1794" y="1688"/>
                  </a:cubicBezTo>
                  <a:cubicBezTo>
                    <a:pt x="1737" y="1802"/>
                    <a:pt x="1661" y="1877"/>
                    <a:pt x="1567" y="1953"/>
                  </a:cubicBezTo>
                  <a:cubicBezTo>
                    <a:pt x="1473" y="2009"/>
                    <a:pt x="1359" y="2028"/>
                    <a:pt x="1246" y="2028"/>
                  </a:cubicBezTo>
                  <a:cubicBezTo>
                    <a:pt x="1152" y="2028"/>
                    <a:pt x="1076" y="2009"/>
                    <a:pt x="1001" y="1972"/>
                  </a:cubicBezTo>
                  <a:cubicBezTo>
                    <a:pt x="925" y="1953"/>
                    <a:pt x="850" y="1896"/>
                    <a:pt x="793" y="1821"/>
                  </a:cubicBezTo>
                  <a:cubicBezTo>
                    <a:pt x="737" y="1764"/>
                    <a:pt x="699" y="1670"/>
                    <a:pt x="680" y="1594"/>
                  </a:cubicBezTo>
                  <a:cubicBezTo>
                    <a:pt x="642" y="1481"/>
                    <a:pt x="642" y="1386"/>
                    <a:pt x="642" y="1273"/>
                  </a:cubicBezTo>
                  <a:cubicBezTo>
                    <a:pt x="623" y="1065"/>
                    <a:pt x="680" y="858"/>
                    <a:pt x="793" y="688"/>
                  </a:cubicBezTo>
                  <a:cubicBezTo>
                    <a:pt x="906" y="556"/>
                    <a:pt x="1057" y="480"/>
                    <a:pt x="1246" y="480"/>
                  </a:cubicBezTo>
                  <a:cubicBezTo>
                    <a:pt x="1341" y="480"/>
                    <a:pt x="1454" y="499"/>
                    <a:pt x="1548" y="556"/>
                  </a:cubicBezTo>
                  <a:cubicBezTo>
                    <a:pt x="1643" y="631"/>
                    <a:pt x="1718" y="726"/>
                    <a:pt x="1775" y="820"/>
                  </a:cubicBezTo>
                  <a:cubicBezTo>
                    <a:pt x="1813" y="877"/>
                    <a:pt x="1850" y="914"/>
                    <a:pt x="1888" y="952"/>
                  </a:cubicBezTo>
                  <a:cubicBezTo>
                    <a:pt x="1926" y="971"/>
                    <a:pt x="1982" y="990"/>
                    <a:pt x="2020" y="990"/>
                  </a:cubicBezTo>
                  <a:cubicBezTo>
                    <a:pt x="2096" y="990"/>
                    <a:pt x="2171" y="971"/>
                    <a:pt x="2228" y="914"/>
                  </a:cubicBezTo>
                  <a:cubicBezTo>
                    <a:pt x="2266" y="858"/>
                    <a:pt x="2303" y="801"/>
                    <a:pt x="2303" y="726"/>
                  </a:cubicBezTo>
                  <a:cubicBezTo>
                    <a:pt x="2303" y="650"/>
                    <a:pt x="2266" y="556"/>
                    <a:pt x="2228" y="480"/>
                  </a:cubicBezTo>
                  <a:cubicBezTo>
                    <a:pt x="2171" y="405"/>
                    <a:pt x="2096" y="310"/>
                    <a:pt x="2020" y="254"/>
                  </a:cubicBezTo>
                  <a:cubicBezTo>
                    <a:pt x="1926" y="178"/>
                    <a:pt x="1813" y="122"/>
                    <a:pt x="1680" y="65"/>
                  </a:cubicBezTo>
                  <a:cubicBezTo>
                    <a:pt x="1543" y="21"/>
                    <a:pt x="1399" y="0"/>
                    <a:pt x="125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253;p43">
              <a:extLst>
                <a:ext uri="{FF2B5EF4-FFF2-40B4-BE49-F238E27FC236}">
                  <a16:creationId xmlns:a16="http://schemas.microsoft.com/office/drawing/2014/main" id="{8AF6416D-036A-6C2D-307E-D59FBAA67928}"/>
                </a:ext>
              </a:extLst>
            </p:cNvPr>
            <p:cNvSpPr/>
            <p:nvPr/>
          </p:nvSpPr>
          <p:spPr>
            <a:xfrm>
              <a:off x="7413825" y="4880841"/>
              <a:ext cx="61375" cy="62300"/>
            </a:xfrm>
            <a:custGeom>
              <a:avLst/>
              <a:gdLst/>
              <a:ahLst/>
              <a:cxnLst/>
              <a:rect l="l" t="t" r="r" b="b"/>
              <a:pathLst>
                <a:path w="2455" h="2492" extrusionOk="0">
                  <a:moveTo>
                    <a:pt x="1247" y="453"/>
                  </a:moveTo>
                  <a:cubicBezTo>
                    <a:pt x="1417" y="453"/>
                    <a:pt x="1568" y="529"/>
                    <a:pt x="1681" y="661"/>
                  </a:cubicBezTo>
                  <a:cubicBezTo>
                    <a:pt x="1794" y="831"/>
                    <a:pt x="1851" y="1038"/>
                    <a:pt x="1851" y="1246"/>
                  </a:cubicBezTo>
                  <a:cubicBezTo>
                    <a:pt x="1851" y="1454"/>
                    <a:pt x="1794" y="1661"/>
                    <a:pt x="1681" y="1812"/>
                  </a:cubicBezTo>
                  <a:cubicBezTo>
                    <a:pt x="1568" y="1963"/>
                    <a:pt x="1417" y="2039"/>
                    <a:pt x="1247" y="2039"/>
                  </a:cubicBezTo>
                  <a:cubicBezTo>
                    <a:pt x="1115" y="2039"/>
                    <a:pt x="1020" y="2001"/>
                    <a:pt x="926" y="1945"/>
                  </a:cubicBezTo>
                  <a:cubicBezTo>
                    <a:pt x="832" y="1869"/>
                    <a:pt x="756" y="1775"/>
                    <a:pt x="718" y="1661"/>
                  </a:cubicBezTo>
                  <a:cubicBezTo>
                    <a:pt x="662" y="1529"/>
                    <a:pt x="624" y="1378"/>
                    <a:pt x="643" y="1246"/>
                  </a:cubicBezTo>
                  <a:cubicBezTo>
                    <a:pt x="624" y="1095"/>
                    <a:pt x="662" y="963"/>
                    <a:pt x="718" y="812"/>
                  </a:cubicBezTo>
                  <a:cubicBezTo>
                    <a:pt x="756" y="718"/>
                    <a:pt x="832" y="604"/>
                    <a:pt x="926" y="548"/>
                  </a:cubicBezTo>
                  <a:cubicBezTo>
                    <a:pt x="1020" y="491"/>
                    <a:pt x="1134" y="453"/>
                    <a:pt x="1247" y="453"/>
                  </a:cubicBezTo>
                  <a:close/>
                  <a:moveTo>
                    <a:pt x="1247" y="0"/>
                  </a:moveTo>
                  <a:cubicBezTo>
                    <a:pt x="1058" y="0"/>
                    <a:pt x="888" y="38"/>
                    <a:pt x="737" y="95"/>
                  </a:cubicBezTo>
                  <a:cubicBezTo>
                    <a:pt x="586" y="151"/>
                    <a:pt x="454" y="227"/>
                    <a:pt x="360" y="340"/>
                  </a:cubicBezTo>
                  <a:cubicBezTo>
                    <a:pt x="246" y="453"/>
                    <a:pt x="171" y="585"/>
                    <a:pt x="114" y="736"/>
                  </a:cubicBezTo>
                  <a:cubicBezTo>
                    <a:pt x="1" y="1057"/>
                    <a:pt x="1" y="1416"/>
                    <a:pt x="114" y="1756"/>
                  </a:cubicBezTo>
                  <a:cubicBezTo>
                    <a:pt x="171" y="1888"/>
                    <a:pt x="246" y="2039"/>
                    <a:pt x="360" y="2152"/>
                  </a:cubicBezTo>
                  <a:cubicBezTo>
                    <a:pt x="473" y="2265"/>
                    <a:pt x="605" y="2341"/>
                    <a:pt x="756" y="2398"/>
                  </a:cubicBezTo>
                  <a:cubicBezTo>
                    <a:pt x="907" y="2454"/>
                    <a:pt x="1077" y="2492"/>
                    <a:pt x="1247" y="2492"/>
                  </a:cubicBezTo>
                  <a:cubicBezTo>
                    <a:pt x="1417" y="2492"/>
                    <a:pt x="1587" y="2454"/>
                    <a:pt x="1756" y="2398"/>
                  </a:cubicBezTo>
                  <a:cubicBezTo>
                    <a:pt x="1907" y="2341"/>
                    <a:pt x="2021" y="2265"/>
                    <a:pt x="2134" y="2152"/>
                  </a:cubicBezTo>
                  <a:cubicBezTo>
                    <a:pt x="2247" y="2039"/>
                    <a:pt x="2323" y="1888"/>
                    <a:pt x="2379" y="1756"/>
                  </a:cubicBezTo>
                  <a:cubicBezTo>
                    <a:pt x="2436" y="1586"/>
                    <a:pt x="2455" y="1416"/>
                    <a:pt x="2455" y="1246"/>
                  </a:cubicBezTo>
                  <a:cubicBezTo>
                    <a:pt x="2455" y="1076"/>
                    <a:pt x="2436" y="906"/>
                    <a:pt x="2379" y="736"/>
                  </a:cubicBezTo>
                  <a:cubicBezTo>
                    <a:pt x="2266" y="434"/>
                    <a:pt x="2040" y="208"/>
                    <a:pt x="1738" y="95"/>
                  </a:cubicBezTo>
                  <a:cubicBezTo>
                    <a:pt x="1587" y="38"/>
                    <a:pt x="1417" y="0"/>
                    <a:pt x="124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254;p43">
              <a:extLst>
                <a:ext uri="{FF2B5EF4-FFF2-40B4-BE49-F238E27FC236}">
                  <a16:creationId xmlns:a16="http://schemas.microsoft.com/office/drawing/2014/main" id="{63E68A72-0166-6CDC-6741-86CED0E564DA}"/>
                </a:ext>
              </a:extLst>
            </p:cNvPr>
            <p:cNvSpPr/>
            <p:nvPr/>
          </p:nvSpPr>
          <p:spPr>
            <a:xfrm>
              <a:off x="7481325" y="4880841"/>
              <a:ext cx="87800" cy="62425"/>
            </a:xfrm>
            <a:custGeom>
              <a:avLst/>
              <a:gdLst/>
              <a:ahLst/>
              <a:cxnLst/>
              <a:rect l="l" t="t" r="r" b="b"/>
              <a:pathLst>
                <a:path w="3512" h="2497" extrusionOk="0">
                  <a:moveTo>
                    <a:pt x="302" y="0"/>
                  </a:moveTo>
                  <a:cubicBezTo>
                    <a:pt x="227" y="0"/>
                    <a:pt x="132" y="38"/>
                    <a:pt x="95" y="95"/>
                  </a:cubicBezTo>
                  <a:cubicBezTo>
                    <a:pt x="38" y="170"/>
                    <a:pt x="0" y="265"/>
                    <a:pt x="0" y="359"/>
                  </a:cubicBezTo>
                  <a:lnTo>
                    <a:pt x="0" y="2114"/>
                  </a:lnTo>
                  <a:cubicBezTo>
                    <a:pt x="0" y="2209"/>
                    <a:pt x="38" y="2303"/>
                    <a:pt x="95" y="2398"/>
                  </a:cubicBezTo>
                  <a:cubicBezTo>
                    <a:pt x="161" y="2464"/>
                    <a:pt x="246" y="2497"/>
                    <a:pt x="328" y="2497"/>
                  </a:cubicBezTo>
                  <a:cubicBezTo>
                    <a:pt x="411" y="2497"/>
                    <a:pt x="491" y="2464"/>
                    <a:pt x="548" y="2398"/>
                  </a:cubicBezTo>
                  <a:cubicBezTo>
                    <a:pt x="623" y="2303"/>
                    <a:pt x="642" y="2209"/>
                    <a:pt x="642" y="2114"/>
                  </a:cubicBezTo>
                  <a:lnTo>
                    <a:pt x="642" y="1284"/>
                  </a:lnTo>
                  <a:cubicBezTo>
                    <a:pt x="623" y="1076"/>
                    <a:pt x="661" y="869"/>
                    <a:pt x="736" y="680"/>
                  </a:cubicBezTo>
                  <a:cubicBezTo>
                    <a:pt x="806" y="559"/>
                    <a:pt x="938" y="470"/>
                    <a:pt x="1090" y="470"/>
                  </a:cubicBezTo>
                  <a:cubicBezTo>
                    <a:pt x="1104" y="470"/>
                    <a:pt x="1118" y="471"/>
                    <a:pt x="1133" y="472"/>
                  </a:cubicBezTo>
                  <a:cubicBezTo>
                    <a:pt x="1208" y="472"/>
                    <a:pt x="1284" y="510"/>
                    <a:pt x="1359" y="567"/>
                  </a:cubicBezTo>
                  <a:cubicBezTo>
                    <a:pt x="1397" y="623"/>
                    <a:pt x="1435" y="699"/>
                    <a:pt x="1435" y="774"/>
                  </a:cubicBezTo>
                  <a:cubicBezTo>
                    <a:pt x="1454" y="887"/>
                    <a:pt x="1454" y="1001"/>
                    <a:pt x="1454" y="1133"/>
                  </a:cubicBezTo>
                  <a:lnTo>
                    <a:pt x="1454" y="2096"/>
                  </a:lnTo>
                  <a:cubicBezTo>
                    <a:pt x="1435" y="2209"/>
                    <a:pt x="1473" y="2303"/>
                    <a:pt x="1529" y="2398"/>
                  </a:cubicBezTo>
                  <a:cubicBezTo>
                    <a:pt x="1586" y="2454"/>
                    <a:pt x="1680" y="2492"/>
                    <a:pt x="1775" y="2492"/>
                  </a:cubicBezTo>
                  <a:cubicBezTo>
                    <a:pt x="1869" y="2492"/>
                    <a:pt x="1945" y="2454"/>
                    <a:pt x="2001" y="2398"/>
                  </a:cubicBezTo>
                  <a:cubicBezTo>
                    <a:pt x="2077" y="2303"/>
                    <a:pt x="2096" y="2209"/>
                    <a:pt x="2096" y="2096"/>
                  </a:cubicBezTo>
                  <a:lnTo>
                    <a:pt x="2096" y="1284"/>
                  </a:lnTo>
                  <a:lnTo>
                    <a:pt x="2058" y="1303"/>
                  </a:lnTo>
                  <a:cubicBezTo>
                    <a:pt x="2058" y="1114"/>
                    <a:pt x="2077" y="925"/>
                    <a:pt x="2133" y="755"/>
                  </a:cubicBezTo>
                  <a:cubicBezTo>
                    <a:pt x="2171" y="680"/>
                    <a:pt x="2228" y="604"/>
                    <a:pt x="2303" y="567"/>
                  </a:cubicBezTo>
                  <a:cubicBezTo>
                    <a:pt x="2360" y="510"/>
                    <a:pt x="2454" y="491"/>
                    <a:pt x="2530" y="491"/>
                  </a:cubicBezTo>
                  <a:cubicBezTo>
                    <a:pt x="2546" y="488"/>
                    <a:pt x="2563" y="486"/>
                    <a:pt x="2578" y="486"/>
                  </a:cubicBezTo>
                  <a:cubicBezTo>
                    <a:pt x="2651" y="486"/>
                    <a:pt x="2713" y="520"/>
                    <a:pt x="2775" y="567"/>
                  </a:cubicBezTo>
                  <a:cubicBezTo>
                    <a:pt x="2813" y="623"/>
                    <a:pt x="2851" y="699"/>
                    <a:pt x="2851" y="774"/>
                  </a:cubicBezTo>
                  <a:cubicBezTo>
                    <a:pt x="2870" y="869"/>
                    <a:pt x="2870" y="982"/>
                    <a:pt x="2870" y="1095"/>
                  </a:cubicBezTo>
                  <a:lnTo>
                    <a:pt x="2870" y="2114"/>
                  </a:lnTo>
                  <a:cubicBezTo>
                    <a:pt x="2870" y="2209"/>
                    <a:pt x="2907" y="2322"/>
                    <a:pt x="2964" y="2398"/>
                  </a:cubicBezTo>
                  <a:cubicBezTo>
                    <a:pt x="3030" y="2464"/>
                    <a:pt x="3115" y="2497"/>
                    <a:pt x="3198" y="2497"/>
                  </a:cubicBezTo>
                  <a:cubicBezTo>
                    <a:pt x="3280" y="2497"/>
                    <a:pt x="3360" y="2464"/>
                    <a:pt x="3417" y="2398"/>
                  </a:cubicBezTo>
                  <a:cubicBezTo>
                    <a:pt x="3492" y="2322"/>
                    <a:pt x="3511" y="2209"/>
                    <a:pt x="3511" y="2114"/>
                  </a:cubicBezTo>
                  <a:lnTo>
                    <a:pt x="3511" y="925"/>
                  </a:lnTo>
                  <a:cubicBezTo>
                    <a:pt x="3511" y="736"/>
                    <a:pt x="3492" y="567"/>
                    <a:pt x="3436" y="397"/>
                  </a:cubicBezTo>
                  <a:cubicBezTo>
                    <a:pt x="3379" y="265"/>
                    <a:pt x="3285" y="170"/>
                    <a:pt x="3153" y="113"/>
                  </a:cubicBezTo>
                  <a:cubicBezTo>
                    <a:pt x="3043" y="51"/>
                    <a:pt x="2921" y="14"/>
                    <a:pt x="2796" y="14"/>
                  </a:cubicBezTo>
                  <a:cubicBezTo>
                    <a:pt x="2770" y="14"/>
                    <a:pt x="2744" y="16"/>
                    <a:pt x="2719" y="19"/>
                  </a:cubicBezTo>
                  <a:cubicBezTo>
                    <a:pt x="2586" y="19"/>
                    <a:pt x="2454" y="38"/>
                    <a:pt x="2341" y="113"/>
                  </a:cubicBezTo>
                  <a:cubicBezTo>
                    <a:pt x="2209" y="170"/>
                    <a:pt x="2096" y="265"/>
                    <a:pt x="2001" y="378"/>
                  </a:cubicBezTo>
                  <a:cubicBezTo>
                    <a:pt x="1945" y="265"/>
                    <a:pt x="1850" y="170"/>
                    <a:pt x="1737" y="113"/>
                  </a:cubicBezTo>
                  <a:cubicBezTo>
                    <a:pt x="1627" y="51"/>
                    <a:pt x="1518" y="14"/>
                    <a:pt x="1409" y="14"/>
                  </a:cubicBezTo>
                  <a:cubicBezTo>
                    <a:pt x="1386" y="14"/>
                    <a:pt x="1363" y="16"/>
                    <a:pt x="1341" y="19"/>
                  </a:cubicBezTo>
                  <a:cubicBezTo>
                    <a:pt x="1190" y="19"/>
                    <a:pt x="1057" y="38"/>
                    <a:pt x="925" y="113"/>
                  </a:cubicBezTo>
                  <a:cubicBezTo>
                    <a:pt x="793" y="170"/>
                    <a:pt x="680" y="265"/>
                    <a:pt x="585" y="378"/>
                  </a:cubicBezTo>
                  <a:lnTo>
                    <a:pt x="585" y="321"/>
                  </a:lnTo>
                  <a:cubicBezTo>
                    <a:pt x="604" y="246"/>
                    <a:pt x="567" y="151"/>
                    <a:pt x="510" y="95"/>
                  </a:cubicBezTo>
                  <a:cubicBezTo>
                    <a:pt x="453"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255;p43">
              <a:extLst>
                <a:ext uri="{FF2B5EF4-FFF2-40B4-BE49-F238E27FC236}">
                  <a16:creationId xmlns:a16="http://schemas.microsoft.com/office/drawing/2014/main" id="{A58772D3-C2DF-A5D1-0DD9-96FDC603C8F4}"/>
                </a:ext>
              </a:extLst>
            </p:cNvPr>
            <p:cNvSpPr/>
            <p:nvPr/>
          </p:nvSpPr>
          <p:spPr>
            <a:xfrm>
              <a:off x="6821575" y="4908216"/>
              <a:ext cx="25" cy="25"/>
            </a:xfrm>
            <a:custGeom>
              <a:avLst/>
              <a:gdLst/>
              <a:ahLst/>
              <a:cxnLst/>
              <a:rect l="l" t="t" r="r" b="b"/>
              <a:pathLst>
                <a:path w="1" h="1" extrusionOk="0">
                  <a:moveTo>
                    <a:pt x="1"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256;p43">
              <a:extLst>
                <a:ext uri="{FF2B5EF4-FFF2-40B4-BE49-F238E27FC236}">
                  <a16:creationId xmlns:a16="http://schemas.microsoft.com/office/drawing/2014/main" id="{F3F41A83-15D4-F3E5-017D-4944BE820C44}"/>
                </a:ext>
              </a:extLst>
            </p:cNvPr>
            <p:cNvSpPr/>
            <p:nvPr/>
          </p:nvSpPr>
          <p:spPr>
            <a:xfrm>
              <a:off x="6821575" y="4909141"/>
              <a:ext cx="975" cy="3800"/>
            </a:xfrm>
            <a:custGeom>
              <a:avLst/>
              <a:gdLst/>
              <a:ahLst/>
              <a:cxnLst/>
              <a:rect l="l" t="t" r="r" b="b"/>
              <a:pathLst>
                <a:path w="39" h="152" extrusionOk="0">
                  <a:moveTo>
                    <a:pt x="1" y="1"/>
                  </a:moveTo>
                  <a:cubicBezTo>
                    <a:pt x="20" y="58"/>
                    <a:pt x="20" y="114"/>
                    <a:pt x="39" y="152"/>
                  </a:cubicBezTo>
                  <a:cubicBezTo>
                    <a:pt x="39" y="95"/>
                    <a:pt x="20" y="57"/>
                    <a:pt x="1"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257;p43">
              <a:extLst>
                <a:ext uri="{FF2B5EF4-FFF2-40B4-BE49-F238E27FC236}">
                  <a16:creationId xmlns:a16="http://schemas.microsoft.com/office/drawing/2014/main" id="{0D0C8CAF-8722-5C0D-1BCB-A2659118DE0D}"/>
                </a:ext>
              </a:extLst>
            </p:cNvPr>
            <p:cNvSpPr/>
            <p:nvPr/>
          </p:nvSpPr>
          <p:spPr>
            <a:xfrm>
              <a:off x="6827725" y="4927566"/>
              <a:ext cx="25" cy="25"/>
            </a:xfrm>
            <a:custGeom>
              <a:avLst/>
              <a:gdLst/>
              <a:ahLst/>
              <a:cxnLst/>
              <a:rect l="l" t="t" r="r" b="b"/>
              <a:pathLst>
                <a:path w="1" h="1" extrusionOk="0">
                  <a:moveTo>
                    <a:pt x="0"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258;p43">
              <a:extLst>
                <a:ext uri="{FF2B5EF4-FFF2-40B4-BE49-F238E27FC236}">
                  <a16:creationId xmlns:a16="http://schemas.microsoft.com/office/drawing/2014/main" id="{95E51571-DBB4-7885-8F74-224CB469FED5}"/>
                </a:ext>
              </a:extLst>
            </p:cNvPr>
            <p:cNvSpPr/>
            <p:nvPr/>
          </p:nvSpPr>
          <p:spPr>
            <a:xfrm>
              <a:off x="6826775" y="4925666"/>
              <a:ext cx="500" cy="975"/>
            </a:xfrm>
            <a:custGeom>
              <a:avLst/>
              <a:gdLst/>
              <a:ahLst/>
              <a:cxnLst/>
              <a:rect l="l" t="t" r="r" b="b"/>
              <a:pathLst>
                <a:path w="20" h="39" extrusionOk="0">
                  <a:moveTo>
                    <a:pt x="19" y="38"/>
                  </a:moveTo>
                  <a:lnTo>
                    <a:pt x="0"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259;p43">
              <a:extLst>
                <a:ext uri="{FF2B5EF4-FFF2-40B4-BE49-F238E27FC236}">
                  <a16:creationId xmlns:a16="http://schemas.microsoft.com/office/drawing/2014/main" id="{A5EE9CE2-687A-2B3C-EC49-8DC205C88D7A}"/>
                </a:ext>
              </a:extLst>
            </p:cNvPr>
            <p:cNvSpPr/>
            <p:nvPr/>
          </p:nvSpPr>
          <p:spPr>
            <a:xfrm>
              <a:off x="6823950" y="4918591"/>
              <a:ext cx="2375" cy="7100"/>
            </a:xfrm>
            <a:custGeom>
              <a:avLst/>
              <a:gdLst/>
              <a:ahLst/>
              <a:cxnLst/>
              <a:rect l="l" t="t" r="r" b="b"/>
              <a:pathLst>
                <a:path w="95" h="284" extrusionOk="0">
                  <a:moveTo>
                    <a:pt x="0" y="0"/>
                  </a:moveTo>
                  <a:cubicBezTo>
                    <a:pt x="19" y="95"/>
                    <a:pt x="57" y="189"/>
                    <a:pt x="95" y="284"/>
                  </a:cubicBezTo>
                  <a:cubicBezTo>
                    <a:pt x="57" y="189"/>
                    <a:pt x="19" y="95"/>
                    <a:pt x="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260;p43">
              <a:extLst>
                <a:ext uri="{FF2B5EF4-FFF2-40B4-BE49-F238E27FC236}">
                  <a16:creationId xmlns:a16="http://schemas.microsoft.com/office/drawing/2014/main" id="{13FA1E82-574C-BBB7-0036-263E37D42F8E}"/>
                </a:ext>
              </a:extLst>
            </p:cNvPr>
            <p:cNvSpPr/>
            <p:nvPr/>
          </p:nvSpPr>
          <p:spPr>
            <a:xfrm>
              <a:off x="6853200" y="4829391"/>
              <a:ext cx="35900" cy="24575"/>
            </a:xfrm>
            <a:custGeom>
              <a:avLst/>
              <a:gdLst/>
              <a:ahLst/>
              <a:cxnLst/>
              <a:rect l="l" t="t" r="r" b="b"/>
              <a:pathLst>
                <a:path w="1436" h="983" extrusionOk="0">
                  <a:moveTo>
                    <a:pt x="718" y="1"/>
                  </a:moveTo>
                  <a:cubicBezTo>
                    <a:pt x="416" y="1"/>
                    <a:pt x="359" y="435"/>
                    <a:pt x="661" y="491"/>
                  </a:cubicBezTo>
                  <a:lnTo>
                    <a:pt x="680" y="605"/>
                  </a:lnTo>
                  <a:cubicBezTo>
                    <a:pt x="454" y="642"/>
                    <a:pt x="208" y="699"/>
                    <a:pt x="1" y="812"/>
                  </a:cubicBezTo>
                  <a:lnTo>
                    <a:pt x="57" y="982"/>
                  </a:lnTo>
                  <a:cubicBezTo>
                    <a:pt x="246" y="907"/>
                    <a:pt x="454" y="850"/>
                    <a:pt x="661" y="831"/>
                  </a:cubicBezTo>
                  <a:cubicBezTo>
                    <a:pt x="812" y="812"/>
                    <a:pt x="963" y="812"/>
                    <a:pt x="1114" y="812"/>
                  </a:cubicBezTo>
                  <a:cubicBezTo>
                    <a:pt x="1209" y="812"/>
                    <a:pt x="1303" y="812"/>
                    <a:pt x="1397" y="831"/>
                  </a:cubicBezTo>
                  <a:lnTo>
                    <a:pt x="1435" y="642"/>
                  </a:lnTo>
                  <a:cubicBezTo>
                    <a:pt x="1279" y="600"/>
                    <a:pt x="1113" y="579"/>
                    <a:pt x="952" y="579"/>
                  </a:cubicBezTo>
                  <a:cubicBezTo>
                    <a:pt x="898" y="579"/>
                    <a:pt x="845" y="581"/>
                    <a:pt x="793" y="586"/>
                  </a:cubicBezTo>
                  <a:lnTo>
                    <a:pt x="756" y="491"/>
                  </a:lnTo>
                  <a:cubicBezTo>
                    <a:pt x="1058" y="435"/>
                    <a:pt x="1020" y="1"/>
                    <a:pt x="718"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261;p43">
              <a:extLst>
                <a:ext uri="{FF2B5EF4-FFF2-40B4-BE49-F238E27FC236}">
                  <a16:creationId xmlns:a16="http://schemas.microsoft.com/office/drawing/2014/main" id="{9F53BF68-6215-CEF3-67CF-2017CCEAA18C}"/>
                </a:ext>
              </a:extLst>
            </p:cNvPr>
            <p:cNvSpPr/>
            <p:nvPr/>
          </p:nvSpPr>
          <p:spPr>
            <a:xfrm>
              <a:off x="6798925" y="4868091"/>
              <a:ext cx="29300" cy="31175"/>
            </a:xfrm>
            <a:custGeom>
              <a:avLst/>
              <a:gdLst/>
              <a:ahLst/>
              <a:cxnLst/>
              <a:rect l="l" t="t" r="r" b="b"/>
              <a:pathLst>
                <a:path w="1172" h="1247" extrusionOk="0">
                  <a:moveTo>
                    <a:pt x="982" y="1"/>
                  </a:moveTo>
                  <a:cubicBezTo>
                    <a:pt x="831" y="133"/>
                    <a:pt x="737" y="303"/>
                    <a:pt x="643" y="472"/>
                  </a:cubicBezTo>
                  <a:lnTo>
                    <a:pt x="624" y="435"/>
                  </a:lnTo>
                  <a:cubicBezTo>
                    <a:pt x="567" y="397"/>
                    <a:pt x="510" y="378"/>
                    <a:pt x="454" y="378"/>
                  </a:cubicBezTo>
                  <a:cubicBezTo>
                    <a:pt x="416" y="378"/>
                    <a:pt x="378" y="359"/>
                    <a:pt x="340" y="340"/>
                  </a:cubicBezTo>
                  <a:cubicBezTo>
                    <a:pt x="359" y="303"/>
                    <a:pt x="378" y="284"/>
                    <a:pt x="378" y="246"/>
                  </a:cubicBezTo>
                  <a:cubicBezTo>
                    <a:pt x="378" y="145"/>
                    <a:pt x="303" y="87"/>
                    <a:pt x="224" y="87"/>
                  </a:cubicBezTo>
                  <a:cubicBezTo>
                    <a:pt x="185" y="87"/>
                    <a:pt x="145" y="101"/>
                    <a:pt x="114" y="133"/>
                  </a:cubicBezTo>
                  <a:cubicBezTo>
                    <a:pt x="1" y="227"/>
                    <a:pt x="76" y="397"/>
                    <a:pt x="227" y="397"/>
                  </a:cubicBezTo>
                  <a:lnTo>
                    <a:pt x="265" y="397"/>
                  </a:lnTo>
                  <a:cubicBezTo>
                    <a:pt x="296" y="444"/>
                    <a:pt x="353" y="477"/>
                    <a:pt x="414" y="477"/>
                  </a:cubicBezTo>
                  <a:cubicBezTo>
                    <a:pt x="427" y="477"/>
                    <a:pt x="440" y="476"/>
                    <a:pt x="454" y="472"/>
                  </a:cubicBezTo>
                  <a:cubicBezTo>
                    <a:pt x="491" y="472"/>
                    <a:pt x="529" y="491"/>
                    <a:pt x="548" y="510"/>
                  </a:cubicBezTo>
                  <a:cubicBezTo>
                    <a:pt x="567" y="548"/>
                    <a:pt x="586" y="586"/>
                    <a:pt x="586" y="623"/>
                  </a:cubicBezTo>
                  <a:cubicBezTo>
                    <a:pt x="529" y="812"/>
                    <a:pt x="510" y="1039"/>
                    <a:pt x="510" y="1246"/>
                  </a:cubicBezTo>
                  <a:lnTo>
                    <a:pt x="775" y="1246"/>
                  </a:lnTo>
                  <a:cubicBezTo>
                    <a:pt x="775" y="1077"/>
                    <a:pt x="794" y="888"/>
                    <a:pt x="850" y="718"/>
                  </a:cubicBezTo>
                  <a:cubicBezTo>
                    <a:pt x="926" y="529"/>
                    <a:pt x="1020" y="340"/>
                    <a:pt x="1133" y="170"/>
                  </a:cubicBezTo>
                  <a:lnTo>
                    <a:pt x="1171" y="133"/>
                  </a:lnTo>
                  <a:lnTo>
                    <a:pt x="1096" y="76"/>
                  </a:lnTo>
                  <a:lnTo>
                    <a:pt x="982"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262;p43">
              <a:extLst>
                <a:ext uri="{FF2B5EF4-FFF2-40B4-BE49-F238E27FC236}">
                  <a16:creationId xmlns:a16="http://schemas.microsoft.com/office/drawing/2014/main" id="{8EAF4FC5-32A2-F65F-9DF0-A6A4E20476EE}"/>
                </a:ext>
              </a:extLst>
            </p:cNvPr>
            <p:cNvSpPr/>
            <p:nvPr/>
          </p:nvSpPr>
          <p:spPr>
            <a:xfrm>
              <a:off x="6911725" y="4854891"/>
              <a:ext cx="28325" cy="31150"/>
            </a:xfrm>
            <a:custGeom>
              <a:avLst/>
              <a:gdLst/>
              <a:ahLst/>
              <a:cxnLst/>
              <a:rect l="l" t="t" r="r" b="b"/>
              <a:pathLst>
                <a:path w="1133" h="1246" extrusionOk="0">
                  <a:moveTo>
                    <a:pt x="925" y="0"/>
                  </a:moveTo>
                  <a:cubicBezTo>
                    <a:pt x="929" y="0"/>
                    <a:pt x="932" y="0"/>
                    <a:pt x="935" y="0"/>
                  </a:cubicBezTo>
                  <a:lnTo>
                    <a:pt x="935" y="0"/>
                  </a:lnTo>
                  <a:cubicBezTo>
                    <a:pt x="938" y="0"/>
                    <a:pt x="941" y="0"/>
                    <a:pt x="944" y="0"/>
                  </a:cubicBezTo>
                  <a:close/>
                  <a:moveTo>
                    <a:pt x="935" y="0"/>
                  </a:moveTo>
                  <a:cubicBezTo>
                    <a:pt x="845" y="5"/>
                    <a:pt x="774" y="78"/>
                    <a:pt x="774" y="151"/>
                  </a:cubicBezTo>
                  <a:cubicBezTo>
                    <a:pt x="774" y="170"/>
                    <a:pt x="774" y="189"/>
                    <a:pt x="774" y="189"/>
                  </a:cubicBezTo>
                  <a:cubicBezTo>
                    <a:pt x="718" y="245"/>
                    <a:pt x="699" y="321"/>
                    <a:pt x="699" y="378"/>
                  </a:cubicBezTo>
                  <a:cubicBezTo>
                    <a:pt x="699" y="434"/>
                    <a:pt x="699" y="472"/>
                    <a:pt x="661" y="491"/>
                  </a:cubicBezTo>
                  <a:cubicBezTo>
                    <a:pt x="642" y="510"/>
                    <a:pt x="623" y="510"/>
                    <a:pt x="585" y="529"/>
                  </a:cubicBezTo>
                  <a:cubicBezTo>
                    <a:pt x="472" y="359"/>
                    <a:pt x="340" y="227"/>
                    <a:pt x="170" y="94"/>
                  </a:cubicBezTo>
                  <a:lnTo>
                    <a:pt x="0" y="302"/>
                  </a:lnTo>
                  <a:cubicBezTo>
                    <a:pt x="151" y="434"/>
                    <a:pt x="283" y="604"/>
                    <a:pt x="415" y="774"/>
                  </a:cubicBezTo>
                  <a:cubicBezTo>
                    <a:pt x="510" y="925"/>
                    <a:pt x="604" y="1076"/>
                    <a:pt x="680" y="1246"/>
                  </a:cubicBezTo>
                  <a:lnTo>
                    <a:pt x="906" y="1114"/>
                  </a:lnTo>
                  <a:cubicBezTo>
                    <a:pt x="831" y="944"/>
                    <a:pt x="755" y="774"/>
                    <a:pt x="642" y="604"/>
                  </a:cubicBezTo>
                  <a:cubicBezTo>
                    <a:pt x="680" y="604"/>
                    <a:pt x="699" y="585"/>
                    <a:pt x="718" y="566"/>
                  </a:cubicBezTo>
                  <a:cubicBezTo>
                    <a:pt x="774" y="510"/>
                    <a:pt x="793" y="453"/>
                    <a:pt x="793" y="378"/>
                  </a:cubicBezTo>
                  <a:cubicBezTo>
                    <a:pt x="793" y="340"/>
                    <a:pt x="793" y="302"/>
                    <a:pt x="831" y="283"/>
                  </a:cubicBezTo>
                  <a:cubicBezTo>
                    <a:pt x="850" y="302"/>
                    <a:pt x="887" y="302"/>
                    <a:pt x="925" y="302"/>
                  </a:cubicBezTo>
                  <a:cubicBezTo>
                    <a:pt x="1129" y="302"/>
                    <a:pt x="1133" y="10"/>
                    <a:pt x="935"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263;p43">
              <a:extLst>
                <a:ext uri="{FF2B5EF4-FFF2-40B4-BE49-F238E27FC236}">
                  <a16:creationId xmlns:a16="http://schemas.microsoft.com/office/drawing/2014/main" id="{3F86A3AD-F597-0787-4DCC-5020BD90535D}"/>
                </a:ext>
              </a:extLst>
            </p:cNvPr>
            <p:cNvSpPr/>
            <p:nvPr/>
          </p:nvSpPr>
          <p:spPr>
            <a:xfrm>
              <a:off x="6823950" y="4902066"/>
              <a:ext cx="106200" cy="47225"/>
            </a:xfrm>
            <a:custGeom>
              <a:avLst/>
              <a:gdLst/>
              <a:ahLst/>
              <a:cxnLst/>
              <a:rect l="l" t="t" r="r" b="b"/>
              <a:pathLst>
                <a:path w="4248" h="1889" extrusionOk="0">
                  <a:moveTo>
                    <a:pt x="4229" y="1"/>
                  </a:moveTo>
                  <a:lnTo>
                    <a:pt x="4229" y="1"/>
                  </a:lnTo>
                  <a:cubicBezTo>
                    <a:pt x="4096" y="114"/>
                    <a:pt x="3964" y="189"/>
                    <a:pt x="3813" y="284"/>
                  </a:cubicBezTo>
                  <a:cubicBezTo>
                    <a:pt x="3322" y="510"/>
                    <a:pt x="2775" y="680"/>
                    <a:pt x="2228" y="756"/>
                  </a:cubicBezTo>
                  <a:cubicBezTo>
                    <a:pt x="1944" y="794"/>
                    <a:pt x="1680" y="812"/>
                    <a:pt x="1416" y="812"/>
                  </a:cubicBezTo>
                  <a:cubicBezTo>
                    <a:pt x="1133" y="812"/>
                    <a:pt x="850" y="794"/>
                    <a:pt x="566" y="756"/>
                  </a:cubicBezTo>
                  <a:cubicBezTo>
                    <a:pt x="321" y="718"/>
                    <a:pt x="113" y="680"/>
                    <a:pt x="0" y="661"/>
                  </a:cubicBezTo>
                  <a:lnTo>
                    <a:pt x="0" y="661"/>
                  </a:lnTo>
                  <a:cubicBezTo>
                    <a:pt x="19" y="756"/>
                    <a:pt x="57" y="831"/>
                    <a:pt x="113" y="926"/>
                  </a:cubicBezTo>
                  <a:lnTo>
                    <a:pt x="113" y="963"/>
                  </a:lnTo>
                  <a:lnTo>
                    <a:pt x="132" y="982"/>
                  </a:lnTo>
                  <a:cubicBezTo>
                    <a:pt x="208" y="1114"/>
                    <a:pt x="283" y="1247"/>
                    <a:pt x="397" y="1360"/>
                  </a:cubicBezTo>
                  <a:cubicBezTo>
                    <a:pt x="566" y="1567"/>
                    <a:pt x="812" y="1718"/>
                    <a:pt x="1076" y="1794"/>
                  </a:cubicBezTo>
                  <a:cubicBezTo>
                    <a:pt x="1340" y="1851"/>
                    <a:pt x="1586" y="1888"/>
                    <a:pt x="1850" y="1888"/>
                  </a:cubicBezTo>
                  <a:cubicBezTo>
                    <a:pt x="2322" y="1888"/>
                    <a:pt x="2775" y="1794"/>
                    <a:pt x="3190" y="1605"/>
                  </a:cubicBezTo>
                  <a:cubicBezTo>
                    <a:pt x="3492" y="1454"/>
                    <a:pt x="3757" y="1247"/>
                    <a:pt x="3964" y="982"/>
                  </a:cubicBezTo>
                  <a:cubicBezTo>
                    <a:pt x="4059" y="812"/>
                    <a:pt x="4153" y="624"/>
                    <a:pt x="4191" y="435"/>
                  </a:cubicBezTo>
                  <a:cubicBezTo>
                    <a:pt x="4229" y="303"/>
                    <a:pt x="4247" y="152"/>
                    <a:pt x="4229"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1264;p43">
              <a:extLst>
                <a:ext uri="{FF2B5EF4-FFF2-40B4-BE49-F238E27FC236}">
                  <a16:creationId xmlns:a16="http://schemas.microsoft.com/office/drawing/2014/main" id="{5D6B1469-32D7-B899-1F8F-9FB47837D233}"/>
                </a:ext>
              </a:extLst>
            </p:cNvPr>
            <p:cNvSpPr/>
            <p:nvPr/>
          </p:nvSpPr>
          <p:spPr>
            <a:xfrm>
              <a:off x="6821100" y="4852791"/>
              <a:ext cx="108575" cy="64250"/>
            </a:xfrm>
            <a:custGeom>
              <a:avLst/>
              <a:gdLst/>
              <a:ahLst/>
              <a:cxnLst/>
              <a:rect l="l" t="t" r="r" b="b"/>
              <a:pathLst>
                <a:path w="4343" h="2570" extrusionOk="0">
                  <a:moveTo>
                    <a:pt x="3248" y="707"/>
                  </a:moveTo>
                  <a:cubicBezTo>
                    <a:pt x="3625" y="707"/>
                    <a:pt x="3795" y="1141"/>
                    <a:pt x="3550" y="1405"/>
                  </a:cubicBezTo>
                  <a:cubicBezTo>
                    <a:pt x="3464" y="1491"/>
                    <a:pt x="3360" y="1529"/>
                    <a:pt x="3259" y="1529"/>
                  </a:cubicBezTo>
                  <a:cubicBezTo>
                    <a:pt x="3049" y="1529"/>
                    <a:pt x="2851" y="1364"/>
                    <a:pt x="2851" y="1122"/>
                  </a:cubicBezTo>
                  <a:cubicBezTo>
                    <a:pt x="2851" y="896"/>
                    <a:pt x="3021" y="707"/>
                    <a:pt x="3248" y="707"/>
                  </a:cubicBezTo>
                  <a:close/>
                  <a:moveTo>
                    <a:pt x="1303" y="688"/>
                  </a:moveTo>
                  <a:cubicBezTo>
                    <a:pt x="1907" y="688"/>
                    <a:pt x="2191" y="1405"/>
                    <a:pt x="1775" y="1821"/>
                  </a:cubicBezTo>
                  <a:cubicBezTo>
                    <a:pt x="1640" y="1956"/>
                    <a:pt x="1472" y="2017"/>
                    <a:pt x="1308" y="2017"/>
                  </a:cubicBezTo>
                  <a:cubicBezTo>
                    <a:pt x="969" y="2017"/>
                    <a:pt x="643" y="1756"/>
                    <a:pt x="643" y="1349"/>
                  </a:cubicBezTo>
                  <a:cubicBezTo>
                    <a:pt x="643" y="990"/>
                    <a:pt x="945" y="688"/>
                    <a:pt x="1303" y="688"/>
                  </a:cubicBezTo>
                  <a:close/>
                  <a:moveTo>
                    <a:pt x="2474" y="1"/>
                  </a:moveTo>
                  <a:cubicBezTo>
                    <a:pt x="2444" y="1"/>
                    <a:pt x="2413" y="3"/>
                    <a:pt x="2379" y="9"/>
                  </a:cubicBezTo>
                  <a:cubicBezTo>
                    <a:pt x="2247" y="9"/>
                    <a:pt x="2115" y="9"/>
                    <a:pt x="1983" y="27"/>
                  </a:cubicBezTo>
                  <a:cubicBezTo>
                    <a:pt x="1775" y="46"/>
                    <a:pt x="1568" y="103"/>
                    <a:pt x="1379" y="160"/>
                  </a:cubicBezTo>
                  <a:cubicBezTo>
                    <a:pt x="1077" y="273"/>
                    <a:pt x="794" y="424"/>
                    <a:pt x="548" y="631"/>
                  </a:cubicBezTo>
                  <a:cubicBezTo>
                    <a:pt x="473" y="707"/>
                    <a:pt x="416" y="782"/>
                    <a:pt x="360" y="858"/>
                  </a:cubicBezTo>
                  <a:cubicBezTo>
                    <a:pt x="246" y="1028"/>
                    <a:pt x="152" y="1198"/>
                    <a:pt x="95" y="1387"/>
                  </a:cubicBezTo>
                  <a:cubicBezTo>
                    <a:pt x="39" y="1575"/>
                    <a:pt x="1" y="1783"/>
                    <a:pt x="1" y="1972"/>
                  </a:cubicBezTo>
                  <a:cubicBezTo>
                    <a:pt x="1" y="2047"/>
                    <a:pt x="20" y="2123"/>
                    <a:pt x="20" y="2217"/>
                  </a:cubicBezTo>
                  <a:lnTo>
                    <a:pt x="20" y="2236"/>
                  </a:lnTo>
                  <a:cubicBezTo>
                    <a:pt x="20" y="2293"/>
                    <a:pt x="39" y="2349"/>
                    <a:pt x="58" y="2406"/>
                  </a:cubicBezTo>
                  <a:cubicBezTo>
                    <a:pt x="531" y="2515"/>
                    <a:pt x="1012" y="2570"/>
                    <a:pt x="1496" y="2570"/>
                  </a:cubicBezTo>
                  <a:cubicBezTo>
                    <a:pt x="1765" y="2570"/>
                    <a:pt x="2034" y="2553"/>
                    <a:pt x="2304" y="2519"/>
                  </a:cubicBezTo>
                  <a:cubicBezTo>
                    <a:pt x="2832" y="2444"/>
                    <a:pt x="3342" y="2293"/>
                    <a:pt x="3833" y="2066"/>
                  </a:cubicBezTo>
                  <a:cubicBezTo>
                    <a:pt x="4003" y="1991"/>
                    <a:pt x="4173" y="1896"/>
                    <a:pt x="4343" y="1783"/>
                  </a:cubicBezTo>
                  <a:cubicBezTo>
                    <a:pt x="4248" y="1481"/>
                    <a:pt x="4097" y="1179"/>
                    <a:pt x="3927" y="915"/>
                  </a:cubicBezTo>
                  <a:cubicBezTo>
                    <a:pt x="3455" y="235"/>
                    <a:pt x="2946" y="65"/>
                    <a:pt x="2681" y="27"/>
                  </a:cubicBezTo>
                  <a:cubicBezTo>
                    <a:pt x="2615" y="14"/>
                    <a:pt x="2548" y="1"/>
                    <a:pt x="2474"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265;p43">
              <a:extLst>
                <a:ext uri="{FF2B5EF4-FFF2-40B4-BE49-F238E27FC236}">
                  <a16:creationId xmlns:a16="http://schemas.microsoft.com/office/drawing/2014/main" id="{DEB69A21-CE80-42A7-19A9-C5C2F701C13F}"/>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16C1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266;p43">
              <a:extLst>
                <a:ext uri="{FF2B5EF4-FFF2-40B4-BE49-F238E27FC236}">
                  <a16:creationId xmlns:a16="http://schemas.microsoft.com/office/drawing/2014/main" id="{BC1A240B-7258-7EDA-87AA-E1E80428FF59}"/>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7BA1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267;p43">
              <a:extLst>
                <a:ext uri="{FF2B5EF4-FFF2-40B4-BE49-F238E27FC236}">
                  <a16:creationId xmlns:a16="http://schemas.microsoft.com/office/drawing/2014/main" id="{44000D57-E87E-E9A6-A49A-1AC0E3F0D53C}"/>
                </a:ext>
              </a:extLst>
            </p:cNvPr>
            <p:cNvSpPr/>
            <p:nvPr/>
          </p:nvSpPr>
          <p:spPr>
            <a:xfrm>
              <a:off x="4295425" y="4007316"/>
              <a:ext cx="5477550" cy="1461575"/>
            </a:xfrm>
            <a:custGeom>
              <a:avLst/>
              <a:gdLst/>
              <a:ahLst/>
              <a:cxnLst/>
              <a:rect l="l" t="t" r="r" b="b"/>
              <a:pathLst>
                <a:path w="219102" h="58463" extrusionOk="0">
                  <a:moveTo>
                    <a:pt x="103499" y="0"/>
                  </a:moveTo>
                  <a:cubicBezTo>
                    <a:pt x="103424" y="0"/>
                    <a:pt x="103349" y="0"/>
                    <a:pt x="103274" y="0"/>
                  </a:cubicBezTo>
                  <a:cubicBezTo>
                    <a:pt x="19084" y="38"/>
                    <a:pt x="2454" y="40925"/>
                    <a:pt x="113" y="45814"/>
                  </a:cubicBezTo>
                  <a:cubicBezTo>
                    <a:pt x="0" y="46060"/>
                    <a:pt x="189" y="46343"/>
                    <a:pt x="472" y="46343"/>
                  </a:cubicBezTo>
                  <a:lnTo>
                    <a:pt x="218667" y="58462"/>
                  </a:lnTo>
                  <a:cubicBezTo>
                    <a:pt x="218679" y="58463"/>
                    <a:pt x="218690" y="58463"/>
                    <a:pt x="218701" y="58463"/>
                  </a:cubicBezTo>
                  <a:cubicBezTo>
                    <a:pt x="218912" y="58463"/>
                    <a:pt x="219083" y="58299"/>
                    <a:pt x="219101" y="58084"/>
                  </a:cubicBezTo>
                  <a:cubicBezTo>
                    <a:pt x="219063" y="56102"/>
                    <a:pt x="218780" y="51421"/>
                    <a:pt x="212721" y="42247"/>
                  </a:cubicBezTo>
                  <a:cubicBezTo>
                    <a:pt x="205894" y="31874"/>
                    <a:pt x="187987" y="0"/>
                    <a:pt x="103499"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268;p43">
              <a:extLst>
                <a:ext uri="{FF2B5EF4-FFF2-40B4-BE49-F238E27FC236}">
                  <a16:creationId xmlns:a16="http://schemas.microsoft.com/office/drawing/2014/main" id="{B2DFD24A-F4B9-1D35-5B50-AC1D92A09BAA}"/>
                </a:ext>
              </a:extLst>
            </p:cNvPr>
            <p:cNvSpPr/>
            <p:nvPr/>
          </p:nvSpPr>
          <p:spPr>
            <a:xfrm>
              <a:off x="5032550" y="5179091"/>
              <a:ext cx="390775" cy="23625"/>
            </a:xfrm>
            <a:custGeom>
              <a:avLst/>
              <a:gdLst/>
              <a:ahLst/>
              <a:cxnLst/>
              <a:rect l="l" t="t" r="r" b="b"/>
              <a:pathLst>
                <a:path w="15631" h="945" extrusionOk="0">
                  <a:moveTo>
                    <a:pt x="265" y="0"/>
                  </a:moveTo>
                  <a:cubicBezTo>
                    <a:pt x="170" y="246"/>
                    <a:pt x="95" y="510"/>
                    <a:pt x="0" y="755"/>
                  </a:cubicBezTo>
                  <a:lnTo>
                    <a:pt x="15630" y="944"/>
                  </a:lnTo>
                  <a:lnTo>
                    <a:pt x="265" y="0"/>
                  </a:lnTo>
                  <a:close/>
                </a:path>
              </a:pathLst>
            </a:custGeom>
            <a:solidFill>
              <a:srgbClr val="97A9A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269;p43">
              <a:extLst>
                <a:ext uri="{FF2B5EF4-FFF2-40B4-BE49-F238E27FC236}">
                  <a16:creationId xmlns:a16="http://schemas.microsoft.com/office/drawing/2014/main" id="{5F99F81A-CA3A-57DB-F5F0-AD508C01052B}"/>
                </a:ext>
              </a:extLst>
            </p:cNvPr>
            <p:cNvSpPr/>
            <p:nvPr/>
          </p:nvSpPr>
          <p:spPr>
            <a:xfrm>
              <a:off x="5039150" y="3854891"/>
              <a:ext cx="3595075" cy="1384625"/>
            </a:xfrm>
            <a:custGeom>
              <a:avLst/>
              <a:gdLst/>
              <a:ahLst/>
              <a:cxnLst/>
              <a:rect l="l" t="t" r="r" b="b"/>
              <a:pathLst>
                <a:path w="143803" h="55385" extrusionOk="0">
                  <a:moveTo>
                    <a:pt x="73785" y="0"/>
                  </a:moveTo>
                  <a:cubicBezTo>
                    <a:pt x="73698" y="0"/>
                    <a:pt x="73612" y="0"/>
                    <a:pt x="73525" y="0"/>
                  </a:cubicBezTo>
                  <a:cubicBezTo>
                    <a:pt x="52893" y="0"/>
                    <a:pt x="36338" y="2719"/>
                    <a:pt x="23030" y="6909"/>
                  </a:cubicBezTo>
                  <a:cubicBezTo>
                    <a:pt x="17858" y="14233"/>
                    <a:pt x="7891" y="30109"/>
                    <a:pt x="1" y="52968"/>
                  </a:cubicBezTo>
                  <a:lnTo>
                    <a:pt x="15366" y="53912"/>
                  </a:lnTo>
                  <a:lnTo>
                    <a:pt x="143803" y="55385"/>
                  </a:lnTo>
                  <a:cubicBezTo>
                    <a:pt x="143803" y="55385"/>
                    <a:pt x="140028" y="23011"/>
                    <a:pt x="127286" y="6154"/>
                  </a:cubicBezTo>
                  <a:cubicBezTo>
                    <a:pt x="113334" y="2394"/>
                    <a:pt x="95824" y="0"/>
                    <a:pt x="73785"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270;p43">
              <a:extLst>
                <a:ext uri="{FF2B5EF4-FFF2-40B4-BE49-F238E27FC236}">
                  <a16:creationId xmlns:a16="http://schemas.microsoft.com/office/drawing/2014/main" id="{8384D2B3-15DD-14F1-D92C-10B32C39DFED}"/>
                </a:ext>
              </a:extLst>
            </p:cNvPr>
            <p:cNvSpPr/>
            <p:nvPr/>
          </p:nvSpPr>
          <p:spPr>
            <a:xfrm>
              <a:off x="6663500" y="3995991"/>
              <a:ext cx="199625" cy="437025"/>
            </a:xfrm>
            <a:custGeom>
              <a:avLst/>
              <a:gdLst/>
              <a:ahLst/>
              <a:cxnLst/>
              <a:rect l="l" t="t" r="r" b="b"/>
              <a:pathLst>
                <a:path w="7985" h="17481" extrusionOk="0">
                  <a:moveTo>
                    <a:pt x="5474" y="0"/>
                  </a:moveTo>
                  <a:lnTo>
                    <a:pt x="2397" y="718"/>
                  </a:lnTo>
                  <a:cubicBezTo>
                    <a:pt x="2397" y="718"/>
                    <a:pt x="1170" y="6928"/>
                    <a:pt x="0" y="17480"/>
                  </a:cubicBezTo>
                  <a:lnTo>
                    <a:pt x="7985" y="16933"/>
                  </a:lnTo>
                  <a:cubicBezTo>
                    <a:pt x="7985" y="16933"/>
                    <a:pt x="6928" y="4455"/>
                    <a:pt x="5474"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271;p43">
              <a:extLst>
                <a:ext uri="{FF2B5EF4-FFF2-40B4-BE49-F238E27FC236}">
                  <a16:creationId xmlns:a16="http://schemas.microsoft.com/office/drawing/2014/main" id="{90AD4B0F-1BBD-3EDD-6DDF-75127354CBED}"/>
                </a:ext>
              </a:extLst>
            </p:cNvPr>
            <p:cNvSpPr/>
            <p:nvPr/>
          </p:nvSpPr>
          <p:spPr>
            <a:xfrm>
              <a:off x="6629975" y="4661866"/>
              <a:ext cx="247800" cy="488925"/>
            </a:xfrm>
            <a:custGeom>
              <a:avLst/>
              <a:gdLst/>
              <a:ahLst/>
              <a:cxnLst/>
              <a:rect l="l" t="t" r="r" b="b"/>
              <a:pathLst>
                <a:path w="9912" h="19557" extrusionOk="0">
                  <a:moveTo>
                    <a:pt x="1341" y="0"/>
                  </a:moveTo>
                  <a:cubicBezTo>
                    <a:pt x="1058" y="5437"/>
                    <a:pt x="1" y="19557"/>
                    <a:pt x="1" y="19557"/>
                  </a:cubicBezTo>
                  <a:lnTo>
                    <a:pt x="9911" y="19557"/>
                  </a:lnTo>
                  <a:cubicBezTo>
                    <a:pt x="9515" y="12478"/>
                    <a:pt x="9326" y="0"/>
                    <a:pt x="9326"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272;p43">
              <a:extLst>
                <a:ext uri="{FF2B5EF4-FFF2-40B4-BE49-F238E27FC236}">
                  <a16:creationId xmlns:a16="http://schemas.microsoft.com/office/drawing/2014/main" id="{71EB2963-B7C1-E9E1-D5A2-AA736285CDBD}"/>
                </a:ext>
              </a:extLst>
            </p:cNvPr>
            <p:cNvSpPr/>
            <p:nvPr/>
          </p:nvSpPr>
          <p:spPr>
            <a:xfrm>
              <a:off x="5032550" y="4006841"/>
              <a:ext cx="590875" cy="1191150"/>
            </a:xfrm>
            <a:custGeom>
              <a:avLst/>
              <a:gdLst/>
              <a:ahLst/>
              <a:cxnLst/>
              <a:rect l="l" t="t" r="r" b="b"/>
              <a:pathLst>
                <a:path w="23635" h="47646" fill="none" extrusionOk="0">
                  <a:moveTo>
                    <a:pt x="23634" y="1"/>
                  </a:moveTo>
                  <a:cubicBezTo>
                    <a:pt x="23634" y="1"/>
                    <a:pt x="10477" y="16027"/>
                    <a:pt x="0" y="47645"/>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273;p43">
              <a:extLst>
                <a:ext uri="{FF2B5EF4-FFF2-40B4-BE49-F238E27FC236}">
                  <a16:creationId xmlns:a16="http://schemas.microsoft.com/office/drawing/2014/main" id="{B5D30182-27E5-9C01-3AED-4843188CFED3}"/>
                </a:ext>
              </a:extLst>
            </p:cNvPr>
            <p:cNvSpPr/>
            <p:nvPr/>
          </p:nvSpPr>
          <p:spPr>
            <a:xfrm>
              <a:off x="8221275" y="4008741"/>
              <a:ext cx="412950" cy="1230775"/>
            </a:xfrm>
            <a:custGeom>
              <a:avLst/>
              <a:gdLst/>
              <a:ahLst/>
              <a:cxnLst/>
              <a:rect l="l" t="t" r="r" b="b"/>
              <a:pathLst>
                <a:path w="16518" h="49231" fill="none" extrusionOk="0">
                  <a:moveTo>
                    <a:pt x="1" y="0"/>
                  </a:moveTo>
                  <a:cubicBezTo>
                    <a:pt x="1" y="0"/>
                    <a:pt x="12516" y="14781"/>
                    <a:pt x="16518" y="49231"/>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1274;p43">
              <a:extLst>
                <a:ext uri="{FF2B5EF4-FFF2-40B4-BE49-F238E27FC236}">
                  <a16:creationId xmlns:a16="http://schemas.microsoft.com/office/drawing/2014/main" id="{F7A788C2-34F1-C1FA-7CD1-5EE9525D3CB5}"/>
                </a:ext>
              </a:extLst>
            </p:cNvPr>
            <p:cNvSpPr/>
            <p:nvPr/>
          </p:nvSpPr>
          <p:spPr>
            <a:xfrm>
              <a:off x="8669600" y="4135091"/>
              <a:ext cx="281300" cy="201325"/>
            </a:xfrm>
            <a:custGeom>
              <a:avLst/>
              <a:gdLst/>
              <a:ahLst/>
              <a:cxnLst/>
              <a:rect l="l" t="t" r="r" b="b"/>
              <a:pathLst>
                <a:path w="11252" h="8053" extrusionOk="0">
                  <a:moveTo>
                    <a:pt x="3565" y="1"/>
                  </a:moveTo>
                  <a:cubicBezTo>
                    <a:pt x="3529" y="1"/>
                    <a:pt x="3492" y="2"/>
                    <a:pt x="3455" y="5"/>
                  </a:cubicBezTo>
                  <a:cubicBezTo>
                    <a:pt x="2908" y="62"/>
                    <a:pt x="2455" y="420"/>
                    <a:pt x="2058" y="817"/>
                  </a:cubicBezTo>
                  <a:cubicBezTo>
                    <a:pt x="1152" y="1723"/>
                    <a:pt x="435" y="2837"/>
                    <a:pt x="1" y="4064"/>
                  </a:cubicBezTo>
                  <a:lnTo>
                    <a:pt x="7325" y="8047"/>
                  </a:lnTo>
                  <a:cubicBezTo>
                    <a:pt x="7390" y="8051"/>
                    <a:pt x="7454" y="8053"/>
                    <a:pt x="7517" y="8053"/>
                  </a:cubicBezTo>
                  <a:cubicBezTo>
                    <a:pt x="9839" y="8053"/>
                    <a:pt x="11251" y="5408"/>
                    <a:pt x="9873" y="3478"/>
                  </a:cubicBezTo>
                  <a:cubicBezTo>
                    <a:pt x="9284" y="2653"/>
                    <a:pt x="8403" y="2266"/>
                    <a:pt x="7529" y="2266"/>
                  </a:cubicBezTo>
                  <a:cubicBezTo>
                    <a:pt x="6489" y="2266"/>
                    <a:pt x="5460" y="2814"/>
                    <a:pt x="4943" y="3823"/>
                  </a:cubicBezTo>
                  <a:lnTo>
                    <a:pt x="4943" y="3823"/>
                  </a:lnTo>
                  <a:cubicBezTo>
                    <a:pt x="5188" y="3147"/>
                    <a:pt x="5370" y="2444"/>
                    <a:pt x="5267" y="1742"/>
                  </a:cubicBezTo>
                  <a:cubicBezTo>
                    <a:pt x="5140" y="854"/>
                    <a:pt x="4439" y="1"/>
                    <a:pt x="3565"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1275;p43">
              <a:extLst>
                <a:ext uri="{FF2B5EF4-FFF2-40B4-BE49-F238E27FC236}">
                  <a16:creationId xmlns:a16="http://schemas.microsoft.com/office/drawing/2014/main" id="{F11D9EBF-7C1C-6B74-6DAC-CA02F414CC06}"/>
                </a:ext>
              </a:extLst>
            </p:cNvPr>
            <p:cNvSpPr/>
            <p:nvPr/>
          </p:nvSpPr>
          <p:spPr>
            <a:xfrm>
              <a:off x="8982475" y="4349866"/>
              <a:ext cx="137350" cy="102500"/>
            </a:xfrm>
            <a:custGeom>
              <a:avLst/>
              <a:gdLst/>
              <a:ahLst/>
              <a:cxnLst/>
              <a:rect l="l" t="t" r="r" b="b"/>
              <a:pathLst>
                <a:path w="5494" h="4100" extrusionOk="0">
                  <a:moveTo>
                    <a:pt x="2647" y="1"/>
                  </a:moveTo>
                  <a:cubicBezTo>
                    <a:pt x="1667" y="1"/>
                    <a:pt x="729" y="481"/>
                    <a:pt x="1" y="1154"/>
                  </a:cubicBezTo>
                  <a:lnTo>
                    <a:pt x="3984" y="4099"/>
                  </a:lnTo>
                  <a:cubicBezTo>
                    <a:pt x="4965" y="3816"/>
                    <a:pt x="5494" y="2589"/>
                    <a:pt x="5154" y="1626"/>
                  </a:cubicBezTo>
                  <a:cubicBezTo>
                    <a:pt x="4814" y="664"/>
                    <a:pt x="3776" y="41"/>
                    <a:pt x="2757" y="3"/>
                  </a:cubicBezTo>
                  <a:cubicBezTo>
                    <a:pt x="2720" y="2"/>
                    <a:pt x="2683" y="1"/>
                    <a:pt x="2647"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276;p43">
              <a:extLst>
                <a:ext uri="{FF2B5EF4-FFF2-40B4-BE49-F238E27FC236}">
                  <a16:creationId xmlns:a16="http://schemas.microsoft.com/office/drawing/2014/main" id="{4C9D126C-4A03-EBCA-9782-D7AACCDE4B92}"/>
                </a:ext>
              </a:extLst>
            </p:cNvPr>
            <p:cNvSpPr/>
            <p:nvPr/>
          </p:nvSpPr>
          <p:spPr>
            <a:xfrm>
              <a:off x="4761675" y="4262091"/>
              <a:ext cx="244000" cy="215600"/>
            </a:xfrm>
            <a:custGeom>
              <a:avLst/>
              <a:gdLst/>
              <a:ahLst/>
              <a:cxnLst/>
              <a:rect l="l" t="t" r="r" b="b"/>
              <a:pathLst>
                <a:path w="9760" h="8624" extrusionOk="0">
                  <a:moveTo>
                    <a:pt x="5645" y="0"/>
                  </a:moveTo>
                  <a:cubicBezTo>
                    <a:pt x="5218" y="0"/>
                    <a:pt x="4838" y="157"/>
                    <a:pt x="4550" y="531"/>
                  </a:cubicBezTo>
                  <a:cubicBezTo>
                    <a:pt x="3549" y="1815"/>
                    <a:pt x="5380" y="3722"/>
                    <a:pt x="6248" y="5118"/>
                  </a:cubicBezTo>
                  <a:cubicBezTo>
                    <a:pt x="6161" y="5125"/>
                    <a:pt x="6074" y="5128"/>
                    <a:pt x="5988" y="5128"/>
                  </a:cubicBezTo>
                  <a:cubicBezTo>
                    <a:pt x="5020" y="5128"/>
                    <a:pt x="4066" y="4769"/>
                    <a:pt x="3096" y="4665"/>
                  </a:cubicBezTo>
                  <a:cubicBezTo>
                    <a:pt x="2947" y="4647"/>
                    <a:pt x="2794" y="4637"/>
                    <a:pt x="2639" y="4637"/>
                  </a:cubicBezTo>
                  <a:cubicBezTo>
                    <a:pt x="1695" y="4637"/>
                    <a:pt x="702" y="4995"/>
                    <a:pt x="378" y="5855"/>
                  </a:cubicBezTo>
                  <a:cubicBezTo>
                    <a:pt x="0" y="6799"/>
                    <a:pt x="699" y="7893"/>
                    <a:pt x="1624" y="8309"/>
                  </a:cubicBezTo>
                  <a:cubicBezTo>
                    <a:pt x="2115" y="8544"/>
                    <a:pt x="2655" y="8624"/>
                    <a:pt x="3207" y="8624"/>
                  </a:cubicBezTo>
                  <a:cubicBezTo>
                    <a:pt x="3673" y="8624"/>
                    <a:pt x="4148" y="8567"/>
                    <a:pt x="4606" y="8497"/>
                  </a:cubicBezTo>
                  <a:lnTo>
                    <a:pt x="9760" y="2778"/>
                  </a:lnTo>
                  <a:cubicBezTo>
                    <a:pt x="8840" y="1586"/>
                    <a:pt x="7003" y="0"/>
                    <a:pt x="5645"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277;p43">
              <a:extLst>
                <a:ext uri="{FF2B5EF4-FFF2-40B4-BE49-F238E27FC236}">
                  <a16:creationId xmlns:a16="http://schemas.microsoft.com/office/drawing/2014/main" id="{F631DDA1-5D9D-ECF8-9050-FD3685CF0D05}"/>
                </a:ext>
              </a:extLst>
            </p:cNvPr>
            <p:cNvSpPr/>
            <p:nvPr/>
          </p:nvSpPr>
          <p:spPr>
            <a:xfrm>
              <a:off x="5436625" y="4066566"/>
              <a:ext cx="143625" cy="222625"/>
            </a:xfrm>
            <a:custGeom>
              <a:avLst/>
              <a:gdLst/>
              <a:ahLst/>
              <a:cxnLst/>
              <a:rect l="l" t="t" r="r" b="b"/>
              <a:pathLst>
                <a:path w="5745" h="8905" extrusionOk="0">
                  <a:moveTo>
                    <a:pt x="5360" y="0"/>
                  </a:moveTo>
                  <a:cubicBezTo>
                    <a:pt x="5279" y="0"/>
                    <a:pt x="5197" y="32"/>
                    <a:pt x="5130" y="103"/>
                  </a:cubicBezTo>
                  <a:cubicBezTo>
                    <a:pt x="3979" y="1142"/>
                    <a:pt x="3243" y="2708"/>
                    <a:pt x="2431" y="4011"/>
                  </a:cubicBezTo>
                  <a:cubicBezTo>
                    <a:pt x="1563" y="5389"/>
                    <a:pt x="298" y="6993"/>
                    <a:pt x="15" y="8617"/>
                  </a:cubicBezTo>
                  <a:cubicBezTo>
                    <a:pt x="0" y="8749"/>
                    <a:pt x="100" y="8904"/>
                    <a:pt x="225" y="8904"/>
                  </a:cubicBezTo>
                  <a:cubicBezTo>
                    <a:pt x="260" y="8904"/>
                    <a:pt x="298" y="8891"/>
                    <a:pt x="336" y="8862"/>
                  </a:cubicBezTo>
                  <a:cubicBezTo>
                    <a:pt x="1582" y="7937"/>
                    <a:pt x="2355" y="6295"/>
                    <a:pt x="3167" y="4992"/>
                  </a:cubicBezTo>
                  <a:cubicBezTo>
                    <a:pt x="4054" y="3577"/>
                    <a:pt x="5225" y="2029"/>
                    <a:pt x="5678" y="424"/>
                  </a:cubicBezTo>
                  <a:cubicBezTo>
                    <a:pt x="5745" y="184"/>
                    <a:pt x="5556" y="0"/>
                    <a:pt x="5360"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278;p43">
              <a:extLst>
                <a:ext uri="{FF2B5EF4-FFF2-40B4-BE49-F238E27FC236}">
                  <a16:creationId xmlns:a16="http://schemas.microsoft.com/office/drawing/2014/main" id="{E3728A51-6A82-8549-9D98-967414BB3283}"/>
                </a:ext>
              </a:extLst>
            </p:cNvPr>
            <p:cNvSpPr/>
            <p:nvPr/>
          </p:nvSpPr>
          <p:spPr>
            <a:xfrm>
              <a:off x="5355350" y="4335341"/>
              <a:ext cx="62150" cy="75125"/>
            </a:xfrm>
            <a:custGeom>
              <a:avLst/>
              <a:gdLst/>
              <a:ahLst/>
              <a:cxnLst/>
              <a:rect l="l" t="t" r="r" b="b"/>
              <a:pathLst>
                <a:path w="2486" h="3005" extrusionOk="0">
                  <a:moveTo>
                    <a:pt x="1925" y="1"/>
                  </a:moveTo>
                  <a:cubicBezTo>
                    <a:pt x="1802" y="1"/>
                    <a:pt x="1677" y="56"/>
                    <a:pt x="1586" y="188"/>
                  </a:cubicBezTo>
                  <a:lnTo>
                    <a:pt x="642" y="1641"/>
                  </a:lnTo>
                  <a:cubicBezTo>
                    <a:pt x="415" y="1962"/>
                    <a:pt x="0" y="2642"/>
                    <a:pt x="491" y="2944"/>
                  </a:cubicBezTo>
                  <a:cubicBezTo>
                    <a:pt x="570" y="2986"/>
                    <a:pt x="646" y="3005"/>
                    <a:pt x="719" y="3005"/>
                  </a:cubicBezTo>
                  <a:cubicBezTo>
                    <a:pt x="1063" y="3005"/>
                    <a:pt x="1332" y="2586"/>
                    <a:pt x="1472" y="2321"/>
                  </a:cubicBezTo>
                  <a:cubicBezTo>
                    <a:pt x="1793" y="1773"/>
                    <a:pt x="2058" y="1188"/>
                    <a:pt x="2341" y="622"/>
                  </a:cubicBezTo>
                  <a:cubicBezTo>
                    <a:pt x="2486" y="293"/>
                    <a:pt x="2209" y="1"/>
                    <a:pt x="1925"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279;p43">
              <a:extLst>
                <a:ext uri="{FF2B5EF4-FFF2-40B4-BE49-F238E27FC236}">
                  <a16:creationId xmlns:a16="http://schemas.microsoft.com/office/drawing/2014/main" id="{60114BB4-7EC4-A671-D11B-0F3EE886C402}"/>
                </a:ext>
              </a:extLst>
            </p:cNvPr>
            <p:cNvSpPr/>
            <p:nvPr/>
          </p:nvSpPr>
          <p:spPr>
            <a:xfrm>
              <a:off x="8248550" y="4048816"/>
              <a:ext cx="97450" cy="155700"/>
            </a:xfrm>
            <a:custGeom>
              <a:avLst/>
              <a:gdLst/>
              <a:ahLst/>
              <a:cxnLst/>
              <a:rect l="l" t="t" r="r" b="b"/>
              <a:pathLst>
                <a:path w="3898" h="6228" extrusionOk="0">
                  <a:moveTo>
                    <a:pt x="371" y="1"/>
                  </a:moveTo>
                  <a:cubicBezTo>
                    <a:pt x="180" y="1"/>
                    <a:pt x="1" y="195"/>
                    <a:pt x="118" y="417"/>
                  </a:cubicBezTo>
                  <a:cubicBezTo>
                    <a:pt x="590" y="1474"/>
                    <a:pt x="1081" y="2512"/>
                    <a:pt x="1628" y="3550"/>
                  </a:cubicBezTo>
                  <a:cubicBezTo>
                    <a:pt x="2100" y="4457"/>
                    <a:pt x="2572" y="5476"/>
                    <a:pt x="3346" y="6155"/>
                  </a:cubicBezTo>
                  <a:cubicBezTo>
                    <a:pt x="3406" y="6206"/>
                    <a:pt x="3475" y="6228"/>
                    <a:pt x="3542" y="6228"/>
                  </a:cubicBezTo>
                  <a:cubicBezTo>
                    <a:pt x="3726" y="6228"/>
                    <a:pt x="3897" y="6061"/>
                    <a:pt x="3856" y="5853"/>
                  </a:cubicBezTo>
                  <a:cubicBezTo>
                    <a:pt x="3686" y="4834"/>
                    <a:pt x="3044" y="3909"/>
                    <a:pt x="2515" y="3022"/>
                  </a:cubicBezTo>
                  <a:cubicBezTo>
                    <a:pt x="1911" y="2040"/>
                    <a:pt x="1269" y="1078"/>
                    <a:pt x="609" y="134"/>
                  </a:cubicBezTo>
                  <a:cubicBezTo>
                    <a:pt x="544" y="40"/>
                    <a:pt x="456" y="1"/>
                    <a:pt x="37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1280;p43">
              <a:extLst>
                <a:ext uri="{FF2B5EF4-FFF2-40B4-BE49-F238E27FC236}">
                  <a16:creationId xmlns:a16="http://schemas.microsoft.com/office/drawing/2014/main" id="{4D399724-1CCC-3CF4-7B5D-44DA8CD3EF77}"/>
                </a:ext>
              </a:extLst>
            </p:cNvPr>
            <p:cNvSpPr/>
            <p:nvPr/>
          </p:nvSpPr>
          <p:spPr>
            <a:xfrm>
              <a:off x="8345300" y="4217966"/>
              <a:ext cx="61475" cy="94500"/>
            </a:xfrm>
            <a:custGeom>
              <a:avLst/>
              <a:gdLst/>
              <a:ahLst/>
              <a:cxnLst/>
              <a:rect l="l" t="t" r="r" b="b"/>
              <a:pathLst>
                <a:path w="2459" h="3780" extrusionOk="0">
                  <a:moveTo>
                    <a:pt x="481" y="0"/>
                  </a:moveTo>
                  <a:cubicBezTo>
                    <a:pt x="236" y="0"/>
                    <a:pt x="1" y="191"/>
                    <a:pt x="99" y="484"/>
                  </a:cubicBezTo>
                  <a:cubicBezTo>
                    <a:pt x="306" y="1069"/>
                    <a:pt x="533" y="1636"/>
                    <a:pt x="778" y="2202"/>
                  </a:cubicBezTo>
                  <a:cubicBezTo>
                    <a:pt x="1024" y="2768"/>
                    <a:pt x="1288" y="3467"/>
                    <a:pt x="1854" y="3731"/>
                  </a:cubicBezTo>
                  <a:cubicBezTo>
                    <a:pt x="1909" y="3764"/>
                    <a:pt x="1969" y="3780"/>
                    <a:pt x="2028" y="3780"/>
                  </a:cubicBezTo>
                  <a:cubicBezTo>
                    <a:pt x="2170" y="3780"/>
                    <a:pt x="2305" y="3689"/>
                    <a:pt x="2345" y="3542"/>
                  </a:cubicBezTo>
                  <a:cubicBezTo>
                    <a:pt x="2458" y="3014"/>
                    <a:pt x="2232" y="2523"/>
                    <a:pt x="1986" y="2051"/>
                  </a:cubicBezTo>
                  <a:cubicBezTo>
                    <a:pt x="1647" y="1409"/>
                    <a:pt x="1250" y="786"/>
                    <a:pt x="835" y="182"/>
                  </a:cubicBezTo>
                  <a:cubicBezTo>
                    <a:pt x="749" y="56"/>
                    <a:pt x="613" y="0"/>
                    <a:pt x="4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1281;p43">
              <a:extLst>
                <a:ext uri="{FF2B5EF4-FFF2-40B4-BE49-F238E27FC236}">
                  <a16:creationId xmlns:a16="http://schemas.microsoft.com/office/drawing/2014/main" id="{05BDB5EC-5A5C-38B6-D2E2-A1EE3E9F6BE1}"/>
                </a:ext>
              </a:extLst>
            </p:cNvPr>
            <p:cNvSpPr/>
            <p:nvPr/>
          </p:nvSpPr>
          <p:spPr>
            <a:xfrm>
              <a:off x="8643650" y="4414041"/>
              <a:ext cx="287425" cy="229450"/>
            </a:xfrm>
            <a:custGeom>
              <a:avLst/>
              <a:gdLst/>
              <a:ahLst/>
              <a:cxnLst/>
              <a:rect l="l" t="t" r="r" b="b"/>
              <a:pathLst>
                <a:path w="11497" h="9178" extrusionOk="0">
                  <a:moveTo>
                    <a:pt x="0" y="1853"/>
                  </a:moveTo>
                  <a:lnTo>
                    <a:pt x="0" y="1853"/>
                  </a:lnTo>
                  <a:cubicBezTo>
                    <a:pt x="0" y="1853"/>
                    <a:pt x="0" y="1853"/>
                    <a:pt x="0" y="1853"/>
                  </a:cubicBezTo>
                  <a:cubicBezTo>
                    <a:pt x="0" y="1910"/>
                    <a:pt x="0" y="1966"/>
                    <a:pt x="0" y="2023"/>
                  </a:cubicBezTo>
                  <a:lnTo>
                    <a:pt x="19" y="2080"/>
                  </a:lnTo>
                  <a:lnTo>
                    <a:pt x="19" y="2023"/>
                  </a:lnTo>
                  <a:cubicBezTo>
                    <a:pt x="2" y="1971"/>
                    <a:pt x="1" y="1919"/>
                    <a:pt x="0" y="1853"/>
                  </a:cubicBezTo>
                  <a:close/>
                  <a:moveTo>
                    <a:pt x="2004" y="1"/>
                  </a:moveTo>
                  <a:cubicBezTo>
                    <a:pt x="1860" y="1"/>
                    <a:pt x="1718" y="19"/>
                    <a:pt x="1586" y="60"/>
                  </a:cubicBezTo>
                  <a:cubicBezTo>
                    <a:pt x="1341" y="116"/>
                    <a:pt x="1133" y="192"/>
                    <a:pt x="925" y="324"/>
                  </a:cubicBezTo>
                  <a:cubicBezTo>
                    <a:pt x="586" y="513"/>
                    <a:pt x="321" y="796"/>
                    <a:pt x="151" y="1155"/>
                  </a:cubicBezTo>
                  <a:cubicBezTo>
                    <a:pt x="38" y="1362"/>
                    <a:pt x="0" y="1589"/>
                    <a:pt x="0" y="1834"/>
                  </a:cubicBezTo>
                  <a:cubicBezTo>
                    <a:pt x="0" y="1841"/>
                    <a:pt x="0" y="1847"/>
                    <a:pt x="0" y="1853"/>
                  </a:cubicBezTo>
                  <a:lnTo>
                    <a:pt x="0" y="1853"/>
                  </a:lnTo>
                  <a:cubicBezTo>
                    <a:pt x="38" y="1627"/>
                    <a:pt x="114" y="1400"/>
                    <a:pt x="246" y="1211"/>
                  </a:cubicBezTo>
                  <a:cubicBezTo>
                    <a:pt x="435" y="928"/>
                    <a:pt x="699" y="702"/>
                    <a:pt x="1020" y="551"/>
                  </a:cubicBezTo>
                  <a:cubicBezTo>
                    <a:pt x="1266" y="427"/>
                    <a:pt x="1545" y="360"/>
                    <a:pt x="1825" y="360"/>
                  </a:cubicBezTo>
                  <a:cubicBezTo>
                    <a:pt x="1973" y="360"/>
                    <a:pt x="2122" y="379"/>
                    <a:pt x="2266" y="418"/>
                  </a:cubicBezTo>
                  <a:cubicBezTo>
                    <a:pt x="2756" y="551"/>
                    <a:pt x="3209" y="834"/>
                    <a:pt x="3530" y="1230"/>
                  </a:cubicBezTo>
                  <a:cubicBezTo>
                    <a:pt x="3889" y="1683"/>
                    <a:pt x="4153" y="2193"/>
                    <a:pt x="4285" y="2759"/>
                  </a:cubicBezTo>
                  <a:cubicBezTo>
                    <a:pt x="4323" y="2910"/>
                    <a:pt x="4361" y="3061"/>
                    <a:pt x="4380" y="3212"/>
                  </a:cubicBezTo>
                  <a:cubicBezTo>
                    <a:pt x="4399" y="3363"/>
                    <a:pt x="4418" y="3533"/>
                    <a:pt x="4436" y="3684"/>
                  </a:cubicBezTo>
                  <a:cubicBezTo>
                    <a:pt x="4436" y="3835"/>
                    <a:pt x="4455" y="3986"/>
                    <a:pt x="4455" y="4156"/>
                  </a:cubicBezTo>
                  <a:lnTo>
                    <a:pt x="4455" y="4401"/>
                  </a:lnTo>
                  <a:lnTo>
                    <a:pt x="4455" y="4873"/>
                  </a:lnTo>
                  <a:cubicBezTo>
                    <a:pt x="4455" y="5308"/>
                    <a:pt x="4418" y="5798"/>
                    <a:pt x="4418" y="6251"/>
                  </a:cubicBezTo>
                  <a:lnTo>
                    <a:pt x="4361" y="7459"/>
                  </a:lnTo>
                  <a:lnTo>
                    <a:pt x="4361" y="7459"/>
                  </a:lnTo>
                  <a:lnTo>
                    <a:pt x="4927" y="6138"/>
                  </a:lnTo>
                  <a:lnTo>
                    <a:pt x="5003" y="5949"/>
                  </a:lnTo>
                  <a:cubicBezTo>
                    <a:pt x="5022" y="5912"/>
                    <a:pt x="5059" y="5855"/>
                    <a:pt x="5078" y="5798"/>
                  </a:cubicBezTo>
                  <a:lnTo>
                    <a:pt x="5191" y="5610"/>
                  </a:lnTo>
                  <a:lnTo>
                    <a:pt x="5418" y="5194"/>
                  </a:lnTo>
                  <a:cubicBezTo>
                    <a:pt x="5475" y="5100"/>
                    <a:pt x="5531" y="5024"/>
                    <a:pt x="5588" y="4930"/>
                  </a:cubicBezTo>
                  <a:lnTo>
                    <a:pt x="5701" y="4817"/>
                  </a:lnTo>
                  <a:cubicBezTo>
                    <a:pt x="5758" y="4741"/>
                    <a:pt x="5814" y="4703"/>
                    <a:pt x="5871" y="4647"/>
                  </a:cubicBezTo>
                  <a:cubicBezTo>
                    <a:pt x="5984" y="4534"/>
                    <a:pt x="6098" y="4439"/>
                    <a:pt x="6230" y="4364"/>
                  </a:cubicBezTo>
                  <a:cubicBezTo>
                    <a:pt x="6818" y="3976"/>
                    <a:pt x="7494" y="3774"/>
                    <a:pt x="8173" y="3774"/>
                  </a:cubicBezTo>
                  <a:cubicBezTo>
                    <a:pt x="8388" y="3774"/>
                    <a:pt x="8603" y="3794"/>
                    <a:pt x="8816" y="3835"/>
                  </a:cubicBezTo>
                  <a:cubicBezTo>
                    <a:pt x="9382" y="3948"/>
                    <a:pt x="9873" y="4232"/>
                    <a:pt x="10250" y="4666"/>
                  </a:cubicBezTo>
                  <a:cubicBezTo>
                    <a:pt x="10609" y="5043"/>
                    <a:pt x="10854" y="5496"/>
                    <a:pt x="11005" y="6006"/>
                  </a:cubicBezTo>
                  <a:cubicBezTo>
                    <a:pt x="11232" y="6780"/>
                    <a:pt x="11194" y="7610"/>
                    <a:pt x="10892" y="8366"/>
                  </a:cubicBezTo>
                  <a:cubicBezTo>
                    <a:pt x="10873" y="8422"/>
                    <a:pt x="10854" y="8498"/>
                    <a:pt x="10817" y="8554"/>
                  </a:cubicBezTo>
                  <a:lnTo>
                    <a:pt x="10722" y="8724"/>
                  </a:lnTo>
                  <a:lnTo>
                    <a:pt x="10647" y="8856"/>
                  </a:lnTo>
                  <a:lnTo>
                    <a:pt x="10571" y="8970"/>
                  </a:lnTo>
                  <a:lnTo>
                    <a:pt x="10439" y="9177"/>
                  </a:lnTo>
                  <a:lnTo>
                    <a:pt x="10609" y="8988"/>
                  </a:lnTo>
                  <a:lnTo>
                    <a:pt x="10703" y="8894"/>
                  </a:lnTo>
                  <a:lnTo>
                    <a:pt x="10798" y="8762"/>
                  </a:lnTo>
                  <a:lnTo>
                    <a:pt x="10911" y="8611"/>
                  </a:lnTo>
                  <a:cubicBezTo>
                    <a:pt x="10949" y="8554"/>
                    <a:pt x="10987" y="8498"/>
                    <a:pt x="11024" y="8422"/>
                  </a:cubicBezTo>
                  <a:cubicBezTo>
                    <a:pt x="11213" y="8101"/>
                    <a:pt x="11345" y="7743"/>
                    <a:pt x="11402" y="7384"/>
                  </a:cubicBezTo>
                  <a:cubicBezTo>
                    <a:pt x="11496" y="6893"/>
                    <a:pt x="11496" y="6402"/>
                    <a:pt x="11383" y="5912"/>
                  </a:cubicBezTo>
                  <a:cubicBezTo>
                    <a:pt x="11270" y="5345"/>
                    <a:pt x="11024" y="4798"/>
                    <a:pt x="10647" y="4326"/>
                  </a:cubicBezTo>
                  <a:cubicBezTo>
                    <a:pt x="10232" y="3797"/>
                    <a:pt x="9627" y="3420"/>
                    <a:pt x="8967" y="3250"/>
                  </a:cubicBezTo>
                  <a:cubicBezTo>
                    <a:pt x="8666" y="3177"/>
                    <a:pt x="8357" y="3139"/>
                    <a:pt x="8048" y="3139"/>
                  </a:cubicBezTo>
                  <a:cubicBezTo>
                    <a:pt x="7640" y="3139"/>
                    <a:pt x="7231" y="3205"/>
                    <a:pt x="6834" y="3344"/>
                  </a:cubicBezTo>
                  <a:cubicBezTo>
                    <a:pt x="6494" y="3439"/>
                    <a:pt x="6154" y="3609"/>
                    <a:pt x="5852" y="3816"/>
                  </a:cubicBezTo>
                  <a:cubicBezTo>
                    <a:pt x="5682" y="3911"/>
                    <a:pt x="5550" y="4024"/>
                    <a:pt x="5399" y="4156"/>
                  </a:cubicBezTo>
                  <a:cubicBezTo>
                    <a:pt x="5301" y="4240"/>
                    <a:pt x="5172" y="4376"/>
                    <a:pt x="5135" y="4418"/>
                  </a:cubicBezTo>
                  <a:lnTo>
                    <a:pt x="5135" y="4418"/>
                  </a:lnTo>
                  <a:lnTo>
                    <a:pt x="5135" y="4383"/>
                  </a:lnTo>
                  <a:lnTo>
                    <a:pt x="5116" y="4137"/>
                  </a:lnTo>
                  <a:cubicBezTo>
                    <a:pt x="5116" y="3967"/>
                    <a:pt x="5097" y="3779"/>
                    <a:pt x="5078" y="3609"/>
                  </a:cubicBezTo>
                  <a:cubicBezTo>
                    <a:pt x="5059" y="3439"/>
                    <a:pt x="5059" y="3269"/>
                    <a:pt x="5003" y="3099"/>
                  </a:cubicBezTo>
                  <a:cubicBezTo>
                    <a:pt x="4965" y="2929"/>
                    <a:pt x="4946" y="2759"/>
                    <a:pt x="4889" y="2608"/>
                  </a:cubicBezTo>
                  <a:cubicBezTo>
                    <a:pt x="4720" y="1966"/>
                    <a:pt x="4380" y="1362"/>
                    <a:pt x="3927" y="890"/>
                  </a:cubicBezTo>
                  <a:cubicBezTo>
                    <a:pt x="3511" y="437"/>
                    <a:pt x="2964" y="135"/>
                    <a:pt x="2379" y="41"/>
                  </a:cubicBezTo>
                  <a:cubicBezTo>
                    <a:pt x="2256" y="15"/>
                    <a:pt x="2130" y="1"/>
                    <a:pt x="2004"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1282;p43">
              <a:extLst>
                <a:ext uri="{FF2B5EF4-FFF2-40B4-BE49-F238E27FC236}">
                  <a16:creationId xmlns:a16="http://schemas.microsoft.com/office/drawing/2014/main" id="{81AD99EE-6BAA-ACD0-2650-36179CA1DDB4}"/>
                </a:ext>
              </a:extLst>
            </p:cNvPr>
            <p:cNvSpPr/>
            <p:nvPr/>
          </p:nvSpPr>
          <p:spPr>
            <a:xfrm>
              <a:off x="9011750" y="4714566"/>
              <a:ext cx="266175" cy="125225"/>
            </a:xfrm>
            <a:custGeom>
              <a:avLst/>
              <a:gdLst/>
              <a:ahLst/>
              <a:cxnLst/>
              <a:rect l="l" t="t" r="r" b="b"/>
              <a:pathLst>
                <a:path w="10647" h="5009" extrusionOk="0">
                  <a:moveTo>
                    <a:pt x="2613" y="0"/>
                  </a:moveTo>
                  <a:cubicBezTo>
                    <a:pt x="2554" y="0"/>
                    <a:pt x="2494" y="2"/>
                    <a:pt x="2435" y="7"/>
                  </a:cubicBezTo>
                  <a:cubicBezTo>
                    <a:pt x="1982" y="44"/>
                    <a:pt x="1529" y="214"/>
                    <a:pt x="1152" y="479"/>
                  </a:cubicBezTo>
                  <a:cubicBezTo>
                    <a:pt x="604" y="856"/>
                    <a:pt x="208" y="1441"/>
                    <a:pt x="57" y="2102"/>
                  </a:cubicBezTo>
                  <a:cubicBezTo>
                    <a:pt x="19" y="2272"/>
                    <a:pt x="0" y="2461"/>
                    <a:pt x="0" y="2630"/>
                  </a:cubicBezTo>
                  <a:lnTo>
                    <a:pt x="19" y="2819"/>
                  </a:lnTo>
                  <a:lnTo>
                    <a:pt x="57" y="2630"/>
                  </a:lnTo>
                  <a:cubicBezTo>
                    <a:pt x="76" y="2442"/>
                    <a:pt x="132" y="2272"/>
                    <a:pt x="189" y="2121"/>
                  </a:cubicBezTo>
                  <a:cubicBezTo>
                    <a:pt x="415" y="1555"/>
                    <a:pt x="831" y="1083"/>
                    <a:pt x="1359" y="781"/>
                  </a:cubicBezTo>
                  <a:cubicBezTo>
                    <a:pt x="1699" y="592"/>
                    <a:pt x="2077" y="497"/>
                    <a:pt x="2473" y="497"/>
                  </a:cubicBezTo>
                  <a:cubicBezTo>
                    <a:pt x="2888" y="497"/>
                    <a:pt x="3304" y="630"/>
                    <a:pt x="3643" y="875"/>
                  </a:cubicBezTo>
                  <a:cubicBezTo>
                    <a:pt x="4021" y="1120"/>
                    <a:pt x="4323" y="1479"/>
                    <a:pt x="4493" y="1894"/>
                  </a:cubicBezTo>
                  <a:cubicBezTo>
                    <a:pt x="4531" y="1970"/>
                    <a:pt x="4568" y="2064"/>
                    <a:pt x="4606" y="2159"/>
                  </a:cubicBezTo>
                  <a:cubicBezTo>
                    <a:pt x="4625" y="2215"/>
                    <a:pt x="4625" y="2253"/>
                    <a:pt x="4644" y="2310"/>
                  </a:cubicBezTo>
                  <a:lnTo>
                    <a:pt x="4663" y="2385"/>
                  </a:lnTo>
                  <a:lnTo>
                    <a:pt x="4663" y="2404"/>
                  </a:lnTo>
                  <a:lnTo>
                    <a:pt x="4663" y="2498"/>
                  </a:lnTo>
                  <a:cubicBezTo>
                    <a:pt x="4719" y="2876"/>
                    <a:pt x="4606" y="3631"/>
                    <a:pt x="4568" y="4122"/>
                  </a:cubicBezTo>
                  <a:lnTo>
                    <a:pt x="4851" y="3801"/>
                  </a:lnTo>
                  <a:lnTo>
                    <a:pt x="5437" y="3140"/>
                  </a:lnTo>
                  <a:cubicBezTo>
                    <a:pt x="5607" y="2989"/>
                    <a:pt x="5833" y="2744"/>
                    <a:pt x="5890" y="2725"/>
                  </a:cubicBezTo>
                  <a:cubicBezTo>
                    <a:pt x="6078" y="2555"/>
                    <a:pt x="6267" y="2423"/>
                    <a:pt x="6475" y="2310"/>
                  </a:cubicBezTo>
                  <a:cubicBezTo>
                    <a:pt x="6871" y="2064"/>
                    <a:pt x="7324" y="1913"/>
                    <a:pt x="7777" y="1838"/>
                  </a:cubicBezTo>
                  <a:cubicBezTo>
                    <a:pt x="7881" y="1819"/>
                    <a:pt x="7990" y="1809"/>
                    <a:pt x="8098" y="1809"/>
                  </a:cubicBezTo>
                  <a:cubicBezTo>
                    <a:pt x="8207" y="1809"/>
                    <a:pt x="8315" y="1819"/>
                    <a:pt x="8419" y="1838"/>
                  </a:cubicBezTo>
                  <a:cubicBezTo>
                    <a:pt x="8532" y="1838"/>
                    <a:pt x="8627" y="1875"/>
                    <a:pt x="8740" y="1875"/>
                  </a:cubicBezTo>
                  <a:cubicBezTo>
                    <a:pt x="8834" y="1913"/>
                    <a:pt x="8910" y="1951"/>
                    <a:pt x="9004" y="1989"/>
                  </a:cubicBezTo>
                  <a:cubicBezTo>
                    <a:pt x="9363" y="2140"/>
                    <a:pt x="9665" y="2385"/>
                    <a:pt x="9910" y="2687"/>
                  </a:cubicBezTo>
                  <a:cubicBezTo>
                    <a:pt x="10118" y="2933"/>
                    <a:pt x="10269" y="3235"/>
                    <a:pt x="10345" y="3574"/>
                  </a:cubicBezTo>
                  <a:cubicBezTo>
                    <a:pt x="10420" y="3820"/>
                    <a:pt x="10439" y="4084"/>
                    <a:pt x="10401" y="4348"/>
                  </a:cubicBezTo>
                  <a:cubicBezTo>
                    <a:pt x="10382" y="4443"/>
                    <a:pt x="10363" y="4537"/>
                    <a:pt x="10326" y="4631"/>
                  </a:cubicBezTo>
                  <a:cubicBezTo>
                    <a:pt x="10307" y="4707"/>
                    <a:pt x="10269" y="4782"/>
                    <a:pt x="10231" y="4839"/>
                  </a:cubicBezTo>
                  <a:lnTo>
                    <a:pt x="10137" y="5009"/>
                  </a:lnTo>
                  <a:cubicBezTo>
                    <a:pt x="10307" y="4820"/>
                    <a:pt x="10439" y="4613"/>
                    <a:pt x="10533" y="4386"/>
                  </a:cubicBezTo>
                  <a:cubicBezTo>
                    <a:pt x="10628" y="4103"/>
                    <a:pt x="10647" y="3801"/>
                    <a:pt x="10628" y="3518"/>
                  </a:cubicBezTo>
                  <a:cubicBezTo>
                    <a:pt x="10514" y="2668"/>
                    <a:pt x="9986" y="1913"/>
                    <a:pt x="9231" y="1517"/>
                  </a:cubicBezTo>
                  <a:cubicBezTo>
                    <a:pt x="9099" y="1441"/>
                    <a:pt x="8985" y="1404"/>
                    <a:pt x="8872" y="1366"/>
                  </a:cubicBezTo>
                  <a:cubicBezTo>
                    <a:pt x="8740" y="1328"/>
                    <a:pt x="8608" y="1290"/>
                    <a:pt x="8495" y="1271"/>
                  </a:cubicBezTo>
                  <a:cubicBezTo>
                    <a:pt x="8301" y="1244"/>
                    <a:pt x="8098" y="1226"/>
                    <a:pt x="7899" y="1226"/>
                  </a:cubicBezTo>
                  <a:cubicBezTo>
                    <a:pt x="7826" y="1226"/>
                    <a:pt x="7754" y="1229"/>
                    <a:pt x="7683" y="1234"/>
                  </a:cubicBezTo>
                  <a:cubicBezTo>
                    <a:pt x="7136" y="1290"/>
                    <a:pt x="6607" y="1460"/>
                    <a:pt x="6135" y="1743"/>
                  </a:cubicBezTo>
                  <a:cubicBezTo>
                    <a:pt x="5890" y="1875"/>
                    <a:pt x="5663" y="2026"/>
                    <a:pt x="5437" y="2215"/>
                  </a:cubicBezTo>
                  <a:lnTo>
                    <a:pt x="5305" y="2328"/>
                  </a:lnTo>
                  <a:lnTo>
                    <a:pt x="5305" y="2310"/>
                  </a:lnTo>
                  <a:lnTo>
                    <a:pt x="5267" y="2159"/>
                  </a:lnTo>
                  <a:cubicBezTo>
                    <a:pt x="5267" y="2102"/>
                    <a:pt x="5248" y="2045"/>
                    <a:pt x="5229" y="1970"/>
                  </a:cubicBezTo>
                  <a:cubicBezTo>
                    <a:pt x="5172" y="1857"/>
                    <a:pt x="5135" y="1743"/>
                    <a:pt x="5078" y="1630"/>
                  </a:cubicBezTo>
                  <a:cubicBezTo>
                    <a:pt x="4833" y="1120"/>
                    <a:pt x="4436" y="686"/>
                    <a:pt x="3964" y="384"/>
                  </a:cubicBezTo>
                  <a:cubicBezTo>
                    <a:pt x="3562" y="133"/>
                    <a:pt x="3085" y="0"/>
                    <a:pt x="2613"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1283;p43">
              <a:extLst>
                <a:ext uri="{FF2B5EF4-FFF2-40B4-BE49-F238E27FC236}">
                  <a16:creationId xmlns:a16="http://schemas.microsoft.com/office/drawing/2014/main" id="{AC04BE9F-1B42-21C0-ADC0-F42672DC0273}"/>
                </a:ext>
              </a:extLst>
            </p:cNvPr>
            <p:cNvSpPr/>
            <p:nvPr/>
          </p:nvSpPr>
          <p:spPr>
            <a:xfrm>
              <a:off x="4830100" y="4507666"/>
              <a:ext cx="262400" cy="175000"/>
            </a:xfrm>
            <a:custGeom>
              <a:avLst/>
              <a:gdLst/>
              <a:ahLst/>
              <a:cxnLst/>
              <a:rect l="l" t="t" r="r" b="b"/>
              <a:pathLst>
                <a:path w="10496" h="7000" extrusionOk="0">
                  <a:moveTo>
                    <a:pt x="7721" y="0"/>
                  </a:moveTo>
                  <a:cubicBezTo>
                    <a:pt x="7499" y="0"/>
                    <a:pt x="7277" y="24"/>
                    <a:pt x="7060" y="71"/>
                  </a:cubicBezTo>
                  <a:cubicBezTo>
                    <a:pt x="6551" y="185"/>
                    <a:pt x="6079" y="411"/>
                    <a:pt x="5701" y="751"/>
                  </a:cubicBezTo>
                  <a:cubicBezTo>
                    <a:pt x="5286" y="1110"/>
                    <a:pt x="4965" y="1563"/>
                    <a:pt x="4757" y="2053"/>
                  </a:cubicBezTo>
                  <a:cubicBezTo>
                    <a:pt x="4531" y="2582"/>
                    <a:pt x="4436" y="3148"/>
                    <a:pt x="4474" y="3714"/>
                  </a:cubicBezTo>
                  <a:lnTo>
                    <a:pt x="4493" y="3828"/>
                  </a:lnTo>
                  <a:lnTo>
                    <a:pt x="4493" y="3884"/>
                  </a:lnTo>
                  <a:lnTo>
                    <a:pt x="4323" y="3809"/>
                  </a:lnTo>
                  <a:cubicBezTo>
                    <a:pt x="4267" y="3790"/>
                    <a:pt x="4210" y="3771"/>
                    <a:pt x="4134" y="3752"/>
                  </a:cubicBezTo>
                  <a:cubicBezTo>
                    <a:pt x="4021" y="3696"/>
                    <a:pt x="3889" y="3658"/>
                    <a:pt x="3757" y="3639"/>
                  </a:cubicBezTo>
                  <a:cubicBezTo>
                    <a:pt x="3511" y="3563"/>
                    <a:pt x="3247" y="3507"/>
                    <a:pt x="2983" y="3488"/>
                  </a:cubicBezTo>
                  <a:cubicBezTo>
                    <a:pt x="2876" y="3476"/>
                    <a:pt x="2768" y="3470"/>
                    <a:pt x="2660" y="3470"/>
                  </a:cubicBezTo>
                  <a:cubicBezTo>
                    <a:pt x="2272" y="3470"/>
                    <a:pt x="1880" y="3548"/>
                    <a:pt x="1511" y="3696"/>
                  </a:cubicBezTo>
                  <a:cubicBezTo>
                    <a:pt x="1284" y="3771"/>
                    <a:pt x="1076" y="3903"/>
                    <a:pt x="888" y="4054"/>
                  </a:cubicBezTo>
                  <a:cubicBezTo>
                    <a:pt x="718" y="4205"/>
                    <a:pt x="586" y="4375"/>
                    <a:pt x="472" y="4564"/>
                  </a:cubicBezTo>
                  <a:cubicBezTo>
                    <a:pt x="76" y="5130"/>
                    <a:pt x="0" y="5848"/>
                    <a:pt x="265" y="6470"/>
                  </a:cubicBezTo>
                  <a:cubicBezTo>
                    <a:pt x="359" y="6640"/>
                    <a:pt x="472" y="6773"/>
                    <a:pt x="604" y="6886"/>
                  </a:cubicBezTo>
                  <a:lnTo>
                    <a:pt x="755" y="6999"/>
                  </a:lnTo>
                  <a:cubicBezTo>
                    <a:pt x="586" y="6848"/>
                    <a:pt x="453" y="6640"/>
                    <a:pt x="397" y="6414"/>
                  </a:cubicBezTo>
                  <a:cubicBezTo>
                    <a:pt x="265" y="5848"/>
                    <a:pt x="416" y="5243"/>
                    <a:pt x="793" y="4790"/>
                  </a:cubicBezTo>
                  <a:cubicBezTo>
                    <a:pt x="907" y="4658"/>
                    <a:pt x="1039" y="4526"/>
                    <a:pt x="1171" y="4432"/>
                  </a:cubicBezTo>
                  <a:cubicBezTo>
                    <a:pt x="1322" y="4319"/>
                    <a:pt x="1492" y="4243"/>
                    <a:pt x="1680" y="4186"/>
                  </a:cubicBezTo>
                  <a:cubicBezTo>
                    <a:pt x="1935" y="4114"/>
                    <a:pt x="2204" y="4080"/>
                    <a:pt x="2474" y="4080"/>
                  </a:cubicBezTo>
                  <a:cubicBezTo>
                    <a:pt x="2626" y="4080"/>
                    <a:pt x="2777" y="4091"/>
                    <a:pt x="2926" y="4111"/>
                  </a:cubicBezTo>
                  <a:cubicBezTo>
                    <a:pt x="3134" y="4149"/>
                    <a:pt x="3360" y="4205"/>
                    <a:pt x="3587" y="4262"/>
                  </a:cubicBezTo>
                  <a:cubicBezTo>
                    <a:pt x="3700" y="4300"/>
                    <a:pt x="3795" y="4337"/>
                    <a:pt x="3908" y="4375"/>
                  </a:cubicBezTo>
                  <a:cubicBezTo>
                    <a:pt x="3965" y="4394"/>
                    <a:pt x="4021" y="4413"/>
                    <a:pt x="4078" y="4451"/>
                  </a:cubicBezTo>
                  <a:lnTo>
                    <a:pt x="4153" y="4470"/>
                  </a:lnTo>
                  <a:lnTo>
                    <a:pt x="4210" y="4488"/>
                  </a:lnTo>
                  <a:lnTo>
                    <a:pt x="4229" y="4488"/>
                  </a:lnTo>
                  <a:lnTo>
                    <a:pt x="4267" y="4507"/>
                  </a:lnTo>
                  <a:cubicBezTo>
                    <a:pt x="4682" y="4696"/>
                    <a:pt x="5154" y="4960"/>
                    <a:pt x="5569" y="5168"/>
                  </a:cubicBezTo>
                  <a:cubicBezTo>
                    <a:pt x="5475" y="4885"/>
                    <a:pt x="5380" y="4621"/>
                    <a:pt x="5305" y="4319"/>
                  </a:cubicBezTo>
                  <a:cubicBezTo>
                    <a:pt x="5248" y="4168"/>
                    <a:pt x="5210" y="4017"/>
                    <a:pt x="5173" y="3884"/>
                  </a:cubicBezTo>
                  <a:lnTo>
                    <a:pt x="5154" y="3639"/>
                  </a:lnTo>
                  <a:cubicBezTo>
                    <a:pt x="5116" y="3186"/>
                    <a:pt x="5191" y="2714"/>
                    <a:pt x="5361" y="2299"/>
                  </a:cubicBezTo>
                  <a:cubicBezTo>
                    <a:pt x="5512" y="1883"/>
                    <a:pt x="5777" y="1506"/>
                    <a:pt x="6098" y="1185"/>
                  </a:cubicBezTo>
                  <a:cubicBezTo>
                    <a:pt x="6400" y="902"/>
                    <a:pt x="6758" y="694"/>
                    <a:pt x="7174" y="562"/>
                  </a:cubicBezTo>
                  <a:cubicBezTo>
                    <a:pt x="7443" y="477"/>
                    <a:pt x="7733" y="435"/>
                    <a:pt x="8020" y="435"/>
                  </a:cubicBezTo>
                  <a:cubicBezTo>
                    <a:pt x="8116" y="435"/>
                    <a:pt x="8212" y="439"/>
                    <a:pt x="8306" y="449"/>
                  </a:cubicBezTo>
                  <a:cubicBezTo>
                    <a:pt x="8910" y="487"/>
                    <a:pt x="9476" y="694"/>
                    <a:pt x="9967" y="1034"/>
                  </a:cubicBezTo>
                  <a:cubicBezTo>
                    <a:pt x="10062" y="1091"/>
                    <a:pt x="10137" y="1147"/>
                    <a:pt x="10213" y="1223"/>
                  </a:cubicBezTo>
                  <a:cubicBezTo>
                    <a:pt x="10269" y="1261"/>
                    <a:pt x="10326" y="1317"/>
                    <a:pt x="10383" y="1355"/>
                  </a:cubicBezTo>
                  <a:lnTo>
                    <a:pt x="10496" y="1487"/>
                  </a:lnTo>
                  <a:lnTo>
                    <a:pt x="10420" y="1355"/>
                  </a:lnTo>
                  <a:cubicBezTo>
                    <a:pt x="10383" y="1279"/>
                    <a:pt x="10326" y="1223"/>
                    <a:pt x="10288" y="1166"/>
                  </a:cubicBezTo>
                  <a:cubicBezTo>
                    <a:pt x="10213" y="1091"/>
                    <a:pt x="10156" y="996"/>
                    <a:pt x="10081" y="940"/>
                  </a:cubicBezTo>
                  <a:cubicBezTo>
                    <a:pt x="9609" y="487"/>
                    <a:pt x="9023" y="185"/>
                    <a:pt x="8382" y="71"/>
                  </a:cubicBezTo>
                  <a:cubicBezTo>
                    <a:pt x="8165" y="24"/>
                    <a:pt x="7943" y="0"/>
                    <a:pt x="7721"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1284;p43">
              <a:extLst>
                <a:ext uri="{FF2B5EF4-FFF2-40B4-BE49-F238E27FC236}">
                  <a16:creationId xmlns:a16="http://schemas.microsoft.com/office/drawing/2014/main" id="{5DE3BABA-2C65-12DD-1F3A-5ABA655C7F53}"/>
                </a:ext>
              </a:extLst>
            </p:cNvPr>
            <p:cNvSpPr/>
            <p:nvPr/>
          </p:nvSpPr>
          <p:spPr>
            <a:xfrm>
              <a:off x="4597925" y="4892316"/>
              <a:ext cx="267600" cy="125400"/>
            </a:xfrm>
            <a:custGeom>
              <a:avLst/>
              <a:gdLst/>
              <a:ahLst/>
              <a:cxnLst/>
              <a:rect l="l" t="t" r="r" b="b"/>
              <a:pathLst>
                <a:path w="10704" h="5016" extrusionOk="0">
                  <a:moveTo>
                    <a:pt x="8831" y="1"/>
                  </a:moveTo>
                  <a:cubicBezTo>
                    <a:pt x="8530" y="1"/>
                    <a:pt x="8229" y="64"/>
                    <a:pt x="7947" y="183"/>
                  </a:cubicBezTo>
                  <a:cubicBezTo>
                    <a:pt x="7381" y="391"/>
                    <a:pt x="6928" y="806"/>
                    <a:pt x="6626" y="1335"/>
                  </a:cubicBezTo>
                  <a:cubicBezTo>
                    <a:pt x="6588" y="1410"/>
                    <a:pt x="6531" y="1504"/>
                    <a:pt x="6494" y="1599"/>
                  </a:cubicBezTo>
                  <a:lnTo>
                    <a:pt x="6380" y="1863"/>
                  </a:lnTo>
                  <a:lnTo>
                    <a:pt x="6343" y="1939"/>
                  </a:lnTo>
                  <a:lnTo>
                    <a:pt x="6343" y="1920"/>
                  </a:lnTo>
                  <a:lnTo>
                    <a:pt x="6324" y="1882"/>
                  </a:lnTo>
                  <a:cubicBezTo>
                    <a:pt x="6324" y="1863"/>
                    <a:pt x="6305" y="1844"/>
                    <a:pt x="6286" y="1825"/>
                  </a:cubicBezTo>
                  <a:lnTo>
                    <a:pt x="6173" y="1674"/>
                  </a:lnTo>
                  <a:cubicBezTo>
                    <a:pt x="5776" y="1146"/>
                    <a:pt x="5267" y="749"/>
                    <a:pt x="4682" y="485"/>
                  </a:cubicBezTo>
                  <a:cubicBezTo>
                    <a:pt x="4241" y="280"/>
                    <a:pt x="3755" y="177"/>
                    <a:pt x="3268" y="177"/>
                  </a:cubicBezTo>
                  <a:cubicBezTo>
                    <a:pt x="3128" y="177"/>
                    <a:pt x="2989" y="185"/>
                    <a:pt x="2850" y="202"/>
                  </a:cubicBezTo>
                  <a:cubicBezTo>
                    <a:pt x="2699" y="221"/>
                    <a:pt x="2548" y="240"/>
                    <a:pt x="2416" y="296"/>
                  </a:cubicBezTo>
                  <a:cubicBezTo>
                    <a:pt x="2265" y="334"/>
                    <a:pt x="2114" y="372"/>
                    <a:pt x="1982" y="447"/>
                  </a:cubicBezTo>
                  <a:cubicBezTo>
                    <a:pt x="1869" y="504"/>
                    <a:pt x="1737" y="579"/>
                    <a:pt x="1605" y="655"/>
                  </a:cubicBezTo>
                  <a:cubicBezTo>
                    <a:pt x="1491" y="712"/>
                    <a:pt x="1378" y="806"/>
                    <a:pt x="1265" y="881"/>
                  </a:cubicBezTo>
                  <a:cubicBezTo>
                    <a:pt x="887" y="1221"/>
                    <a:pt x="566" y="1618"/>
                    <a:pt x="359" y="2090"/>
                  </a:cubicBezTo>
                  <a:cubicBezTo>
                    <a:pt x="170" y="2467"/>
                    <a:pt x="57" y="2864"/>
                    <a:pt x="19" y="3298"/>
                  </a:cubicBezTo>
                  <a:cubicBezTo>
                    <a:pt x="0" y="3619"/>
                    <a:pt x="19" y="3939"/>
                    <a:pt x="76" y="4242"/>
                  </a:cubicBezTo>
                  <a:cubicBezTo>
                    <a:pt x="95" y="4355"/>
                    <a:pt x="132" y="4468"/>
                    <a:pt x="170" y="4581"/>
                  </a:cubicBezTo>
                  <a:cubicBezTo>
                    <a:pt x="208" y="4657"/>
                    <a:pt x="227" y="4751"/>
                    <a:pt x="283" y="4827"/>
                  </a:cubicBezTo>
                  <a:lnTo>
                    <a:pt x="378" y="5015"/>
                  </a:lnTo>
                  <a:lnTo>
                    <a:pt x="321" y="4808"/>
                  </a:lnTo>
                  <a:cubicBezTo>
                    <a:pt x="283" y="4732"/>
                    <a:pt x="264" y="4638"/>
                    <a:pt x="264" y="4562"/>
                  </a:cubicBezTo>
                  <a:cubicBezTo>
                    <a:pt x="246" y="4449"/>
                    <a:pt x="227" y="4336"/>
                    <a:pt x="227" y="4223"/>
                  </a:cubicBezTo>
                  <a:cubicBezTo>
                    <a:pt x="189" y="3921"/>
                    <a:pt x="227" y="3619"/>
                    <a:pt x="283" y="3335"/>
                  </a:cubicBezTo>
                  <a:cubicBezTo>
                    <a:pt x="359" y="2958"/>
                    <a:pt x="510" y="2599"/>
                    <a:pt x="699" y="2259"/>
                  </a:cubicBezTo>
                  <a:cubicBezTo>
                    <a:pt x="925" y="1882"/>
                    <a:pt x="1227" y="1542"/>
                    <a:pt x="1586" y="1278"/>
                  </a:cubicBezTo>
                  <a:cubicBezTo>
                    <a:pt x="1680" y="1202"/>
                    <a:pt x="1793" y="1146"/>
                    <a:pt x="1888" y="1089"/>
                  </a:cubicBezTo>
                  <a:cubicBezTo>
                    <a:pt x="1982" y="1032"/>
                    <a:pt x="2095" y="995"/>
                    <a:pt x="2209" y="938"/>
                  </a:cubicBezTo>
                  <a:cubicBezTo>
                    <a:pt x="2435" y="863"/>
                    <a:pt x="2681" y="806"/>
                    <a:pt x="2926" y="787"/>
                  </a:cubicBezTo>
                  <a:cubicBezTo>
                    <a:pt x="2999" y="782"/>
                    <a:pt x="3072" y="779"/>
                    <a:pt x="3144" y="779"/>
                  </a:cubicBezTo>
                  <a:cubicBezTo>
                    <a:pt x="3581" y="779"/>
                    <a:pt x="4013" y="876"/>
                    <a:pt x="4417" y="1070"/>
                  </a:cubicBezTo>
                  <a:cubicBezTo>
                    <a:pt x="4889" y="1297"/>
                    <a:pt x="5304" y="1637"/>
                    <a:pt x="5625" y="2071"/>
                  </a:cubicBezTo>
                  <a:lnTo>
                    <a:pt x="5739" y="2203"/>
                  </a:lnTo>
                  <a:cubicBezTo>
                    <a:pt x="5776" y="2278"/>
                    <a:pt x="5833" y="2373"/>
                    <a:pt x="5871" y="2486"/>
                  </a:cubicBezTo>
                  <a:cubicBezTo>
                    <a:pt x="5927" y="2580"/>
                    <a:pt x="5984" y="2675"/>
                    <a:pt x="6022" y="2788"/>
                  </a:cubicBezTo>
                  <a:lnTo>
                    <a:pt x="6154" y="3298"/>
                  </a:lnTo>
                  <a:lnTo>
                    <a:pt x="6437" y="3279"/>
                  </a:lnTo>
                  <a:lnTo>
                    <a:pt x="6682" y="3279"/>
                  </a:lnTo>
                  <a:lnTo>
                    <a:pt x="6833" y="3260"/>
                  </a:lnTo>
                  <a:lnTo>
                    <a:pt x="6852" y="2864"/>
                  </a:lnTo>
                  <a:cubicBezTo>
                    <a:pt x="6852" y="2807"/>
                    <a:pt x="6852" y="2750"/>
                    <a:pt x="6852" y="2694"/>
                  </a:cubicBezTo>
                  <a:lnTo>
                    <a:pt x="6890" y="2561"/>
                  </a:lnTo>
                  <a:lnTo>
                    <a:pt x="6966" y="2297"/>
                  </a:lnTo>
                  <a:lnTo>
                    <a:pt x="6984" y="2165"/>
                  </a:lnTo>
                  <a:lnTo>
                    <a:pt x="7003" y="2108"/>
                  </a:lnTo>
                  <a:cubicBezTo>
                    <a:pt x="7003" y="2090"/>
                    <a:pt x="7003" y="2071"/>
                    <a:pt x="7003" y="2071"/>
                  </a:cubicBezTo>
                  <a:lnTo>
                    <a:pt x="7079" y="1825"/>
                  </a:lnTo>
                  <a:cubicBezTo>
                    <a:pt x="7117" y="1750"/>
                    <a:pt x="7154" y="1693"/>
                    <a:pt x="7192" y="1618"/>
                  </a:cubicBezTo>
                  <a:cubicBezTo>
                    <a:pt x="7400" y="1202"/>
                    <a:pt x="7740" y="863"/>
                    <a:pt x="8155" y="655"/>
                  </a:cubicBezTo>
                  <a:cubicBezTo>
                    <a:pt x="8412" y="526"/>
                    <a:pt x="8695" y="459"/>
                    <a:pt x="8981" y="459"/>
                  </a:cubicBezTo>
                  <a:cubicBezTo>
                    <a:pt x="9115" y="459"/>
                    <a:pt x="9249" y="474"/>
                    <a:pt x="9382" y="504"/>
                  </a:cubicBezTo>
                  <a:cubicBezTo>
                    <a:pt x="9740" y="579"/>
                    <a:pt x="10042" y="806"/>
                    <a:pt x="10250" y="1108"/>
                  </a:cubicBezTo>
                  <a:cubicBezTo>
                    <a:pt x="10401" y="1353"/>
                    <a:pt x="10496" y="1637"/>
                    <a:pt x="10514" y="1920"/>
                  </a:cubicBezTo>
                  <a:cubicBezTo>
                    <a:pt x="10514" y="2127"/>
                    <a:pt x="10496" y="2316"/>
                    <a:pt x="10420" y="2505"/>
                  </a:cubicBezTo>
                  <a:cubicBezTo>
                    <a:pt x="10382" y="2543"/>
                    <a:pt x="10363" y="2599"/>
                    <a:pt x="10345" y="2637"/>
                  </a:cubicBezTo>
                  <a:cubicBezTo>
                    <a:pt x="10382" y="2599"/>
                    <a:pt x="10420" y="2561"/>
                    <a:pt x="10439" y="2505"/>
                  </a:cubicBezTo>
                  <a:cubicBezTo>
                    <a:pt x="10552" y="2335"/>
                    <a:pt x="10628" y="2146"/>
                    <a:pt x="10665" y="1939"/>
                  </a:cubicBezTo>
                  <a:cubicBezTo>
                    <a:pt x="10703" y="1391"/>
                    <a:pt x="10514" y="844"/>
                    <a:pt x="10118" y="466"/>
                  </a:cubicBezTo>
                  <a:cubicBezTo>
                    <a:pt x="10024" y="391"/>
                    <a:pt x="9929" y="315"/>
                    <a:pt x="9835" y="259"/>
                  </a:cubicBezTo>
                  <a:cubicBezTo>
                    <a:pt x="9722" y="221"/>
                    <a:pt x="9608" y="164"/>
                    <a:pt x="9495" y="108"/>
                  </a:cubicBezTo>
                  <a:cubicBezTo>
                    <a:pt x="9278" y="35"/>
                    <a:pt x="9054" y="1"/>
                    <a:pt x="8831"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1285;p43">
              <a:extLst>
                <a:ext uri="{FF2B5EF4-FFF2-40B4-BE49-F238E27FC236}">
                  <a16:creationId xmlns:a16="http://schemas.microsoft.com/office/drawing/2014/main" id="{08C1BB9C-E914-7634-64C7-7D095608CB72}"/>
                </a:ext>
              </a:extLst>
            </p:cNvPr>
            <p:cNvSpPr/>
            <p:nvPr/>
          </p:nvSpPr>
          <p:spPr>
            <a:xfrm>
              <a:off x="5294200" y="2693466"/>
              <a:ext cx="408975" cy="375425"/>
            </a:xfrm>
            <a:custGeom>
              <a:avLst/>
              <a:gdLst/>
              <a:ahLst/>
              <a:cxnLst/>
              <a:rect l="l" t="t" r="r" b="b"/>
              <a:pathLst>
                <a:path w="16359" h="15017" extrusionOk="0">
                  <a:moveTo>
                    <a:pt x="4883" y="0"/>
                  </a:moveTo>
                  <a:cubicBezTo>
                    <a:pt x="4749" y="0"/>
                    <a:pt x="4622" y="7"/>
                    <a:pt x="4504" y="21"/>
                  </a:cubicBezTo>
                  <a:cubicBezTo>
                    <a:pt x="1559" y="379"/>
                    <a:pt x="785" y="7552"/>
                    <a:pt x="785" y="7552"/>
                  </a:cubicBezTo>
                  <a:cubicBezTo>
                    <a:pt x="1" y="11115"/>
                    <a:pt x="9839" y="15017"/>
                    <a:pt x="12601" y="15017"/>
                  </a:cubicBezTo>
                  <a:cubicBezTo>
                    <a:pt x="12898" y="15017"/>
                    <a:pt x="13113" y="14972"/>
                    <a:pt x="13225" y="14877"/>
                  </a:cubicBezTo>
                  <a:cubicBezTo>
                    <a:pt x="14357" y="13914"/>
                    <a:pt x="16358" y="8402"/>
                    <a:pt x="15773" y="6023"/>
                  </a:cubicBezTo>
                  <a:cubicBezTo>
                    <a:pt x="15230" y="3742"/>
                    <a:pt x="8049" y="0"/>
                    <a:pt x="4883"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1286;p43">
              <a:extLst>
                <a:ext uri="{FF2B5EF4-FFF2-40B4-BE49-F238E27FC236}">
                  <a16:creationId xmlns:a16="http://schemas.microsoft.com/office/drawing/2014/main" id="{368E3F1F-088D-EE55-4AD5-49319433FF20}"/>
                </a:ext>
              </a:extLst>
            </p:cNvPr>
            <p:cNvSpPr/>
            <p:nvPr/>
          </p:nvSpPr>
          <p:spPr>
            <a:xfrm>
              <a:off x="4895825" y="2985016"/>
              <a:ext cx="504375" cy="211250"/>
            </a:xfrm>
            <a:custGeom>
              <a:avLst/>
              <a:gdLst/>
              <a:ahLst/>
              <a:cxnLst/>
              <a:rect l="l" t="t" r="r" b="b"/>
              <a:pathLst>
                <a:path w="20175" h="8450" extrusionOk="0">
                  <a:moveTo>
                    <a:pt x="3346" y="1"/>
                  </a:moveTo>
                  <a:cubicBezTo>
                    <a:pt x="3324" y="1"/>
                    <a:pt x="3302" y="2"/>
                    <a:pt x="3280" y="6"/>
                  </a:cubicBezTo>
                  <a:cubicBezTo>
                    <a:pt x="2279" y="176"/>
                    <a:pt x="4092" y="3479"/>
                    <a:pt x="4054" y="3573"/>
                  </a:cubicBezTo>
                  <a:cubicBezTo>
                    <a:pt x="4052" y="3576"/>
                    <a:pt x="4050" y="3577"/>
                    <a:pt x="4046" y="3577"/>
                  </a:cubicBezTo>
                  <a:cubicBezTo>
                    <a:pt x="3898" y="3577"/>
                    <a:pt x="1999" y="1833"/>
                    <a:pt x="1099" y="1833"/>
                  </a:cubicBezTo>
                  <a:cubicBezTo>
                    <a:pt x="992" y="1833"/>
                    <a:pt x="900" y="1858"/>
                    <a:pt x="826" y="1912"/>
                  </a:cubicBezTo>
                  <a:cubicBezTo>
                    <a:pt x="127" y="2422"/>
                    <a:pt x="3110" y="4838"/>
                    <a:pt x="3016" y="5027"/>
                  </a:cubicBezTo>
                  <a:cubicBezTo>
                    <a:pt x="3009" y="5040"/>
                    <a:pt x="2992" y="5046"/>
                    <a:pt x="2965" y="5046"/>
                  </a:cubicBezTo>
                  <a:cubicBezTo>
                    <a:pt x="2696" y="5046"/>
                    <a:pt x="1474" y="4429"/>
                    <a:pt x="766" y="4429"/>
                  </a:cubicBezTo>
                  <a:cubicBezTo>
                    <a:pt x="544" y="4429"/>
                    <a:pt x="373" y="4490"/>
                    <a:pt x="297" y="4649"/>
                  </a:cubicBezTo>
                  <a:cubicBezTo>
                    <a:pt x="1" y="5275"/>
                    <a:pt x="3710" y="7322"/>
                    <a:pt x="5515" y="7322"/>
                  </a:cubicBezTo>
                  <a:cubicBezTo>
                    <a:pt x="5780" y="7322"/>
                    <a:pt x="6004" y="7278"/>
                    <a:pt x="6168" y="7179"/>
                  </a:cubicBezTo>
                  <a:cubicBezTo>
                    <a:pt x="6168" y="7179"/>
                    <a:pt x="8638" y="8450"/>
                    <a:pt x="12045" y="8450"/>
                  </a:cubicBezTo>
                  <a:cubicBezTo>
                    <a:pt x="14466" y="8450"/>
                    <a:pt x="17359" y="7808"/>
                    <a:pt x="20174" y="5612"/>
                  </a:cubicBezTo>
                  <a:lnTo>
                    <a:pt x="17060" y="2214"/>
                  </a:lnTo>
                  <a:cubicBezTo>
                    <a:pt x="17060" y="2214"/>
                    <a:pt x="14383" y="4784"/>
                    <a:pt x="10426" y="4784"/>
                  </a:cubicBezTo>
                  <a:cubicBezTo>
                    <a:pt x="9684" y="4784"/>
                    <a:pt x="8897" y="4694"/>
                    <a:pt x="8074" y="4479"/>
                  </a:cubicBezTo>
                  <a:cubicBezTo>
                    <a:pt x="8074" y="4479"/>
                    <a:pt x="8924" y="1346"/>
                    <a:pt x="7961" y="1025"/>
                  </a:cubicBezTo>
                  <a:cubicBezTo>
                    <a:pt x="7902" y="1006"/>
                    <a:pt x="7845" y="997"/>
                    <a:pt x="7788" y="997"/>
                  </a:cubicBezTo>
                  <a:cubicBezTo>
                    <a:pt x="6940" y="997"/>
                    <a:pt x="6369" y="2996"/>
                    <a:pt x="5979" y="3120"/>
                  </a:cubicBezTo>
                  <a:cubicBezTo>
                    <a:pt x="5973" y="3122"/>
                    <a:pt x="5966" y="3123"/>
                    <a:pt x="5959" y="3123"/>
                  </a:cubicBezTo>
                  <a:cubicBezTo>
                    <a:pt x="5549" y="3123"/>
                    <a:pt x="4320" y="1"/>
                    <a:pt x="3346"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1287;p43">
              <a:extLst>
                <a:ext uri="{FF2B5EF4-FFF2-40B4-BE49-F238E27FC236}">
                  <a16:creationId xmlns:a16="http://schemas.microsoft.com/office/drawing/2014/main" id="{65D9E03F-E307-B491-72A9-C961BC9C6E90}"/>
                </a:ext>
              </a:extLst>
            </p:cNvPr>
            <p:cNvSpPr/>
            <p:nvPr/>
          </p:nvSpPr>
          <p:spPr>
            <a:xfrm>
              <a:off x="5601675" y="2624591"/>
              <a:ext cx="141125" cy="135525"/>
            </a:xfrm>
            <a:custGeom>
              <a:avLst/>
              <a:gdLst/>
              <a:ahLst/>
              <a:cxnLst/>
              <a:rect l="l" t="t" r="r" b="b"/>
              <a:pathLst>
                <a:path w="5645" h="5421" extrusionOk="0">
                  <a:moveTo>
                    <a:pt x="5079" y="1"/>
                  </a:moveTo>
                  <a:cubicBezTo>
                    <a:pt x="3380" y="152"/>
                    <a:pt x="1737" y="680"/>
                    <a:pt x="265" y="1549"/>
                  </a:cubicBezTo>
                  <a:cubicBezTo>
                    <a:pt x="265" y="1549"/>
                    <a:pt x="1" y="5421"/>
                    <a:pt x="1257" y="5421"/>
                  </a:cubicBezTo>
                  <a:cubicBezTo>
                    <a:pt x="1426" y="5421"/>
                    <a:pt x="1622" y="5351"/>
                    <a:pt x="1851" y="5192"/>
                  </a:cubicBezTo>
                  <a:cubicBezTo>
                    <a:pt x="2983" y="4380"/>
                    <a:pt x="4286" y="3871"/>
                    <a:pt x="5645" y="3682"/>
                  </a:cubicBezTo>
                  <a:lnTo>
                    <a:pt x="5079"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1288;p43">
              <a:extLst>
                <a:ext uri="{FF2B5EF4-FFF2-40B4-BE49-F238E27FC236}">
                  <a16:creationId xmlns:a16="http://schemas.microsoft.com/office/drawing/2014/main" id="{623E6726-9A7A-1E30-2317-4F602CB13CA8}"/>
                </a:ext>
              </a:extLst>
            </p:cNvPr>
            <p:cNvSpPr/>
            <p:nvPr/>
          </p:nvSpPr>
          <p:spPr>
            <a:xfrm>
              <a:off x="5301075" y="2650091"/>
              <a:ext cx="530450" cy="511575"/>
            </a:xfrm>
            <a:custGeom>
              <a:avLst/>
              <a:gdLst/>
              <a:ahLst/>
              <a:cxnLst/>
              <a:rect l="l" t="t" r="r" b="b"/>
              <a:pathLst>
                <a:path w="21218" h="20463" extrusionOk="0">
                  <a:moveTo>
                    <a:pt x="12704" y="0"/>
                  </a:moveTo>
                  <a:cubicBezTo>
                    <a:pt x="6683" y="2341"/>
                    <a:pt x="4021" y="9759"/>
                    <a:pt x="4021" y="9759"/>
                  </a:cubicBezTo>
                  <a:cubicBezTo>
                    <a:pt x="3643" y="10477"/>
                    <a:pt x="3323" y="11232"/>
                    <a:pt x="3039" y="11987"/>
                  </a:cubicBezTo>
                  <a:cubicBezTo>
                    <a:pt x="2435" y="13591"/>
                    <a:pt x="0" y="15441"/>
                    <a:pt x="0" y="15441"/>
                  </a:cubicBezTo>
                  <a:cubicBezTo>
                    <a:pt x="1208" y="17216"/>
                    <a:pt x="2756" y="18726"/>
                    <a:pt x="4531" y="19877"/>
                  </a:cubicBezTo>
                  <a:cubicBezTo>
                    <a:pt x="6626" y="18292"/>
                    <a:pt x="6267" y="15064"/>
                    <a:pt x="6267" y="15064"/>
                  </a:cubicBezTo>
                  <a:lnTo>
                    <a:pt x="6267" y="15064"/>
                  </a:lnTo>
                  <a:lnTo>
                    <a:pt x="6928" y="15743"/>
                  </a:lnTo>
                  <a:cubicBezTo>
                    <a:pt x="8740" y="16215"/>
                    <a:pt x="15177" y="20444"/>
                    <a:pt x="16838" y="20462"/>
                  </a:cubicBezTo>
                  <a:cubicBezTo>
                    <a:pt x="16846" y="20463"/>
                    <a:pt x="16855" y="20463"/>
                    <a:pt x="16863" y="20463"/>
                  </a:cubicBezTo>
                  <a:cubicBezTo>
                    <a:pt x="18479" y="20463"/>
                    <a:pt x="18368" y="18609"/>
                    <a:pt x="18537" y="17914"/>
                  </a:cubicBezTo>
                  <a:cubicBezTo>
                    <a:pt x="18726" y="17235"/>
                    <a:pt x="20897" y="13308"/>
                    <a:pt x="21067" y="12251"/>
                  </a:cubicBezTo>
                  <a:cubicBezTo>
                    <a:pt x="21218" y="11194"/>
                    <a:pt x="21142" y="9816"/>
                    <a:pt x="19179" y="9608"/>
                  </a:cubicBezTo>
                  <a:cubicBezTo>
                    <a:pt x="17235" y="9420"/>
                    <a:pt x="11609" y="7683"/>
                    <a:pt x="11609" y="7683"/>
                  </a:cubicBezTo>
                  <a:cubicBezTo>
                    <a:pt x="12402" y="5739"/>
                    <a:pt x="14554" y="4417"/>
                    <a:pt x="14554" y="4417"/>
                  </a:cubicBezTo>
                  <a:cubicBezTo>
                    <a:pt x="14347" y="3738"/>
                    <a:pt x="12704" y="0"/>
                    <a:pt x="12704"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1289;p43">
              <a:extLst>
                <a:ext uri="{FF2B5EF4-FFF2-40B4-BE49-F238E27FC236}">
                  <a16:creationId xmlns:a16="http://schemas.microsoft.com/office/drawing/2014/main" id="{B878F28D-9DB1-FC59-2241-75FB624D38F2}"/>
                </a:ext>
              </a:extLst>
            </p:cNvPr>
            <p:cNvSpPr/>
            <p:nvPr/>
          </p:nvSpPr>
          <p:spPr>
            <a:xfrm>
              <a:off x="5383175" y="2828941"/>
              <a:ext cx="85925" cy="109300"/>
            </a:xfrm>
            <a:custGeom>
              <a:avLst/>
              <a:gdLst/>
              <a:ahLst/>
              <a:cxnLst/>
              <a:rect l="l" t="t" r="r" b="b"/>
              <a:pathLst>
                <a:path w="3437" h="4372" extrusionOk="0">
                  <a:moveTo>
                    <a:pt x="1964" y="0"/>
                  </a:moveTo>
                  <a:cubicBezTo>
                    <a:pt x="1643" y="472"/>
                    <a:pt x="1" y="4229"/>
                    <a:pt x="1" y="4229"/>
                  </a:cubicBezTo>
                  <a:cubicBezTo>
                    <a:pt x="1" y="4229"/>
                    <a:pt x="308" y="4371"/>
                    <a:pt x="734" y="4371"/>
                  </a:cubicBezTo>
                  <a:cubicBezTo>
                    <a:pt x="1252" y="4371"/>
                    <a:pt x="1945" y="4161"/>
                    <a:pt x="2474" y="3228"/>
                  </a:cubicBezTo>
                  <a:cubicBezTo>
                    <a:pt x="3436" y="1529"/>
                    <a:pt x="1964" y="0"/>
                    <a:pt x="1964"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1290;p43">
              <a:extLst>
                <a:ext uri="{FF2B5EF4-FFF2-40B4-BE49-F238E27FC236}">
                  <a16:creationId xmlns:a16="http://schemas.microsoft.com/office/drawing/2014/main" id="{A13EC0A0-0224-376F-8B52-A79515E5BC69}"/>
                </a:ext>
              </a:extLst>
            </p:cNvPr>
            <p:cNvSpPr/>
            <p:nvPr/>
          </p:nvSpPr>
          <p:spPr>
            <a:xfrm>
              <a:off x="5026425" y="3082366"/>
              <a:ext cx="33050" cy="51450"/>
            </a:xfrm>
            <a:custGeom>
              <a:avLst/>
              <a:gdLst/>
              <a:ahLst/>
              <a:cxnLst/>
              <a:rect l="l" t="t" r="r" b="b"/>
              <a:pathLst>
                <a:path w="1322" h="2058" extrusionOk="0">
                  <a:moveTo>
                    <a:pt x="151" y="0"/>
                  </a:moveTo>
                  <a:cubicBezTo>
                    <a:pt x="151" y="0"/>
                    <a:pt x="132" y="113"/>
                    <a:pt x="113" y="132"/>
                  </a:cubicBezTo>
                  <a:cubicBezTo>
                    <a:pt x="94" y="170"/>
                    <a:pt x="76" y="208"/>
                    <a:pt x="57" y="264"/>
                  </a:cubicBezTo>
                  <a:cubicBezTo>
                    <a:pt x="38" y="321"/>
                    <a:pt x="19" y="378"/>
                    <a:pt x="19" y="434"/>
                  </a:cubicBezTo>
                  <a:cubicBezTo>
                    <a:pt x="0" y="491"/>
                    <a:pt x="0" y="567"/>
                    <a:pt x="0" y="642"/>
                  </a:cubicBezTo>
                  <a:cubicBezTo>
                    <a:pt x="0" y="718"/>
                    <a:pt x="0" y="793"/>
                    <a:pt x="19" y="887"/>
                  </a:cubicBezTo>
                  <a:cubicBezTo>
                    <a:pt x="38" y="963"/>
                    <a:pt x="57" y="1038"/>
                    <a:pt x="94" y="1114"/>
                  </a:cubicBezTo>
                  <a:lnTo>
                    <a:pt x="189" y="1359"/>
                  </a:lnTo>
                  <a:lnTo>
                    <a:pt x="340" y="1567"/>
                  </a:lnTo>
                  <a:cubicBezTo>
                    <a:pt x="397" y="1642"/>
                    <a:pt x="453" y="1699"/>
                    <a:pt x="529" y="1737"/>
                  </a:cubicBezTo>
                  <a:cubicBezTo>
                    <a:pt x="585" y="1793"/>
                    <a:pt x="642" y="1850"/>
                    <a:pt x="717" y="1888"/>
                  </a:cubicBezTo>
                  <a:cubicBezTo>
                    <a:pt x="774" y="1926"/>
                    <a:pt x="850" y="1945"/>
                    <a:pt x="906" y="1982"/>
                  </a:cubicBezTo>
                  <a:cubicBezTo>
                    <a:pt x="963" y="2001"/>
                    <a:pt x="1019" y="2020"/>
                    <a:pt x="1076" y="2039"/>
                  </a:cubicBezTo>
                  <a:lnTo>
                    <a:pt x="1208" y="2058"/>
                  </a:lnTo>
                  <a:lnTo>
                    <a:pt x="1321" y="2058"/>
                  </a:lnTo>
                  <a:lnTo>
                    <a:pt x="1227" y="1982"/>
                  </a:lnTo>
                  <a:lnTo>
                    <a:pt x="1133" y="1888"/>
                  </a:lnTo>
                  <a:cubicBezTo>
                    <a:pt x="1076" y="1869"/>
                    <a:pt x="1038" y="1831"/>
                    <a:pt x="1001" y="1793"/>
                  </a:cubicBezTo>
                  <a:cubicBezTo>
                    <a:pt x="963" y="1756"/>
                    <a:pt x="925" y="1718"/>
                    <a:pt x="868" y="1661"/>
                  </a:cubicBezTo>
                  <a:cubicBezTo>
                    <a:pt x="831" y="1624"/>
                    <a:pt x="774" y="1567"/>
                    <a:pt x="736" y="1510"/>
                  </a:cubicBezTo>
                  <a:cubicBezTo>
                    <a:pt x="680" y="1473"/>
                    <a:pt x="642" y="1416"/>
                    <a:pt x="604" y="1359"/>
                  </a:cubicBezTo>
                  <a:lnTo>
                    <a:pt x="491" y="1171"/>
                  </a:lnTo>
                  <a:lnTo>
                    <a:pt x="378" y="982"/>
                  </a:lnTo>
                  <a:cubicBezTo>
                    <a:pt x="359" y="906"/>
                    <a:pt x="321" y="850"/>
                    <a:pt x="302" y="774"/>
                  </a:cubicBezTo>
                  <a:cubicBezTo>
                    <a:pt x="283" y="718"/>
                    <a:pt x="264" y="642"/>
                    <a:pt x="245" y="585"/>
                  </a:cubicBezTo>
                  <a:cubicBezTo>
                    <a:pt x="227" y="529"/>
                    <a:pt x="227" y="453"/>
                    <a:pt x="208" y="397"/>
                  </a:cubicBezTo>
                  <a:cubicBezTo>
                    <a:pt x="189" y="359"/>
                    <a:pt x="189" y="302"/>
                    <a:pt x="170" y="246"/>
                  </a:cubicBezTo>
                  <a:lnTo>
                    <a:pt x="170" y="113"/>
                  </a:lnTo>
                  <a:lnTo>
                    <a:pt x="151" y="0"/>
                  </a:ln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1291;p43">
              <a:extLst>
                <a:ext uri="{FF2B5EF4-FFF2-40B4-BE49-F238E27FC236}">
                  <a16:creationId xmlns:a16="http://schemas.microsoft.com/office/drawing/2014/main" id="{F4EA8873-FCE6-A05D-2E07-1FEAB718EB8C}"/>
                </a:ext>
              </a:extLst>
            </p:cNvPr>
            <p:cNvSpPr/>
            <p:nvPr/>
          </p:nvSpPr>
          <p:spPr>
            <a:xfrm>
              <a:off x="5354875" y="2927091"/>
              <a:ext cx="191150" cy="150575"/>
            </a:xfrm>
            <a:custGeom>
              <a:avLst/>
              <a:gdLst/>
              <a:ahLst/>
              <a:cxnLst/>
              <a:rect l="l" t="t" r="r" b="b"/>
              <a:pathLst>
                <a:path w="7646" h="6023" extrusionOk="0">
                  <a:moveTo>
                    <a:pt x="850" y="1"/>
                  </a:moveTo>
                  <a:lnTo>
                    <a:pt x="0" y="1681"/>
                  </a:lnTo>
                  <a:cubicBezTo>
                    <a:pt x="0" y="1681"/>
                    <a:pt x="3323" y="5607"/>
                    <a:pt x="7645" y="6022"/>
                  </a:cubicBezTo>
                  <a:cubicBezTo>
                    <a:pt x="7645" y="6022"/>
                    <a:pt x="2511" y="1964"/>
                    <a:pt x="8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3" name="Google Shape;1292;p43">
              <a:extLst>
                <a:ext uri="{FF2B5EF4-FFF2-40B4-BE49-F238E27FC236}">
                  <a16:creationId xmlns:a16="http://schemas.microsoft.com/office/drawing/2014/main" id="{B8E6444B-CA10-E8DE-E96A-83087E78FC6E}"/>
                </a:ext>
              </a:extLst>
            </p:cNvPr>
            <p:cNvSpPr/>
            <p:nvPr/>
          </p:nvSpPr>
          <p:spPr>
            <a:xfrm>
              <a:off x="5428025" y="2782216"/>
              <a:ext cx="223225" cy="93725"/>
            </a:xfrm>
            <a:custGeom>
              <a:avLst/>
              <a:gdLst/>
              <a:ahLst/>
              <a:cxnLst/>
              <a:rect l="l" t="t" r="r" b="b"/>
              <a:pathLst>
                <a:path w="8929" h="3749" extrusionOk="0">
                  <a:moveTo>
                    <a:pt x="887" y="1"/>
                  </a:moveTo>
                  <a:cubicBezTo>
                    <a:pt x="566" y="529"/>
                    <a:pt x="264" y="1077"/>
                    <a:pt x="0" y="1643"/>
                  </a:cubicBezTo>
                  <a:cubicBezTo>
                    <a:pt x="2383" y="3297"/>
                    <a:pt x="4443" y="3749"/>
                    <a:pt x="5982" y="3749"/>
                  </a:cubicBezTo>
                  <a:cubicBezTo>
                    <a:pt x="7832" y="3749"/>
                    <a:pt x="8929" y="3096"/>
                    <a:pt x="8929" y="3096"/>
                  </a:cubicBezTo>
                  <a:cubicBezTo>
                    <a:pt x="8872" y="2776"/>
                    <a:pt x="7626" y="2719"/>
                    <a:pt x="7626" y="2719"/>
                  </a:cubicBezTo>
                  <a:cubicBezTo>
                    <a:pt x="3190" y="2681"/>
                    <a:pt x="887" y="1"/>
                    <a:pt x="88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4" name="Google Shape;1293;p43">
              <a:extLst>
                <a:ext uri="{FF2B5EF4-FFF2-40B4-BE49-F238E27FC236}">
                  <a16:creationId xmlns:a16="http://schemas.microsoft.com/office/drawing/2014/main" id="{EF6895B8-07E1-E48C-4ED3-A18BE76C9AE3}"/>
                </a:ext>
              </a:extLst>
            </p:cNvPr>
            <p:cNvSpPr/>
            <p:nvPr/>
          </p:nvSpPr>
          <p:spPr>
            <a:xfrm>
              <a:off x="5389800" y="2821391"/>
              <a:ext cx="85900" cy="102900"/>
            </a:xfrm>
            <a:custGeom>
              <a:avLst/>
              <a:gdLst/>
              <a:ahLst/>
              <a:cxnLst/>
              <a:rect l="l" t="t" r="r" b="b"/>
              <a:pathLst>
                <a:path w="3436" h="4116" extrusionOk="0">
                  <a:moveTo>
                    <a:pt x="906" y="0"/>
                  </a:moveTo>
                  <a:lnTo>
                    <a:pt x="906" y="0"/>
                  </a:lnTo>
                  <a:cubicBezTo>
                    <a:pt x="755" y="378"/>
                    <a:pt x="0" y="4116"/>
                    <a:pt x="0" y="4116"/>
                  </a:cubicBezTo>
                  <a:cubicBezTo>
                    <a:pt x="3436" y="3360"/>
                    <a:pt x="906" y="1"/>
                    <a:pt x="906" y="0"/>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5" name="Google Shape;1294;p43">
              <a:extLst>
                <a:ext uri="{FF2B5EF4-FFF2-40B4-BE49-F238E27FC236}">
                  <a16:creationId xmlns:a16="http://schemas.microsoft.com/office/drawing/2014/main" id="{D09187A5-D50E-DC88-2405-6B2066829681}"/>
                </a:ext>
              </a:extLst>
            </p:cNvPr>
            <p:cNvSpPr/>
            <p:nvPr/>
          </p:nvSpPr>
          <p:spPr>
            <a:xfrm>
              <a:off x="4774875" y="2355566"/>
              <a:ext cx="734800" cy="590300"/>
            </a:xfrm>
            <a:custGeom>
              <a:avLst/>
              <a:gdLst/>
              <a:ahLst/>
              <a:cxnLst/>
              <a:rect l="l" t="t" r="r" b="b"/>
              <a:pathLst>
                <a:path w="29392" h="23612" extrusionOk="0">
                  <a:moveTo>
                    <a:pt x="18483" y="0"/>
                  </a:moveTo>
                  <a:cubicBezTo>
                    <a:pt x="17682" y="0"/>
                    <a:pt x="17481" y="2456"/>
                    <a:pt x="17481" y="2456"/>
                  </a:cubicBezTo>
                  <a:cubicBezTo>
                    <a:pt x="17481" y="2456"/>
                    <a:pt x="13309" y="2796"/>
                    <a:pt x="11365" y="5646"/>
                  </a:cubicBezTo>
                  <a:cubicBezTo>
                    <a:pt x="11365" y="5646"/>
                    <a:pt x="10561" y="3834"/>
                    <a:pt x="9456" y="3834"/>
                  </a:cubicBezTo>
                  <a:cubicBezTo>
                    <a:pt x="9451" y="3834"/>
                    <a:pt x="9445" y="3834"/>
                    <a:pt x="9439" y="3834"/>
                  </a:cubicBezTo>
                  <a:cubicBezTo>
                    <a:pt x="8307" y="3872"/>
                    <a:pt x="5815" y="6873"/>
                    <a:pt x="5418" y="10951"/>
                  </a:cubicBezTo>
                  <a:cubicBezTo>
                    <a:pt x="5418" y="10951"/>
                    <a:pt x="4285" y="8992"/>
                    <a:pt x="3295" y="8992"/>
                  </a:cubicBezTo>
                  <a:cubicBezTo>
                    <a:pt x="3248" y="8992"/>
                    <a:pt x="3200" y="8997"/>
                    <a:pt x="3153" y="9006"/>
                  </a:cubicBezTo>
                  <a:cubicBezTo>
                    <a:pt x="2134" y="9214"/>
                    <a:pt x="1" y="14311"/>
                    <a:pt x="3153" y="17576"/>
                  </a:cubicBezTo>
                  <a:cubicBezTo>
                    <a:pt x="3153" y="17576"/>
                    <a:pt x="2984" y="17553"/>
                    <a:pt x="2775" y="17553"/>
                  </a:cubicBezTo>
                  <a:cubicBezTo>
                    <a:pt x="2448" y="17553"/>
                    <a:pt x="2025" y="17609"/>
                    <a:pt x="2002" y="17897"/>
                  </a:cubicBezTo>
                  <a:cubicBezTo>
                    <a:pt x="1964" y="18369"/>
                    <a:pt x="3493" y="18501"/>
                    <a:pt x="3493" y="18501"/>
                  </a:cubicBezTo>
                  <a:cubicBezTo>
                    <a:pt x="3493" y="18501"/>
                    <a:pt x="2776" y="19068"/>
                    <a:pt x="3116" y="19558"/>
                  </a:cubicBezTo>
                  <a:cubicBezTo>
                    <a:pt x="3181" y="19654"/>
                    <a:pt x="3268" y="19692"/>
                    <a:pt x="3365" y="19692"/>
                  </a:cubicBezTo>
                  <a:cubicBezTo>
                    <a:pt x="3747" y="19692"/>
                    <a:pt x="4286" y="19105"/>
                    <a:pt x="4286" y="19105"/>
                  </a:cubicBezTo>
                  <a:cubicBezTo>
                    <a:pt x="4286" y="19105"/>
                    <a:pt x="4475" y="23088"/>
                    <a:pt x="7816" y="23579"/>
                  </a:cubicBezTo>
                  <a:cubicBezTo>
                    <a:pt x="7958" y="23601"/>
                    <a:pt x="8109" y="23611"/>
                    <a:pt x="8269" y="23611"/>
                  </a:cubicBezTo>
                  <a:cubicBezTo>
                    <a:pt x="11865" y="23611"/>
                    <a:pt x="19681" y="18342"/>
                    <a:pt x="19916" y="18161"/>
                  </a:cubicBezTo>
                  <a:cubicBezTo>
                    <a:pt x="20180" y="17954"/>
                    <a:pt x="27919" y="17180"/>
                    <a:pt x="28354" y="16198"/>
                  </a:cubicBezTo>
                  <a:cubicBezTo>
                    <a:pt x="28807" y="15236"/>
                    <a:pt x="27353" y="14160"/>
                    <a:pt x="27353" y="14160"/>
                  </a:cubicBezTo>
                  <a:lnTo>
                    <a:pt x="27353" y="14160"/>
                  </a:lnTo>
                  <a:cubicBezTo>
                    <a:pt x="27353" y="14160"/>
                    <a:pt x="27377" y="14160"/>
                    <a:pt x="27420" y="14160"/>
                  </a:cubicBezTo>
                  <a:cubicBezTo>
                    <a:pt x="27749" y="14160"/>
                    <a:pt x="29197" y="14131"/>
                    <a:pt x="29297" y="13612"/>
                  </a:cubicBezTo>
                  <a:cubicBezTo>
                    <a:pt x="29392" y="13027"/>
                    <a:pt x="25012" y="10667"/>
                    <a:pt x="24824" y="10516"/>
                  </a:cubicBezTo>
                  <a:cubicBezTo>
                    <a:pt x="24635" y="10384"/>
                    <a:pt x="25975" y="5760"/>
                    <a:pt x="21520" y="3796"/>
                  </a:cubicBezTo>
                  <a:cubicBezTo>
                    <a:pt x="21520" y="3796"/>
                    <a:pt x="22766" y="2305"/>
                    <a:pt x="22332" y="1682"/>
                  </a:cubicBezTo>
                  <a:cubicBezTo>
                    <a:pt x="22248" y="1556"/>
                    <a:pt x="22092" y="1506"/>
                    <a:pt x="21896" y="1506"/>
                  </a:cubicBezTo>
                  <a:cubicBezTo>
                    <a:pt x="21127" y="1506"/>
                    <a:pt x="19746" y="2286"/>
                    <a:pt x="19746" y="2286"/>
                  </a:cubicBezTo>
                  <a:cubicBezTo>
                    <a:pt x="19746" y="2286"/>
                    <a:pt x="19331" y="78"/>
                    <a:pt x="18519" y="2"/>
                  </a:cubicBezTo>
                  <a:cubicBezTo>
                    <a:pt x="18507" y="1"/>
                    <a:pt x="18495" y="0"/>
                    <a:pt x="18483"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6" name="Google Shape;1295;p43">
              <a:extLst>
                <a:ext uri="{FF2B5EF4-FFF2-40B4-BE49-F238E27FC236}">
                  <a16:creationId xmlns:a16="http://schemas.microsoft.com/office/drawing/2014/main" id="{80E84AD4-D842-75F1-9131-AAA5A8795919}"/>
                </a:ext>
              </a:extLst>
            </p:cNvPr>
            <p:cNvSpPr/>
            <p:nvPr/>
          </p:nvSpPr>
          <p:spPr>
            <a:xfrm>
              <a:off x="4918825" y="2572091"/>
              <a:ext cx="575275" cy="479200"/>
            </a:xfrm>
            <a:custGeom>
              <a:avLst/>
              <a:gdLst/>
              <a:ahLst/>
              <a:cxnLst/>
              <a:rect l="l" t="t" r="r" b="b"/>
              <a:pathLst>
                <a:path w="23011" h="19168" extrusionOk="0">
                  <a:moveTo>
                    <a:pt x="19207" y="0"/>
                  </a:moveTo>
                  <a:cubicBezTo>
                    <a:pt x="17748" y="0"/>
                    <a:pt x="17480" y="2271"/>
                    <a:pt x="17480" y="2271"/>
                  </a:cubicBezTo>
                  <a:cubicBezTo>
                    <a:pt x="19084" y="3668"/>
                    <a:pt x="19405" y="5518"/>
                    <a:pt x="18254" y="5782"/>
                  </a:cubicBezTo>
                  <a:cubicBezTo>
                    <a:pt x="18212" y="5791"/>
                    <a:pt x="18171" y="5796"/>
                    <a:pt x="18130" y="5796"/>
                  </a:cubicBezTo>
                  <a:cubicBezTo>
                    <a:pt x="17051" y="5796"/>
                    <a:pt x="16385" y="2554"/>
                    <a:pt x="16385" y="2554"/>
                  </a:cubicBezTo>
                  <a:cubicBezTo>
                    <a:pt x="16312" y="2563"/>
                    <a:pt x="16239" y="2567"/>
                    <a:pt x="16165" y="2567"/>
                  </a:cubicBezTo>
                  <a:cubicBezTo>
                    <a:pt x="14557" y="2567"/>
                    <a:pt x="12780" y="496"/>
                    <a:pt x="12780" y="496"/>
                  </a:cubicBezTo>
                  <a:cubicBezTo>
                    <a:pt x="12195" y="1837"/>
                    <a:pt x="7664" y="2950"/>
                    <a:pt x="7664" y="2950"/>
                  </a:cubicBezTo>
                  <a:cubicBezTo>
                    <a:pt x="7664" y="2950"/>
                    <a:pt x="9023" y="3120"/>
                    <a:pt x="8986" y="4007"/>
                  </a:cubicBezTo>
                  <a:cubicBezTo>
                    <a:pt x="8967" y="4895"/>
                    <a:pt x="3530" y="6952"/>
                    <a:pt x="3530" y="6952"/>
                  </a:cubicBezTo>
                  <a:cubicBezTo>
                    <a:pt x="3530" y="6952"/>
                    <a:pt x="3832" y="6906"/>
                    <a:pt x="4199" y="6906"/>
                  </a:cubicBezTo>
                  <a:cubicBezTo>
                    <a:pt x="4804" y="6906"/>
                    <a:pt x="5587" y="7031"/>
                    <a:pt x="5493" y="7688"/>
                  </a:cubicBezTo>
                  <a:cubicBezTo>
                    <a:pt x="5342" y="8745"/>
                    <a:pt x="0" y="10444"/>
                    <a:pt x="0" y="10444"/>
                  </a:cubicBezTo>
                  <a:cubicBezTo>
                    <a:pt x="3606" y="13370"/>
                    <a:pt x="4078" y="15522"/>
                    <a:pt x="6720" y="17901"/>
                  </a:cubicBezTo>
                  <a:cubicBezTo>
                    <a:pt x="7692" y="18783"/>
                    <a:pt x="9050" y="19167"/>
                    <a:pt x="10511" y="19167"/>
                  </a:cubicBezTo>
                  <a:cubicBezTo>
                    <a:pt x="13081" y="19167"/>
                    <a:pt x="15970" y="17978"/>
                    <a:pt x="17631" y="16221"/>
                  </a:cubicBezTo>
                  <a:cubicBezTo>
                    <a:pt x="20311" y="13370"/>
                    <a:pt x="21218" y="7273"/>
                    <a:pt x="19689" y="5536"/>
                  </a:cubicBezTo>
                  <a:cubicBezTo>
                    <a:pt x="23011" y="4215"/>
                    <a:pt x="20916" y="138"/>
                    <a:pt x="19330" y="6"/>
                  </a:cubicBezTo>
                  <a:cubicBezTo>
                    <a:pt x="19288" y="2"/>
                    <a:pt x="19247" y="0"/>
                    <a:pt x="19207"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7" name="Google Shape;1296;p43">
              <a:extLst>
                <a:ext uri="{FF2B5EF4-FFF2-40B4-BE49-F238E27FC236}">
                  <a16:creationId xmlns:a16="http://schemas.microsoft.com/office/drawing/2014/main" id="{87EE44D1-224E-BE6C-E689-B7CE9773246E}"/>
                </a:ext>
              </a:extLst>
            </p:cNvPr>
            <p:cNvSpPr/>
            <p:nvPr/>
          </p:nvSpPr>
          <p:spPr>
            <a:xfrm>
              <a:off x="5375150" y="2596166"/>
              <a:ext cx="55250" cy="90275"/>
            </a:xfrm>
            <a:custGeom>
              <a:avLst/>
              <a:gdLst/>
              <a:ahLst/>
              <a:cxnLst/>
              <a:rect l="l" t="t" r="r" b="b"/>
              <a:pathLst>
                <a:path w="2210" h="3611" extrusionOk="0">
                  <a:moveTo>
                    <a:pt x="841" y="1"/>
                  </a:moveTo>
                  <a:cubicBezTo>
                    <a:pt x="813" y="1"/>
                    <a:pt x="784" y="2"/>
                    <a:pt x="756" y="5"/>
                  </a:cubicBezTo>
                  <a:cubicBezTo>
                    <a:pt x="548" y="5"/>
                    <a:pt x="360" y="81"/>
                    <a:pt x="209" y="232"/>
                  </a:cubicBezTo>
                  <a:cubicBezTo>
                    <a:pt x="58" y="421"/>
                    <a:pt x="1" y="647"/>
                    <a:pt x="20" y="874"/>
                  </a:cubicBezTo>
                  <a:cubicBezTo>
                    <a:pt x="39" y="1100"/>
                    <a:pt x="76" y="1327"/>
                    <a:pt x="133" y="1534"/>
                  </a:cubicBezTo>
                  <a:cubicBezTo>
                    <a:pt x="171" y="1648"/>
                    <a:pt x="209" y="1742"/>
                    <a:pt x="265" y="1836"/>
                  </a:cubicBezTo>
                  <a:cubicBezTo>
                    <a:pt x="303" y="1950"/>
                    <a:pt x="341" y="2063"/>
                    <a:pt x="397" y="2157"/>
                  </a:cubicBezTo>
                  <a:lnTo>
                    <a:pt x="586" y="2459"/>
                  </a:lnTo>
                  <a:cubicBezTo>
                    <a:pt x="643" y="2535"/>
                    <a:pt x="699" y="2629"/>
                    <a:pt x="775" y="2686"/>
                  </a:cubicBezTo>
                  <a:lnTo>
                    <a:pt x="964" y="2931"/>
                  </a:lnTo>
                  <a:lnTo>
                    <a:pt x="1303" y="3328"/>
                  </a:lnTo>
                  <a:lnTo>
                    <a:pt x="1303" y="3346"/>
                  </a:lnTo>
                  <a:lnTo>
                    <a:pt x="1379" y="3403"/>
                  </a:lnTo>
                  <a:lnTo>
                    <a:pt x="1549" y="3611"/>
                  </a:lnTo>
                  <a:lnTo>
                    <a:pt x="1303" y="2988"/>
                  </a:lnTo>
                  <a:lnTo>
                    <a:pt x="1152" y="2591"/>
                  </a:lnTo>
                  <a:cubicBezTo>
                    <a:pt x="1152" y="2535"/>
                    <a:pt x="1152" y="2478"/>
                    <a:pt x="1134" y="2421"/>
                  </a:cubicBezTo>
                  <a:lnTo>
                    <a:pt x="1134" y="2327"/>
                  </a:lnTo>
                  <a:cubicBezTo>
                    <a:pt x="1134" y="2327"/>
                    <a:pt x="1134" y="2308"/>
                    <a:pt x="1134" y="2289"/>
                  </a:cubicBezTo>
                  <a:lnTo>
                    <a:pt x="1134" y="2270"/>
                  </a:lnTo>
                  <a:lnTo>
                    <a:pt x="1134" y="2214"/>
                  </a:lnTo>
                  <a:cubicBezTo>
                    <a:pt x="1152" y="2138"/>
                    <a:pt x="1190" y="2082"/>
                    <a:pt x="1228" y="2006"/>
                  </a:cubicBezTo>
                  <a:cubicBezTo>
                    <a:pt x="1322" y="1893"/>
                    <a:pt x="1454" y="1799"/>
                    <a:pt x="1587" y="1780"/>
                  </a:cubicBezTo>
                  <a:cubicBezTo>
                    <a:pt x="1622" y="1770"/>
                    <a:pt x="1657" y="1765"/>
                    <a:pt x="1692" y="1765"/>
                  </a:cubicBezTo>
                  <a:cubicBezTo>
                    <a:pt x="1787" y="1765"/>
                    <a:pt x="1876" y="1800"/>
                    <a:pt x="1945" y="1855"/>
                  </a:cubicBezTo>
                  <a:cubicBezTo>
                    <a:pt x="2021" y="1912"/>
                    <a:pt x="2096" y="2006"/>
                    <a:pt x="2134" y="2101"/>
                  </a:cubicBezTo>
                  <a:cubicBezTo>
                    <a:pt x="2153" y="2195"/>
                    <a:pt x="2153" y="2289"/>
                    <a:pt x="2134" y="2384"/>
                  </a:cubicBezTo>
                  <a:cubicBezTo>
                    <a:pt x="2172" y="2289"/>
                    <a:pt x="2209" y="2195"/>
                    <a:pt x="2191" y="2082"/>
                  </a:cubicBezTo>
                  <a:cubicBezTo>
                    <a:pt x="2172" y="1968"/>
                    <a:pt x="2115" y="1836"/>
                    <a:pt x="2040" y="1742"/>
                  </a:cubicBezTo>
                  <a:cubicBezTo>
                    <a:pt x="1921" y="1640"/>
                    <a:pt x="1772" y="1569"/>
                    <a:pt x="1620" y="1569"/>
                  </a:cubicBezTo>
                  <a:cubicBezTo>
                    <a:pt x="1603" y="1569"/>
                    <a:pt x="1585" y="1570"/>
                    <a:pt x="1568" y="1572"/>
                  </a:cubicBezTo>
                  <a:cubicBezTo>
                    <a:pt x="1360" y="1591"/>
                    <a:pt x="1171" y="1685"/>
                    <a:pt x="1020" y="1836"/>
                  </a:cubicBezTo>
                  <a:cubicBezTo>
                    <a:pt x="945" y="1912"/>
                    <a:pt x="888" y="2025"/>
                    <a:pt x="850" y="2138"/>
                  </a:cubicBezTo>
                  <a:cubicBezTo>
                    <a:pt x="850" y="2157"/>
                    <a:pt x="831" y="2195"/>
                    <a:pt x="831" y="2214"/>
                  </a:cubicBezTo>
                  <a:lnTo>
                    <a:pt x="831" y="2233"/>
                  </a:lnTo>
                  <a:lnTo>
                    <a:pt x="680" y="1987"/>
                  </a:lnTo>
                  <a:cubicBezTo>
                    <a:pt x="624" y="1893"/>
                    <a:pt x="605" y="1799"/>
                    <a:pt x="548" y="1704"/>
                  </a:cubicBezTo>
                  <a:cubicBezTo>
                    <a:pt x="511" y="1610"/>
                    <a:pt x="473" y="1515"/>
                    <a:pt x="435" y="1421"/>
                  </a:cubicBezTo>
                  <a:cubicBezTo>
                    <a:pt x="378" y="1232"/>
                    <a:pt x="322" y="1043"/>
                    <a:pt x="303" y="855"/>
                  </a:cubicBezTo>
                  <a:cubicBezTo>
                    <a:pt x="265" y="685"/>
                    <a:pt x="303" y="515"/>
                    <a:pt x="397" y="383"/>
                  </a:cubicBezTo>
                  <a:cubicBezTo>
                    <a:pt x="473" y="270"/>
                    <a:pt x="605" y="194"/>
                    <a:pt x="756" y="175"/>
                  </a:cubicBezTo>
                  <a:cubicBezTo>
                    <a:pt x="787" y="173"/>
                    <a:pt x="817" y="172"/>
                    <a:pt x="848" y="172"/>
                  </a:cubicBezTo>
                  <a:cubicBezTo>
                    <a:pt x="1062" y="172"/>
                    <a:pt x="1275" y="229"/>
                    <a:pt x="1473" y="345"/>
                  </a:cubicBezTo>
                  <a:cubicBezTo>
                    <a:pt x="1549" y="383"/>
                    <a:pt x="1605" y="421"/>
                    <a:pt x="1662" y="458"/>
                  </a:cubicBezTo>
                  <a:lnTo>
                    <a:pt x="1719" y="496"/>
                  </a:lnTo>
                  <a:lnTo>
                    <a:pt x="1700" y="458"/>
                  </a:lnTo>
                  <a:cubicBezTo>
                    <a:pt x="1643" y="402"/>
                    <a:pt x="1587" y="345"/>
                    <a:pt x="1530" y="307"/>
                  </a:cubicBezTo>
                  <a:cubicBezTo>
                    <a:pt x="1436" y="232"/>
                    <a:pt x="1341" y="156"/>
                    <a:pt x="1228" y="118"/>
                  </a:cubicBezTo>
                  <a:cubicBezTo>
                    <a:pt x="1118" y="40"/>
                    <a:pt x="981" y="1"/>
                    <a:pt x="841"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8" name="Google Shape;1297;p43">
              <a:extLst>
                <a:ext uri="{FF2B5EF4-FFF2-40B4-BE49-F238E27FC236}">
                  <a16:creationId xmlns:a16="http://schemas.microsoft.com/office/drawing/2014/main" id="{7E9AEA27-C06D-D6F6-5EA1-22325D2C6C94}"/>
                </a:ext>
              </a:extLst>
            </p:cNvPr>
            <p:cNvSpPr/>
            <p:nvPr/>
          </p:nvSpPr>
          <p:spPr>
            <a:xfrm>
              <a:off x="5138725" y="2841691"/>
              <a:ext cx="61850" cy="61375"/>
            </a:xfrm>
            <a:custGeom>
              <a:avLst/>
              <a:gdLst/>
              <a:ahLst/>
              <a:cxnLst/>
              <a:rect l="l" t="t" r="r" b="b"/>
              <a:pathLst>
                <a:path w="2474" h="2455" extrusionOk="0">
                  <a:moveTo>
                    <a:pt x="341" y="0"/>
                  </a:moveTo>
                  <a:lnTo>
                    <a:pt x="341" y="0"/>
                  </a:lnTo>
                  <a:cubicBezTo>
                    <a:pt x="303" y="57"/>
                    <a:pt x="265" y="132"/>
                    <a:pt x="227" y="208"/>
                  </a:cubicBezTo>
                  <a:cubicBezTo>
                    <a:pt x="152" y="397"/>
                    <a:pt x="95" y="585"/>
                    <a:pt x="57" y="793"/>
                  </a:cubicBezTo>
                  <a:cubicBezTo>
                    <a:pt x="20" y="925"/>
                    <a:pt x="1" y="1076"/>
                    <a:pt x="1" y="1208"/>
                  </a:cubicBezTo>
                  <a:cubicBezTo>
                    <a:pt x="1" y="1359"/>
                    <a:pt x="20" y="1529"/>
                    <a:pt x="76" y="1680"/>
                  </a:cubicBezTo>
                  <a:cubicBezTo>
                    <a:pt x="95" y="1756"/>
                    <a:pt x="133" y="1850"/>
                    <a:pt x="171" y="1926"/>
                  </a:cubicBezTo>
                  <a:cubicBezTo>
                    <a:pt x="227" y="2001"/>
                    <a:pt x="284" y="2077"/>
                    <a:pt x="359" y="2133"/>
                  </a:cubicBezTo>
                  <a:lnTo>
                    <a:pt x="473" y="2228"/>
                  </a:lnTo>
                  <a:cubicBezTo>
                    <a:pt x="510" y="2246"/>
                    <a:pt x="548" y="2265"/>
                    <a:pt x="586" y="2303"/>
                  </a:cubicBezTo>
                  <a:cubicBezTo>
                    <a:pt x="680" y="2341"/>
                    <a:pt x="756" y="2379"/>
                    <a:pt x="850" y="2397"/>
                  </a:cubicBezTo>
                  <a:cubicBezTo>
                    <a:pt x="945" y="2435"/>
                    <a:pt x="1039" y="2435"/>
                    <a:pt x="1133" y="2454"/>
                  </a:cubicBezTo>
                  <a:cubicBezTo>
                    <a:pt x="1228" y="2454"/>
                    <a:pt x="1322" y="2435"/>
                    <a:pt x="1416" y="2416"/>
                  </a:cubicBezTo>
                  <a:cubicBezTo>
                    <a:pt x="1586" y="2379"/>
                    <a:pt x="1756" y="2284"/>
                    <a:pt x="1888" y="2171"/>
                  </a:cubicBezTo>
                  <a:cubicBezTo>
                    <a:pt x="2002" y="2058"/>
                    <a:pt x="2115" y="1944"/>
                    <a:pt x="2190" y="1793"/>
                  </a:cubicBezTo>
                  <a:cubicBezTo>
                    <a:pt x="2266" y="1680"/>
                    <a:pt x="2323" y="1548"/>
                    <a:pt x="2379" y="1416"/>
                  </a:cubicBezTo>
                  <a:cubicBezTo>
                    <a:pt x="2436" y="1227"/>
                    <a:pt x="2474" y="1019"/>
                    <a:pt x="2474" y="812"/>
                  </a:cubicBezTo>
                  <a:cubicBezTo>
                    <a:pt x="2474" y="755"/>
                    <a:pt x="2474" y="699"/>
                    <a:pt x="2455" y="642"/>
                  </a:cubicBezTo>
                  <a:cubicBezTo>
                    <a:pt x="2455" y="699"/>
                    <a:pt x="2436" y="755"/>
                    <a:pt x="2417" y="812"/>
                  </a:cubicBezTo>
                  <a:cubicBezTo>
                    <a:pt x="2379" y="982"/>
                    <a:pt x="2304" y="1170"/>
                    <a:pt x="2209" y="1340"/>
                  </a:cubicBezTo>
                  <a:cubicBezTo>
                    <a:pt x="2153" y="1454"/>
                    <a:pt x="2077" y="1548"/>
                    <a:pt x="2002" y="1661"/>
                  </a:cubicBezTo>
                  <a:cubicBezTo>
                    <a:pt x="1907" y="1756"/>
                    <a:pt x="1813" y="1850"/>
                    <a:pt x="1719" y="1944"/>
                  </a:cubicBezTo>
                  <a:cubicBezTo>
                    <a:pt x="1605" y="2020"/>
                    <a:pt x="1473" y="2077"/>
                    <a:pt x="1341" y="2095"/>
                  </a:cubicBezTo>
                  <a:cubicBezTo>
                    <a:pt x="1284" y="2114"/>
                    <a:pt x="1209" y="2114"/>
                    <a:pt x="1152" y="2114"/>
                  </a:cubicBezTo>
                  <a:cubicBezTo>
                    <a:pt x="1077" y="2114"/>
                    <a:pt x="1020" y="2095"/>
                    <a:pt x="945" y="2077"/>
                  </a:cubicBezTo>
                  <a:cubicBezTo>
                    <a:pt x="888" y="2058"/>
                    <a:pt x="812" y="2039"/>
                    <a:pt x="756" y="2001"/>
                  </a:cubicBezTo>
                  <a:cubicBezTo>
                    <a:pt x="718" y="1982"/>
                    <a:pt x="680" y="1982"/>
                    <a:pt x="661" y="1963"/>
                  </a:cubicBezTo>
                  <a:lnTo>
                    <a:pt x="586" y="1888"/>
                  </a:lnTo>
                  <a:cubicBezTo>
                    <a:pt x="529" y="1850"/>
                    <a:pt x="492" y="1793"/>
                    <a:pt x="454" y="1756"/>
                  </a:cubicBezTo>
                  <a:cubicBezTo>
                    <a:pt x="416" y="1699"/>
                    <a:pt x="378" y="1623"/>
                    <a:pt x="359" y="1567"/>
                  </a:cubicBezTo>
                  <a:cubicBezTo>
                    <a:pt x="303" y="1454"/>
                    <a:pt x="265" y="1321"/>
                    <a:pt x="265" y="1189"/>
                  </a:cubicBezTo>
                  <a:cubicBezTo>
                    <a:pt x="246" y="1057"/>
                    <a:pt x="246" y="925"/>
                    <a:pt x="246" y="793"/>
                  </a:cubicBezTo>
                  <a:cubicBezTo>
                    <a:pt x="246" y="604"/>
                    <a:pt x="265" y="415"/>
                    <a:pt x="303" y="208"/>
                  </a:cubicBezTo>
                  <a:cubicBezTo>
                    <a:pt x="322" y="76"/>
                    <a:pt x="341" y="0"/>
                    <a:pt x="341"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9" name="Google Shape;1298;p43">
              <a:extLst>
                <a:ext uri="{FF2B5EF4-FFF2-40B4-BE49-F238E27FC236}">
                  <a16:creationId xmlns:a16="http://schemas.microsoft.com/office/drawing/2014/main" id="{1F75D6EB-26FA-772B-8E53-43620C446802}"/>
                </a:ext>
              </a:extLst>
            </p:cNvPr>
            <p:cNvSpPr/>
            <p:nvPr/>
          </p:nvSpPr>
          <p:spPr>
            <a:xfrm>
              <a:off x="5173175" y="2738316"/>
              <a:ext cx="42500" cy="34225"/>
            </a:xfrm>
            <a:custGeom>
              <a:avLst/>
              <a:gdLst/>
              <a:ahLst/>
              <a:cxnLst/>
              <a:rect l="l" t="t" r="r" b="b"/>
              <a:pathLst>
                <a:path w="1700" h="1369" extrusionOk="0">
                  <a:moveTo>
                    <a:pt x="606" y="0"/>
                  </a:moveTo>
                  <a:cubicBezTo>
                    <a:pt x="441" y="0"/>
                    <a:pt x="296" y="57"/>
                    <a:pt x="208" y="171"/>
                  </a:cubicBezTo>
                  <a:cubicBezTo>
                    <a:pt x="1" y="435"/>
                    <a:pt x="133" y="869"/>
                    <a:pt x="492" y="1134"/>
                  </a:cubicBezTo>
                  <a:cubicBezTo>
                    <a:pt x="686" y="1287"/>
                    <a:pt x="909" y="1369"/>
                    <a:pt x="1105" y="1369"/>
                  </a:cubicBezTo>
                  <a:cubicBezTo>
                    <a:pt x="1270" y="1369"/>
                    <a:pt x="1416" y="1311"/>
                    <a:pt x="1511" y="1190"/>
                  </a:cubicBezTo>
                  <a:cubicBezTo>
                    <a:pt x="1700" y="945"/>
                    <a:pt x="1567" y="511"/>
                    <a:pt x="1209" y="228"/>
                  </a:cubicBezTo>
                  <a:cubicBezTo>
                    <a:pt x="1017" y="76"/>
                    <a:pt x="797" y="0"/>
                    <a:pt x="60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0" name="Google Shape;1299;p43">
              <a:extLst>
                <a:ext uri="{FF2B5EF4-FFF2-40B4-BE49-F238E27FC236}">
                  <a16:creationId xmlns:a16="http://schemas.microsoft.com/office/drawing/2014/main" id="{A1B7685D-0E8A-366F-760F-45D0E2B2731E}"/>
                </a:ext>
              </a:extLst>
            </p:cNvPr>
            <p:cNvSpPr/>
            <p:nvPr/>
          </p:nvSpPr>
          <p:spPr>
            <a:xfrm>
              <a:off x="5069825" y="2863366"/>
              <a:ext cx="42500" cy="34250"/>
            </a:xfrm>
            <a:custGeom>
              <a:avLst/>
              <a:gdLst/>
              <a:ahLst/>
              <a:cxnLst/>
              <a:rect l="l" t="t" r="r" b="b"/>
              <a:pathLst>
                <a:path w="1700" h="1370" extrusionOk="0">
                  <a:moveTo>
                    <a:pt x="603" y="0"/>
                  </a:moveTo>
                  <a:cubicBezTo>
                    <a:pt x="435" y="0"/>
                    <a:pt x="286" y="57"/>
                    <a:pt x="190" y="171"/>
                  </a:cubicBezTo>
                  <a:cubicBezTo>
                    <a:pt x="1" y="436"/>
                    <a:pt x="133" y="870"/>
                    <a:pt x="492" y="1134"/>
                  </a:cubicBezTo>
                  <a:cubicBezTo>
                    <a:pt x="686" y="1288"/>
                    <a:pt x="909" y="1369"/>
                    <a:pt x="1102" y="1369"/>
                  </a:cubicBezTo>
                  <a:cubicBezTo>
                    <a:pt x="1264" y="1369"/>
                    <a:pt x="1406" y="1311"/>
                    <a:pt x="1492" y="1191"/>
                  </a:cubicBezTo>
                  <a:cubicBezTo>
                    <a:pt x="1700" y="945"/>
                    <a:pt x="1568" y="511"/>
                    <a:pt x="1209" y="228"/>
                  </a:cubicBezTo>
                  <a:cubicBezTo>
                    <a:pt x="1017" y="76"/>
                    <a:pt x="797" y="0"/>
                    <a:pt x="6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1" name="Google Shape;1300;p43">
              <a:extLst>
                <a:ext uri="{FF2B5EF4-FFF2-40B4-BE49-F238E27FC236}">
                  <a16:creationId xmlns:a16="http://schemas.microsoft.com/office/drawing/2014/main" id="{B461D625-FBF4-4218-EC68-032EFE0D48AA}"/>
                </a:ext>
              </a:extLst>
            </p:cNvPr>
            <p:cNvSpPr/>
            <p:nvPr/>
          </p:nvSpPr>
          <p:spPr>
            <a:xfrm>
              <a:off x="5018875" y="2800616"/>
              <a:ext cx="28325" cy="74125"/>
            </a:xfrm>
            <a:custGeom>
              <a:avLst/>
              <a:gdLst/>
              <a:ahLst/>
              <a:cxnLst/>
              <a:rect l="l" t="t" r="r" b="b"/>
              <a:pathLst>
                <a:path w="1133" h="2965" extrusionOk="0">
                  <a:moveTo>
                    <a:pt x="1133" y="1"/>
                  </a:moveTo>
                  <a:lnTo>
                    <a:pt x="1019" y="57"/>
                  </a:lnTo>
                  <a:lnTo>
                    <a:pt x="887" y="152"/>
                  </a:lnTo>
                  <a:cubicBezTo>
                    <a:pt x="812" y="190"/>
                    <a:pt x="755" y="246"/>
                    <a:pt x="717" y="303"/>
                  </a:cubicBezTo>
                  <a:cubicBezTo>
                    <a:pt x="661" y="359"/>
                    <a:pt x="604" y="416"/>
                    <a:pt x="529" y="492"/>
                  </a:cubicBezTo>
                  <a:cubicBezTo>
                    <a:pt x="472" y="567"/>
                    <a:pt x="415" y="643"/>
                    <a:pt x="378" y="737"/>
                  </a:cubicBezTo>
                  <a:cubicBezTo>
                    <a:pt x="321" y="813"/>
                    <a:pt x="264" y="907"/>
                    <a:pt x="227" y="1001"/>
                  </a:cubicBezTo>
                  <a:lnTo>
                    <a:pt x="113" y="1303"/>
                  </a:lnTo>
                  <a:lnTo>
                    <a:pt x="38" y="1624"/>
                  </a:lnTo>
                  <a:cubicBezTo>
                    <a:pt x="19" y="1719"/>
                    <a:pt x="0" y="1832"/>
                    <a:pt x="19" y="1926"/>
                  </a:cubicBezTo>
                  <a:cubicBezTo>
                    <a:pt x="0" y="2021"/>
                    <a:pt x="0" y="2115"/>
                    <a:pt x="19" y="2228"/>
                  </a:cubicBezTo>
                  <a:cubicBezTo>
                    <a:pt x="19" y="2304"/>
                    <a:pt x="38" y="2398"/>
                    <a:pt x="57" y="2474"/>
                  </a:cubicBezTo>
                  <a:cubicBezTo>
                    <a:pt x="57" y="2549"/>
                    <a:pt x="94" y="2625"/>
                    <a:pt x="113" y="2681"/>
                  </a:cubicBezTo>
                  <a:lnTo>
                    <a:pt x="189" y="2851"/>
                  </a:lnTo>
                  <a:lnTo>
                    <a:pt x="245" y="2964"/>
                  </a:lnTo>
                  <a:lnTo>
                    <a:pt x="245" y="2832"/>
                  </a:lnTo>
                  <a:lnTo>
                    <a:pt x="245" y="2662"/>
                  </a:lnTo>
                  <a:cubicBezTo>
                    <a:pt x="245" y="2587"/>
                    <a:pt x="245" y="2530"/>
                    <a:pt x="245" y="2455"/>
                  </a:cubicBezTo>
                  <a:cubicBezTo>
                    <a:pt x="264" y="2379"/>
                    <a:pt x="264" y="2304"/>
                    <a:pt x="264" y="2228"/>
                  </a:cubicBezTo>
                  <a:cubicBezTo>
                    <a:pt x="264" y="2134"/>
                    <a:pt x="302" y="2058"/>
                    <a:pt x="302" y="1964"/>
                  </a:cubicBezTo>
                  <a:cubicBezTo>
                    <a:pt x="302" y="1870"/>
                    <a:pt x="321" y="1775"/>
                    <a:pt x="359" y="1681"/>
                  </a:cubicBezTo>
                  <a:lnTo>
                    <a:pt x="415" y="1398"/>
                  </a:lnTo>
                  <a:lnTo>
                    <a:pt x="510" y="1133"/>
                  </a:lnTo>
                  <a:cubicBezTo>
                    <a:pt x="547" y="1039"/>
                    <a:pt x="566" y="964"/>
                    <a:pt x="623" y="869"/>
                  </a:cubicBezTo>
                  <a:cubicBezTo>
                    <a:pt x="661" y="794"/>
                    <a:pt x="680" y="699"/>
                    <a:pt x="736" y="643"/>
                  </a:cubicBezTo>
                  <a:cubicBezTo>
                    <a:pt x="774" y="567"/>
                    <a:pt x="812" y="492"/>
                    <a:pt x="850" y="435"/>
                  </a:cubicBezTo>
                  <a:cubicBezTo>
                    <a:pt x="868" y="359"/>
                    <a:pt x="906" y="303"/>
                    <a:pt x="963" y="246"/>
                  </a:cubicBezTo>
                  <a:lnTo>
                    <a:pt x="1038" y="114"/>
                  </a:lnTo>
                  <a:lnTo>
                    <a:pt x="1133" y="1"/>
                  </a:ln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2" name="Google Shape;1301;p43">
              <a:extLst>
                <a:ext uri="{FF2B5EF4-FFF2-40B4-BE49-F238E27FC236}">
                  <a16:creationId xmlns:a16="http://schemas.microsoft.com/office/drawing/2014/main" id="{2A6DBDAD-3D6B-D0A2-EDCB-4FD2B96DCC57}"/>
                </a:ext>
              </a:extLst>
            </p:cNvPr>
            <p:cNvSpPr/>
            <p:nvPr/>
          </p:nvSpPr>
          <p:spPr>
            <a:xfrm>
              <a:off x="5127400" y="2665191"/>
              <a:ext cx="69875" cy="37775"/>
            </a:xfrm>
            <a:custGeom>
              <a:avLst/>
              <a:gdLst/>
              <a:ahLst/>
              <a:cxnLst/>
              <a:rect l="l" t="t" r="r" b="b"/>
              <a:pathLst>
                <a:path w="2795" h="1511" extrusionOk="0">
                  <a:moveTo>
                    <a:pt x="2266" y="0"/>
                  </a:moveTo>
                  <a:cubicBezTo>
                    <a:pt x="2190" y="0"/>
                    <a:pt x="2096" y="19"/>
                    <a:pt x="2002" y="19"/>
                  </a:cubicBezTo>
                  <a:cubicBezTo>
                    <a:pt x="1907" y="19"/>
                    <a:pt x="1813" y="38"/>
                    <a:pt x="1718" y="76"/>
                  </a:cubicBezTo>
                  <a:cubicBezTo>
                    <a:pt x="1624" y="95"/>
                    <a:pt x="1530" y="113"/>
                    <a:pt x="1435" y="151"/>
                  </a:cubicBezTo>
                  <a:lnTo>
                    <a:pt x="1133" y="283"/>
                  </a:lnTo>
                  <a:lnTo>
                    <a:pt x="869" y="453"/>
                  </a:lnTo>
                  <a:cubicBezTo>
                    <a:pt x="775" y="510"/>
                    <a:pt x="699" y="567"/>
                    <a:pt x="624" y="642"/>
                  </a:cubicBezTo>
                  <a:cubicBezTo>
                    <a:pt x="548" y="699"/>
                    <a:pt x="473" y="774"/>
                    <a:pt x="416" y="850"/>
                  </a:cubicBezTo>
                  <a:cubicBezTo>
                    <a:pt x="359" y="906"/>
                    <a:pt x="303" y="982"/>
                    <a:pt x="265" y="1038"/>
                  </a:cubicBezTo>
                  <a:cubicBezTo>
                    <a:pt x="189" y="1152"/>
                    <a:pt x="114" y="1265"/>
                    <a:pt x="57" y="1378"/>
                  </a:cubicBezTo>
                  <a:lnTo>
                    <a:pt x="1" y="1510"/>
                  </a:lnTo>
                  <a:lnTo>
                    <a:pt x="1" y="1510"/>
                  </a:lnTo>
                  <a:lnTo>
                    <a:pt x="114" y="1416"/>
                  </a:lnTo>
                  <a:cubicBezTo>
                    <a:pt x="189" y="1359"/>
                    <a:pt x="265" y="1265"/>
                    <a:pt x="378" y="1171"/>
                  </a:cubicBezTo>
                  <a:cubicBezTo>
                    <a:pt x="454" y="1133"/>
                    <a:pt x="510" y="1076"/>
                    <a:pt x="586" y="1020"/>
                  </a:cubicBezTo>
                  <a:cubicBezTo>
                    <a:pt x="643" y="963"/>
                    <a:pt x="718" y="925"/>
                    <a:pt x="794" y="869"/>
                  </a:cubicBezTo>
                  <a:cubicBezTo>
                    <a:pt x="869" y="831"/>
                    <a:pt x="945" y="774"/>
                    <a:pt x="1039" y="736"/>
                  </a:cubicBezTo>
                  <a:lnTo>
                    <a:pt x="1284" y="585"/>
                  </a:lnTo>
                  <a:lnTo>
                    <a:pt x="1549" y="472"/>
                  </a:lnTo>
                  <a:cubicBezTo>
                    <a:pt x="1643" y="434"/>
                    <a:pt x="1718" y="397"/>
                    <a:pt x="1813" y="359"/>
                  </a:cubicBezTo>
                  <a:cubicBezTo>
                    <a:pt x="1888" y="340"/>
                    <a:pt x="1964" y="283"/>
                    <a:pt x="2058" y="264"/>
                  </a:cubicBezTo>
                  <a:cubicBezTo>
                    <a:pt x="2153" y="246"/>
                    <a:pt x="2228" y="227"/>
                    <a:pt x="2285" y="189"/>
                  </a:cubicBezTo>
                  <a:cubicBezTo>
                    <a:pt x="2436" y="151"/>
                    <a:pt x="2568" y="132"/>
                    <a:pt x="2643" y="95"/>
                  </a:cubicBezTo>
                  <a:lnTo>
                    <a:pt x="2794" y="57"/>
                  </a:lnTo>
                  <a:lnTo>
                    <a:pt x="2643" y="38"/>
                  </a:lnTo>
                  <a:cubicBezTo>
                    <a:pt x="2511" y="0"/>
                    <a:pt x="2398" y="0"/>
                    <a:pt x="2266" y="0"/>
                  </a:cubicBez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3" name="Google Shape;1302;p43">
              <a:extLst>
                <a:ext uri="{FF2B5EF4-FFF2-40B4-BE49-F238E27FC236}">
                  <a16:creationId xmlns:a16="http://schemas.microsoft.com/office/drawing/2014/main" id="{8F02C405-9C1D-533D-5DE7-3A3D566D2021}"/>
                </a:ext>
              </a:extLst>
            </p:cNvPr>
            <p:cNvSpPr/>
            <p:nvPr/>
          </p:nvSpPr>
          <p:spPr>
            <a:xfrm>
              <a:off x="5070425" y="2931891"/>
              <a:ext cx="97250" cy="68725"/>
            </a:xfrm>
            <a:custGeom>
              <a:avLst/>
              <a:gdLst/>
              <a:ahLst/>
              <a:cxnLst/>
              <a:rect l="l" t="t" r="r" b="b"/>
              <a:pathLst>
                <a:path w="3890" h="2749" extrusionOk="0">
                  <a:moveTo>
                    <a:pt x="2490" y="1"/>
                  </a:moveTo>
                  <a:cubicBezTo>
                    <a:pt x="1197" y="1"/>
                    <a:pt x="0" y="1660"/>
                    <a:pt x="1317" y="2527"/>
                  </a:cubicBezTo>
                  <a:cubicBezTo>
                    <a:pt x="1547" y="2682"/>
                    <a:pt x="1769" y="2748"/>
                    <a:pt x="1977" y="2748"/>
                  </a:cubicBezTo>
                  <a:cubicBezTo>
                    <a:pt x="3163" y="2748"/>
                    <a:pt x="3890" y="569"/>
                    <a:pt x="3167" y="167"/>
                  </a:cubicBezTo>
                  <a:cubicBezTo>
                    <a:pt x="2947" y="52"/>
                    <a:pt x="2717" y="1"/>
                    <a:pt x="2490" y="1"/>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4" name="Google Shape;1303;p43">
              <a:extLst>
                <a:ext uri="{FF2B5EF4-FFF2-40B4-BE49-F238E27FC236}">
                  <a16:creationId xmlns:a16="http://schemas.microsoft.com/office/drawing/2014/main" id="{EC898AF0-CAA9-AEF0-7CE7-7331172734F6}"/>
                </a:ext>
              </a:extLst>
            </p:cNvPr>
            <p:cNvSpPr/>
            <p:nvPr/>
          </p:nvSpPr>
          <p:spPr>
            <a:xfrm>
              <a:off x="5273675" y="2676916"/>
              <a:ext cx="82500" cy="59325"/>
            </a:xfrm>
            <a:custGeom>
              <a:avLst/>
              <a:gdLst/>
              <a:ahLst/>
              <a:cxnLst/>
              <a:rect l="l" t="t" r="r" b="b"/>
              <a:pathLst>
                <a:path w="3300" h="2373" extrusionOk="0">
                  <a:moveTo>
                    <a:pt x="1718" y="0"/>
                  </a:moveTo>
                  <a:cubicBezTo>
                    <a:pt x="828" y="0"/>
                    <a:pt x="0" y="1472"/>
                    <a:pt x="681" y="2212"/>
                  </a:cubicBezTo>
                  <a:cubicBezTo>
                    <a:pt x="785" y="2322"/>
                    <a:pt x="945" y="2372"/>
                    <a:pt x="1131" y="2372"/>
                  </a:cubicBezTo>
                  <a:cubicBezTo>
                    <a:pt x="1960" y="2372"/>
                    <a:pt x="3300" y="1383"/>
                    <a:pt x="2437" y="381"/>
                  </a:cubicBezTo>
                  <a:cubicBezTo>
                    <a:pt x="2212" y="112"/>
                    <a:pt x="1963" y="0"/>
                    <a:pt x="1718"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5" name="Google Shape;1304;p43">
              <a:extLst>
                <a:ext uri="{FF2B5EF4-FFF2-40B4-BE49-F238E27FC236}">
                  <a16:creationId xmlns:a16="http://schemas.microsoft.com/office/drawing/2014/main" id="{68EE957E-6C68-E445-42BE-AD350EA294E9}"/>
                </a:ext>
              </a:extLst>
            </p:cNvPr>
            <p:cNvSpPr/>
            <p:nvPr/>
          </p:nvSpPr>
          <p:spPr>
            <a:xfrm>
              <a:off x="5194425" y="2751541"/>
              <a:ext cx="176050" cy="204425"/>
            </a:xfrm>
            <a:custGeom>
              <a:avLst/>
              <a:gdLst/>
              <a:ahLst/>
              <a:cxnLst/>
              <a:rect l="l" t="t" r="r" b="b"/>
              <a:pathLst>
                <a:path w="7042" h="8177" extrusionOk="0">
                  <a:moveTo>
                    <a:pt x="3851" y="1"/>
                  </a:moveTo>
                  <a:cubicBezTo>
                    <a:pt x="3360" y="1700"/>
                    <a:pt x="0" y="7230"/>
                    <a:pt x="0" y="7230"/>
                  </a:cubicBezTo>
                  <a:cubicBezTo>
                    <a:pt x="0" y="7230"/>
                    <a:pt x="1663" y="8177"/>
                    <a:pt x="3253" y="8177"/>
                  </a:cubicBezTo>
                  <a:cubicBezTo>
                    <a:pt x="4282" y="8177"/>
                    <a:pt x="5280" y="7781"/>
                    <a:pt x="5776" y="6475"/>
                  </a:cubicBezTo>
                  <a:cubicBezTo>
                    <a:pt x="7041" y="3134"/>
                    <a:pt x="3851" y="1"/>
                    <a:pt x="385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6" name="Google Shape;1305;p43">
              <a:extLst>
                <a:ext uri="{FF2B5EF4-FFF2-40B4-BE49-F238E27FC236}">
                  <a16:creationId xmlns:a16="http://schemas.microsoft.com/office/drawing/2014/main" id="{222BAC80-69ED-EA7D-FFDD-97B267A8AC99}"/>
                </a:ext>
              </a:extLst>
            </p:cNvPr>
            <p:cNvSpPr/>
            <p:nvPr/>
          </p:nvSpPr>
          <p:spPr>
            <a:xfrm>
              <a:off x="5281725" y="2796841"/>
              <a:ext cx="73650" cy="126975"/>
            </a:xfrm>
            <a:custGeom>
              <a:avLst/>
              <a:gdLst/>
              <a:ahLst/>
              <a:cxnLst/>
              <a:rect l="l" t="t" r="r" b="b"/>
              <a:pathLst>
                <a:path w="2946" h="5079" extrusionOk="0">
                  <a:moveTo>
                    <a:pt x="1699" y="1"/>
                  </a:moveTo>
                  <a:lnTo>
                    <a:pt x="1699" y="1"/>
                  </a:lnTo>
                  <a:cubicBezTo>
                    <a:pt x="1057" y="1020"/>
                    <a:pt x="0" y="3323"/>
                    <a:pt x="2096" y="5079"/>
                  </a:cubicBezTo>
                  <a:cubicBezTo>
                    <a:pt x="2171" y="4947"/>
                    <a:pt x="2228" y="4795"/>
                    <a:pt x="2284" y="4663"/>
                  </a:cubicBezTo>
                  <a:cubicBezTo>
                    <a:pt x="2945" y="2908"/>
                    <a:pt x="2379" y="1209"/>
                    <a:pt x="169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7" name="Google Shape;1306;p43">
              <a:extLst>
                <a:ext uri="{FF2B5EF4-FFF2-40B4-BE49-F238E27FC236}">
                  <a16:creationId xmlns:a16="http://schemas.microsoft.com/office/drawing/2014/main" id="{1E9131ED-B5BC-4EED-9606-FED6B5AE56C6}"/>
                </a:ext>
              </a:extLst>
            </p:cNvPr>
            <p:cNvSpPr/>
            <p:nvPr/>
          </p:nvSpPr>
          <p:spPr>
            <a:xfrm>
              <a:off x="5234525" y="2822816"/>
              <a:ext cx="51950" cy="49775"/>
            </a:xfrm>
            <a:custGeom>
              <a:avLst/>
              <a:gdLst/>
              <a:ahLst/>
              <a:cxnLst/>
              <a:rect l="l" t="t" r="r" b="b"/>
              <a:pathLst>
                <a:path w="2078" h="1991" extrusionOk="0">
                  <a:moveTo>
                    <a:pt x="1233" y="0"/>
                  </a:moveTo>
                  <a:cubicBezTo>
                    <a:pt x="1116" y="0"/>
                    <a:pt x="997" y="8"/>
                    <a:pt x="888" y="19"/>
                  </a:cubicBezTo>
                  <a:cubicBezTo>
                    <a:pt x="605" y="547"/>
                    <a:pt x="303" y="1095"/>
                    <a:pt x="1" y="1605"/>
                  </a:cubicBezTo>
                  <a:cubicBezTo>
                    <a:pt x="394" y="1778"/>
                    <a:pt x="933" y="1990"/>
                    <a:pt x="1166" y="1990"/>
                  </a:cubicBezTo>
                  <a:cubicBezTo>
                    <a:pt x="1212" y="1990"/>
                    <a:pt x="1247" y="1982"/>
                    <a:pt x="1265" y="1963"/>
                  </a:cubicBezTo>
                  <a:cubicBezTo>
                    <a:pt x="1435" y="1774"/>
                    <a:pt x="2077" y="566"/>
                    <a:pt x="1888" y="208"/>
                  </a:cubicBezTo>
                  <a:cubicBezTo>
                    <a:pt x="1795" y="47"/>
                    <a:pt x="1520" y="0"/>
                    <a:pt x="123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8" name="Google Shape;1307;p43">
              <a:extLst>
                <a:ext uri="{FF2B5EF4-FFF2-40B4-BE49-F238E27FC236}">
                  <a16:creationId xmlns:a16="http://schemas.microsoft.com/office/drawing/2014/main" id="{ABC0E842-3B9D-9A76-6357-1AACB28BE0EE}"/>
                </a:ext>
              </a:extLst>
            </p:cNvPr>
            <p:cNvSpPr/>
            <p:nvPr/>
          </p:nvSpPr>
          <p:spPr>
            <a:xfrm>
              <a:off x="8221275" y="2997241"/>
              <a:ext cx="395650" cy="205625"/>
            </a:xfrm>
            <a:custGeom>
              <a:avLst/>
              <a:gdLst/>
              <a:ahLst/>
              <a:cxnLst/>
              <a:rect l="l" t="t" r="r" b="b"/>
              <a:pathLst>
                <a:path w="15826" h="8225" extrusionOk="0">
                  <a:moveTo>
                    <a:pt x="9729" y="0"/>
                  </a:moveTo>
                  <a:cubicBezTo>
                    <a:pt x="9658" y="0"/>
                    <a:pt x="9580" y="14"/>
                    <a:pt x="9496" y="45"/>
                  </a:cubicBezTo>
                  <a:cubicBezTo>
                    <a:pt x="8363" y="460"/>
                    <a:pt x="8948" y="3216"/>
                    <a:pt x="8948" y="3216"/>
                  </a:cubicBezTo>
                  <a:cubicBezTo>
                    <a:pt x="7896" y="3820"/>
                    <a:pt x="6939" y="4044"/>
                    <a:pt x="6098" y="4044"/>
                  </a:cubicBezTo>
                  <a:cubicBezTo>
                    <a:pt x="3646" y="4044"/>
                    <a:pt x="2172" y="2140"/>
                    <a:pt x="2172" y="2140"/>
                  </a:cubicBezTo>
                  <a:lnTo>
                    <a:pt x="1" y="6237"/>
                  </a:lnTo>
                  <a:cubicBezTo>
                    <a:pt x="1205" y="7724"/>
                    <a:pt x="2778" y="8225"/>
                    <a:pt x="4350" y="8225"/>
                  </a:cubicBezTo>
                  <a:cubicBezTo>
                    <a:pt x="7585" y="8225"/>
                    <a:pt x="10817" y="6105"/>
                    <a:pt x="10817" y="6105"/>
                  </a:cubicBezTo>
                  <a:cubicBezTo>
                    <a:pt x="10970" y="6144"/>
                    <a:pt x="11140" y="6163"/>
                    <a:pt x="11321" y="6163"/>
                  </a:cubicBezTo>
                  <a:cubicBezTo>
                    <a:pt x="13041" y="6163"/>
                    <a:pt x="15826" y="4515"/>
                    <a:pt x="15706" y="3764"/>
                  </a:cubicBezTo>
                  <a:cubicBezTo>
                    <a:pt x="15669" y="3498"/>
                    <a:pt x="15428" y="3409"/>
                    <a:pt x="15121" y="3409"/>
                  </a:cubicBezTo>
                  <a:cubicBezTo>
                    <a:pt x="14530" y="3409"/>
                    <a:pt x="13694" y="3740"/>
                    <a:pt x="13585" y="3794"/>
                  </a:cubicBezTo>
                  <a:lnTo>
                    <a:pt x="13585" y="3794"/>
                  </a:lnTo>
                  <a:cubicBezTo>
                    <a:pt x="13757" y="3689"/>
                    <a:pt x="15743" y="2453"/>
                    <a:pt x="15310" y="1857"/>
                  </a:cubicBezTo>
                  <a:cubicBezTo>
                    <a:pt x="15229" y="1752"/>
                    <a:pt x="15080" y="1710"/>
                    <a:pt x="14889" y="1710"/>
                  </a:cubicBezTo>
                  <a:cubicBezTo>
                    <a:pt x="14051" y="1710"/>
                    <a:pt x="12422" y="2537"/>
                    <a:pt x="12422" y="2537"/>
                  </a:cubicBezTo>
                  <a:cubicBezTo>
                    <a:pt x="12422" y="2537"/>
                    <a:pt x="14253" y="347"/>
                    <a:pt x="13271" y="234"/>
                  </a:cubicBezTo>
                  <a:cubicBezTo>
                    <a:pt x="13246" y="231"/>
                    <a:pt x="13220" y="229"/>
                    <a:pt x="13194" y="229"/>
                  </a:cubicBezTo>
                  <a:cubicBezTo>
                    <a:pt x="12219" y="229"/>
                    <a:pt x="10591" y="2216"/>
                    <a:pt x="10591" y="2216"/>
                  </a:cubicBezTo>
                  <a:cubicBezTo>
                    <a:pt x="10591" y="2216"/>
                    <a:pt x="10623" y="0"/>
                    <a:pt x="9729"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9" name="Google Shape;1308;p43">
              <a:extLst>
                <a:ext uri="{FF2B5EF4-FFF2-40B4-BE49-F238E27FC236}">
                  <a16:creationId xmlns:a16="http://schemas.microsoft.com/office/drawing/2014/main" id="{5003EF4C-B445-92D4-9BB8-D88659DE0EE7}"/>
                </a:ext>
              </a:extLst>
            </p:cNvPr>
            <p:cNvSpPr/>
            <p:nvPr/>
          </p:nvSpPr>
          <p:spPr>
            <a:xfrm>
              <a:off x="8474700" y="3073866"/>
              <a:ext cx="34475" cy="42500"/>
            </a:xfrm>
            <a:custGeom>
              <a:avLst/>
              <a:gdLst/>
              <a:ahLst/>
              <a:cxnLst/>
              <a:rect l="l" t="t" r="r" b="b"/>
              <a:pathLst>
                <a:path w="1379" h="1700" extrusionOk="0">
                  <a:moveTo>
                    <a:pt x="1077" y="0"/>
                  </a:moveTo>
                  <a:lnTo>
                    <a:pt x="1" y="1699"/>
                  </a:lnTo>
                  <a:cubicBezTo>
                    <a:pt x="831" y="1624"/>
                    <a:pt x="1379" y="774"/>
                    <a:pt x="1077" y="0"/>
                  </a:cubicBezTo>
                  <a:close/>
                </a:path>
              </a:pathLst>
            </a:custGeom>
            <a:solidFill>
              <a:srgbClr val="FFD9C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0" name="Google Shape;1309;p43">
              <a:extLst>
                <a:ext uri="{FF2B5EF4-FFF2-40B4-BE49-F238E27FC236}">
                  <a16:creationId xmlns:a16="http://schemas.microsoft.com/office/drawing/2014/main" id="{B8E7E410-7E34-D2A3-12BF-C664AFE2C4A8}"/>
                </a:ext>
              </a:extLst>
            </p:cNvPr>
            <p:cNvSpPr/>
            <p:nvPr/>
          </p:nvSpPr>
          <p:spPr>
            <a:xfrm>
              <a:off x="8474700" y="3073866"/>
              <a:ext cx="32125" cy="43325"/>
            </a:xfrm>
            <a:custGeom>
              <a:avLst/>
              <a:gdLst/>
              <a:ahLst/>
              <a:cxnLst/>
              <a:rect l="l" t="t" r="r" b="b"/>
              <a:pathLst>
                <a:path w="1285" h="1733" extrusionOk="0">
                  <a:moveTo>
                    <a:pt x="1077" y="0"/>
                  </a:moveTo>
                  <a:lnTo>
                    <a:pt x="1095" y="95"/>
                  </a:lnTo>
                  <a:cubicBezTo>
                    <a:pt x="1095" y="170"/>
                    <a:pt x="1077" y="265"/>
                    <a:pt x="1077" y="359"/>
                  </a:cubicBezTo>
                  <a:cubicBezTo>
                    <a:pt x="1058" y="397"/>
                    <a:pt x="1058" y="453"/>
                    <a:pt x="1039" y="510"/>
                  </a:cubicBezTo>
                  <a:cubicBezTo>
                    <a:pt x="1039" y="567"/>
                    <a:pt x="1001" y="623"/>
                    <a:pt x="1001" y="680"/>
                  </a:cubicBezTo>
                  <a:cubicBezTo>
                    <a:pt x="982" y="737"/>
                    <a:pt x="944" y="793"/>
                    <a:pt x="926" y="850"/>
                  </a:cubicBezTo>
                  <a:cubicBezTo>
                    <a:pt x="869" y="963"/>
                    <a:pt x="793" y="1076"/>
                    <a:pt x="718" y="1171"/>
                  </a:cubicBezTo>
                  <a:cubicBezTo>
                    <a:pt x="680" y="1209"/>
                    <a:pt x="642" y="1265"/>
                    <a:pt x="586" y="1303"/>
                  </a:cubicBezTo>
                  <a:cubicBezTo>
                    <a:pt x="548" y="1341"/>
                    <a:pt x="510" y="1378"/>
                    <a:pt x="454" y="1416"/>
                  </a:cubicBezTo>
                  <a:cubicBezTo>
                    <a:pt x="416" y="1454"/>
                    <a:pt x="378" y="1492"/>
                    <a:pt x="321" y="1511"/>
                  </a:cubicBezTo>
                  <a:cubicBezTo>
                    <a:pt x="246" y="1567"/>
                    <a:pt x="170" y="1605"/>
                    <a:pt x="95" y="1643"/>
                  </a:cubicBezTo>
                  <a:lnTo>
                    <a:pt x="1" y="1699"/>
                  </a:lnTo>
                  <a:lnTo>
                    <a:pt x="114" y="1718"/>
                  </a:lnTo>
                  <a:cubicBezTo>
                    <a:pt x="161" y="1728"/>
                    <a:pt x="208" y="1732"/>
                    <a:pt x="255" y="1732"/>
                  </a:cubicBezTo>
                  <a:cubicBezTo>
                    <a:pt x="303" y="1732"/>
                    <a:pt x="350" y="1728"/>
                    <a:pt x="397" y="1718"/>
                  </a:cubicBezTo>
                  <a:cubicBezTo>
                    <a:pt x="472" y="1699"/>
                    <a:pt x="529" y="1680"/>
                    <a:pt x="586" y="1662"/>
                  </a:cubicBezTo>
                  <a:cubicBezTo>
                    <a:pt x="661" y="1624"/>
                    <a:pt x="718" y="1605"/>
                    <a:pt x="775" y="1548"/>
                  </a:cubicBezTo>
                  <a:cubicBezTo>
                    <a:pt x="850" y="1511"/>
                    <a:pt x="907" y="1454"/>
                    <a:pt x="963" y="1397"/>
                  </a:cubicBezTo>
                  <a:cubicBezTo>
                    <a:pt x="1077" y="1284"/>
                    <a:pt x="1171" y="1152"/>
                    <a:pt x="1228" y="982"/>
                  </a:cubicBezTo>
                  <a:cubicBezTo>
                    <a:pt x="1246" y="907"/>
                    <a:pt x="1265" y="831"/>
                    <a:pt x="1284" y="755"/>
                  </a:cubicBezTo>
                  <a:cubicBezTo>
                    <a:pt x="1284" y="680"/>
                    <a:pt x="1284" y="604"/>
                    <a:pt x="1284" y="529"/>
                  </a:cubicBezTo>
                  <a:cubicBezTo>
                    <a:pt x="1284" y="472"/>
                    <a:pt x="1265" y="397"/>
                    <a:pt x="1246" y="340"/>
                  </a:cubicBezTo>
                  <a:cubicBezTo>
                    <a:pt x="1228" y="246"/>
                    <a:pt x="1190" y="170"/>
                    <a:pt x="1152" y="76"/>
                  </a:cubicBezTo>
                  <a:cubicBezTo>
                    <a:pt x="1114" y="19"/>
                    <a:pt x="1077" y="0"/>
                    <a:pt x="1077"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1" name="Google Shape;1310;p43">
              <a:extLst>
                <a:ext uri="{FF2B5EF4-FFF2-40B4-BE49-F238E27FC236}">
                  <a16:creationId xmlns:a16="http://schemas.microsoft.com/office/drawing/2014/main" id="{6EB2CAF0-BC60-5892-C026-CE14BB14BE1A}"/>
                </a:ext>
              </a:extLst>
            </p:cNvPr>
            <p:cNvSpPr/>
            <p:nvPr/>
          </p:nvSpPr>
          <p:spPr>
            <a:xfrm>
              <a:off x="7764000" y="2754566"/>
              <a:ext cx="194925" cy="210775"/>
            </a:xfrm>
            <a:custGeom>
              <a:avLst/>
              <a:gdLst/>
              <a:ahLst/>
              <a:cxnLst/>
              <a:rect l="l" t="t" r="r" b="b"/>
              <a:pathLst>
                <a:path w="7797" h="8431" extrusionOk="0">
                  <a:moveTo>
                    <a:pt x="5595" y="0"/>
                  </a:moveTo>
                  <a:cubicBezTo>
                    <a:pt x="4587" y="0"/>
                    <a:pt x="3401" y="259"/>
                    <a:pt x="2417" y="1201"/>
                  </a:cubicBezTo>
                  <a:cubicBezTo>
                    <a:pt x="227" y="3277"/>
                    <a:pt x="0" y="7015"/>
                    <a:pt x="0" y="7015"/>
                  </a:cubicBezTo>
                  <a:lnTo>
                    <a:pt x="2549" y="8431"/>
                  </a:lnTo>
                  <a:cubicBezTo>
                    <a:pt x="2549" y="8431"/>
                    <a:pt x="2926" y="5033"/>
                    <a:pt x="4002" y="4391"/>
                  </a:cubicBezTo>
                  <a:cubicBezTo>
                    <a:pt x="4386" y="4165"/>
                    <a:pt x="4940" y="4093"/>
                    <a:pt x="5491" y="4093"/>
                  </a:cubicBezTo>
                  <a:cubicBezTo>
                    <a:pt x="6460" y="4093"/>
                    <a:pt x="7419" y="4316"/>
                    <a:pt x="7419" y="4316"/>
                  </a:cubicBezTo>
                  <a:lnTo>
                    <a:pt x="7796" y="389"/>
                  </a:lnTo>
                  <a:cubicBezTo>
                    <a:pt x="7796" y="389"/>
                    <a:pt x="6829" y="0"/>
                    <a:pt x="5595"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2" name="Google Shape;1311;p43">
              <a:extLst>
                <a:ext uri="{FF2B5EF4-FFF2-40B4-BE49-F238E27FC236}">
                  <a16:creationId xmlns:a16="http://schemas.microsoft.com/office/drawing/2014/main" id="{47AA83FE-3071-D2B6-1204-D8357349256C}"/>
                </a:ext>
              </a:extLst>
            </p:cNvPr>
            <p:cNvSpPr/>
            <p:nvPr/>
          </p:nvSpPr>
          <p:spPr>
            <a:xfrm>
              <a:off x="7818200" y="2689566"/>
              <a:ext cx="455500" cy="331825"/>
            </a:xfrm>
            <a:custGeom>
              <a:avLst/>
              <a:gdLst/>
              <a:ahLst/>
              <a:cxnLst/>
              <a:rect l="l" t="t" r="r" b="b"/>
              <a:pathLst>
                <a:path w="18220" h="13273" extrusionOk="0">
                  <a:moveTo>
                    <a:pt x="11289" y="0"/>
                  </a:moveTo>
                  <a:cubicBezTo>
                    <a:pt x="8528" y="0"/>
                    <a:pt x="5061" y="711"/>
                    <a:pt x="2986" y="4481"/>
                  </a:cubicBezTo>
                  <a:cubicBezTo>
                    <a:pt x="0" y="9851"/>
                    <a:pt x="3036" y="13272"/>
                    <a:pt x="5677" y="13272"/>
                  </a:cubicBezTo>
                  <a:cubicBezTo>
                    <a:pt x="5775" y="13272"/>
                    <a:pt x="5872" y="13268"/>
                    <a:pt x="5968" y="13258"/>
                  </a:cubicBezTo>
                  <a:cubicBezTo>
                    <a:pt x="8668" y="12994"/>
                    <a:pt x="18219" y="9691"/>
                    <a:pt x="16539" y="3933"/>
                  </a:cubicBezTo>
                  <a:cubicBezTo>
                    <a:pt x="16539" y="3933"/>
                    <a:pt x="16917" y="422"/>
                    <a:pt x="14557" y="233"/>
                  </a:cubicBezTo>
                  <a:cubicBezTo>
                    <a:pt x="13789" y="166"/>
                    <a:pt x="12621" y="0"/>
                    <a:pt x="1128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3" name="Google Shape;1312;p43">
              <a:extLst>
                <a:ext uri="{FF2B5EF4-FFF2-40B4-BE49-F238E27FC236}">
                  <a16:creationId xmlns:a16="http://schemas.microsoft.com/office/drawing/2014/main" id="{0D7BF59D-9098-7DAC-7087-ADACFA8E19F3}"/>
                </a:ext>
              </a:extLst>
            </p:cNvPr>
            <p:cNvSpPr/>
            <p:nvPr/>
          </p:nvSpPr>
          <p:spPr>
            <a:xfrm>
              <a:off x="7856025" y="2745416"/>
              <a:ext cx="450225" cy="464000"/>
            </a:xfrm>
            <a:custGeom>
              <a:avLst/>
              <a:gdLst/>
              <a:ahLst/>
              <a:cxnLst/>
              <a:rect l="l" t="t" r="r" b="b"/>
              <a:pathLst>
                <a:path w="18009" h="18560" extrusionOk="0">
                  <a:moveTo>
                    <a:pt x="4002" y="0"/>
                  </a:moveTo>
                  <a:cubicBezTo>
                    <a:pt x="4002" y="0"/>
                    <a:pt x="2681" y="3530"/>
                    <a:pt x="2398" y="4870"/>
                  </a:cubicBezTo>
                  <a:cubicBezTo>
                    <a:pt x="2398" y="4870"/>
                    <a:pt x="4946" y="5512"/>
                    <a:pt x="5380" y="5626"/>
                  </a:cubicBezTo>
                  <a:cubicBezTo>
                    <a:pt x="5380" y="5626"/>
                    <a:pt x="1831" y="7815"/>
                    <a:pt x="906" y="8721"/>
                  </a:cubicBezTo>
                  <a:cubicBezTo>
                    <a:pt x="0" y="9646"/>
                    <a:pt x="1586" y="17518"/>
                    <a:pt x="2700" y="18481"/>
                  </a:cubicBezTo>
                  <a:cubicBezTo>
                    <a:pt x="2760" y="18534"/>
                    <a:pt x="2841" y="18559"/>
                    <a:pt x="2938" y="18559"/>
                  </a:cubicBezTo>
                  <a:cubicBezTo>
                    <a:pt x="4589" y="18559"/>
                    <a:pt x="11156" y="11251"/>
                    <a:pt x="11156" y="11251"/>
                  </a:cubicBezTo>
                  <a:cubicBezTo>
                    <a:pt x="11156" y="11251"/>
                    <a:pt x="12365" y="15328"/>
                    <a:pt x="13969" y="16914"/>
                  </a:cubicBezTo>
                  <a:cubicBezTo>
                    <a:pt x="13969" y="16914"/>
                    <a:pt x="17631" y="13516"/>
                    <a:pt x="18009" y="12383"/>
                  </a:cubicBezTo>
                  <a:cubicBezTo>
                    <a:pt x="18009" y="12383"/>
                    <a:pt x="15366" y="9911"/>
                    <a:pt x="14611" y="8061"/>
                  </a:cubicBezTo>
                  <a:cubicBezTo>
                    <a:pt x="13875" y="6192"/>
                    <a:pt x="13818" y="5550"/>
                    <a:pt x="12025" y="3851"/>
                  </a:cubicBezTo>
                  <a:cubicBezTo>
                    <a:pt x="12025" y="3851"/>
                    <a:pt x="6815" y="548"/>
                    <a:pt x="40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4" name="Google Shape;1313;p43">
              <a:extLst>
                <a:ext uri="{FF2B5EF4-FFF2-40B4-BE49-F238E27FC236}">
                  <a16:creationId xmlns:a16="http://schemas.microsoft.com/office/drawing/2014/main" id="{3499052A-F92B-814E-BF3D-3C7ABE57E925}"/>
                </a:ext>
              </a:extLst>
            </p:cNvPr>
            <p:cNvSpPr/>
            <p:nvPr/>
          </p:nvSpPr>
          <p:spPr>
            <a:xfrm>
              <a:off x="7940375" y="2816191"/>
              <a:ext cx="208725" cy="106625"/>
            </a:xfrm>
            <a:custGeom>
              <a:avLst/>
              <a:gdLst/>
              <a:ahLst/>
              <a:cxnLst/>
              <a:rect l="l" t="t" r="r" b="b"/>
              <a:pathLst>
                <a:path w="8349" h="4265" extrusionOk="0">
                  <a:moveTo>
                    <a:pt x="6933" y="1"/>
                  </a:moveTo>
                  <a:cubicBezTo>
                    <a:pt x="6933" y="1"/>
                    <a:pt x="4894" y="1851"/>
                    <a:pt x="855" y="3512"/>
                  </a:cubicBezTo>
                  <a:lnTo>
                    <a:pt x="43" y="4040"/>
                  </a:lnTo>
                  <a:cubicBezTo>
                    <a:pt x="41" y="4040"/>
                    <a:pt x="39" y="4040"/>
                    <a:pt x="38" y="4040"/>
                  </a:cubicBezTo>
                  <a:cubicBezTo>
                    <a:pt x="0" y="4040"/>
                    <a:pt x="394" y="4265"/>
                    <a:pt x="1209" y="4265"/>
                  </a:cubicBezTo>
                  <a:cubicBezTo>
                    <a:pt x="2518" y="4265"/>
                    <a:pt x="4912" y="3685"/>
                    <a:pt x="8349" y="661"/>
                  </a:cubicBezTo>
                  <a:lnTo>
                    <a:pt x="6933" y="1"/>
                  </a:ln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5" name="Google Shape;1314;p43">
              <a:extLst>
                <a:ext uri="{FF2B5EF4-FFF2-40B4-BE49-F238E27FC236}">
                  <a16:creationId xmlns:a16="http://schemas.microsoft.com/office/drawing/2014/main" id="{6202E97F-C0DD-1892-2210-C868E044967A}"/>
                </a:ext>
              </a:extLst>
            </p:cNvPr>
            <p:cNvSpPr/>
            <p:nvPr/>
          </p:nvSpPr>
          <p:spPr>
            <a:xfrm>
              <a:off x="8093400" y="2921916"/>
              <a:ext cx="133100" cy="149150"/>
            </a:xfrm>
            <a:custGeom>
              <a:avLst/>
              <a:gdLst/>
              <a:ahLst/>
              <a:cxnLst/>
              <a:rect l="l" t="t" r="r" b="b"/>
              <a:pathLst>
                <a:path w="5324" h="5966" extrusionOk="0">
                  <a:moveTo>
                    <a:pt x="4719" y="0"/>
                  </a:moveTo>
                  <a:cubicBezTo>
                    <a:pt x="4719" y="0"/>
                    <a:pt x="1888" y="4040"/>
                    <a:pt x="0" y="5965"/>
                  </a:cubicBezTo>
                  <a:cubicBezTo>
                    <a:pt x="0" y="5965"/>
                    <a:pt x="2983" y="5550"/>
                    <a:pt x="5116" y="1001"/>
                  </a:cubicBezTo>
                  <a:cubicBezTo>
                    <a:pt x="5116" y="1001"/>
                    <a:pt x="5323" y="472"/>
                    <a:pt x="471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6" name="Google Shape;1315;p43">
              <a:extLst>
                <a:ext uri="{FF2B5EF4-FFF2-40B4-BE49-F238E27FC236}">
                  <a16:creationId xmlns:a16="http://schemas.microsoft.com/office/drawing/2014/main" id="{7F56E5E8-8A63-51DC-B19C-70840F259487}"/>
                </a:ext>
              </a:extLst>
            </p:cNvPr>
            <p:cNvSpPr/>
            <p:nvPr/>
          </p:nvSpPr>
          <p:spPr>
            <a:xfrm>
              <a:off x="7908975" y="2287916"/>
              <a:ext cx="537425" cy="303450"/>
            </a:xfrm>
            <a:custGeom>
              <a:avLst/>
              <a:gdLst/>
              <a:ahLst/>
              <a:cxnLst/>
              <a:rect l="l" t="t" r="r" b="b"/>
              <a:pathLst>
                <a:path w="21497" h="12138" extrusionOk="0">
                  <a:moveTo>
                    <a:pt x="16450" y="1"/>
                  </a:moveTo>
                  <a:cubicBezTo>
                    <a:pt x="13827" y="1"/>
                    <a:pt x="11578" y="2523"/>
                    <a:pt x="11190" y="2803"/>
                  </a:cubicBezTo>
                  <a:cubicBezTo>
                    <a:pt x="10879" y="3039"/>
                    <a:pt x="9274" y="3324"/>
                    <a:pt x="8032" y="3324"/>
                  </a:cubicBezTo>
                  <a:cubicBezTo>
                    <a:pt x="7388" y="3324"/>
                    <a:pt x="6841" y="3248"/>
                    <a:pt x="6622" y="3048"/>
                  </a:cubicBezTo>
                  <a:cubicBezTo>
                    <a:pt x="6031" y="2492"/>
                    <a:pt x="5392" y="1071"/>
                    <a:pt x="4616" y="1071"/>
                  </a:cubicBezTo>
                  <a:cubicBezTo>
                    <a:pt x="4550" y="1071"/>
                    <a:pt x="4482" y="1081"/>
                    <a:pt x="4414" y="1104"/>
                  </a:cubicBezTo>
                  <a:cubicBezTo>
                    <a:pt x="3545" y="1387"/>
                    <a:pt x="3866" y="3614"/>
                    <a:pt x="4961" y="4766"/>
                  </a:cubicBezTo>
                  <a:cubicBezTo>
                    <a:pt x="4961" y="4766"/>
                    <a:pt x="940" y="5068"/>
                    <a:pt x="431" y="6936"/>
                  </a:cubicBezTo>
                  <a:cubicBezTo>
                    <a:pt x="0" y="8515"/>
                    <a:pt x="3302" y="10876"/>
                    <a:pt x="6704" y="10876"/>
                  </a:cubicBezTo>
                  <a:cubicBezTo>
                    <a:pt x="7329" y="10876"/>
                    <a:pt x="7957" y="10796"/>
                    <a:pt x="8567" y="10617"/>
                  </a:cubicBezTo>
                  <a:lnTo>
                    <a:pt x="8567" y="10617"/>
                  </a:lnTo>
                  <a:cubicBezTo>
                    <a:pt x="8566" y="10618"/>
                    <a:pt x="7375" y="12137"/>
                    <a:pt x="10047" y="12137"/>
                  </a:cubicBezTo>
                  <a:cubicBezTo>
                    <a:pt x="10168" y="12137"/>
                    <a:pt x="10297" y="12134"/>
                    <a:pt x="10435" y="12128"/>
                  </a:cubicBezTo>
                  <a:cubicBezTo>
                    <a:pt x="13588" y="11977"/>
                    <a:pt x="19232" y="9995"/>
                    <a:pt x="20553" y="7654"/>
                  </a:cubicBezTo>
                  <a:cubicBezTo>
                    <a:pt x="20553" y="7654"/>
                    <a:pt x="21497" y="2029"/>
                    <a:pt x="18194" y="405"/>
                  </a:cubicBezTo>
                  <a:cubicBezTo>
                    <a:pt x="17605" y="119"/>
                    <a:pt x="17018" y="1"/>
                    <a:pt x="164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7" name="Google Shape;1316;p43">
              <a:extLst>
                <a:ext uri="{FF2B5EF4-FFF2-40B4-BE49-F238E27FC236}">
                  <a16:creationId xmlns:a16="http://schemas.microsoft.com/office/drawing/2014/main" id="{44778CA6-DBD9-F535-6471-50C9A522B783}"/>
                </a:ext>
              </a:extLst>
            </p:cNvPr>
            <p:cNvSpPr/>
            <p:nvPr/>
          </p:nvSpPr>
          <p:spPr>
            <a:xfrm>
              <a:off x="8271300" y="2407941"/>
              <a:ext cx="105275" cy="66625"/>
            </a:xfrm>
            <a:custGeom>
              <a:avLst/>
              <a:gdLst/>
              <a:ahLst/>
              <a:cxnLst/>
              <a:rect l="l" t="t" r="r" b="b"/>
              <a:pathLst>
                <a:path w="4211" h="2665" extrusionOk="0">
                  <a:moveTo>
                    <a:pt x="2093" y="0"/>
                  </a:moveTo>
                  <a:cubicBezTo>
                    <a:pt x="2057" y="0"/>
                    <a:pt x="2020" y="1"/>
                    <a:pt x="1983" y="2"/>
                  </a:cubicBezTo>
                  <a:cubicBezTo>
                    <a:pt x="1" y="59"/>
                    <a:pt x="114" y="2664"/>
                    <a:pt x="114" y="2664"/>
                  </a:cubicBezTo>
                  <a:lnTo>
                    <a:pt x="4210" y="1890"/>
                  </a:lnTo>
                  <a:cubicBezTo>
                    <a:pt x="4210" y="1890"/>
                    <a:pt x="3974" y="0"/>
                    <a:pt x="2093"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8" name="Google Shape;1317;p43">
              <a:extLst>
                <a:ext uri="{FF2B5EF4-FFF2-40B4-BE49-F238E27FC236}">
                  <a16:creationId xmlns:a16="http://schemas.microsoft.com/office/drawing/2014/main" id="{2B586388-8A63-42D1-02FE-26B38F651586}"/>
                </a:ext>
              </a:extLst>
            </p:cNvPr>
            <p:cNvSpPr/>
            <p:nvPr/>
          </p:nvSpPr>
          <p:spPr>
            <a:xfrm>
              <a:off x="8128850" y="2851366"/>
              <a:ext cx="79875" cy="80550"/>
            </a:xfrm>
            <a:custGeom>
              <a:avLst/>
              <a:gdLst/>
              <a:ahLst/>
              <a:cxnLst/>
              <a:rect l="l" t="t" r="r" b="b"/>
              <a:pathLst>
                <a:path w="3195" h="3222" extrusionOk="0">
                  <a:moveTo>
                    <a:pt x="803" y="1"/>
                  </a:moveTo>
                  <a:cubicBezTo>
                    <a:pt x="1" y="1"/>
                    <a:pt x="95" y="1469"/>
                    <a:pt x="1017" y="2614"/>
                  </a:cubicBezTo>
                  <a:cubicBezTo>
                    <a:pt x="1362" y="3048"/>
                    <a:pt x="1695" y="3222"/>
                    <a:pt x="1979" y="3222"/>
                  </a:cubicBezTo>
                  <a:cubicBezTo>
                    <a:pt x="2784" y="3222"/>
                    <a:pt x="3195" y="1823"/>
                    <a:pt x="2358" y="972"/>
                  </a:cubicBezTo>
                  <a:cubicBezTo>
                    <a:pt x="1667" y="276"/>
                    <a:pt x="1151" y="1"/>
                    <a:pt x="803" y="1"/>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9" name="Google Shape;1318;p43">
              <a:extLst>
                <a:ext uri="{FF2B5EF4-FFF2-40B4-BE49-F238E27FC236}">
                  <a16:creationId xmlns:a16="http://schemas.microsoft.com/office/drawing/2014/main" id="{F082674D-6239-8474-DF1E-EB6233211326}"/>
                </a:ext>
              </a:extLst>
            </p:cNvPr>
            <p:cNvSpPr/>
            <p:nvPr/>
          </p:nvSpPr>
          <p:spPr>
            <a:xfrm>
              <a:off x="8039125" y="2439091"/>
              <a:ext cx="639475" cy="434225"/>
            </a:xfrm>
            <a:custGeom>
              <a:avLst/>
              <a:gdLst/>
              <a:ahLst/>
              <a:cxnLst/>
              <a:rect l="l" t="t" r="r" b="b"/>
              <a:pathLst>
                <a:path w="25579" h="17369" extrusionOk="0">
                  <a:moveTo>
                    <a:pt x="14738" y="1"/>
                  </a:moveTo>
                  <a:cubicBezTo>
                    <a:pt x="13496" y="1"/>
                    <a:pt x="12135" y="174"/>
                    <a:pt x="10666" y="550"/>
                  </a:cubicBezTo>
                  <a:cubicBezTo>
                    <a:pt x="2926" y="2551"/>
                    <a:pt x="3361" y="8686"/>
                    <a:pt x="3361" y="8686"/>
                  </a:cubicBezTo>
                  <a:lnTo>
                    <a:pt x="2926" y="10384"/>
                  </a:lnTo>
                  <a:cubicBezTo>
                    <a:pt x="2926" y="10384"/>
                    <a:pt x="0" y="11026"/>
                    <a:pt x="170" y="11725"/>
                  </a:cubicBezTo>
                  <a:cubicBezTo>
                    <a:pt x="340" y="12442"/>
                    <a:pt x="2511" y="13046"/>
                    <a:pt x="2511" y="13046"/>
                  </a:cubicBezTo>
                  <a:cubicBezTo>
                    <a:pt x="2511" y="13046"/>
                    <a:pt x="1473" y="14235"/>
                    <a:pt x="2360" y="14726"/>
                  </a:cubicBezTo>
                  <a:cubicBezTo>
                    <a:pt x="2502" y="14804"/>
                    <a:pt x="2674" y="14836"/>
                    <a:pt x="2869" y="14836"/>
                  </a:cubicBezTo>
                  <a:cubicBezTo>
                    <a:pt x="3637" y="14836"/>
                    <a:pt x="4751" y="14352"/>
                    <a:pt x="5669" y="14352"/>
                  </a:cubicBezTo>
                  <a:cubicBezTo>
                    <a:pt x="5980" y="14352"/>
                    <a:pt x="6268" y="14408"/>
                    <a:pt x="6513" y="14556"/>
                  </a:cubicBezTo>
                  <a:cubicBezTo>
                    <a:pt x="7645" y="15255"/>
                    <a:pt x="21331" y="17369"/>
                    <a:pt x="21331" y="17369"/>
                  </a:cubicBezTo>
                  <a:cubicBezTo>
                    <a:pt x="23577" y="17142"/>
                    <a:pt x="25220" y="14613"/>
                    <a:pt x="25408" y="12197"/>
                  </a:cubicBezTo>
                  <a:cubicBezTo>
                    <a:pt x="25578" y="9780"/>
                    <a:pt x="23483" y="7326"/>
                    <a:pt x="23483" y="7326"/>
                  </a:cubicBezTo>
                  <a:cubicBezTo>
                    <a:pt x="23208" y="3180"/>
                    <a:pt x="20055" y="1"/>
                    <a:pt x="14738"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0" name="Google Shape;1319;p43">
              <a:extLst>
                <a:ext uri="{FF2B5EF4-FFF2-40B4-BE49-F238E27FC236}">
                  <a16:creationId xmlns:a16="http://schemas.microsoft.com/office/drawing/2014/main" id="{6941511A-2431-C93E-6AB5-2EDC75ACFE3B}"/>
                </a:ext>
              </a:extLst>
            </p:cNvPr>
            <p:cNvSpPr/>
            <p:nvPr/>
          </p:nvSpPr>
          <p:spPr>
            <a:xfrm>
              <a:off x="8091675" y="2610466"/>
              <a:ext cx="493000" cy="425300"/>
            </a:xfrm>
            <a:custGeom>
              <a:avLst/>
              <a:gdLst/>
              <a:ahLst/>
              <a:cxnLst/>
              <a:rect l="l" t="t" r="r" b="b"/>
              <a:pathLst>
                <a:path w="19720" h="17012" extrusionOk="0">
                  <a:moveTo>
                    <a:pt x="2659" y="1"/>
                  </a:moveTo>
                  <a:cubicBezTo>
                    <a:pt x="1653" y="1"/>
                    <a:pt x="476" y="624"/>
                    <a:pt x="277" y="2472"/>
                  </a:cubicBezTo>
                  <a:cubicBezTo>
                    <a:pt x="1" y="4883"/>
                    <a:pt x="1398" y="5108"/>
                    <a:pt x="1929" y="5108"/>
                  </a:cubicBezTo>
                  <a:cubicBezTo>
                    <a:pt x="2051" y="5108"/>
                    <a:pt x="2127" y="5096"/>
                    <a:pt x="2127" y="5096"/>
                  </a:cubicBezTo>
                  <a:lnTo>
                    <a:pt x="2127" y="5096"/>
                  </a:lnTo>
                  <a:cubicBezTo>
                    <a:pt x="1013" y="9702"/>
                    <a:pt x="4241" y="16139"/>
                    <a:pt x="10263" y="16913"/>
                  </a:cubicBezTo>
                  <a:cubicBezTo>
                    <a:pt x="10788" y="16981"/>
                    <a:pt x="11282" y="17012"/>
                    <a:pt x="11746" y="17012"/>
                  </a:cubicBezTo>
                  <a:cubicBezTo>
                    <a:pt x="16599" y="17012"/>
                    <a:pt x="18181" y="13584"/>
                    <a:pt x="18474" y="12326"/>
                  </a:cubicBezTo>
                  <a:cubicBezTo>
                    <a:pt x="18776" y="10929"/>
                    <a:pt x="19720" y="9343"/>
                    <a:pt x="19720" y="9343"/>
                  </a:cubicBezTo>
                  <a:cubicBezTo>
                    <a:pt x="18757" y="7456"/>
                    <a:pt x="19550" y="5398"/>
                    <a:pt x="19588" y="5228"/>
                  </a:cubicBezTo>
                  <a:cubicBezTo>
                    <a:pt x="19592" y="5211"/>
                    <a:pt x="19534" y="5204"/>
                    <a:pt x="19427" y="5204"/>
                  </a:cubicBezTo>
                  <a:cubicBezTo>
                    <a:pt x="19064" y="5204"/>
                    <a:pt x="18136" y="5283"/>
                    <a:pt x="17181" y="5283"/>
                  </a:cubicBezTo>
                  <a:cubicBezTo>
                    <a:pt x="16017" y="5283"/>
                    <a:pt x="14813" y="5165"/>
                    <a:pt x="14548" y="4643"/>
                  </a:cubicBezTo>
                  <a:cubicBezTo>
                    <a:pt x="14000" y="3567"/>
                    <a:pt x="17379" y="2340"/>
                    <a:pt x="17379" y="2340"/>
                  </a:cubicBezTo>
                  <a:lnTo>
                    <a:pt x="17379" y="2340"/>
                  </a:lnTo>
                  <a:cubicBezTo>
                    <a:pt x="16912" y="2440"/>
                    <a:pt x="16444" y="2483"/>
                    <a:pt x="15982" y="2483"/>
                  </a:cubicBezTo>
                  <a:cubicBezTo>
                    <a:pt x="12580" y="2483"/>
                    <a:pt x="9508" y="113"/>
                    <a:pt x="9508" y="113"/>
                  </a:cubicBezTo>
                  <a:cubicBezTo>
                    <a:pt x="9262" y="264"/>
                    <a:pt x="5581" y="2605"/>
                    <a:pt x="5543" y="2642"/>
                  </a:cubicBezTo>
                  <a:cubicBezTo>
                    <a:pt x="5690" y="4994"/>
                    <a:pt x="4350" y="5858"/>
                    <a:pt x="3589" y="5858"/>
                  </a:cubicBezTo>
                  <a:cubicBezTo>
                    <a:pt x="3372" y="5858"/>
                    <a:pt x="3203" y="5788"/>
                    <a:pt x="3127" y="5663"/>
                  </a:cubicBezTo>
                  <a:cubicBezTo>
                    <a:pt x="2806" y="5077"/>
                    <a:pt x="4373" y="2756"/>
                    <a:pt x="4373" y="2756"/>
                  </a:cubicBezTo>
                  <a:cubicBezTo>
                    <a:pt x="4373" y="2756"/>
                    <a:pt x="4637" y="1434"/>
                    <a:pt x="4052" y="566"/>
                  </a:cubicBezTo>
                  <a:cubicBezTo>
                    <a:pt x="3830" y="236"/>
                    <a:pt x="3277" y="1"/>
                    <a:pt x="2659"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1" name="Google Shape;1320;p43">
              <a:extLst>
                <a:ext uri="{FF2B5EF4-FFF2-40B4-BE49-F238E27FC236}">
                  <a16:creationId xmlns:a16="http://schemas.microsoft.com/office/drawing/2014/main" id="{CFB4A1D7-754C-003F-143E-F6161E60E7F0}"/>
                </a:ext>
              </a:extLst>
            </p:cNvPr>
            <p:cNvSpPr/>
            <p:nvPr/>
          </p:nvSpPr>
          <p:spPr>
            <a:xfrm>
              <a:off x="8122175" y="2633441"/>
              <a:ext cx="62325" cy="77550"/>
            </a:xfrm>
            <a:custGeom>
              <a:avLst/>
              <a:gdLst/>
              <a:ahLst/>
              <a:cxnLst/>
              <a:rect l="l" t="t" r="r" b="b"/>
              <a:pathLst>
                <a:path w="2493" h="3102" extrusionOk="0">
                  <a:moveTo>
                    <a:pt x="1102" y="1"/>
                  </a:moveTo>
                  <a:cubicBezTo>
                    <a:pt x="1062" y="1"/>
                    <a:pt x="1022" y="2"/>
                    <a:pt x="982" y="5"/>
                  </a:cubicBezTo>
                  <a:cubicBezTo>
                    <a:pt x="888" y="24"/>
                    <a:pt x="775" y="62"/>
                    <a:pt x="661" y="119"/>
                  </a:cubicBezTo>
                  <a:lnTo>
                    <a:pt x="529" y="194"/>
                  </a:lnTo>
                  <a:lnTo>
                    <a:pt x="416" y="289"/>
                  </a:lnTo>
                  <a:cubicBezTo>
                    <a:pt x="171" y="477"/>
                    <a:pt x="20" y="761"/>
                    <a:pt x="1" y="1081"/>
                  </a:cubicBezTo>
                  <a:cubicBezTo>
                    <a:pt x="1" y="1157"/>
                    <a:pt x="1" y="1251"/>
                    <a:pt x="20" y="1327"/>
                  </a:cubicBezTo>
                  <a:cubicBezTo>
                    <a:pt x="1" y="1251"/>
                    <a:pt x="20" y="1176"/>
                    <a:pt x="39" y="1100"/>
                  </a:cubicBezTo>
                  <a:cubicBezTo>
                    <a:pt x="114" y="817"/>
                    <a:pt x="284" y="591"/>
                    <a:pt x="510" y="440"/>
                  </a:cubicBezTo>
                  <a:lnTo>
                    <a:pt x="624" y="364"/>
                  </a:lnTo>
                  <a:lnTo>
                    <a:pt x="737" y="326"/>
                  </a:lnTo>
                  <a:cubicBezTo>
                    <a:pt x="841" y="282"/>
                    <a:pt x="951" y="261"/>
                    <a:pt x="1061" y="261"/>
                  </a:cubicBezTo>
                  <a:cubicBezTo>
                    <a:pt x="1231" y="261"/>
                    <a:pt x="1400" y="310"/>
                    <a:pt x="1549" y="402"/>
                  </a:cubicBezTo>
                  <a:cubicBezTo>
                    <a:pt x="1719" y="496"/>
                    <a:pt x="1870" y="647"/>
                    <a:pt x="1983" y="817"/>
                  </a:cubicBezTo>
                  <a:cubicBezTo>
                    <a:pt x="2077" y="1006"/>
                    <a:pt x="2134" y="1195"/>
                    <a:pt x="2115" y="1402"/>
                  </a:cubicBezTo>
                  <a:cubicBezTo>
                    <a:pt x="2096" y="1629"/>
                    <a:pt x="2039" y="1818"/>
                    <a:pt x="1907" y="1988"/>
                  </a:cubicBezTo>
                  <a:cubicBezTo>
                    <a:pt x="1888" y="2044"/>
                    <a:pt x="1851" y="2082"/>
                    <a:pt x="1832" y="2120"/>
                  </a:cubicBezTo>
                  <a:lnTo>
                    <a:pt x="1719" y="2233"/>
                  </a:lnTo>
                  <a:cubicBezTo>
                    <a:pt x="1681" y="2271"/>
                    <a:pt x="1624" y="2327"/>
                    <a:pt x="1605" y="2327"/>
                  </a:cubicBezTo>
                  <a:cubicBezTo>
                    <a:pt x="1586" y="2346"/>
                    <a:pt x="1568" y="2365"/>
                    <a:pt x="1549" y="2384"/>
                  </a:cubicBezTo>
                  <a:lnTo>
                    <a:pt x="1492" y="2403"/>
                  </a:lnTo>
                  <a:cubicBezTo>
                    <a:pt x="1492" y="2403"/>
                    <a:pt x="1484" y="2411"/>
                    <a:pt x="1478" y="2411"/>
                  </a:cubicBezTo>
                  <a:cubicBezTo>
                    <a:pt x="1475" y="2411"/>
                    <a:pt x="1473" y="2409"/>
                    <a:pt x="1473" y="2403"/>
                  </a:cubicBezTo>
                  <a:lnTo>
                    <a:pt x="1454" y="2384"/>
                  </a:lnTo>
                  <a:lnTo>
                    <a:pt x="1416" y="2365"/>
                  </a:lnTo>
                  <a:cubicBezTo>
                    <a:pt x="1341" y="2271"/>
                    <a:pt x="1247" y="2195"/>
                    <a:pt x="1133" y="2157"/>
                  </a:cubicBezTo>
                  <a:cubicBezTo>
                    <a:pt x="990" y="2079"/>
                    <a:pt x="838" y="2037"/>
                    <a:pt x="689" y="2037"/>
                  </a:cubicBezTo>
                  <a:cubicBezTo>
                    <a:pt x="622" y="2037"/>
                    <a:pt x="556" y="2046"/>
                    <a:pt x="492" y="2063"/>
                  </a:cubicBezTo>
                  <a:cubicBezTo>
                    <a:pt x="435" y="2063"/>
                    <a:pt x="397" y="2082"/>
                    <a:pt x="359" y="2101"/>
                  </a:cubicBezTo>
                  <a:lnTo>
                    <a:pt x="265" y="2120"/>
                  </a:lnTo>
                  <a:lnTo>
                    <a:pt x="246" y="2120"/>
                  </a:lnTo>
                  <a:cubicBezTo>
                    <a:pt x="246" y="2120"/>
                    <a:pt x="246" y="2139"/>
                    <a:pt x="246" y="2139"/>
                  </a:cubicBezTo>
                  <a:lnTo>
                    <a:pt x="227" y="2195"/>
                  </a:lnTo>
                  <a:cubicBezTo>
                    <a:pt x="190" y="2233"/>
                    <a:pt x="190" y="2271"/>
                    <a:pt x="171" y="2327"/>
                  </a:cubicBezTo>
                  <a:cubicBezTo>
                    <a:pt x="171" y="2365"/>
                    <a:pt x="152" y="2403"/>
                    <a:pt x="152" y="2459"/>
                  </a:cubicBezTo>
                  <a:cubicBezTo>
                    <a:pt x="133" y="2705"/>
                    <a:pt x="246" y="2950"/>
                    <a:pt x="454" y="3101"/>
                  </a:cubicBezTo>
                  <a:cubicBezTo>
                    <a:pt x="378" y="3026"/>
                    <a:pt x="322" y="2931"/>
                    <a:pt x="303" y="2818"/>
                  </a:cubicBezTo>
                  <a:cubicBezTo>
                    <a:pt x="265" y="2705"/>
                    <a:pt x="265" y="2592"/>
                    <a:pt x="284" y="2459"/>
                  </a:cubicBezTo>
                  <a:cubicBezTo>
                    <a:pt x="303" y="2403"/>
                    <a:pt x="322" y="2346"/>
                    <a:pt x="359" y="2290"/>
                  </a:cubicBezTo>
                  <a:cubicBezTo>
                    <a:pt x="359" y="2271"/>
                    <a:pt x="378" y="2271"/>
                    <a:pt x="416" y="2271"/>
                  </a:cubicBezTo>
                  <a:cubicBezTo>
                    <a:pt x="454" y="2252"/>
                    <a:pt x="492" y="2252"/>
                    <a:pt x="529" y="2252"/>
                  </a:cubicBezTo>
                  <a:cubicBezTo>
                    <a:pt x="552" y="2249"/>
                    <a:pt x="574" y="2248"/>
                    <a:pt x="596" y="2248"/>
                  </a:cubicBezTo>
                  <a:cubicBezTo>
                    <a:pt x="744" y="2248"/>
                    <a:pt x="889" y="2299"/>
                    <a:pt x="1020" y="2365"/>
                  </a:cubicBezTo>
                  <a:cubicBezTo>
                    <a:pt x="1096" y="2422"/>
                    <a:pt x="1152" y="2478"/>
                    <a:pt x="1228" y="2554"/>
                  </a:cubicBezTo>
                  <a:cubicBezTo>
                    <a:pt x="1228" y="2554"/>
                    <a:pt x="1247" y="2554"/>
                    <a:pt x="1247" y="2573"/>
                  </a:cubicBezTo>
                  <a:lnTo>
                    <a:pt x="1284" y="2629"/>
                  </a:lnTo>
                  <a:lnTo>
                    <a:pt x="1360" y="2743"/>
                  </a:lnTo>
                  <a:lnTo>
                    <a:pt x="1379" y="2780"/>
                  </a:lnTo>
                  <a:cubicBezTo>
                    <a:pt x="1398" y="2799"/>
                    <a:pt x="1398" y="2799"/>
                    <a:pt x="1398" y="2799"/>
                  </a:cubicBezTo>
                  <a:lnTo>
                    <a:pt x="1473" y="2761"/>
                  </a:lnTo>
                  <a:lnTo>
                    <a:pt x="1624" y="2686"/>
                  </a:lnTo>
                  <a:cubicBezTo>
                    <a:pt x="1870" y="2573"/>
                    <a:pt x="2058" y="2403"/>
                    <a:pt x="2209" y="2176"/>
                  </a:cubicBezTo>
                  <a:cubicBezTo>
                    <a:pt x="2360" y="1950"/>
                    <a:pt x="2455" y="1704"/>
                    <a:pt x="2474" y="1421"/>
                  </a:cubicBezTo>
                  <a:cubicBezTo>
                    <a:pt x="2492" y="1157"/>
                    <a:pt x="2417" y="874"/>
                    <a:pt x="2266" y="647"/>
                  </a:cubicBezTo>
                  <a:cubicBezTo>
                    <a:pt x="2134" y="421"/>
                    <a:pt x="1926" y="251"/>
                    <a:pt x="1700" y="138"/>
                  </a:cubicBezTo>
                  <a:cubicBezTo>
                    <a:pt x="1510" y="43"/>
                    <a:pt x="1307" y="1"/>
                    <a:pt x="1102"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2" name="Google Shape;1321;p43">
              <a:extLst>
                <a:ext uri="{FF2B5EF4-FFF2-40B4-BE49-F238E27FC236}">
                  <a16:creationId xmlns:a16="http://schemas.microsoft.com/office/drawing/2014/main" id="{545DF2CC-8146-000C-F845-775B29C25E61}"/>
                </a:ext>
              </a:extLst>
            </p:cNvPr>
            <p:cNvSpPr/>
            <p:nvPr/>
          </p:nvSpPr>
          <p:spPr>
            <a:xfrm>
              <a:off x="8209025" y="2792591"/>
              <a:ext cx="206250" cy="180500"/>
            </a:xfrm>
            <a:custGeom>
              <a:avLst/>
              <a:gdLst/>
              <a:ahLst/>
              <a:cxnLst/>
              <a:rect l="l" t="t" r="r" b="b"/>
              <a:pathLst>
                <a:path w="8250" h="7220" extrusionOk="0">
                  <a:moveTo>
                    <a:pt x="2473" y="1"/>
                  </a:moveTo>
                  <a:cubicBezTo>
                    <a:pt x="2473" y="1"/>
                    <a:pt x="0" y="4041"/>
                    <a:pt x="2379" y="6438"/>
                  </a:cubicBezTo>
                  <a:cubicBezTo>
                    <a:pt x="2950" y="7009"/>
                    <a:pt x="3627" y="7220"/>
                    <a:pt x="4315" y="7220"/>
                  </a:cubicBezTo>
                  <a:cubicBezTo>
                    <a:pt x="6240" y="7220"/>
                    <a:pt x="8249" y="5570"/>
                    <a:pt x="8249" y="5570"/>
                  </a:cubicBezTo>
                  <a:cubicBezTo>
                    <a:pt x="8004" y="5324"/>
                    <a:pt x="4153" y="2530"/>
                    <a:pt x="2473"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3" name="Google Shape;1322;p43">
              <a:extLst>
                <a:ext uri="{FF2B5EF4-FFF2-40B4-BE49-F238E27FC236}">
                  <a16:creationId xmlns:a16="http://schemas.microsoft.com/office/drawing/2014/main" id="{205883DC-7276-A5C6-FA3B-61953A1EB211}"/>
                </a:ext>
              </a:extLst>
            </p:cNvPr>
            <p:cNvSpPr/>
            <p:nvPr/>
          </p:nvSpPr>
          <p:spPr>
            <a:xfrm>
              <a:off x="8235675" y="2844041"/>
              <a:ext cx="61850" cy="123675"/>
            </a:xfrm>
            <a:custGeom>
              <a:avLst/>
              <a:gdLst/>
              <a:ahLst/>
              <a:cxnLst/>
              <a:rect l="l" t="t" r="r" b="b"/>
              <a:pathLst>
                <a:path w="2474" h="4947" extrusionOk="0">
                  <a:moveTo>
                    <a:pt x="492" y="0"/>
                  </a:moveTo>
                  <a:cubicBezTo>
                    <a:pt x="114" y="1341"/>
                    <a:pt x="1" y="3096"/>
                    <a:pt x="1266" y="4380"/>
                  </a:cubicBezTo>
                  <a:cubicBezTo>
                    <a:pt x="1511" y="4625"/>
                    <a:pt x="1794" y="4814"/>
                    <a:pt x="2096" y="4946"/>
                  </a:cubicBezTo>
                  <a:cubicBezTo>
                    <a:pt x="2455" y="4040"/>
                    <a:pt x="2474" y="3021"/>
                    <a:pt x="2172" y="2096"/>
                  </a:cubicBezTo>
                  <a:cubicBezTo>
                    <a:pt x="1851" y="1227"/>
                    <a:pt x="1266" y="491"/>
                    <a:pt x="492"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4" name="Google Shape;1323;p43">
              <a:extLst>
                <a:ext uri="{FF2B5EF4-FFF2-40B4-BE49-F238E27FC236}">
                  <a16:creationId xmlns:a16="http://schemas.microsoft.com/office/drawing/2014/main" id="{D56CCA13-FFB3-14EA-6738-F86D99D84D42}"/>
                </a:ext>
              </a:extLst>
            </p:cNvPr>
            <p:cNvSpPr/>
            <p:nvPr/>
          </p:nvSpPr>
          <p:spPr>
            <a:xfrm>
              <a:off x="8396375" y="2841216"/>
              <a:ext cx="56175" cy="47900"/>
            </a:xfrm>
            <a:custGeom>
              <a:avLst/>
              <a:gdLst/>
              <a:ahLst/>
              <a:cxnLst/>
              <a:rect l="l" t="t" r="r" b="b"/>
              <a:pathLst>
                <a:path w="2247" h="1916" extrusionOk="0">
                  <a:moveTo>
                    <a:pt x="1793" y="0"/>
                  </a:moveTo>
                  <a:lnTo>
                    <a:pt x="0" y="1435"/>
                  </a:lnTo>
                  <a:cubicBezTo>
                    <a:pt x="357" y="1784"/>
                    <a:pt x="720" y="1916"/>
                    <a:pt x="1041" y="1916"/>
                  </a:cubicBezTo>
                  <a:cubicBezTo>
                    <a:pt x="1485" y="1916"/>
                    <a:pt x="1848" y="1663"/>
                    <a:pt x="2001" y="1378"/>
                  </a:cubicBezTo>
                  <a:cubicBezTo>
                    <a:pt x="2246" y="887"/>
                    <a:pt x="1793" y="0"/>
                    <a:pt x="1793"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5" name="Google Shape;1324;p43">
              <a:extLst>
                <a:ext uri="{FF2B5EF4-FFF2-40B4-BE49-F238E27FC236}">
                  <a16:creationId xmlns:a16="http://schemas.microsoft.com/office/drawing/2014/main" id="{82AEC45C-9DCC-9AA9-60E5-7275D401FB6A}"/>
                </a:ext>
              </a:extLst>
            </p:cNvPr>
            <p:cNvSpPr/>
            <p:nvPr/>
          </p:nvSpPr>
          <p:spPr>
            <a:xfrm>
              <a:off x="8396375" y="2841216"/>
              <a:ext cx="55700" cy="51650"/>
            </a:xfrm>
            <a:custGeom>
              <a:avLst/>
              <a:gdLst/>
              <a:ahLst/>
              <a:cxnLst/>
              <a:rect l="l" t="t" r="r" b="b"/>
              <a:pathLst>
                <a:path w="2228" h="2066" extrusionOk="0">
                  <a:moveTo>
                    <a:pt x="1793" y="0"/>
                  </a:moveTo>
                  <a:cubicBezTo>
                    <a:pt x="1793" y="0"/>
                    <a:pt x="1850" y="227"/>
                    <a:pt x="1907" y="567"/>
                  </a:cubicBezTo>
                  <a:cubicBezTo>
                    <a:pt x="1925" y="661"/>
                    <a:pt x="1925" y="736"/>
                    <a:pt x="1925" y="831"/>
                  </a:cubicBezTo>
                  <a:cubicBezTo>
                    <a:pt x="1944" y="925"/>
                    <a:pt x="1925" y="1020"/>
                    <a:pt x="1907" y="1114"/>
                  </a:cubicBezTo>
                  <a:cubicBezTo>
                    <a:pt x="1907" y="1208"/>
                    <a:pt x="1869" y="1284"/>
                    <a:pt x="1812" y="1359"/>
                  </a:cubicBezTo>
                  <a:cubicBezTo>
                    <a:pt x="1756" y="1435"/>
                    <a:pt x="1680" y="1491"/>
                    <a:pt x="1605" y="1548"/>
                  </a:cubicBezTo>
                  <a:cubicBezTo>
                    <a:pt x="1510" y="1605"/>
                    <a:pt x="1435" y="1661"/>
                    <a:pt x="1340" y="1680"/>
                  </a:cubicBezTo>
                  <a:cubicBezTo>
                    <a:pt x="1246" y="1718"/>
                    <a:pt x="1152" y="1737"/>
                    <a:pt x="1057" y="1756"/>
                  </a:cubicBezTo>
                  <a:lnTo>
                    <a:pt x="774" y="1756"/>
                  </a:lnTo>
                  <a:cubicBezTo>
                    <a:pt x="680" y="1737"/>
                    <a:pt x="604" y="1718"/>
                    <a:pt x="529" y="1680"/>
                  </a:cubicBezTo>
                  <a:cubicBezTo>
                    <a:pt x="396" y="1642"/>
                    <a:pt x="264" y="1586"/>
                    <a:pt x="151" y="1510"/>
                  </a:cubicBezTo>
                  <a:lnTo>
                    <a:pt x="0" y="1435"/>
                  </a:lnTo>
                  <a:lnTo>
                    <a:pt x="113" y="1567"/>
                  </a:lnTo>
                  <a:cubicBezTo>
                    <a:pt x="189" y="1680"/>
                    <a:pt x="302" y="1794"/>
                    <a:pt x="434" y="1869"/>
                  </a:cubicBezTo>
                  <a:cubicBezTo>
                    <a:pt x="529" y="1926"/>
                    <a:pt x="623" y="1963"/>
                    <a:pt x="717" y="2001"/>
                  </a:cubicBezTo>
                  <a:cubicBezTo>
                    <a:pt x="831" y="2039"/>
                    <a:pt x="944" y="2058"/>
                    <a:pt x="1057" y="2058"/>
                  </a:cubicBezTo>
                  <a:cubicBezTo>
                    <a:pt x="1093" y="2063"/>
                    <a:pt x="1128" y="2065"/>
                    <a:pt x="1163" y="2065"/>
                  </a:cubicBezTo>
                  <a:cubicBezTo>
                    <a:pt x="1259" y="2065"/>
                    <a:pt x="1352" y="2048"/>
                    <a:pt x="1435" y="2020"/>
                  </a:cubicBezTo>
                  <a:cubicBezTo>
                    <a:pt x="1567" y="1982"/>
                    <a:pt x="1699" y="1907"/>
                    <a:pt x="1793" y="1831"/>
                  </a:cubicBezTo>
                  <a:cubicBezTo>
                    <a:pt x="1907" y="1756"/>
                    <a:pt x="2001" y="1661"/>
                    <a:pt x="2076" y="1548"/>
                  </a:cubicBezTo>
                  <a:cubicBezTo>
                    <a:pt x="2152" y="1435"/>
                    <a:pt x="2209" y="1303"/>
                    <a:pt x="2209" y="1152"/>
                  </a:cubicBezTo>
                  <a:cubicBezTo>
                    <a:pt x="2228" y="1038"/>
                    <a:pt x="2209" y="925"/>
                    <a:pt x="2190" y="812"/>
                  </a:cubicBezTo>
                  <a:cubicBezTo>
                    <a:pt x="2171" y="718"/>
                    <a:pt x="2133" y="623"/>
                    <a:pt x="2095" y="529"/>
                  </a:cubicBezTo>
                  <a:cubicBezTo>
                    <a:pt x="2020" y="340"/>
                    <a:pt x="1925" y="151"/>
                    <a:pt x="1793"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6" name="Google Shape;1325;p43">
              <a:extLst>
                <a:ext uri="{FF2B5EF4-FFF2-40B4-BE49-F238E27FC236}">
                  <a16:creationId xmlns:a16="http://schemas.microsoft.com/office/drawing/2014/main" id="{A174FF25-CB88-33C1-9194-2BB2005237F0}"/>
                </a:ext>
              </a:extLst>
            </p:cNvPr>
            <p:cNvSpPr/>
            <p:nvPr/>
          </p:nvSpPr>
          <p:spPr>
            <a:xfrm>
              <a:off x="8212100" y="2723716"/>
              <a:ext cx="97600" cy="63050"/>
            </a:xfrm>
            <a:custGeom>
              <a:avLst/>
              <a:gdLst/>
              <a:ahLst/>
              <a:cxnLst/>
              <a:rect l="l" t="t" r="r" b="b"/>
              <a:pathLst>
                <a:path w="3904" h="2522" extrusionOk="0">
                  <a:moveTo>
                    <a:pt x="1445" y="0"/>
                  </a:moveTo>
                  <a:cubicBezTo>
                    <a:pt x="1314" y="0"/>
                    <a:pt x="1197" y="30"/>
                    <a:pt x="1104" y="94"/>
                  </a:cubicBezTo>
                  <a:cubicBezTo>
                    <a:pt x="0" y="841"/>
                    <a:pt x="1522" y="2522"/>
                    <a:pt x="2578" y="2522"/>
                  </a:cubicBezTo>
                  <a:cubicBezTo>
                    <a:pt x="2804" y="2522"/>
                    <a:pt x="3008" y="2445"/>
                    <a:pt x="3162" y="2265"/>
                  </a:cubicBezTo>
                  <a:cubicBezTo>
                    <a:pt x="3903" y="1392"/>
                    <a:pt x="2343" y="0"/>
                    <a:pt x="1445"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7" name="Google Shape;1326;p43">
              <a:extLst>
                <a:ext uri="{FF2B5EF4-FFF2-40B4-BE49-F238E27FC236}">
                  <a16:creationId xmlns:a16="http://schemas.microsoft.com/office/drawing/2014/main" id="{A973D6A1-1E81-D08F-1DEC-62445F34A942}"/>
                </a:ext>
              </a:extLst>
            </p:cNvPr>
            <p:cNvSpPr/>
            <p:nvPr/>
          </p:nvSpPr>
          <p:spPr>
            <a:xfrm>
              <a:off x="8420100" y="2923941"/>
              <a:ext cx="82600" cy="55300"/>
            </a:xfrm>
            <a:custGeom>
              <a:avLst/>
              <a:gdLst/>
              <a:ahLst/>
              <a:cxnLst/>
              <a:rect l="l" t="t" r="r" b="b"/>
              <a:pathLst>
                <a:path w="3304" h="2212" extrusionOk="0">
                  <a:moveTo>
                    <a:pt x="1080" y="0"/>
                  </a:moveTo>
                  <a:cubicBezTo>
                    <a:pt x="912" y="0"/>
                    <a:pt x="769" y="45"/>
                    <a:pt x="674" y="146"/>
                  </a:cubicBezTo>
                  <a:cubicBezTo>
                    <a:pt x="1" y="864"/>
                    <a:pt x="1203" y="2212"/>
                    <a:pt x="2096" y="2212"/>
                  </a:cubicBezTo>
                  <a:cubicBezTo>
                    <a:pt x="2330" y="2212"/>
                    <a:pt x="2542" y="2120"/>
                    <a:pt x="2694" y="1901"/>
                  </a:cubicBezTo>
                  <a:cubicBezTo>
                    <a:pt x="3304" y="1041"/>
                    <a:pt x="1894" y="0"/>
                    <a:pt x="1080"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8" name="Google Shape;1327;p43">
              <a:extLst>
                <a:ext uri="{FF2B5EF4-FFF2-40B4-BE49-F238E27FC236}">
                  <a16:creationId xmlns:a16="http://schemas.microsoft.com/office/drawing/2014/main" id="{333B5672-2E30-5127-9075-9AAC60D99DF2}"/>
                </a:ext>
              </a:extLst>
            </p:cNvPr>
            <p:cNvSpPr/>
            <p:nvPr/>
          </p:nvSpPr>
          <p:spPr>
            <a:xfrm>
              <a:off x="8322750" y="2750241"/>
              <a:ext cx="47200" cy="40025"/>
            </a:xfrm>
            <a:custGeom>
              <a:avLst/>
              <a:gdLst/>
              <a:ahLst/>
              <a:cxnLst/>
              <a:rect l="l" t="t" r="r" b="b"/>
              <a:pathLst>
                <a:path w="1888" h="1601" extrusionOk="0">
                  <a:moveTo>
                    <a:pt x="781" y="1"/>
                  </a:moveTo>
                  <a:cubicBezTo>
                    <a:pt x="737" y="1"/>
                    <a:pt x="689" y="5"/>
                    <a:pt x="642" y="15"/>
                  </a:cubicBezTo>
                  <a:cubicBezTo>
                    <a:pt x="567" y="15"/>
                    <a:pt x="491" y="34"/>
                    <a:pt x="416" y="53"/>
                  </a:cubicBezTo>
                  <a:cubicBezTo>
                    <a:pt x="302" y="90"/>
                    <a:pt x="208" y="128"/>
                    <a:pt x="114" y="204"/>
                  </a:cubicBezTo>
                  <a:cubicBezTo>
                    <a:pt x="38" y="241"/>
                    <a:pt x="0" y="260"/>
                    <a:pt x="0" y="260"/>
                  </a:cubicBezTo>
                  <a:lnTo>
                    <a:pt x="132" y="241"/>
                  </a:lnTo>
                  <a:lnTo>
                    <a:pt x="453" y="241"/>
                  </a:lnTo>
                  <a:cubicBezTo>
                    <a:pt x="510" y="241"/>
                    <a:pt x="567" y="260"/>
                    <a:pt x="642" y="260"/>
                  </a:cubicBezTo>
                  <a:cubicBezTo>
                    <a:pt x="718" y="279"/>
                    <a:pt x="774" y="279"/>
                    <a:pt x="850" y="317"/>
                  </a:cubicBezTo>
                  <a:cubicBezTo>
                    <a:pt x="925" y="336"/>
                    <a:pt x="982" y="355"/>
                    <a:pt x="1057" y="392"/>
                  </a:cubicBezTo>
                  <a:cubicBezTo>
                    <a:pt x="1114" y="411"/>
                    <a:pt x="1190" y="449"/>
                    <a:pt x="1246" y="506"/>
                  </a:cubicBezTo>
                  <a:cubicBezTo>
                    <a:pt x="1303" y="543"/>
                    <a:pt x="1378" y="581"/>
                    <a:pt x="1416" y="657"/>
                  </a:cubicBezTo>
                  <a:cubicBezTo>
                    <a:pt x="1435" y="713"/>
                    <a:pt x="1510" y="751"/>
                    <a:pt x="1529" y="827"/>
                  </a:cubicBezTo>
                  <a:cubicBezTo>
                    <a:pt x="1567" y="883"/>
                    <a:pt x="1586" y="940"/>
                    <a:pt x="1605" y="996"/>
                  </a:cubicBezTo>
                  <a:cubicBezTo>
                    <a:pt x="1624" y="1053"/>
                    <a:pt x="1643" y="1129"/>
                    <a:pt x="1643" y="1185"/>
                  </a:cubicBezTo>
                  <a:cubicBezTo>
                    <a:pt x="1643" y="1280"/>
                    <a:pt x="1643" y="1374"/>
                    <a:pt x="1624" y="1487"/>
                  </a:cubicBezTo>
                  <a:lnTo>
                    <a:pt x="1586" y="1601"/>
                  </a:lnTo>
                  <a:lnTo>
                    <a:pt x="1680" y="1506"/>
                  </a:lnTo>
                  <a:cubicBezTo>
                    <a:pt x="1756" y="1431"/>
                    <a:pt x="1812" y="1317"/>
                    <a:pt x="1850" y="1204"/>
                  </a:cubicBezTo>
                  <a:cubicBezTo>
                    <a:pt x="1888" y="1034"/>
                    <a:pt x="1869" y="864"/>
                    <a:pt x="1812" y="694"/>
                  </a:cubicBezTo>
                  <a:cubicBezTo>
                    <a:pt x="1775" y="600"/>
                    <a:pt x="1718" y="525"/>
                    <a:pt x="1661" y="430"/>
                  </a:cubicBezTo>
                  <a:cubicBezTo>
                    <a:pt x="1605" y="355"/>
                    <a:pt x="1529" y="298"/>
                    <a:pt x="1454" y="223"/>
                  </a:cubicBezTo>
                  <a:cubicBezTo>
                    <a:pt x="1359" y="166"/>
                    <a:pt x="1284" y="128"/>
                    <a:pt x="1190" y="90"/>
                  </a:cubicBezTo>
                  <a:cubicBezTo>
                    <a:pt x="1095" y="53"/>
                    <a:pt x="1001" y="34"/>
                    <a:pt x="906" y="15"/>
                  </a:cubicBezTo>
                  <a:cubicBezTo>
                    <a:pt x="869" y="5"/>
                    <a:pt x="826" y="1"/>
                    <a:pt x="78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9" name="Google Shape;1328;p43">
              <a:extLst>
                <a:ext uri="{FF2B5EF4-FFF2-40B4-BE49-F238E27FC236}">
                  <a16:creationId xmlns:a16="http://schemas.microsoft.com/office/drawing/2014/main" id="{E26A7CB4-F3DA-CE65-FFDD-5333C9F5CA5A}"/>
                </a:ext>
              </a:extLst>
            </p:cNvPr>
            <p:cNvSpPr/>
            <p:nvPr/>
          </p:nvSpPr>
          <p:spPr>
            <a:xfrm>
              <a:off x="8477050" y="2844991"/>
              <a:ext cx="38250" cy="34950"/>
            </a:xfrm>
            <a:custGeom>
              <a:avLst/>
              <a:gdLst/>
              <a:ahLst/>
              <a:cxnLst/>
              <a:rect l="l" t="t" r="r" b="b"/>
              <a:pathLst>
                <a:path w="1530" h="1398" extrusionOk="0">
                  <a:moveTo>
                    <a:pt x="511" y="0"/>
                  </a:moveTo>
                  <a:cubicBezTo>
                    <a:pt x="435" y="19"/>
                    <a:pt x="378" y="38"/>
                    <a:pt x="303" y="57"/>
                  </a:cubicBezTo>
                  <a:cubicBezTo>
                    <a:pt x="246" y="76"/>
                    <a:pt x="209" y="95"/>
                    <a:pt x="152" y="132"/>
                  </a:cubicBezTo>
                  <a:cubicBezTo>
                    <a:pt x="133" y="151"/>
                    <a:pt x="95" y="189"/>
                    <a:pt x="58" y="227"/>
                  </a:cubicBezTo>
                  <a:cubicBezTo>
                    <a:pt x="20" y="265"/>
                    <a:pt x="1" y="302"/>
                    <a:pt x="1" y="302"/>
                  </a:cubicBezTo>
                  <a:lnTo>
                    <a:pt x="95" y="265"/>
                  </a:lnTo>
                  <a:cubicBezTo>
                    <a:pt x="133" y="265"/>
                    <a:pt x="171" y="246"/>
                    <a:pt x="227" y="246"/>
                  </a:cubicBezTo>
                  <a:lnTo>
                    <a:pt x="511" y="246"/>
                  </a:lnTo>
                  <a:cubicBezTo>
                    <a:pt x="567" y="265"/>
                    <a:pt x="624" y="265"/>
                    <a:pt x="681" y="283"/>
                  </a:cubicBezTo>
                  <a:cubicBezTo>
                    <a:pt x="850" y="340"/>
                    <a:pt x="1001" y="434"/>
                    <a:pt x="1115" y="585"/>
                  </a:cubicBezTo>
                  <a:cubicBezTo>
                    <a:pt x="1152" y="623"/>
                    <a:pt x="1171" y="680"/>
                    <a:pt x="1209" y="718"/>
                  </a:cubicBezTo>
                  <a:cubicBezTo>
                    <a:pt x="1228" y="774"/>
                    <a:pt x="1266" y="831"/>
                    <a:pt x="1285" y="887"/>
                  </a:cubicBezTo>
                  <a:cubicBezTo>
                    <a:pt x="1285" y="925"/>
                    <a:pt x="1303" y="982"/>
                    <a:pt x="1322" y="1038"/>
                  </a:cubicBezTo>
                  <a:cubicBezTo>
                    <a:pt x="1322" y="1076"/>
                    <a:pt x="1341" y="1133"/>
                    <a:pt x="1341" y="1171"/>
                  </a:cubicBezTo>
                  <a:cubicBezTo>
                    <a:pt x="1341" y="1208"/>
                    <a:pt x="1341" y="1246"/>
                    <a:pt x="1341" y="1284"/>
                  </a:cubicBezTo>
                  <a:lnTo>
                    <a:pt x="1341" y="1397"/>
                  </a:lnTo>
                  <a:lnTo>
                    <a:pt x="1398" y="1322"/>
                  </a:lnTo>
                  <a:cubicBezTo>
                    <a:pt x="1436" y="1284"/>
                    <a:pt x="1454" y="1246"/>
                    <a:pt x="1473" y="1208"/>
                  </a:cubicBezTo>
                  <a:cubicBezTo>
                    <a:pt x="1492" y="1152"/>
                    <a:pt x="1511" y="1095"/>
                    <a:pt x="1511" y="1057"/>
                  </a:cubicBezTo>
                  <a:cubicBezTo>
                    <a:pt x="1530" y="982"/>
                    <a:pt x="1530" y="906"/>
                    <a:pt x="1530" y="850"/>
                  </a:cubicBezTo>
                  <a:cubicBezTo>
                    <a:pt x="1530" y="680"/>
                    <a:pt x="1473" y="529"/>
                    <a:pt x="1379" y="397"/>
                  </a:cubicBezTo>
                  <a:cubicBezTo>
                    <a:pt x="1247" y="170"/>
                    <a:pt x="1001" y="38"/>
                    <a:pt x="737"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0" name="Google Shape;1329;p43">
              <a:extLst>
                <a:ext uri="{FF2B5EF4-FFF2-40B4-BE49-F238E27FC236}">
                  <a16:creationId xmlns:a16="http://schemas.microsoft.com/office/drawing/2014/main" id="{79C7E255-A142-70E2-3D80-606C7D0FADD5}"/>
                </a:ext>
              </a:extLst>
            </p:cNvPr>
            <p:cNvSpPr/>
            <p:nvPr/>
          </p:nvSpPr>
          <p:spPr>
            <a:xfrm>
              <a:off x="8335475" y="2660116"/>
              <a:ext cx="73175" cy="40950"/>
            </a:xfrm>
            <a:custGeom>
              <a:avLst/>
              <a:gdLst/>
              <a:ahLst/>
              <a:cxnLst/>
              <a:rect l="l" t="t" r="r" b="b"/>
              <a:pathLst>
                <a:path w="2927" h="1638" extrusionOk="0">
                  <a:moveTo>
                    <a:pt x="438" y="0"/>
                  </a:moveTo>
                  <a:cubicBezTo>
                    <a:pt x="397" y="0"/>
                    <a:pt x="360" y="5"/>
                    <a:pt x="322" y="14"/>
                  </a:cubicBezTo>
                  <a:lnTo>
                    <a:pt x="152" y="33"/>
                  </a:lnTo>
                  <a:lnTo>
                    <a:pt x="1" y="52"/>
                  </a:lnTo>
                  <a:lnTo>
                    <a:pt x="171" y="109"/>
                  </a:lnTo>
                  <a:lnTo>
                    <a:pt x="341" y="147"/>
                  </a:lnTo>
                  <a:cubicBezTo>
                    <a:pt x="397" y="147"/>
                    <a:pt x="473" y="165"/>
                    <a:pt x="548" y="203"/>
                  </a:cubicBezTo>
                  <a:cubicBezTo>
                    <a:pt x="605" y="222"/>
                    <a:pt x="699" y="260"/>
                    <a:pt x="775" y="279"/>
                  </a:cubicBezTo>
                  <a:cubicBezTo>
                    <a:pt x="869" y="279"/>
                    <a:pt x="945" y="335"/>
                    <a:pt x="1039" y="373"/>
                  </a:cubicBezTo>
                  <a:cubicBezTo>
                    <a:pt x="1134" y="411"/>
                    <a:pt x="1228" y="449"/>
                    <a:pt x="1322" y="486"/>
                  </a:cubicBezTo>
                  <a:lnTo>
                    <a:pt x="1587" y="619"/>
                  </a:lnTo>
                  <a:lnTo>
                    <a:pt x="1851" y="788"/>
                  </a:lnTo>
                  <a:cubicBezTo>
                    <a:pt x="1945" y="826"/>
                    <a:pt x="2021" y="883"/>
                    <a:pt x="2096" y="958"/>
                  </a:cubicBezTo>
                  <a:cubicBezTo>
                    <a:pt x="2172" y="1015"/>
                    <a:pt x="2266" y="1053"/>
                    <a:pt x="2323" y="1109"/>
                  </a:cubicBezTo>
                  <a:cubicBezTo>
                    <a:pt x="2398" y="1166"/>
                    <a:pt x="2455" y="1223"/>
                    <a:pt x="2530" y="1279"/>
                  </a:cubicBezTo>
                  <a:cubicBezTo>
                    <a:pt x="2587" y="1317"/>
                    <a:pt x="2644" y="1374"/>
                    <a:pt x="2681" y="1430"/>
                  </a:cubicBezTo>
                  <a:lnTo>
                    <a:pt x="2814" y="1543"/>
                  </a:lnTo>
                  <a:lnTo>
                    <a:pt x="2927" y="1638"/>
                  </a:lnTo>
                  <a:lnTo>
                    <a:pt x="2870" y="1487"/>
                  </a:lnTo>
                  <a:lnTo>
                    <a:pt x="2795" y="1336"/>
                  </a:lnTo>
                  <a:cubicBezTo>
                    <a:pt x="2757" y="1260"/>
                    <a:pt x="2719" y="1204"/>
                    <a:pt x="2681" y="1147"/>
                  </a:cubicBezTo>
                  <a:cubicBezTo>
                    <a:pt x="2625" y="1072"/>
                    <a:pt x="2568" y="996"/>
                    <a:pt x="2512" y="921"/>
                  </a:cubicBezTo>
                  <a:cubicBezTo>
                    <a:pt x="2436" y="845"/>
                    <a:pt x="2361" y="770"/>
                    <a:pt x="2285" y="713"/>
                  </a:cubicBezTo>
                  <a:cubicBezTo>
                    <a:pt x="2210" y="637"/>
                    <a:pt x="2134" y="562"/>
                    <a:pt x="2040" y="505"/>
                  </a:cubicBezTo>
                  <a:lnTo>
                    <a:pt x="1757" y="316"/>
                  </a:lnTo>
                  <a:lnTo>
                    <a:pt x="1436" y="184"/>
                  </a:lnTo>
                  <a:cubicBezTo>
                    <a:pt x="1341" y="147"/>
                    <a:pt x="1228" y="109"/>
                    <a:pt x="1134" y="90"/>
                  </a:cubicBezTo>
                  <a:cubicBezTo>
                    <a:pt x="1039" y="52"/>
                    <a:pt x="926" y="33"/>
                    <a:pt x="832" y="33"/>
                  </a:cubicBezTo>
                  <a:cubicBezTo>
                    <a:pt x="737" y="14"/>
                    <a:pt x="643" y="14"/>
                    <a:pt x="567" y="14"/>
                  </a:cubicBezTo>
                  <a:cubicBezTo>
                    <a:pt x="520" y="5"/>
                    <a:pt x="478" y="0"/>
                    <a:pt x="43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1" name="Google Shape;1330;p43">
              <a:extLst>
                <a:ext uri="{FF2B5EF4-FFF2-40B4-BE49-F238E27FC236}">
                  <a16:creationId xmlns:a16="http://schemas.microsoft.com/office/drawing/2014/main" id="{A8113876-9411-2584-BDD4-29CB96F987EC}"/>
                </a:ext>
              </a:extLst>
            </p:cNvPr>
            <p:cNvSpPr/>
            <p:nvPr/>
          </p:nvSpPr>
          <p:spPr>
            <a:xfrm>
              <a:off x="8526150" y="2765241"/>
              <a:ext cx="39175" cy="52875"/>
            </a:xfrm>
            <a:custGeom>
              <a:avLst/>
              <a:gdLst/>
              <a:ahLst/>
              <a:cxnLst/>
              <a:rect l="l" t="t" r="r" b="b"/>
              <a:pathLst>
                <a:path w="1567" h="2115" extrusionOk="0">
                  <a:moveTo>
                    <a:pt x="0" y="0"/>
                  </a:moveTo>
                  <a:lnTo>
                    <a:pt x="95" y="76"/>
                  </a:lnTo>
                  <a:cubicBezTo>
                    <a:pt x="151" y="132"/>
                    <a:pt x="246" y="170"/>
                    <a:pt x="321" y="264"/>
                  </a:cubicBezTo>
                  <a:cubicBezTo>
                    <a:pt x="378" y="321"/>
                    <a:pt x="434" y="359"/>
                    <a:pt x="491" y="396"/>
                  </a:cubicBezTo>
                  <a:cubicBezTo>
                    <a:pt x="548" y="453"/>
                    <a:pt x="585" y="510"/>
                    <a:pt x="642" y="566"/>
                  </a:cubicBezTo>
                  <a:cubicBezTo>
                    <a:pt x="699" y="623"/>
                    <a:pt x="736" y="680"/>
                    <a:pt x="793" y="736"/>
                  </a:cubicBezTo>
                  <a:lnTo>
                    <a:pt x="944" y="925"/>
                  </a:lnTo>
                  <a:lnTo>
                    <a:pt x="1076" y="1133"/>
                  </a:lnTo>
                  <a:cubicBezTo>
                    <a:pt x="1114" y="1189"/>
                    <a:pt x="1152" y="1265"/>
                    <a:pt x="1189" y="1340"/>
                  </a:cubicBezTo>
                  <a:cubicBezTo>
                    <a:pt x="1208" y="1397"/>
                    <a:pt x="1265" y="1472"/>
                    <a:pt x="1284" y="1529"/>
                  </a:cubicBezTo>
                  <a:cubicBezTo>
                    <a:pt x="1321" y="1586"/>
                    <a:pt x="1340" y="1661"/>
                    <a:pt x="1378" y="1718"/>
                  </a:cubicBezTo>
                  <a:cubicBezTo>
                    <a:pt x="1435" y="1831"/>
                    <a:pt x="1454" y="1926"/>
                    <a:pt x="1473" y="2001"/>
                  </a:cubicBezTo>
                  <a:lnTo>
                    <a:pt x="1529" y="2114"/>
                  </a:lnTo>
                  <a:lnTo>
                    <a:pt x="1548" y="2001"/>
                  </a:lnTo>
                  <a:cubicBezTo>
                    <a:pt x="1567" y="1888"/>
                    <a:pt x="1567" y="1774"/>
                    <a:pt x="1567" y="1661"/>
                  </a:cubicBezTo>
                  <a:cubicBezTo>
                    <a:pt x="1567" y="1605"/>
                    <a:pt x="1548" y="1529"/>
                    <a:pt x="1529" y="1454"/>
                  </a:cubicBezTo>
                  <a:cubicBezTo>
                    <a:pt x="1529" y="1359"/>
                    <a:pt x="1491" y="1284"/>
                    <a:pt x="1473" y="1208"/>
                  </a:cubicBezTo>
                  <a:cubicBezTo>
                    <a:pt x="1435" y="1133"/>
                    <a:pt x="1397" y="1057"/>
                    <a:pt x="1359" y="982"/>
                  </a:cubicBezTo>
                  <a:lnTo>
                    <a:pt x="1227" y="736"/>
                  </a:lnTo>
                  <a:lnTo>
                    <a:pt x="1038" y="529"/>
                  </a:lnTo>
                  <a:cubicBezTo>
                    <a:pt x="982" y="472"/>
                    <a:pt x="906" y="415"/>
                    <a:pt x="831" y="359"/>
                  </a:cubicBezTo>
                  <a:cubicBezTo>
                    <a:pt x="774" y="302"/>
                    <a:pt x="699" y="245"/>
                    <a:pt x="642" y="208"/>
                  </a:cubicBezTo>
                  <a:cubicBezTo>
                    <a:pt x="566" y="170"/>
                    <a:pt x="491" y="151"/>
                    <a:pt x="434" y="113"/>
                  </a:cubicBezTo>
                  <a:cubicBezTo>
                    <a:pt x="340" y="76"/>
                    <a:pt x="227" y="38"/>
                    <a:pt x="113" y="19"/>
                  </a:cubicBezTo>
                  <a:lnTo>
                    <a:pt x="0" y="0"/>
                  </a:ln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2" name="Google Shape;1331;p43">
              <a:extLst>
                <a:ext uri="{FF2B5EF4-FFF2-40B4-BE49-F238E27FC236}">
                  <a16:creationId xmlns:a16="http://schemas.microsoft.com/office/drawing/2014/main" id="{C555484B-9436-FF4D-671F-92BAEA9D1050}"/>
                </a:ext>
              </a:extLst>
            </p:cNvPr>
            <p:cNvSpPr/>
            <p:nvPr/>
          </p:nvSpPr>
          <p:spPr>
            <a:xfrm>
              <a:off x="7621950" y="3998291"/>
              <a:ext cx="421925" cy="502800"/>
            </a:xfrm>
            <a:custGeom>
              <a:avLst/>
              <a:gdLst/>
              <a:ahLst/>
              <a:cxnLst/>
              <a:rect l="l" t="t" r="r" b="b"/>
              <a:pathLst>
                <a:path w="16877" h="20112" extrusionOk="0">
                  <a:moveTo>
                    <a:pt x="5464" y="0"/>
                  </a:moveTo>
                  <a:cubicBezTo>
                    <a:pt x="3381" y="0"/>
                    <a:pt x="1731" y="446"/>
                    <a:pt x="1322" y="1739"/>
                  </a:cubicBezTo>
                  <a:cubicBezTo>
                    <a:pt x="1" y="5892"/>
                    <a:pt x="1095" y="18917"/>
                    <a:pt x="1095" y="18917"/>
                  </a:cubicBezTo>
                  <a:cubicBezTo>
                    <a:pt x="2716" y="19858"/>
                    <a:pt x="5052" y="20112"/>
                    <a:pt x="7098" y="20112"/>
                  </a:cubicBezTo>
                  <a:cubicBezTo>
                    <a:pt x="9485" y="20112"/>
                    <a:pt x="11478" y="19767"/>
                    <a:pt x="11478" y="19767"/>
                  </a:cubicBezTo>
                  <a:cubicBezTo>
                    <a:pt x="14573" y="15765"/>
                    <a:pt x="16876" y="2211"/>
                    <a:pt x="16876" y="2211"/>
                  </a:cubicBezTo>
                  <a:cubicBezTo>
                    <a:pt x="16876" y="2211"/>
                    <a:pt x="10099" y="0"/>
                    <a:pt x="54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 name="Google Shape;1332;p43">
              <a:extLst>
                <a:ext uri="{FF2B5EF4-FFF2-40B4-BE49-F238E27FC236}">
                  <a16:creationId xmlns:a16="http://schemas.microsoft.com/office/drawing/2014/main" id="{D28C7338-1ED7-F073-FDF3-478044377AE7}"/>
                </a:ext>
              </a:extLst>
            </p:cNvPr>
            <p:cNvSpPr/>
            <p:nvPr/>
          </p:nvSpPr>
          <p:spPr>
            <a:xfrm>
              <a:off x="5817825" y="3988066"/>
              <a:ext cx="384625" cy="503450"/>
            </a:xfrm>
            <a:custGeom>
              <a:avLst/>
              <a:gdLst/>
              <a:ahLst/>
              <a:cxnLst/>
              <a:rect l="l" t="t" r="r" b="b"/>
              <a:pathLst>
                <a:path w="15385" h="20138" extrusionOk="0">
                  <a:moveTo>
                    <a:pt x="11633" y="0"/>
                  </a:moveTo>
                  <a:cubicBezTo>
                    <a:pt x="7313" y="0"/>
                    <a:pt x="0" y="2281"/>
                    <a:pt x="0" y="2281"/>
                  </a:cubicBezTo>
                  <a:cubicBezTo>
                    <a:pt x="0" y="2281"/>
                    <a:pt x="19" y="12852"/>
                    <a:pt x="4719" y="19232"/>
                  </a:cubicBezTo>
                  <a:cubicBezTo>
                    <a:pt x="4719" y="19232"/>
                    <a:pt x="7283" y="20137"/>
                    <a:pt x="10091" y="20137"/>
                  </a:cubicBezTo>
                  <a:cubicBezTo>
                    <a:pt x="11905" y="20137"/>
                    <a:pt x="13822" y="19759"/>
                    <a:pt x="15215" y="18515"/>
                  </a:cubicBezTo>
                  <a:cubicBezTo>
                    <a:pt x="15215" y="18515"/>
                    <a:pt x="15385" y="4640"/>
                    <a:pt x="14705" y="1280"/>
                  </a:cubicBezTo>
                  <a:cubicBezTo>
                    <a:pt x="14521" y="340"/>
                    <a:pt x="13300" y="0"/>
                    <a:pt x="1163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 name="Google Shape;1333;p43">
              <a:extLst>
                <a:ext uri="{FF2B5EF4-FFF2-40B4-BE49-F238E27FC236}">
                  <a16:creationId xmlns:a16="http://schemas.microsoft.com/office/drawing/2014/main" id="{E065B327-6D86-6264-3243-CC5D0A6CC991}"/>
                </a:ext>
              </a:extLst>
            </p:cNvPr>
            <p:cNvSpPr/>
            <p:nvPr/>
          </p:nvSpPr>
          <p:spPr>
            <a:xfrm>
              <a:off x="5873500" y="4140391"/>
              <a:ext cx="82150" cy="282225"/>
            </a:xfrm>
            <a:custGeom>
              <a:avLst/>
              <a:gdLst/>
              <a:ahLst/>
              <a:cxnLst/>
              <a:rect l="l" t="t" r="r" b="b"/>
              <a:pathLst>
                <a:path w="3286" h="11289" extrusionOk="0">
                  <a:moveTo>
                    <a:pt x="1" y="1"/>
                  </a:moveTo>
                  <a:lnTo>
                    <a:pt x="1" y="510"/>
                  </a:lnTo>
                  <a:lnTo>
                    <a:pt x="1" y="1114"/>
                  </a:lnTo>
                  <a:cubicBezTo>
                    <a:pt x="1" y="1341"/>
                    <a:pt x="20" y="1586"/>
                    <a:pt x="38" y="1870"/>
                  </a:cubicBezTo>
                  <a:cubicBezTo>
                    <a:pt x="76" y="2153"/>
                    <a:pt x="95" y="2455"/>
                    <a:pt x="133" y="2776"/>
                  </a:cubicBezTo>
                  <a:cubicBezTo>
                    <a:pt x="171" y="3078"/>
                    <a:pt x="227" y="3417"/>
                    <a:pt x="303" y="3757"/>
                  </a:cubicBezTo>
                  <a:cubicBezTo>
                    <a:pt x="359" y="4116"/>
                    <a:pt x="416" y="4456"/>
                    <a:pt x="510" y="4814"/>
                  </a:cubicBezTo>
                  <a:lnTo>
                    <a:pt x="793" y="5909"/>
                  </a:lnTo>
                  <a:lnTo>
                    <a:pt x="1133" y="6966"/>
                  </a:lnTo>
                  <a:cubicBezTo>
                    <a:pt x="1228" y="7306"/>
                    <a:pt x="1379" y="7646"/>
                    <a:pt x="1511" y="7967"/>
                  </a:cubicBezTo>
                  <a:cubicBezTo>
                    <a:pt x="1643" y="8288"/>
                    <a:pt x="1775" y="8608"/>
                    <a:pt x="1907" y="8892"/>
                  </a:cubicBezTo>
                  <a:cubicBezTo>
                    <a:pt x="2058" y="9175"/>
                    <a:pt x="2190" y="9458"/>
                    <a:pt x="2322" y="9703"/>
                  </a:cubicBezTo>
                  <a:cubicBezTo>
                    <a:pt x="2436" y="9930"/>
                    <a:pt x="2549" y="10156"/>
                    <a:pt x="2700" y="10364"/>
                  </a:cubicBezTo>
                  <a:lnTo>
                    <a:pt x="3002" y="10874"/>
                  </a:lnTo>
                  <a:lnTo>
                    <a:pt x="3285" y="11289"/>
                  </a:lnTo>
                  <a:lnTo>
                    <a:pt x="3285" y="11289"/>
                  </a:lnTo>
                  <a:lnTo>
                    <a:pt x="3134" y="10798"/>
                  </a:lnTo>
                  <a:lnTo>
                    <a:pt x="2945" y="10251"/>
                  </a:lnTo>
                  <a:cubicBezTo>
                    <a:pt x="2870" y="10043"/>
                    <a:pt x="2776" y="9798"/>
                    <a:pt x="2681" y="9552"/>
                  </a:cubicBezTo>
                  <a:cubicBezTo>
                    <a:pt x="2606" y="9288"/>
                    <a:pt x="2511" y="9005"/>
                    <a:pt x="2398" y="8703"/>
                  </a:cubicBezTo>
                  <a:cubicBezTo>
                    <a:pt x="2285" y="8401"/>
                    <a:pt x="2190" y="8099"/>
                    <a:pt x="2096" y="7759"/>
                  </a:cubicBezTo>
                  <a:cubicBezTo>
                    <a:pt x="1983" y="7438"/>
                    <a:pt x="1869" y="7098"/>
                    <a:pt x="1756" y="6759"/>
                  </a:cubicBezTo>
                  <a:lnTo>
                    <a:pt x="1435" y="5720"/>
                  </a:lnTo>
                  <a:lnTo>
                    <a:pt x="1152" y="4663"/>
                  </a:lnTo>
                  <a:cubicBezTo>
                    <a:pt x="1039" y="4323"/>
                    <a:pt x="944" y="3965"/>
                    <a:pt x="869" y="3644"/>
                  </a:cubicBezTo>
                  <a:cubicBezTo>
                    <a:pt x="812" y="3304"/>
                    <a:pt x="699" y="2983"/>
                    <a:pt x="642" y="2681"/>
                  </a:cubicBezTo>
                  <a:cubicBezTo>
                    <a:pt x="567" y="2379"/>
                    <a:pt x="510" y="2077"/>
                    <a:pt x="435" y="1813"/>
                  </a:cubicBezTo>
                  <a:cubicBezTo>
                    <a:pt x="359" y="1549"/>
                    <a:pt x="303" y="1303"/>
                    <a:pt x="265" y="1077"/>
                  </a:cubicBezTo>
                  <a:lnTo>
                    <a:pt x="133" y="510"/>
                  </a:lnTo>
                  <a:lnTo>
                    <a:pt x="1"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 name="Google Shape;1334;p43">
              <a:extLst>
                <a:ext uri="{FF2B5EF4-FFF2-40B4-BE49-F238E27FC236}">
                  <a16:creationId xmlns:a16="http://schemas.microsoft.com/office/drawing/2014/main" id="{12B92D40-249A-0616-6DF5-8F5258487EF0}"/>
                </a:ext>
              </a:extLst>
            </p:cNvPr>
            <p:cNvSpPr/>
            <p:nvPr/>
          </p:nvSpPr>
          <p:spPr>
            <a:xfrm>
              <a:off x="5919275" y="4136141"/>
              <a:ext cx="59500" cy="244950"/>
            </a:xfrm>
            <a:custGeom>
              <a:avLst/>
              <a:gdLst/>
              <a:ahLst/>
              <a:cxnLst/>
              <a:rect l="l" t="t" r="r" b="b"/>
              <a:pathLst>
                <a:path w="2380" h="9798" extrusionOk="0">
                  <a:moveTo>
                    <a:pt x="95" y="1"/>
                  </a:moveTo>
                  <a:cubicBezTo>
                    <a:pt x="95" y="1"/>
                    <a:pt x="57" y="171"/>
                    <a:pt x="57" y="416"/>
                  </a:cubicBezTo>
                  <a:lnTo>
                    <a:pt x="20" y="926"/>
                  </a:lnTo>
                  <a:cubicBezTo>
                    <a:pt x="1" y="1152"/>
                    <a:pt x="1" y="1360"/>
                    <a:pt x="1" y="1586"/>
                  </a:cubicBezTo>
                  <a:cubicBezTo>
                    <a:pt x="1" y="1832"/>
                    <a:pt x="1" y="2077"/>
                    <a:pt x="20" y="2360"/>
                  </a:cubicBezTo>
                  <a:cubicBezTo>
                    <a:pt x="20" y="2644"/>
                    <a:pt x="57" y="2927"/>
                    <a:pt x="95" y="3229"/>
                  </a:cubicBezTo>
                  <a:cubicBezTo>
                    <a:pt x="133" y="3531"/>
                    <a:pt x="152" y="3833"/>
                    <a:pt x="208" y="4135"/>
                  </a:cubicBezTo>
                  <a:lnTo>
                    <a:pt x="397" y="5079"/>
                  </a:lnTo>
                  <a:lnTo>
                    <a:pt x="642" y="6004"/>
                  </a:lnTo>
                  <a:cubicBezTo>
                    <a:pt x="718" y="6306"/>
                    <a:pt x="812" y="6608"/>
                    <a:pt x="926" y="6891"/>
                  </a:cubicBezTo>
                  <a:cubicBezTo>
                    <a:pt x="1039" y="7174"/>
                    <a:pt x="1133" y="7457"/>
                    <a:pt x="1247" y="7703"/>
                  </a:cubicBezTo>
                  <a:cubicBezTo>
                    <a:pt x="1360" y="7967"/>
                    <a:pt x="1473" y="8193"/>
                    <a:pt x="1567" y="8420"/>
                  </a:cubicBezTo>
                  <a:cubicBezTo>
                    <a:pt x="1662" y="8609"/>
                    <a:pt x="1775" y="8797"/>
                    <a:pt x="1888" y="8986"/>
                  </a:cubicBezTo>
                  <a:lnTo>
                    <a:pt x="2153" y="9420"/>
                  </a:lnTo>
                  <a:lnTo>
                    <a:pt x="2379" y="9798"/>
                  </a:lnTo>
                  <a:lnTo>
                    <a:pt x="2266" y="9364"/>
                  </a:lnTo>
                  <a:lnTo>
                    <a:pt x="2134" y="8892"/>
                  </a:lnTo>
                  <a:cubicBezTo>
                    <a:pt x="2077" y="8722"/>
                    <a:pt x="2002" y="8514"/>
                    <a:pt x="1945" y="8269"/>
                  </a:cubicBezTo>
                  <a:cubicBezTo>
                    <a:pt x="1888" y="8042"/>
                    <a:pt x="1813" y="7797"/>
                    <a:pt x="1737" y="7552"/>
                  </a:cubicBezTo>
                  <a:cubicBezTo>
                    <a:pt x="1662" y="7287"/>
                    <a:pt x="1605" y="7004"/>
                    <a:pt x="1511" y="6721"/>
                  </a:cubicBezTo>
                  <a:cubicBezTo>
                    <a:pt x="1435" y="6438"/>
                    <a:pt x="1360" y="6155"/>
                    <a:pt x="1284" y="5853"/>
                  </a:cubicBezTo>
                  <a:lnTo>
                    <a:pt x="1039" y="4947"/>
                  </a:lnTo>
                  <a:lnTo>
                    <a:pt x="850" y="4040"/>
                  </a:lnTo>
                  <a:cubicBezTo>
                    <a:pt x="775" y="3738"/>
                    <a:pt x="718" y="3436"/>
                    <a:pt x="661" y="3153"/>
                  </a:cubicBezTo>
                  <a:cubicBezTo>
                    <a:pt x="624" y="2870"/>
                    <a:pt x="548" y="2587"/>
                    <a:pt x="510" y="2323"/>
                  </a:cubicBezTo>
                  <a:cubicBezTo>
                    <a:pt x="454" y="2058"/>
                    <a:pt x="416" y="1794"/>
                    <a:pt x="378" y="1568"/>
                  </a:cubicBezTo>
                  <a:cubicBezTo>
                    <a:pt x="322" y="1341"/>
                    <a:pt x="284" y="1133"/>
                    <a:pt x="265" y="926"/>
                  </a:cubicBezTo>
                  <a:lnTo>
                    <a:pt x="171" y="435"/>
                  </a:lnTo>
                  <a:cubicBezTo>
                    <a:pt x="133" y="171"/>
                    <a:pt x="95" y="1"/>
                    <a:pt x="9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 name="Google Shape;1335;p43">
              <a:extLst>
                <a:ext uri="{FF2B5EF4-FFF2-40B4-BE49-F238E27FC236}">
                  <a16:creationId xmlns:a16="http://schemas.microsoft.com/office/drawing/2014/main" id="{64378867-866F-75EF-E28A-9CBEBB2D531B}"/>
                </a:ext>
              </a:extLst>
            </p:cNvPr>
            <p:cNvSpPr/>
            <p:nvPr/>
          </p:nvSpPr>
          <p:spPr>
            <a:xfrm>
              <a:off x="5986775" y="4205041"/>
              <a:ext cx="29275" cy="148225"/>
            </a:xfrm>
            <a:custGeom>
              <a:avLst/>
              <a:gdLst/>
              <a:ahLst/>
              <a:cxnLst/>
              <a:rect l="l" t="t" r="r" b="b"/>
              <a:pathLst>
                <a:path w="1171" h="5929" extrusionOk="0">
                  <a:moveTo>
                    <a:pt x="189" y="1"/>
                  </a:moveTo>
                  <a:cubicBezTo>
                    <a:pt x="132" y="322"/>
                    <a:pt x="76" y="624"/>
                    <a:pt x="57" y="945"/>
                  </a:cubicBezTo>
                  <a:cubicBezTo>
                    <a:pt x="38" y="1096"/>
                    <a:pt x="19" y="1247"/>
                    <a:pt x="19" y="1417"/>
                  </a:cubicBezTo>
                  <a:cubicBezTo>
                    <a:pt x="0" y="1586"/>
                    <a:pt x="0" y="1756"/>
                    <a:pt x="19" y="1926"/>
                  </a:cubicBezTo>
                  <a:lnTo>
                    <a:pt x="57" y="2474"/>
                  </a:lnTo>
                  <a:lnTo>
                    <a:pt x="113" y="3059"/>
                  </a:lnTo>
                  <a:lnTo>
                    <a:pt x="227" y="3606"/>
                  </a:lnTo>
                  <a:cubicBezTo>
                    <a:pt x="264" y="3795"/>
                    <a:pt x="321" y="3965"/>
                    <a:pt x="378" y="4135"/>
                  </a:cubicBezTo>
                  <a:cubicBezTo>
                    <a:pt x="415" y="4305"/>
                    <a:pt x="472" y="4475"/>
                    <a:pt x="529" y="4644"/>
                  </a:cubicBezTo>
                  <a:cubicBezTo>
                    <a:pt x="585" y="4796"/>
                    <a:pt x="642" y="4928"/>
                    <a:pt x="717" y="5060"/>
                  </a:cubicBezTo>
                  <a:cubicBezTo>
                    <a:pt x="831" y="5324"/>
                    <a:pt x="944" y="5532"/>
                    <a:pt x="1019" y="5683"/>
                  </a:cubicBezTo>
                  <a:lnTo>
                    <a:pt x="1170" y="5928"/>
                  </a:lnTo>
                  <a:lnTo>
                    <a:pt x="1170" y="5645"/>
                  </a:lnTo>
                  <a:cubicBezTo>
                    <a:pt x="1152" y="5494"/>
                    <a:pt x="1133" y="5249"/>
                    <a:pt x="1095" y="4965"/>
                  </a:cubicBezTo>
                  <a:cubicBezTo>
                    <a:pt x="1095" y="4833"/>
                    <a:pt x="1057" y="4682"/>
                    <a:pt x="1038" y="4512"/>
                  </a:cubicBezTo>
                  <a:cubicBezTo>
                    <a:pt x="1000" y="4361"/>
                    <a:pt x="1000" y="4191"/>
                    <a:pt x="982" y="4022"/>
                  </a:cubicBezTo>
                  <a:cubicBezTo>
                    <a:pt x="944" y="3852"/>
                    <a:pt x="925" y="3663"/>
                    <a:pt x="887" y="3493"/>
                  </a:cubicBezTo>
                  <a:lnTo>
                    <a:pt x="793" y="2946"/>
                  </a:lnTo>
                  <a:lnTo>
                    <a:pt x="717" y="2398"/>
                  </a:lnTo>
                  <a:lnTo>
                    <a:pt x="604" y="1870"/>
                  </a:lnTo>
                  <a:cubicBezTo>
                    <a:pt x="585" y="1700"/>
                    <a:pt x="529" y="1549"/>
                    <a:pt x="510" y="1379"/>
                  </a:cubicBezTo>
                  <a:cubicBezTo>
                    <a:pt x="491" y="1228"/>
                    <a:pt x="453" y="1077"/>
                    <a:pt x="434" y="945"/>
                  </a:cubicBezTo>
                  <a:cubicBezTo>
                    <a:pt x="378" y="624"/>
                    <a:pt x="283" y="303"/>
                    <a:pt x="189"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 name="Google Shape;1336;p43">
              <a:extLst>
                <a:ext uri="{FF2B5EF4-FFF2-40B4-BE49-F238E27FC236}">
                  <a16:creationId xmlns:a16="http://schemas.microsoft.com/office/drawing/2014/main" id="{D9468DE1-E181-6325-3911-771980BB6BF7}"/>
                </a:ext>
              </a:extLst>
            </p:cNvPr>
            <p:cNvSpPr/>
            <p:nvPr/>
          </p:nvSpPr>
          <p:spPr>
            <a:xfrm>
              <a:off x="6044325" y="4158341"/>
              <a:ext cx="41100" cy="255800"/>
            </a:xfrm>
            <a:custGeom>
              <a:avLst/>
              <a:gdLst/>
              <a:ahLst/>
              <a:cxnLst/>
              <a:rect l="l" t="t" r="r" b="b"/>
              <a:pathLst>
                <a:path w="1644" h="10232" extrusionOk="0">
                  <a:moveTo>
                    <a:pt x="114" y="0"/>
                  </a:moveTo>
                  <a:cubicBezTo>
                    <a:pt x="114" y="0"/>
                    <a:pt x="39" y="661"/>
                    <a:pt x="1" y="1623"/>
                  </a:cubicBezTo>
                  <a:cubicBezTo>
                    <a:pt x="1" y="1869"/>
                    <a:pt x="1" y="2152"/>
                    <a:pt x="1" y="2416"/>
                  </a:cubicBezTo>
                  <a:cubicBezTo>
                    <a:pt x="1" y="2699"/>
                    <a:pt x="39" y="3001"/>
                    <a:pt x="58" y="3303"/>
                  </a:cubicBezTo>
                  <a:lnTo>
                    <a:pt x="133" y="4247"/>
                  </a:lnTo>
                  <a:lnTo>
                    <a:pt x="246" y="5210"/>
                  </a:lnTo>
                  <a:lnTo>
                    <a:pt x="416" y="6173"/>
                  </a:lnTo>
                  <a:cubicBezTo>
                    <a:pt x="473" y="6494"/>
                    <a:pt x="548" y="6796"/>
                    <a:pt x="624" y="7098"/>
                  </a:cubicBezTo>
                  <a:cubicBezTo>
                    <a:pt x="681" y="7381"/>
                    <a:pt x="737" y="7683"/>
                    <a:pt x="832" y="7947"/>
                  </a:cubicBezTo>
                  <a:cubicBezTo>
                    <a:pt x="907" y="8230"/>
                    <a:pt x="983" y="8476"/>
                    <a:pt x="1058" y="8702"/>
                  </a:cubicBezTo>
                  <a:cubicBezTo>
                    <a:pt x="1209" y="9174"/>
                    <a:pt x="1360" y="9552"/>
                    <a:pt x="1473" y="9816"/>
                  </a:cubicBezTo>
                  <a:lnTo>
                    <a:pt x="1643" y="10231"/>
                  </a:lnTo>
                  <a:lnTo>
                    <a:pt x="1605" y="9778"/>
                  </a:lnTo>
                  <a:cubicBezTo>
                    <a:pt x="1568" y="9495"/>
                    <a:pt x="1530" y="9080"/>
                    <a:pt x="1454" y="8608"/>
                  </a:cubicBezTo>
                  <a:cubicBezTo>
                    <a:pt x="1417" y="8362"/>
                    <a:pt x="1379" y="8098"/>
                    <a:pt x="1341" y="7834"/>
                  </a:cubicBezTo>
                  <a:cubicBezTo>
                    <a:pt x="1285" y="7570"/>
                    <a:pt x="1247" y="7268"/>
                    <a:pt x="1209" y="6966"/>
                  </a:cubicBezTo>
                  <a:cubicBezTo>
                    <a:pt x="1171" y="6664"/>
                    <a:pt x="1134" y="6361"/>
                    <a:pt x="1077" y="6059"/>
                  </a:cubicBezTo>
                  <a:lnTo>
                    <a:pt x="907" y="5116"/>
                  </a:lnTo>
                  <a:lnTo>
                    <a:pt x="794" y="4172"/>
                  </a:lnTo>
                  <a:lnTo>
                    <a:pt x="643" y="3247"/>
                  </a:lnTo>
                  <a:cubicBezTo>
                    <a:pt x="605" y="2945"/>
                    <a:pt x="530" y="2662"/>
                    <a:pt x="511" y="2378"/>
                  </a:cubicBezTo>
                  <a:cubicBezTo>
                    <a:pt x="473" y="2114"/>
                    <a:pt x="435" y="1850"/>
                    <a:pt x="397" y="1605"/>
                  </a:cubicBezTo>
                  <a:cubicBezTo>
                    <a:pt x="265" y="642"/>
                    <a:pt x="114" y="0"/>
                    <a:pt x="114"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 name="Google Shape;1337;p43">
              <a:extLst>
                <a:ext uri="{FF2B5EF4-FFF2-40B4-BE49-F238E27FC236}">
                  <a16:creationId xmlns:a16="http://schemas.microsoft.com/office/drawing/2014/main" id="{33CC1B4B-FA2F-F795-E421-3826D73E5074}"/>
                </a:ext>
              </a:extLst>
            </p:cNvPr>
            <p:cNvSpPr/>
            <p:nvPr/>
          </p:nvSpPr>
          <p:spPr>
            <a:xfrm>
              <a:off x="6101450" y="4151716"/>
              <a:ext cx="40125" cy="251575"/>
            </a:xfrm>
            <a:custGeom>
              <a:avLst/>
              <a:gdLst/>
              <a:ahLst/>
              <a:cxnLst/>
              <a:rect l="l" t="t" r="r" b="b"/>
              <a:pathLst>
                <a:path w="1605" h="10063" extrusionOk="0">
                  <a:moveTo>
                    <a:pt x="245" y="1"/>
                  </a:moveTo>
                  <a:cubicBezTo>
                    <a:pt x="245" y="1"/>
                    <a:pt x="227" y="171"/>
                    <a:pt x="189" y="454"/>
                  </a:cubicBezTo>
                  <a:cubicBezTo>
                    <a:pt x="151" y="718"/>
                    <a:pt x="76" y="1133"/>
                    <a:pt x="57" y="1605"/>
                  </a:cubicBezTo>
                  <a:cubicBezTo>
                    <a:pt x="38" y="1851"/>
                    <a:pt x="38" y="2115"/>
                    <a:pt x="19" y="2379"/>
                  </a:cubicBezTo>
                  <a:cubicBezTo>
                    <a:pt x="0" y="2662"/>
                    <a:pt x="0" y="2964"/>
                    <a:pt x="19" y="3266"/>
                  </a:cubicBezTo>
                  <a:cubicBezTo>
                    <a:pt x="38" y="3568"/>
                    <a:pt x="38" y="3870"/>
                    <a:pt x="76" y="4191"/>
                  </a:cubicBezTo>
                  <a:lnTo>
                    <a:pt x="170" y="5154"/>
                  </a:lnTo>
                  <a:lnTo>
                    <a:pt x="321" y="6098"/>
                  </a:lnTo>
                  <a:cubicBezTo>
                    <a:pt x="359" y="6400"/>
                    <a:pt x="453" y="6702"/>
                    <a:pt x="510" y="7004"/>
                  </a:cubicBezTo>
                  <a:cubicBezTo>
                    <a:pt x="585" y="7287"/>
                    <a:pt x="661" y="7570"/>
                    <a:pt x="736" y="7835"/>
                  </a:cubicBezTo>
                  <a:cubicBezTo>
                    <a:pt x="812" y="8118"/>
                    <a:pt x="887" y="8344"/>
                    <a:pt x="982" y="8590"/>
                  </a:cubicBezTo>
                  <a:cubicBezTo>
                    <a:pt x="1095" y="8948"/>
                    <a:pt x="1246" y="9307"/>
                    <a:pt x="1416" y="9666"/>
                  </a:cubicBezTo>
                  <a:lnTo>
                    <a:pt x="1605" y="10062"/>
                  </a:lnTo>
                  <a:lnTo>
                    <a:pt x="1548" y="9628"/>
                  </a:lnTo>
                  <a:cubicBezTo>
                    <a:pt x="1510" y="9345"/>
                    <a:pt x="1435" y="8948"/>
                    <a:pt x="1359" y="8476"/>
                  </a:cubicBezTo>
                  <a:cubicBezTo>
                    <a:pt x="1340" y="8250"/>
                    <a:pt x="1284" y="7986"/>
                    <a:pt x="1246" y="7721"/>
                  </a:cubicBezTo>
                  <a:cubicBezTo>
                    <a:pt x="1189" y="7457"/>
                    <a:pt x="1152" y="7174"/>
                    <a:pt x="1114" y="6872"/>
                  </a:cubicBezTo>
                  <a:cubicBezTo>
                    <a:pt x="1057" y="6589"/>
                    <a:pt x="1019" y="6287"/>
                    <a:pt x="982" y="5985"/>
                  </a:cubicBezTo>
                  <a:lnTo>
                    <a:pt x="831" y="5041"/>
                  </a:lnTo>
                  <a:lnTo>
                    <a:pt x="717" y="4097"/>
                  </a:lnTo>
                  <a:cubicBezTo>
                    <a:pt x="680" y="3795"/>
                    <a:pt x="642" y="3493"/>
                    <a:pt x="604" y="3191"/>
                  </a:cubicBezTo>
                  <a:cubicBezTo>
                    <a:pt x="585" y="2908"/>
                    <a:pt x="529" y="2625"/>
                    <a:pt x="510" y="2341"/>
                  </a:cubicBezTo>
                  <a:cubicBezTo>
                    <a:pt x="491" y="2077"/>
                    <a:pt x="453" y="1813"/>
                    <a:pt x="434" y="1586"/>
                  </a:cubicBezTo>
                  <a:cubicBezTo>
                    <a:pt x="378" y="1114"/>
                    <a:pt x="340" y="718"/>
                    <a:pt x="302" y="435"/>
                  </a:cubicBezTo>
                  <a:cubicBezTo>
                    <a:pt x="283" y="152"/>
                    <a:pt x="245" y="1"/>
                    <a:pt x="2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 name="Google Shape;1338;p43">
              <a:extLst>
                <a:ext uri="{FF2B5EF4-FFF2-40B4-BE49-F238E27FC236}">
                  <a16:creationId xmlns:a16="http://schemas.microsoft.com/office/drawing/2014/main" id="{C2077FC0-05A6-2085-4D7A-28988D6A028A}"/>
                </a:ext>
              </a:extLst>
            </p:cNvPr>
            <p:cNvSpPr/>
            <p:nvPr/>
          </p:nvSpPr>
          <p:spPr>
            <a:xfrm>
              <a:off x="7929650" y="4218266"/>
              <a:ext cx="47200" cy="146325"/>
            </a:xfrm>
            <a:custGeom>
              <a:avLst/>
              <a:gdLst/>
              <a:ahLst/>
              <a:cxnLst/>
              <a:rect l="l" t="t" r="r" b="b"/>
              <a:pathLst>
                <a:path w="1888" h="5853" extrusionOk="0">
                  <a:moveTo>
                    <a:pt x="1888" y="0"/>
                  </a:moveTo>
                  <a:cubicBezTo>
                    <a:pt x="1718" y="265"/>
                    <a:pt x="1548" y="548"/>
                    <a:pt x="1416" y="850"/>
                  </a:cubicBezTo>
                  <a:cubicBezTo>
                    <a:pt x="1340" y="982"/>
                    <a:pt x="1265" y="1133"/>
                    <a:pt x="1208" y="1265"/>
                  </a:cubicBezTo>
                  <a:cubicBezTo>
                    <a:pt x="1152" y="1416"/>
                    <a:pt x="1057" y="1567"/>
                    <a:pt x="1001" y="1737"/>
                  </a:cubicBezTo>
                  <a:lnTo>
                    <a:pt x="812" y="2266"/>
                  </a:lnTo>
                  <a:lnTo>
                    <a:pt x="623" y="2813"/>
                  </a:lnTo>
                  <a:lnTo>
                    <a:pt x="453" y="3360"/>
                  </a:lnTo>
                  <a:cubicBezTo>
                    <a:pt x="396" y="3530"/>
                    <a:pt x="359" y="3719"/>
                    <a:pt x="302" y="3889"/>
                  </a:cubicBezTo>
                  <a:cubicBezTo>
                    <a:pt x="264" y="4059"/>
                    <a:pt x="227" y="4229"/>
                    <a:pt x="189" y="4399"/>
                  </a:cubicBezTo>
                  <a:cubicBezTo>
                    <a:pt x="151" y="4569"/>
                    <a:pt x="132" y="4720"/>
                    <a:pt x="113" y="4871"/>
                  </a:cubicBezTo>
                  <a:cubicBezTo>
                    <a:pt x="57" y="5154"/>
                    <a:pt x="38" y="5399"/>
                    <a:pt x="19" y="5569"/>
                  </a:cubicBezTo>
                  <a:lnTo>
                    <a:pt x="0" y="5852"/>
                  </a:lnTo>
                  <a:lnTo>
                    <a:pt x="0" y="5852"/>
                  </a:lnTo>
                  <a:lnTo>
                    <a:pt x="151" y="5607"/>
                  </a:lnTo>
                  <a:cubicBezTo>
                    <a:pt x="245" y="5456"/>
                    <a:pt x="359" y="5248"/>
                    <a:pt x="491" y="4984"/>
                  </a:cubicBezTo>
                  <a:cubicBezTo>
                    <a:pt x="548" y="4852"/>
                    <a:pt x="623" y="4701"/>
                    <a:pt x="680" y="4569"/>
                  </a:cubicBezTo>
                  <a:cubicBezTo>
                    <a:pt x="755" y="4418"/>
                    <a:pt x="831" y="4267"/>
                    <a:pt x="887" y="4097"/>
                  </a:cubicBezTo>
                  <a:cubicBezTo>
                    <a:pt x="963" y="3927"/>
                    <a:pt x="1019" y="3757"/>
                    <a:pt x="1095" y="3568"/>
                  </a:cubicBezTo>
                  <a:lnTo>
                    <a:pt x="1265" y="3040"/>
                  </a:lnTo>
                  <a:lnTo>
                    <a:pt x="1435" y="2473"/>
                  </a:lnTo>
                  <a:lnTo>
                    <a:pt x="1586" y="1945"/>
                  </a:lnTo>
                  <a:cubicBezTo>
                    <a:pt x="1623" y="1775"/>
                    <a:pt x="1642" y="1605"/>
                    <a:pt x="1699" y="1435"/>
                  </a:cubicBezTo>
                  <a:cubicBezTo>
                    <a:pt x="1718" y="1265"/>
                    <a:pt x="1756" y="1114"/>
                    <a:pt x="1774" y="963"/>
                  </a:cubicBezTo>
                  <a:cubicBezTo>
                    <a:pt x="1831" y="642"/>
                    <a:pt x="1869" y="321"/>
                    <a:pt x="1888"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0" name="Google Shape;1339;p43">
              <a:extLst>
                <a:ext uri="{FF2B5EF4-FFF2-40B4-BE49-F238E27FC236}">
                  <a16:creationId xmlns:a16="http://schemas.microsoft.com/office/drawing/2014/main" id="{ED0C4E76-3418-DDB8-A007-7B48DFBBE821}"/>
                </a:ext>
              </a:extLst>
            </p:cNvPr>
            <p:cNvSpPr/>
            <p:nvPr/>
          </p:nvSpPr>
          <p:spPr>
            <a:xfrm>
              <a:off x="7865925" y="4140866"/>
              <a:ext cx="86400" cy="308650"/>
            </a:xfrm>
            <a:custGeom>
              <a:avLst/>
              <a:gdLst/>
              <a:ahLst/>
              <a:cxnLst/>
              <a:rect l="l" t="t" r="r" b="b"/>
              <a:pathLst>
                <a:path w="3456" h="12346" extrusionOk="0">
                  <a:moveTo>
                    <a:pt x="3417" y="1"/>
                  </a:moveTo>
                  <a:lnTo>
                    <a:pt x="3323" y="567"/>
                  </a:lnTo>
                  <a:lnTo>
                    <a:pt x="3210" y="1190"/>
                  </a:lnTo>
                  <a:lnTo>
                    <a:pt x="3134" y="1567"/>
                  </a:lnTo>
                  <a:lnTo>
                    <a:pt x="3059" y="2002"/>
                  </a:lnTo>
                  <a:cubicBezTo>
                    <a:pt x="3002" y="2285"/>
                    <a:pt x="2927" y="2587"/>
                    <a:pt x="2870" y="2945"/>
                  </a:cubicBezTo>
                  <a:cubicBezTo>
                    <a:pt x="2813" y="3285"/>
                    <a:pt x="2719" y="3625"/>
                    <a:pt x="2625" y="4002"/>
                  </a:cubicBezTo>
                  <a:cubicBezTo>
                    <a:pt x="2549" y="4361"/>
                    <a:pt x="2474" y="4739"/>
                    <a:pt x="2360" y="5116"/>
                  </a:cubicBezTo>
                  <a:lnTo>
                    <a:pt x="2058" y="6268"/>
                  </a:lnTo>
                  <a:lnTo>
                    <a:pt x="1719" y="7400"/>
                  </a:lnTo>
                  <a:cubicBezTo>
                    <a:pt x="1605" y="7778"/>
                    <a:pt x="1492" y="8155"/>
                    <a:pt x="1379" y="8495"/>
                  </a:cubicBezTo>
                  <a:cubicBezTo>
                    <a:pt x="1247" y="8854"/>
                    <a:pt x="1152" y="9212"/>
                    <a:pt x="1039" y="9533"/>
                  </a:cubicBezTo>
                  <a:cubicBezTo>
                    <a:pt x="907" y="9854"/>
                    <a:pt x="794" y="10156"/>
                    <a:pt x="699" y="10439"/>
                  </a:cubicBezTo>
                  <a:lnTo>
                    <a:pt x="567" y="10855"/>
                  </a:lnTo>
                  <a:lnTo>
                    <a:pt x="416" y="11213"/>
                  </a:lnTo>
                  <a:lnTo>
                    <a:pt x="190" y="11817"/>
                  </a:lnTo>
                  <a:lnTo>
                    <a:pt x="1" y="12346"/>
                  </a:lnTo>
                  <a:lnTo>
                    <a:pt x="322" y="11874"/>
                  </a:lnTo>
                  <a:lnTo>
                    <a:pt x="661" y="11327"/>
                  </a:lnTo>
                  <a:lnTo>
                    <a:pt x="869" y="10987"/>
                  </a:lnTo>
                  <a:cubicBezTo>
                    <a:pt x="926" y="10874"/>
                    <a:pt x="1001" y="10741"/>
                    <a:pt x="1077" y="10609"/>
                  </a:cubicBezTo>
                  <a:cubicBezTo>
                    <a:pt x="1209" y="10326"/>
                    <a:pt x="1341" y="10024"/>
                    <a:pt x="1511" y="9722"/>
                  </a:cubicBezTo>
                  <a:cubicBezTo>
                    <a:pt x="1681" y="9420"/>
                    <a:pt x="1794" y="9061"/>
                    <a:pt x="1945" y="8703"/>
                  </a:cubicBezTo>
                  <a:cubicBezTo>
                    <a:pt x="2096" y="8344"/>
                    <a:pt x="2247" y="7985"/>
                    <a:pt x="2360" y="7608"/>
                  </a:cubicBezTo>
                  <a:lnTo>
                    <a:pt x="2719" y="6438"/>
                  </a:lnTo>
                  <a:lnTo>
                    <a:pt x="3002" y="5267"/>
                  </a:lnTo>
                  <a:cubicBezTo>
                    <a:pt x="3097" y="4871"/>
                    <a:pt x="3153" y="4493"/>
                    <a:pt x="3210" y="4116"/>
                  </a:cubicBezTo>
                  <a:cubicBezTo>
                    <a:pt x="3266" y="3719"/>
                    <a:pt x="3323" y="3361"/>
                    <a:pt x="3361" y="3021"/>
                  </a:cubicBezTo>
                  <a:cubicBezTo>
                    <a:pt x="3399" y="2662"/>
                    <a:pt x="3417" y="2341"/>
                    <a:pt x="3436" y="2039"/>
                  </a:cubicBezTo>
                  <a:cubicBezTo>
                    <a:pt x="3436" y="1888"/>
                    <a:pt x="3455" y="1737"/>
                    <a:pt x="3455" y="1605"/>
                  </a:cubicBezTo>
                  <a:lnTo>
                    <a:pt x="3455" y="1209"/>
                  </a:lnTo>
                  <a:lnTo>
                    <a:pt x="3455" y="567"/>
                  </a:lnTo>
                  <a:lnTo>
                    <a:pt x="3417"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1" name="Google Shape;1340;p43">
              <a:extLst>
                <a:ext uri="{FF2B5EF4-FFF2-40B4-BE49-F238E27FC236}">
                  <a16:creationId xmlns:a16="http://schemas.microsoft.com/office/drawing/2014/main" id="{F8D92713-D9B5-C554-30EB-C6AE2457AD2E}"/>
                </a:ext>
              </a:extLst>
            </p:cNvPr>
            <p:cNvSpPr/>
            <p:nvPr/>
          </p:nvSpPr>
          <p:spPr>
            <a:xfrm>
              <a:off x="7855075" y="4207891"/>
              <a:ext cx="48150" cy="181225"/>
            </a:xfrm>
            <a:custGeom>
              <a:avLst/>
              <a:gdLst/>
              <a:ahLst/>
              <a:cxnLst/>
              <a:rect l="l" t="t" r="r" b="b"/>
              <a:pathLst>
                <a:path w="1926" h="7249" extrusionOk="0">
                  <a:moveTo>
                    <a:pt x="1907" y="0"/>
                  </a:moveTo>
                  <a:lnTo>
                    <a:pt x="1907" y="0"/>
                  </a:lnTo>
                  <a:cubicBezTo>
                    <a:pt x="1756" y="359"/>
                    <a:pt x="1605" y="736"/>
                    <a:pt x="1492" y="1114"/>
                  </a:cubicBezTo>
                  <a:cubicBezTo>
                    <a:pt x="1435" y="1265"/>
                    <a:pt x="1379" y="1454"/>
                    <a:pt x="1322" y="1642"/>
                  </a:cubicBezTo>
                  <a:cubicBezTo>
                    <a:pt x="1284" y="1850"/>
                    <a:pt x="1190" y="2039"/>
                    <a:pt x="1133" y="2246"/>
                  </a:cubicBezTo>
                  <a:lnTo>
                    <a:pt x="963" y="2907"/>
                  </a:lnTo>
                  <a:lnTo>
                    <a:pt x="775" y="3568"/>
                  </a:lnTo>
                  <a:lnTo>
                    <a:pt x="605" y="4247"/>
                  </a:lnTo>
                  <a:cubicBezTo>
                    <a:pt x="548" y="4474"/>
                    <a:pt x="491" y="4682"/>
                    <a:pt x="435" y="4908"/>
                  </a:cubicBezTo>
                  <a:cubicBezTo>
                    <a:pt x="397" y="5116"/>
                    <a:pt x="359" y="5323"/>
                    <a:pt x="303" y="5512"/>
                  </a:cubicBezTo>
                  <a:cubicBezTo>
                    <a:pt x="265" y="5720"/>
                    <a:pt x="227" y="5890"/>
                    <a:pt x="189" y="6078"/>
                  </a:cubicBezTo>
                  <a:cubicBezTo>
                    <a:pt x="114" y="6418"/>
                    <a:pt x="76" y="6720"/>
                    <a:pt x="38" y="6928"/>
                  </a:cubicBezTo>
                  <a:lnTo>
                    <a:pt x="1" y="7249"/>
                  </a:lnTo>
                  <a:lnTo>
                    <a:pt x="1" y="7249"/>
                  </a:lnTo>
                  <a:lnTo>
                    <a:pt x="170" y="6966"/>
                  </a:lnTo>
                  <a:cubicBezTo>
                    <a:pt x="284" y="6777"/>
                    <a:pt x="416" y="6531"/>
                    <a:pt x="567" y="6192"/>
                  </a:cubicBezTo>
                  <a:cubicBezTo>
                    <a:pt x="642" y="6041"/>
                    <a:pt x="718" y="5871"/>
                    <a:pt x="812" y="5682"/>
                  </a:cubicBezTo>
                  <a:cubicBezTo>
                    <a:pt x="888" y="5474"/>
                    <a:pt x="963" y="5286"/>
                    <a:pt x="1039" y="5078"/>
                  </a:cubicBezTo>
                  <a:cubicBezTo>
                    <a:pt x="1114" y="4870"/>
                    <a:pt x="1190" y="4663"/>
                    <a:pt x="1246" y="4436"/>
                  </a:cubicBezTo>
                  <a:lnTo>
                    <a:pt x="1454" y="3757"/>
                  </a:lnTo>
                  <a:lnTo>
                    <a:pt x="1605" y="3058"/>
                  </a:lnTo>
                  <a:lnTo>
                    <a:pt x="1737" y="2397"/>
                  </a:lnTo>
                  <a:cubicBezTo>
                    <a:pt x="1775" y="2171"/>
                    <a:pt x="1813" y="1963"/>
                    <a:pt x="1832" y="1756"/>
                  </a:cubicBezTo>
                  <a:cubicBezTo>
                    <a:pt x="1850" y="1548"/>
                    <a:pt x="1869" y="1359"/>
                    <a:pt x="1888" y="1189"/>
                  </a:cubicBezTo>
                  <a:cubicBezTo>
                    <a:pt x="1907" y="793"/>
                    <a:pt x="1926" y="396"/>
                    <a:pt x="1907"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2" name="Google Shape;1341;p43">
              <a:extLst>
                <a:ext uri="{FF2B5EF4-FFF2-40B4-BE49-F238E27FC236}">
                  <a16:creationId xmlns:a16="http://schemas.microsoft.com/office/drawing/2014/main" id="{35468D34-1618-488F-4C32-6C9F74A2694F}"/>
                </a:ext>
              </a:extLst>
            </p:cNvPr>
            <p:cNvSpPr/>
            <p:nvPr/>
          </p:nvSpPr>
          <p:spPr>
            <a:xfrm>
              <a:off x="7798450" y="4140391"/>
              <a:ext cx="52875" cy="292150"/>
            </a:xfrm>
            <a:custGeom>
              <a:avLst/>
              <a:gdLst/>
              <a:ahLst/>
              <a:cxnLst/>
              <a:rect l="l" t="t" r="r" b="b"/>
              <a:pathLst>
                <a:path w="2115" h="11686" extrusionOk="0">
                  <a:moveTo>
                    <a:pt x="1982" y="1"/>
                  </a:moveTo>
                  <a:lnTo>
                    <a:pt x="1907" y="510"/>
                  </a:lnTo>
                  <a:lnTo>
                    <a:pt x="1831" y="1096"/>
                  </a:lnTo>
                  <a:cubicBezTo>
                    <a:pt x="1813" y="1322"/>
                    <a:pt x="1775" y="1567"/>
                    <a:pt x="1737" y="1851"/>
                  </a:cubicBezTo>
                  <a:cubicBezTo>
                    <a:pt x="1699" y="2115"/>
                    <a:pt x="1643" y="2417"/>
                    <a:pt x="1624" y="2738"/>
                  </a:cubicBezTo>
                  <a:cubicBezTo>
                    <a:pt x="1586" y="3059"/>
                    <a:pt x="1511" y="3380"/>
                    <a:pt x="1473" y="3719"/>
                  </a:cubicBezTo>
                  <a:cubicBezTo>
                    <a:pt x="1416" y="4078"/>
                    <a:pt x="1378" y="4418"/>
                    <a:pt x="1303" y="4777"/>
                  </a:cubicBezTo>
                  <a:lnTo>
                    <a:pt x="1133" y="5871"/>
                  </a:lnTo>
                  <a:lnTo>
                    <a:pt x="925" y="6947"/>
                  </a:lnTo>
                  <a:cubicBezTo>
                    <a:pt x="869" y="7306"/>
                    <a:pt x="793" y="7665"/>
                    <a:pt x="737" y="8004"/>
                  </a:cubicBezTo>
                  <a:cubicBezTo>
                    <a:pt x="661" y="8325"/>
                    <a:pt x="604" y="8665"/>
                    <a:pt x="529" y="8967"/>
                  </a:cubicBezTo>
                  <a:cubicBezTo>
                    <a:pt x="472" y="9288"/>
                    <a:pt x="397" y="9571"/>
                    <a:pt x="359" y="9854"/>
                  </a:cubicBezTo>
                  <a:cubicBezTo>
                    <a:pt x="302" y="10119"/>
                    <a:pt x="246" y="10383"/>
                    <a:pt x="208" y="10591"/>
                  </a:cubicBezTo>
                  <a:lnTo>
                    <a:pt x="76" y="11176"/>
                  </a:lnTo>
                  <a:lnTo>
                    <a:pt x="0" y="11685"/>
                  </a:lnTo>
                  <a:lnTo>
                    <a:pt x="0" y="11685"/>
                  </a:lnTo>
                  <a:lnTo>
                    <a:pt x="208" y="11213"/>
                  </a:lnTo>
                  <a:lnTo>
                    <a:pt x="453" y="10666"/>
                  </a:lnTo>
                  <a:cubicBezTo>
                    <a:pt x="548" y="10477"/>
                    <a:pt x="642" y="10232"/>
                    <a:pt x="737" y="9968"/>
                  </a:cubicBezTo>
                  <a:cubicBezTo>
                    <a:pt x="831" y="9703"/>
                    <a:pt x="925" y="9420"/>
                    <a:pt x="1039" y="9099"/>
                  </a:cubicBezTo>
                  <a:cubicBezTo>
                    <a:pt x="1152" y="8797"/>
                    <a:pt x="1227" y="8476"/>
                    <a:pt x="1322" y="8137"/>
                  </a:cubicBezTo>
                  <a:cubicBezTo>
                    <a:pt x="1416" y="7778"/>
                    <a:pt x="1511" y="7438"/>
                    <a:pt x="1586" y="7079"/>
                  </a:cubicBezTo>
                  <a:lnTo>
                    <a:pt x="1794" y="5985"/>
                  </a:lnTo>
                  <a:lnTo>
                    <a:pt x="1945" y="4871"/>
                  </a:lnTo>
                  <a:cubicBezTo>
                    <a:pt x="2001" y="4493"/>
                    <a:pt x="2020" y="4135"/>
                    <a:pt x="2058" y="3795"/>
                  </a:cubicBezTo>
                  <a:cubicBezTo>
                    <a:pt x="2077" y="3436"/>
                    <a:pt x="2115" y="3096"/>
                    <a:pt x="2115" y="2776"/>
                  </a:cubicBezTo>
                  <a:cubicBezTo>
                    <a:pt x="2115" y="2455"/>
                    <a:pt x="2115" y="2153"/>
                    <a:pt x="2115" y="1870"/>
                  </a:cubicBezTo>
                  <a:cubicBezTo>
                    <a:pt x="2115" y="1586"/>
                    <a:pt x="2096" y="1341"/>
                    <a:pt x="2077" y="1096"/>
                  </a:cubicBezTo>
                  <a:lnTo>
                    <a:pt x="2039" y="510"/>
                  </a:lnTo>
                  <a:lnTo>
                    <a:pt x="1982"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3" name="Google Shape;1342;p43">
              <a:extLst>
                <a:ext uri="{FF2B5EF4-FFF2-40B4-BE49-F238E27FC236}">
                  <a16:creationId xmlns:a16="http://schemas.microsoft.com/office/drawing/2014/main" id="{052D9442-8690-53DA-B673-1180D17C7376}"/>
                </a:ext>
              </a:extLst>
            </p:cNvPr>
            <p:cNvSpPr/>
            <p:nvPr/>
          </p:nvSpPr>
          <p:spPr>
            <a:xfrm>
              <a:off x="7757850" y="4194191"/>
              <a:ext cx="28350" cy="215225"/>
            </a:xfrm>
            <a:custGeom>
              <a:avLst/>
              <a:gdLst/>
              <a:ahLst/>
              <a:cxnLst/>
              <a:rect l="l" t="t" r="r" b="b"/>
              <a:pathLst>
                <a:path w="1134" h="8609" extrusionOk="0">
                  <a:moveTo>
                    <a:pt x="1077" y="1"/>
                  </a:moveTo>
                  <a:cubicBezTo>
                    <a:pt x="1077" y="1"/>
                    <a:pt x="907" y="529"/>
                    <a:pt x="737" y="1341"/>
                  </a:cubicBezTo>
                  <a:cubicBezTo>
                    <a:pt x="699" y="1549"/>
                    <a:pt x="643" y="1756"/>
                    <a:pt x="605" y="1983"/>
                  </a:cubicBezTo>
                  <a:cubicBezTo>
                    <a:pt x="548" y="2209"/>
                    <a:pt x="492" y="2455"/>
                    <a:pt x="473" y="2700"/>
                  </a:cubicBezTo>
                  <a:lnTo>
                    <a:pt x="341" y="3474"/>
                  </a:lnTo>
                  <a:lnTo>
                    <a:pt x="228" y="4286"/>
                  </a:lnTo>
                  <a:lnTo>
                    <a:pt x="133" y="5078"/>
                  </a:lnTo>
                  <a:cubicBezTo>
                    <a:pt x="114" y="5343"/>
                    <a:pt x="95" y="5588"/>
                    <a:pt x="77" y="5852"/>
                  </a:cubicBezTo>
                  <a:cubicBezTo>
                    <a:pt x="58" y="6117"/>
                    <a:pt x="58" y="6362"/>
                    <a:pt x="39" y="6589"/>
                  </a:cubicBezTo>
                  <a:cubicBezTo>
                    <a:pt x="20" y="6815"/>
                    <a:pt x="20" y="7042"/>
                    <a:pt x="20" y="7249"/>
                  </a:cubicBezTo>
                  <a:cubicBezTo>
                    <a:pt x="1" y="7646"/>
                    <a:pt x="20" y="8004"/>
                    <a:pt x="20" y="8231"/>
                  </a:cubicBezTo>
                  <a:lnTo>
                    <a:pt x="58" y="8608"/>
                  </a:lnTo>
                  <a:lnTo>
                    <a:pt x="171" y="8250"/>
                  </a:lnTo>
                  <a:cubicBezTo>
                    <a:pt x="228" y="8023"/>
                    <a:pt x="322" y="7702"/>
                    <a:pt x="416" y="7287"/>
                  </a:cubicBezTo>
                  <a:cubicBezTo>
                    <a:pt x="454" y="7098"/>
                    <a:pt x="492" y="6891"/>
                    <a:pt x="548" y="6645"/>
                  </a:cubicBezTo>
                  <a:cubicBezTo>
                    <a:pt x="605" y="6419"/>
                    <a:pt x="624" y="6173"/>
                    <a:pt x="681" y="5909"/>
                  </a:cubicBezTo>
                  <a:cubicBezTo>
                    <a:pt x="718" y="5664"/>
                    <a:pt x="756" y="5399"/>
                    <a:pt x="794" y="5135"/>
                  </a:cubicBezTo>
                  <a:lnTo>
                    <a:pt x="907" y="4342"/>
                  </a:lnTo>
                  <a:lnTo>
                    <a:pt x="983" y="3549"/>
                  </a:lnTo>
                  <a:lnTo>
                    <a:pt x="1039" y="2757"/>
                  </a:lnTo>
                  <a:cubicBezTo>
                    <a:pt x="1077" y="2511"/>
                    <a:pt x="1077" y="2266"/>
                    <a:pt x="1096" y="2039"/>
                  </a:cubicBezTo>
                  <a:cubicBezTo>
                    <a:pt x="1115" y="1794"/>
                    <a:pt x="1115" y="1567"/>
                    <a:pt x="1115" y="1379"/>
                  </a:cubicBezTo>
                  <a:cubicBezTo>
                    <a:pt x="1134" y="548"/>
                    <a:pt x="1077" y="1"/>
                    <a:pt x="1077"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4" name="Google Shape;1343;p43">
              <a:extLst>
                <a:ext uri="{FF2B5EF4-FFF2-40B4-BE49-F238E27FC236}">
                  <a16:creationId xmlns:a16="http://schemas.microsoft.com/office/drawing/2014/main" id="{D97B12C2-D379-3935-1847-25DC1B7BF596}"/>
                </a:ext>
              </a:extLst>
            </p:cNvPr>
            <p:cNvSpPr/>
            <p:nvPr/>
          </p:nvSpPr>
          <p:spPr>
            <a:xfrm>
              <a:off x="7701700" y="4157866"/>
              <a:ext cx="23150" cy="294025"/>
            </a:xfrm>
            <a:custGeom>
              <a:avLst/>
              <a:gdLst/>
              <a:ahLst/>
              <a:cxnLst/>
              <a:rect l="l" t="t" r="r" b="b"/>
              <a:pathLst>
                <a:path w="926" h="11761" extrusionOk="0">
                  <a:moveTo>
                    <a:pt x="850" y="0"/>
                  </a:moveTo>
                  <a:cubicBezTo>
                    <a:pt x="850" y="0"/>
                    <a:pt x="699" y="717"/>
                    <a:pt x="529" y="1812"/>
                  </a:cubicBezTo>
                  <a:cubicBezTo>
                    <a:pt x="491" y="2095"/>
                    <a:pt x="454" y="2397"/>
                    <a:pt x="416" y="2700"/>
                  </a:cubicBezTo>
                  <a:cubicBezTo>
                    <a:pt x="378" y="3020"/>
                    <a:pt x="340" y="3360"/>
                    <a:pt x="303" y="3700"/>
                  </a:cubicBezTo>
                  <a:lnTo>
                    <a:pt x="208" y="4757"/>
                  </a:lnTo>
                  <a:lnTo>
                    <a:pt x="114" y="5852"/>
                  </a:lnTo>
                  <a:lnTo>
                    <a:pt x="57" y="6966"/>
                  </a:lnTo>
                  <a:cubicBezTo>
                    <a:pt x="38" y="7305"/>
                    <a:pt x="38" y="7683"/>
                    <a:pt x="20" y="8023"/>
                  </a:cubicBezTo>
                  <a:cubicBezTo>
                    <a:pt x="1" y="8363"/>
                    <a:pt x="1" y="8702"/>
                    <a:pt x="1" y="9023"/>
                  </a:cubicBezTo>
                  <a:lnTo>
                    <a:pt x="1" y="9910"/>
                  </a:lnTo>
                  <a:cubicBezTo>
                    <a:pt x="1" y="10477"/>
                    <a:pt x="20" y="10930"/>
                    <a:pt x="38" y="11251"/>
                  </a:cubicBezTo>
                  <a:lnTo>
                    <a:pt x="76" y="11760"/>
                  </a:lnTo>
                  <a:lnTo>
                    <a:pt x="189" y="11270"/>
                  </a:lnTo>
                  <a:cubicBezTo>
                    <a:pt x="246" y="10949"/>
                    <a:pt x="322" y="10496"/>
                    <a:pt x="397" y="9948"/>
                  </a:cubicBezTo>
                  <a:cubicBezTo>
                    <a:pt x="435" y="9665"/>
                    <a:pt x="473" y="9363"/>
                    <a:pt x="510" y="9061"/>
                  </a:cubicBezTo>
                  <a:cubicBezTo>
                    <a:pt x="567" y="8740"/>
                    <a:pt x="605" y="8419"/>
                    <a:pt x="624" y="8061"/>
                  </a:cubicBezTo>
                  <a:cubicBezTo>
                    <a:pt x="661" y="7702"/>
                    <a:pt x="699" y="7362"/>
                    <a:pt x="737" y="7003"/>
                  </a:cubicBezTo>
                  <a:lnTo>
                    <a:pt x="812" y="5909"/>
                  </a:lnTo>
                  <a:lnTo>
                    <a:pt x="869" y="4795"/>
                  </a:lnTo>
                  <a:lnTo>
                    <a:pt x="907" y="3738"/>
                  </a:lnTo>
                  <a:cubicBezTo>
                    <a:pt x="926" y="3398"/>
                    <a:pt x="926" y="3058"/>
                    <a:pt x="926" y="2737"/>
                  </a:cubicBezTo>
                  <a:lnTo>
                    <a:pt x="926" y="1850"/>
                  </a:lnTo>
                  <a:cubicBezTo>
                    <a:pt x="926" y="736"/>
                    <a:pt x="850" y="0"/>
                    <a:pt x="850"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5" name="Google Shape;1344;p43">
              <a:extLst>
                <a:ext uri="{FF2B5EF4-FFF2-40B4-BE49-F238E27FC236}">
                  <a16:creationId xmlns:a16="http://schemas.microsoft.com/office/drawing/2014/main" id="{B4C7248B-A2D5-2C3B-11FE-E74E140B07AF}"/>
                </a:ext>
              </a:extLst>
            </p:cNvPr>
            <p:cNvSpPr/>
            <p:nvPr/>
          </p:nvSpPr>
          <p:spPr>
            <a:xfrm>
              <a:off x="5573375" y="2354666"/>
              <a:ext cx="151500" cy="533750"/>
            </a:xfrm>
            <a:custGeom>
              <a:avLst/>
              <a:gdLst/>
              <a:ahLst/>
              <a:cxnLst/>
              <a:rect l="l" t="t" r="r" b="b"/>
              <a:pathLst>
                <a:path w="6060" h="21350" fill="none" extrusionOk="0">
                  <a:moveTo>
                    <a:pt x="3757" y="0"/>
                  </a:moveTo>
                  <a:lnTo>
                    <a:pt x="0" y="3266"/>
                  </a:lnTo>
                  <a:cubicBezTo>
                    <a:pt x="0" y="3266"/>
                    <a:pt x="548" y="13837"/>
                    <a:pt x="1963" y="17650"/>
                  </a:cubicBezTo>
                  <a:lnTo>
                    <a:pt x="6060" y="21350"/>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6" name="Google Shape;1345;p43">
              <a:extLst>
                <a:ext uri="{FF2B5EF4-FFF2-40B4-BE49-F238E27FC236}">
                  <a16:creationId xmlns:a16="http://schemas.microsoft.com/office/drawing/2014/main" id="{A620C9D6-B51E-5F25-2D20-5CF08AD2580A}"/>
                </a:ext>
              </a:extLst>
            </p:cNvPr>
            <p:cNvSpPr/>
            <p:nvPr/>
          </p:nvSpPr>
          <p:spPr>
            <a:xfrm>
              <a:off x="5459625" y="2420716"/>
              <a:ext cx="125100" cy="183725"/>
            </a:xfrm>
            <a:custGeom>
              <a:avLst/>
              <a:gdLst/>
              <a:ahLst/>
              <a:cxnLst/>
              <a:rect l="l" t="t" r="r" b="b"/>
              <a:pathLst>
                <a:path w="5004" h="7349" extrusionOk="0">
                  <a:moveTo>
                    <a:pt x="1602" y="0"/>
                  </a:moveTo>
                  <a:cubicBezTo>
                    <a:pt x="1146" y="0"/>
                    <a:pt x="772" y="91"/>
                    <a:pt x="605" y="341"/>
                  </a:cubicBezTo>
                  <a:cubicBezTo>
                    <a:pt x="1" y="1266"/>
                    <a:pt x="208" y="6702"/>
                    <a:pt x="1058" y="7193"/>
                  </a:cubicBezTo>
                  <a:cubicBezTo>
                    <a:pt x="1252" y="7305"/>
                    <a:pt x="1562" y="7348"/>
                    <a:pt x="1926" y="7348"/>
                  </a:cubicBezTo>
                  <a:cubicBezTo>
                    <a:pt x="3158" y="7348"/>
                    <a:pt x="5003" y="6853"/>
                    <a:pt x="5003" y="6853"/>
                  </a:cubicBezTo>
                  <a:lnTo>
                    <a:pt x="4550" y="624"/>
                  </a:lnTo>
                  <a:cubicBezTo>
                    <a:pt x="4550" y="624"/>
                    <a:pt x="2798" y="0"/>
                    <a:pt x="1602"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7" name="Google Shape;1346;p43">
              <a:extLst>
                <a:ext uri="{FF2B5EF4-FFF2-40B4-BE49-F238E27FC236}">
                  <a16:creationId xmlns:a16="http://schemas.microsoft.com/office/drawing/2014/main" id="{FF38DA1A-1FBF-0E25-14E7-04CB1EE9D8B3}"/>
                </a:ext>
              </a:extLst>
            </p:cNvPr>
            <p:cNvSpPr/>
            <p:nvPr/>
          </p:nvSpPr>
          <p:spPr>
            <a:xfrm>
              <a:off x="5479925" y="2625291"/>
              <a:ext cx="135475" cy="167600"/>
            </a:xfrm>
            <a:custGeom>
              <a:avLst/>
              <a:gdLst/>
              <a:ahLst/>
              <a:cxnLst/>
              <a:rect l="l" t="t" r="r" b="b"/>
              <a:pathLst>
                <a:path w="5419" h="6704" extrusionOk="0">
                  <a:moveTo>
                    <a:pt x="3313" y="0"/>
                  </a:moveTo>
                  <a:cubicBezTo>
                    <a:pt x="2048" y="0"/>
                    <a:pt x="139" y="118"/>
                    <a:pt x="76" y="822"/>
                  </a:cubicBezTo>
                  <a:cubicBezTo>
                    <a:pt x="1" y="1879"/>
                    <a:pt x="642" y="6429"/>
                    <a:pt x="1379" y="6693"/>
                  </a:cubicBezTo>
                  <a:cubicBezTo>
                    <a:pt x="1397" y="6700"/>
                    <a:pt x="1430" y="6703"/>
                    <a:pt x="1474" y="6703"/>
                  </a:cubicBezTo>
                  <a:cubicBezTo>
                    <a:pt x="2133" y="6703"/>
                    <a:pt x="5418" y="5957"/>
                    <a:pt x="5418" y="5957"/>
                  </a:cubicBezTo>
                  <a:lnTo>
                    <a:pt x="4418" y="29"/>
                  </a:lnTo>
                  <a:cubicBezTo>
                    <a:pt x="4418" y="29"/>
                    <a:pt x="3946" y="0"/>
                    <a:pt x="331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8" name="Google Shape;1347;p43">
              <a:extLst>
                <a:ext uri="{FF2B5EF4-FFF2-40B4-BE49-F238E27FC236}">
                  <a16:creationId xmlns:a16="http://schemas.microsoft.com/office/drawing/2014/main" id="{FFB5F11B-7D6A-14E3-74C2-B23E172844F1}"/>
                </a:ext>
              </a:extLst>
            </p:cNvPr>
            <p:cNvSpPr/>
            <p:nvPr/>
          </p:nvSpPr>
          <p:spPr>
            <a:xfrm>
              <a:off x="7892825" y="2321641"/>
              <a:ext cx="184550" cy="528550"/>
            </a:xfrm>
            <a:custGeom>
              <a:avLst/>
              <a:gdLst/>
              <a:ahLst/>
              <a:cxnLst/>
              <a:rect l="l" t="t" r="r" b="b"/>
              <a:pathLst>
                <a:path w="7382" h="21142" fill="none" extrusionOk="0">
                  <a:moveTo>
                    <a:pt x="3889" y="0"/>
                  </a:moveTo>
                  <a:lnTo>
                    <a:pt x="7381" y="3549"/>
                  </a:lnTo>
                  <a:cubicBezTo>
                    <a:pt x="7381" y="3549"/>
                    <a:pt x="6060" y="14044"/>
                    <a:pt x="4361" y="17763"/>
                  </a:cubicBezTo>
                  <a:lnTo>
                    <a:pt x="1" y="21142"/>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9" name="Google Shape;1348;p43">
              <a:extLst>
                <a:ext uri="{FF2B5EF4-FFF2-40B4-BE49-F238E27FC236}">
                  <a16:creationId xmlns:a16="http://schemas.microsoft.com/office/drawing/2014/main" id="{11FD152C-57BF-A3D1-9009-4C3AC80D646B}"/>
                </a:ext>
              </a:extLst>
            </p:cNvPr>
            <p:cNvSpPr/>
            <p:nvPr/>
          </p:nvSpPr>
          <p:spPr>
            <a:xfrm>
              <a:off x="8054700" y="2399991"/>
              <a:ext cx="135000" cy="183350"/>
            </a:xfrm>
            <a:custGeom>
              <a:avLst/>
              <a:gdLst/>
              <a:ahLst/>
              <a:cxnLst/>
              <a:rect l="l" t="t" r="r" b="b"/>
              <a:pathLst>
                <a:path w="5400" h="7334" extrusionOk="0">
                  <a:moveTo>
                    <a:pt x="3571" y="1"/>
                  </a:moveTo>
                  <a:cubicBezTo>
                    <a:pt x="2405" y="1"/>
                    <a:pt x="906" y="415"/>
                    <a:pt x="906" y="415"/>
                  </a:cubicBezTo>
                  <a:lnTo>
                    <a:pt x="0" y="6606"/>
                  </a:lnTo>
                  <a:cubicBezTo>
                    <a:pt x="0" y="6606"/>
                    <a:pt x="2092" y="7334"/>
                    <a:pt x="3301" y="7334"/>
                  </a:cubicBezTo>
                  <a:cubicBezTo>
                    <a:pt x="3549" y="7334"/>
                    <a:pt x="3760" y="7303"/>
                    <a:pt x="3908" y="7229"/>
                  </a:cubicBezTo>
                  <a:cubicBezTo>
                    <a:pt x="4795" y="6795"/>
                    <a:pt x="5399" y="1396"/>
                    <a:pt x="4852" y="434"/>
                  </a:cubicBezTo>
                  <a:cubicBezTo>
                    <a:pt x="4673" y="109"/>
                    <a:pt x="4165" y="1"/>
                    <a:pt x="35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0" name="Google Shape;1349;p43">
              <a:extLst>
                <a:ext uri="{FF2B5EF4-FFF2-40B4-BE49-F238E27FC236}">
                  <a16:creationId xmlns:a16="http://schemas.microsoft.com/office/drawing/2014/main" id="{7664F3B8-084E-B1FB-1E98-FCFE33DCBF57}"/>
                </a:ext>
              </a:extLst>
            </p:cNvPr>
            <p:cNvSpPr/>
            <p:nvPr/>
          </p:nvSpPr>
          <p:spPr>
            <a:xfrm>
              <a:off x="8010800" y="2598166"/>
              <a:ext cx="142550" cy="171950"/>
            </a:xfrm>
            <a:custGeom>
              <a:avLst/>
              <a:gdLst/>
              <a:ahLst/>
              <a:cxnLst/>
              <a:rect l="l" t="t" r="r" b="b"/>
              <a:pathLst>
                <a:path w="5702" h="6878" extrusionOk="0">
                  <a:moveTo>
                    <a:pt x="1417" y="1"/>
                  </a:moveTo>
                  <a:lnTo>
                    <a:pt x="1" y="5834"/>
                  </a:lnTo>
                  <a:cubicBezTo>
                    <a:pt x="1" y="5834"/>
                    <a:pt x="3358" y="6877"/>
                    <a:pt x="3894" y="6877"/>
                  </a:cubicBezTo>
                  <a:cubicBezTo>
                    <a:pt x="3917" y="6877"/>
                    <a:pt x="3934" y="6876"/>
                    <a:pt x="3946" y="6872"/>
                  </a:cubicBezTo>
                  <a:cubicBezTo>
                    <a:pt x="4720" y="6664"/>
                    <a:pt x="5702" y="2172"/>
                    <a:pt x="5683" y="1114"/>
                  </a:cubicBezTo>
                  <a:cubicBezTo>
                    <a:pt x="5664" y="57"/>
                    <a:pt x="1417" y="1"/>
                    <a:pt x="141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1" name="Google Shape;1350;p43">
              <a:extLst>
                <a:ext uri="{FF2B5EF4-FFF2-40B4-BE49-F238E27FC236}">
                  <a16:creationId xmlns:a16="http://schemas.microsoft.com/office/drawing/2014/main" id="{F6376CB1-0713-B80B-A7C2-52EF1865E6C7}"/>
                </a:ext>
              </a:extLst>
            </p:cNvPr>
            <p:cNvSpPr/>
            <p:nvPr/>
          </p:nvSpPr>
          <p:spPr>
            <a:xfrm>
              <a:off x="5641050" y="2092491"/>
              <a:ext cx="2385350" cy="1281075"/>
            </a:xfrm>
            <a:custGeom>
              <a:avLst/>
              <a:gdLst/>
              <a:ahLst/>
              <a:cxnLst/>
              <a:rect l="l" t="t" r="r" b="b"/>
              <a:pathLst>
                <a:path w="95414" h="51243" extrusionOk="0">
                  <a:moveTo>
                    <a:pt x="49923" y="1"/>
                  </a:moveTo>
                  <a:cubicBezTo>
                    <a:pt x="24628" y="1"/>
                    <a:pt x="0" y="4675"/>
                    <a:pt x="11" y="9185"/>
                  </a:cubicBezTo>
                  <a:cubicBezTo>
                    <a:pt x="11" y="16792"/>
                    <a:pt x="5127" y="51242"/>
                    <a:pt x="5127" y="51242"/>
                  </a:cubicBezTo>
                  <a:lnTo>
                    <a:pt x="89147" y="51091"/>
                  </a:lnTo>
                  <a:cubicBezTo>
                    <a:pt x="90997" y="41200"/>
                    <a:pt x="95414" y="8298"/>
                    <a:pt x="95414" y="8298"/>
                  </a:cubicBezTo>
                  <a:cubicBezTo>
                    <a:pt x="85207" y="2234"/>
                    <a:pt x="67406" y="1"/>
                    <a:pt x="49923"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2" name="Google Shape;1351;p43">
              <a:extLst>
                <a:ext uri="{FF2B5EF4-FFF2-40B4-BE49-F238E27FC236}">
                  <a16:creationId xmlns:a16="http://schemas.microsoft.com/office/drawing/2014/main" id="{2CD2254A-E6DD-CF1A-65E6-2BFDABCDDB12}"/>
                </a:ext>
              </a:extLst>
            </p:cNvPr>
            <p:cNvSpPr/>
            <p:nvPr/>
          </p:nvSpPr>
          <p:spPr>
            <a:xfrm>
              <a:off x="5681900" y="2067041"/>
              <a:ext cx="2274200" cy="841875"/>
            </a:xfrm>
            <a:custGeom>
              <a:avLst/>
              <a:gdLst/>
              <a:ahLst/>
              <a:cxnLst/>
              <a:rect l="l" t="t" r="r" b="b"/>
              <a:pathLst>
                <a:path w="90968" h="33675" extrusionOk="0">
                  <a:moveTo>
                    <a:pt x="42658" y="0"/>
                  </a:moveTo>
                  <a:cubicBezTo>
                    <a:pt x="30477" y="0"/>
                    <a:pt x="10544" y="3278"/>
                    <a:pt x="4739" y="9523"/>
                  </a:cubicBezTo>
                  <a:cubicBezTo>
                    <a:pt x="1" y="14601"/>
                    <a:pt x="3417" y="27079"/>
                    <a:pt x="5022" y="32043"/>
                  </a:cubicBezTo>
                  <a:cubicBezTo>
                    <a:pt x="5358" y="33035"/>
                    <a:pt x="6276" y="33674"/>
                    <a:pt x="7272" y="33674"/>
                  </a:cubicBezTo>
                  <a:cubicBezTo>
                    <a:pt x="7452" y="33674"/>
                    <a:pt x="7634" y="33653"/>
                    <a:pt x="7816" y="33610"/>
                  </a:cubicBezTo>
                  <a:cubicBezTo>
                    <a:pt x="12967" y="32394"/>
                    <a:pt x="27580" y="29494"/>
                    <a:pt x="49767" y="29494"/>
                  </a:cubicBezTo>
                  <a:cubicBezTo>
                    <a:pt x="59616" y="29494"/>
                    <a:pt x="70956" y="30065"/>
                    <a:pt x="83624" y="31609"/>
                  </a:cubicBezTo>
                  <a:cubicBezTo>
                    <a:pt x="83787" y="31628"/>
                    <a:pt x="83948" y="31638"/>
                    <a:pt x="84108" y="31638"/>
                  </a:cubicBezTo>
                  <a:cubicBezTo>
                    <a:pt x="85993" y="31638"/>
                    <a:pt x="87664" y="30337"/>
                    <a:pt x="88117" y="28476"/>
                  </a:cubicBezTo>
                  <a:cubicBezTo>
                    <a:pt x="89476" y="22775"/>
                    <a:pt x="90967" y="11770"/>
                    <a:pt x="83983" y="7126"/>
                  </a:cubicBezTo>
                  <a:cubicBezTo>
                    <a:pt x="74356" y="689"/>
                    <a:pt x="55800" y="217"/>
                    <a:pt x="43757" y="9"/>
                  </a:cubicBezTo>
                  <a:cubicBezTo>
                    <a:pt x="43398" y="3"/>
                    <a:pt x="43032" y="0"/>
                    <a:pt x="42658" y="0"/>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3" name="Google Shape;1352;p43">
              <a:extLst>
                <a:ext uri="{FF2B5EF4-FFF2-40B4-BE49-F238E27FC236}">
                  <a16:creationId xmlns:a16="http://schemas.microsoft.com/office/drawing/2014/main" id="{650276F3-789E-EAF2-64DA-ECBD8915C375}"/>
                </a:ext>
              </a:extLst>
            </p:cNvPr>
            <p:cNvSpPr/>
            <p:nvPr/>
          </p:nvSpPr>
          <p:spPr>
            <a:xfrm>
              <a:off x="5840475" y="2189916"/>
              <a:ext cx="873525" cy="611000"/>
            </a:xfrm>
            <a:custGeom>
              <a:avLst/>
              <a:gdLst/>
              <a:ahLst/>
              <a:cxnLst/>
              <a:rect l="l" t="t" r="r" b="b"/>
              <a:pathLst>
                <a:path w="34941" h="24440" extrusionOk="0">
                  <a:moveTo>
                    <a:pt x="32273" y="1"/>
                  </a:moveTo>
                  <a:cubicBezTo>
                    <a:pt x="32250" y="1"/>
                    <a:pt x="32227" y="1"/>
                    <a:pt x="32204" y="2"/>
                  </a:cubicBezTo>
                  <a:cubicBezTo>
                    <a:pt x="21444" y="606"/>
                    <a:pt x="5248" y="3325"/>
                    <a:pt x="2530" y="7232"/>
                  </a:cubicBezTo>
                  <a:cubicBezTo>
                    <a:pt x="0" y="10875"/>
                    <a:pt x="2020" y="20049"/>
                    <a:pt x="2870" y="23428"/>
                  </a:cubicBezTo>
                  <a:cubicBezTo>
                    <a:pt x="3017" y="24033"/>
                    <a:pt x="3574" y="24440"/>
                    <a:pt x="4187" y="24440"/>
                  </a:cubicBezTo>
                  <a:cubicBezTo>
                    <a:pt x="4282" y="24440"/>
                    <a:pt x="4378" y="24430"/>
                    <a:pt x="4474" y="24410"/>
                  </a:cubicBezTo>
                  <a:cubicBezTo>
                    <a:pt x="14649" y="22126"/>
                    <a:pt x="24615" y="21125"/>
                    <a:pt x="33582" y="20823"/>
                  </a:cubicBezTo>
                  <a:cubicBezTo>
                    <a:pt x="34356" y="20805"/>
                    <a:pt x="34941" y="20144"/>
                    <a:pt x="34884" y="19370"/>
                  </a:cubicBezTo>
                  <a:lnTo>
                    <a:pt x="33620" y="1267"/>
                  </a:lnTo>
                  <a:cubicBezTo>
                    <a:pt x="33565" y="554"/>
                    <a:pt x="32979" y="1"/>
                    <a:pt x="32273"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4" name="Google Shape;1353;p43">
              <a:extLst>
                <a:ext uri="{FF2B5EF4-FFF2-40B4-BE49-F238E27FC236}">
                  <a16:creationId xmlns:a16="http://schemas.microsoft.com/office/drawing/2014/main" id="{8575E9F3-7EB5-B730-7593-5DC07081231B}"/>
                </a:ext>
              </a:extLst>
            </p:cNvPr>
            <p:cNvSpPr/>
            <p:nvPr/>
          </p:nvSpPr>
          <p:spPr>
            <a:xfrm>
              <a:off x="6871625" y="2187591"/>
              <a:ext cx="908925" cy="574325"/>
            </a:xfrm>
            <a:custGeom>
              <a:avLst/>
              <a:gdLst/>
              <a:ahLst/>
              <a:cxnLst/>
              <a:rect l="l" t="t" r="r" b="b"/>
              <a:pathLst>
                <a:path w="36357" h="22973" extrusionOk="0">
                  <a:moveTo>
                    <a:pt x="1364" y="1"/>
                  </a:moveTo>
                  <a:cubicBezTo>
                    <a:pt x="605" y="1"/>
                    <a:pt x="0" y="654"/>
                    <a:pt x="56" y="1417"/>
                  </a:cubicBezTo>
                  <a:cubicBezTo>
                    <a:pt x="321" y="6042"/>
                    <a:pt x="906" y="15631"/>
                    <a:pt x="1132" y="19350"/>
                  </a:cubicBezTo>
                  <a:cubicBezTo>
                    <a:pt x="1170" y="20067"/>
                    <a:pt x="1755" y="20614"/>
                    <a:pt x="2473" y="20614"/>
                  </a:cubicBezTo>
                  <a:cubicBezTo>
                    <a:pt x="3072" y="20608"/>
                    <a:pt x="3665" y="20606"/>
                    <a:pt x="4253" y="20606"/>
                  </a:cubicBezTo>
                  <a:cubicBezTo>
                    <a:pt x="18613" y="20606"/>
                    <a:pt x="29538" y="22320"/>
                    <a:pt x="33128" y="22955"/>
                  </a:cubicBezTo>
                  <a:cubicBezTo>
                    <a:pt x="33200" y="22967"/>
                    <a:pt x="33272" y="22972"/>
                    <a:pt x="33343" y="22972"/>
                  </a:cubicBezTo>
                  <a:cubicBezTo>
                    <a:pt x="33961" y="22972"/>
                    <a:pt x="34522" y="22543"/>
                    <a:pt x="34657" y="21917"/>
                  </a:cubicBezTo>
                  <a:cubicBezTo>
                    <a:pt x="35261" y="19085"/>
                    <a:pt x="36356" y="12233"/>
                    <a:pt x="34110" y="8288"/>
                  </a:cubicBezTo>
                  <a:cubicBezTo>
                    <a:pt x="31222" y="3210"/>
                    <a:pt x="11250" y="95"/>
                    <a:pt x="1415" y="1"/>
                  </a:cubicBezTo>
                  <a:lnTo>
                    <a:pt x="1397" y="1"/>
                  </a:lnTo>
                  <a:cubicBezTo>
                    <a:pt x="1386" y="1"/>
                    <a:pt x="1375" y="1"/>
                    <a:pt x="1364"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5" name="Google Shape;1354;p43">
              <a:extLst>
                <a:ext uri="{FF2B5EF4-FFF2-40B4-BE49-F238E27FC236}">
                  <a16:creationId xmlns:a16="http://schemas.microsoft.com/office/drawing/2014/main" id="{141770EF-2447-9BD8-A37D-CEDBA3C9E80A}"/>
                </a:ext>
              </a:extLst>
            </p:cNvPr>
            <p:cNvSpPr/>
            <p:nvPr/>
          </p:nvSpPr>
          <p:spPr>
            <a:xfrm>
              <a:off x="6463875" y="2472516"/>
              <a:ext cx="257675" cy="320100"/>
            </a:xfrm>
            <a:custGeom>
              <a:avLst/>
              <a:gdLst/>
              <a:ahLst/>
              <a:cxnLst/>
              <a:rect l="l" t="t" r="r" b="b"/>
              <a:pathLst>
                <a:path w="10307" h="12804" extrusionOk="0">
                  <a:moveTo>
                    <a:pt x="4600" y="1"/>
                  </a:moveTo>
                  <a:cubicBezTo>
                    <a:pt x="4548" y="1"/>
                    <a:pt x="4494" y="8"/>
                    <a:pt x="4436" y="24"/>
                  </a:cubicBezTo>
                  <a:cubicBezTo>
                    <a:pt x="3285" y="345"/>
                    <a:pt x="4078" y="3271"/>
                    <a:pt x="4078" y="3271"/>
                  </a:cubicBezTo>
                  <a:cubicBezTo>
                    <a:pt x="4078" y="3271"/>
                    <a:pt x="3521" y="3078"/>
                    <a:pt x="3019" y="3078"/>
                  </a:cubicBezTo>
                  <a:cubicBezTo>
                    <a:pt x="2605" y="3078"/>
                    <a:pt x="2228" y="3209"/>
                    <a:pt x="2228" y="3686"/>
                  </a:cubicBezTo>
                  <a:cubicBezTo>
                    <a:pt x="2228" y="4744"/>
                    <a:pt x="4248" y="4857"/>
                    <a:pt x="4248" y="4857"/>
                  </a:cubicBezTo>
                  <a:cubicBezTo>
                    <a:pt x="4059" y="7858"/>
                    <a:pt x="0" y="10237"/>
                    <a:pt x="0" y="10237"/>
                  </a:cubicBezTo>
                  <a:lnTo>
                    <a:pt x="1850" y="12804"/>
                  </a:lnTo>
                  <a:cubicBezTo>
                    <a:pt x="6324" y="11199"/>
                    <a:pt x="7249" y="5612"/>
                    <a:pt x="7249" y="5612"/>
                  </a:cubicBezTo>
                  <a:cubicBezTo>
                    <a:pt x="8382" y="5159"/>
                    <a:pt x="10307" y="1988"/>
                    <a:pt x="9590" y="1799"/>
                  </a:cubicBezTo>
                  <a:cubicBezTo>
                    <a:pt x="9551" y="1790"/>
                    <a:pt x="9510" y="1786"/>
                    <a:pt x="9467" y="1786"/>
                  </a:cubicBezTo>
                  <a:cubicBezTo>
                    <a:pt x="8693" y="1786"/>
                    <a:pt x="7287" y="3158"/>
                    <a:pt x="7287" y="3158"/>
                  </a:cubicBezTo>
                  <a:cubicBezTo>
                    <a:pt x="7287" y="3158"/>
                    <a:pt x="8646" y="459"/>
                    <a:pt x="7664" y="251"/>
                  </a:cubicBezTo>
                  <a:cubicBezTo>
                    <a:pt x="7622" y="242"/>
                    <a:pt x="7580" y="238"/>
                    <a:pt x="7538" y="238"/>
                  </a:cubicBezTo>
                  <a:cubicBezTo>
                    <a:pt x="6599" y="238"/>
                    <a:pt x="5681" y="2374"/>
                    <a:pt x="5644" y="2573"/>
                  </a:cubicBezTo>
                  <a:cubicBezTo>
                    <a:pt x="5643" y="2578"/>
                    <a:pt x="5642" y="2581"/>
                    <a:pt x="5641" y="2581"/>
                  </a:cubicBezTo>
                  <a:cubicBezTo>
                    <a:pt x="5606" y="2581"/>
                    <a:pt x="5558" y="1"/>
                    <a:pt x="4600"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6" name="Google Shape;1355;p43">
              <a:extLst>
                <a:ext uri="{FF2B5EF4-FFF2-40B4-BE49-F238E27FC236}">
                  <a16:creationId xmlns:a16="http://schemas.microsoft.com/office/drawing/2014/main" id="{C8E94219-E551-0F03-485A-2BE2BA224711}"/>
                </a:ext>
              </a:extLst>
            </p:cNvPr>
            <p:cNvSpPr/>
            <p:nvPr/>
          </p:nvSpPr>
          <p:spPr>
            <a:xfrm>
              <a:off x="5850375" y="2597691"/>
              <a:ext cx="290250" cy="264775"/>
            </a:xfrm>
            <a:custGeom>
              <a:avLst/>
              <a:gdLst/>
              <a:ahLst/>
              <a:cxnLst/>
              <a:rect l="l" t="t" r="r" b="b"/>
              <a:pathLst>
                <a:path w="11610" h="10591" extrusionOk="0">
                  <a:moveTo>
                    <a:pt x="4117" y="0"/>
                  </a:moveTo>
                  <a:cubicBezTo>
                    <a:pt x="4110" y="0"/>
                    <a:pt x="4104" y="0"/>
                    <a:pt x="4097" y="1"/>
                  </a:cubicBezTo>
                  <a:cubicBezTo>
                    <a:pt x="3342" y="57"/>
                    <a:pt x="3776" y="2493"/>
                    <a:pt x="3984" y="3134"/>
                  </a:cubicBezTo>
                  <a:cubicBezTo>
                    <a:pt x="3984" y="3134"/>
                    <a:pt x="2671" y="989"/>
                    <a:pt x="1785" y="989"/>
                  </a:cubicBezTo>
                  <a:cubicBezTo>
                    <a:pt x="1709" y="989"/>
                    <a:pt x="1636" y="1005"/>
                    <a:pt x="1567" y="1039"/>
                  </a:cubicBezTo>
                  <a:cubicBezTo>
                    <a:pt x="718" y="1473"/>
                    <a:pt x="2776" y="4437"/>
                    <a:pt x="2776" y="4437"/>
                  </a:cubicBezTo>
                  <a:cubicBezTo>
                    <a:pt x="2776" y="4437"/>
                    <a:pt x="1664" y="3736"/>
                    <a:pt x="949" y="3736"/>
                  </a:cubicBezTo>
                  <a:cubicBezTo>
                    <a:pt x="770" y="3736"/>
                    <a:pt x="616" y="3780"/>
                    <a:pt x="510" y="3889"/>
                  </a:cubicBezTo>
                  <a:cubicBezTo>
                    <a:pt x="1" y="4437"/>
                    <a:pt x="2700" y="6532"/>
                    <a:pt x="4021" y="6532"/>
                  </a:cubicBezTo>
                  <a:cubicBezTo>
                    <a:pt x="4021" y="6532"/>
                    <a:pt x="6853" y="10572"/>
                    <a:pt x="10779" y="10591"/>
                  </a:cubicBezTo>
                  <a:lnTo>
                    <a:pt x="11610" y="7589"/>
                  </a:lnTo>
                  <a:cubicBezTo>
                    <a:pt x="11553" y="7533"/>
                    <a:pt x="8892" y="7929"/>
                    <a:pt x="6947" y="5003"/>
                  </a:cubicBezTo>
                  <a:cubicBezTo>
                    <a:pt x="6947" y="5003"/>
                    <a:pt x="8363" y="3342"/>
                    <a:pt x="8099" y="2511"/>
                  </a:cubicBezTo>
                  <a:cubicBezTo>
                    <a:pt x="8042" y="2334"/>
                    <a:pt x="7926" y="2264"/>
                    <a:pt x="7777" y="2264"/>
                  </a:cubicBezTo>
                  <a:cubicBezTo>
                    <a:pt x="7229" y="2264"/>
                    <a:pt x="6249" y="3210"/>
                    <a:pt x="6249" y="3210"/>
                  </a:cubicBezTo>
                  <a:cubicBezTo>
                    <a:pt x="6249" y="3210"/>
                    <a:pt x="4894" y="0"/>
                    <a:pt x="4117"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7" name="Google Shape;1356;p43">
              <a:extLst>
                <a:ext uri="{FF2B5EF4-FFF2-40B4-BE49-F238E27FC236}">
                  <a16:creationId xmlns:a16="http://schemas.microsoft.com/office/drawing/2014/main" id="{9773C2A9-8261-6F54-5322-A6EF4FAB3617}"/>
                </a:ext>
              </a:extLst>
            </p:cNvPr>
            <p:cNvSpPr/>
            <p:nvPr/>
          </p:nvSpPr>
          <p:spPr>
            <a:xfrm>
              <a:off x="5951375" y="2714841"/>
              <a:ext cx="32100" cy="18800"/>
            </a:xfrm>
            <a:custGeom>
              <a:avLst/>
              <a:gdLst/>
              <a:ahLst/>
              <a:cxnLst/>
              <a:rect l="l" t="t" r="r" b="b"/>
              <a:pathLst>
                <a:path w="1284" h="752" extrusionOk="0">
                  <a:moveTo>
                    <a:pt x="557" y="1"/>
                  </a:moveTo>
                  <a:cubicBezTo>
                    <a:pt x="529" y="1"/>
                    <a:pt x="501" y="6"/>
                    <a:pt x="472" y="15"/>
                  </a:cubicBezTo>
                  <a:cubicBezTo>
                    <a:pt x="416" y="15"/>
                    <a:pt x="378" y="15"/>
                    <a:pt x="321" y="34"/>
                  </a:cubicBezTo>
                  <a:cubicBezTo>
                    <a:pt x="283" y="53"/>
                    <a:pt x="246" y="72"/>
                    <a:pt x="208" y="91"/>
                  </a:cubicBezTo>
                  <a:cubicBezTo>
                    <a:pt x="132" y="110"/>
                    <a:pt x="95" y="147"/>
                    <a:pt x="38" y="204"/>
                  </a:cubicBezTo>
                  <a:cubicBezTo>
                    <a:pt x="19" y="223"/>
                    <a:pt x="0" y="242"/>
                    <a:pt x="0" y="261"/>
                  </a:cubicBezTo>
                  <a:lnTo>
                    <a:pt x="76" y="279"/>
                  </a:lnTo>
                  <a:cubicBezTo>
                    <a:pt x="104" y="270"/>
                    <a:pt x="132" y="265"/>
                    <a:pt x="161" y="265"/>
                  </a:cubicBezTo>
                  <a:cubicBezTo>
                    <a:pt x="189" y="265"/>
                    <a:pt x="217" y="270"/>
                    <a:pt x="246" y="279"/>
                  </a:cubicBezTo>
                  <a:lnTo>
                    <a:pt x="359" y="279"/>
                  </a:lnTo>
                  <a:cubicBezTo>
                    <a:pt x="378" y="298"/>
                    <a:pt x="416" y="298"/>
                    <a:pt x="453" y="317"/>
                  </a:cubicBezTo>
                  <a:cubicBezTo>
                    <a:pt x="491" y="317"/>
                    <a:pt x="529" y="317"/>
                    <a:pt x="567" y="336"/>
                  </a:cubicBezTo>
                  <a:lnTo>
                    <a:pt x="680" y="374"/>
                  </a:lnTo>
                  <a:lnTo>
                    <a:pt x="793" y="430"/>
                  </a:lnTo>
                  <a:cubicBezTo>
                    <a:pt x="831" y="449"/>
                    <a:pt x="869" y="468"/>
                    <a:pt x="887" y="487"/>
                  </a:cubicBezTo>
                  <a:cubicBezTo>
                    <a:pt x="925" y="506"/>
                    <a:pt x="963" y="525"/>
                    <a:pt x="1001" y="544"/>
                  </a:cubicBezTo>
                  <a:cubicBezTo>
                    <a:pt x="1020" y="563"/>
                    <a:pt x="1057" y="581"/>
                    <a:pt x="1076" y="600"/>
                  </a:cubicBezTo>
                  <a:cubicBezTo>
                    <a:pt x="1152" y="638"/>
                    <a:pt x="1171" y="676"/>
                    <a:pt x="1227" y="714"/>
                  </a:cubicBezTo>
                  <a:lnTo>
                    <a:pt x="1284" y="751"/>
                  </a:lnTo>
                  <a:lnTo>
                    <a:pt x="1284" y="676"/>
                  </a:lnTo>
                  <a:cubicBezTo>
                    <a:pt x="1284" y="619"/>
                    <a:pt x="1265" y="544"/>
                    <a:pt x="1246" y="487"/>
                  </a:cubicBezTo>
                  <a:cubicBezTo>
                    <a:pt x="1227" y="449"/>
                    <a:pt x="1208" y="393"/>
                    <a:pt x="1190" y="355"/>
                  </a:cubicBezTo>
                  <a:cubicBezTo>
                    <a:pt x="1152" y="317"/>
                    <a:pt x="1133" y="279"/>
                    <a:pt x="1095" y="242"/>
                  </a:cubicBezTo>
                  <a:cubicBezTo>
                    <a:pt x="1057" y="204"/>
                    <a:pt x="1001" y="166"/>
                    <a:pt x="963" y="128"/>
                  </a:cubicBezTo>
                  <a:lnTo>
                    <a:pt x="812" y="53"/>
                  </a:lnTo>
                  <a:lnTo>
                    <a:pt x="642" y="15"/>
                  </a:lnTo>
                  <a:cubicBezTo>
                    <a:pt x="614" y="6"/>
                    <a:pt x="585" y="1"/>
                    <a:pt x="557"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8" name="Google Shape;1357;p43">
              <a:extLst>
                <a:ext uri="{FF2B5EF4-FFF2-40B4-BE49-F238E27FC236}">
                  <a16:creationId xmlns:a16="http://schemas.microsoft.com/office/drawing/2014/main" id="{159072D1-AAF4-4C63-C8DE-DF2C15720C9C}"/>
                </a:ext>
              </a:extLst>
            </p:cNvPr>
            <p:cNvSpPr/>
            <p:nvPr/>
          </p:nvSpPr>
          <p:spPr>
            <a:xfrm>
              <a:off x="6596475" y="2573641"/>
              <a:ext cx="32600" cy="30700"/>
            </a:xfrm>
            <a:custGeom>
              <a:avLst/>
              <a:gdLst/>
              <a:ahLst/>
              <a:cxnLst/>
              <a:rect l="l" t="t" r="r" b="b"/>
              <a:pathLst>
                <a:path w="1304" h="1228" extrusionOk="0">
                  <a:moveTo>
                    <a:pt x="831" y="0"/>
                  </a:moveTo>
                  <a:cubicBezTo>
                    <a:pt x="775" y="0"/>
                    <a:pt x="718" y="19"/>
                    <a:pt x="661" y="38"/>
                  </a:cubicBezTo>
                  <a:cubicBezTo>
                    <a:pt x="586" y="57"/>
                    <a:pt x="529" y="76"/>
                    <a:pt x="473" y="113"/>
                  </a:cubicBezTo>
                  <a:lnTo>
                    <a:pt x="303" y="227"/>
                  </a:lnTo>
                  <a:lnTo>
                    <a:pt x="171" y="397"/>
                  </a:lnTo>
                  <a:cubicBezTo>
                    <a:pt x="133" y="434"/>
                    <a:pt x="95" y="510"/>
                    <a:pt x="76" y="566"/>
                  </a:cubicBezTo>
                  <a:cubicBezTo>
                    <a:pt x="38" y="623"/>
                    <a:pt x="20" y="680"/>
                    <a:pt x="20" y="736"/>
                  </a:cubicBezTo>
                  <a:cubicBezTo>
                    <a:pt x="1" y="793"/>
                    <a:pt x="1" y="850"/>
                    <a:pt x="1" y="906"/>
                  </a:cubicBezTo>
                  <a:cubicBezTo>
                    <a:pt x="1" y="982"/>
                    <a:pt x="20" y="1057"/>
                    <a:pt x="38" y="1133"/>
                  </a:cubicBezTo>
                  <a:lnTo>
                    <a:pt x="76" y="1227"/>
                  </a:lnTo>
                  <a:lnTo>
                    <a:pt x="114" y="1133"/>
                  </a:lnTo>
                  <a:cubicBezTo>
                    <a:pt x="133" y="1076"/>
                    <a:pt x="171" y="1001"/>
                    <a:pt x="208" y="944"/>
                  </a:cubicBezTo>
                  <a:cubicBezTo>
                    <a:pt x="227" y="906"/>
                    <a:pt x="246" y="868"/>
                    <a:pt x="265" y="831"/>
                  </a:cubicBezTo>
                  <a:cubicBezTo>
                    <a:pt x="284" y="793"/>
                    <a:pt x="322" y="755"/>
                    <a:pt x="340" y="717"/>
                  </a:cubicBezTo>
                  <a:cubicBezTo>
                    <a:pt x="359" y="661"/>
                    <a:pt x="397" y="623"/>
                    <a:pt x="435" y="604"/>
                  </a:cubicBezTo>
                  <a:lnTo>
                    <a:pt x="529" y="491"/>
                  </a:lnTo>
                  <a:lnTo>
                    <a:pt x="642" y="397"/>
                  </a:lnTo>
                  <a:cubicBezTo>
                    <a:pt x="680" y="359"/>
                    <a:pt x="718" y="321"/>
                    <a:pt x="775" y="302"/>
                  </a:cubicBezTo>
                  <a:cubicBezTo>
                    <a:pt x="812" y="283"/>
                    <a:pt x="850" y="246"/>
                    <a:pt x="888" y="246"/>
                  </a:cubicBezTo>
                  <a:cubicBezTo>
                    <a:pt x="944" y="227"/>
                    <a:pt x="982" y="208"/>
                    <a:pt x="1020" y="189"/>
                  </a:cubicBezTo>
                  <a:cubicBezTo>
                    <a:pt x="1077" y="151"/>
                    <a:pt x="1152" y="132"/>
                    <a:pt x="1228" y="113"/>
                  </a:cubicBezTo>
                  <a:lnTo>
                    <a:pt x="1303" y="76"/>
                  </a:lnTo>
                  <a:cubicBezTo>
                    <a:pt x="1284" y="76"/>
                    <a:pt x="1246" y="57"/>
                    <a:pt x="1228" y="57"/>
                  </a:cubicBezTo>
                  <a:cubicBezTo>
                    <a:pt x="1152" y="19"/>
                    <a:pt x="1077" y="0"/>
                    <a:pt x="1001" y="0"/>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9" name="Google Shape;1358;p43">
              <a:extLst>
                <a:ext uri="{FF2B5EF4-FFF2-40B4-BE49-F238E27FC236}">
                  <a16:creationId xmlns:a16="http://schemas.microsoft.com/office/drawing/2014/main" id="{75AB1041-64A1-C5BB-2664-E6B489321EC0}"/>
                </a:ext>
              </a:extLst>
            </p:cNvPr>
            <p:cNvSpPr/>
            <p:nvPr/>
          </p:nvSpPr>
          <p:spPr>
            <a:xfrm>
              <a:off x="6111825" y="2712841"/>
              <a:ext cx="416250" cy="307600"/>
            </a:xfrm>
            <a:custGeom>
              <a:avLst/>
              <a:gdLst/>
              <a:ahLst/>
              <a:cxnLst/>
              <a:rect l="l" t="t" r="r" b="b"/>
              <a:pathLst>
                <a:path w="16650" h="12304" extrusionOk="0">
                  <a:moveTo>
                    <a:pt x="14139" y="1"/>
                  </a:moveTo>
                  <a:cubicBezTo>
                    <a:pt x="14139" y="1"/>
                    <a:pt x="8948" y="1700"/>
                    <a:pt x="8457" y="1737"/>
                  </a:cubicBezTo>
                  <a:cubicBezTo>
                    <a:pt x="7966" y="1794"/>
                    <a:pt x="5022" y="1907"/>
                    <a:pt x="5022" y="1907"/>
                  </a:cubicBezTo>
                  <a:cubicBezTo>
                    <a:pt x="3818" y="2403"/>
                    <a:pt x="2532" y="2666"/>
                    <a:pt x="1226" y="2666"/>
                  </a:cubicBezTo>
                  <a:cubicBezTo>
                    <a:pt x="1138" y="2666"/>
                    <a:pt x="1051" y="2665"/>
                    <a:pt x="963" y="2662"/>
                  </a:cubicBezTo>
                  <a:cubicBezTo>
                    <a:pt x="963" y="2662"/>
                    <a:pt x="114" y="5551"/>
                    <a:pt x="0" y="6211"/>
                  </a:cubicBezTo>
                  <a:cubicBezTo>
                    <a:pt x="0" y="6211"/>
                    <a:pt x="668" y="6264"/>
                    <a:pt x="1547" y="6264"/>
                  </a:cubicBezTo>
                  <a:cubicBezTo>
                    <a:pt x="2562" y="6264"/>
                    <a:pt x="3859" y="6194"/>
                    <a:pt x="4738" y="5890"/>
                  </a:cubicBezTo>
                  <a:cubicBezTo>
                    <a:pt x="4738" y="5890"/>
                    <a:pt x="4984" y="11818"/>
                    <a:pt x="5135" y="12214"/>
                  </a:cubicBezTo>
                  <a:cubicBezTo>
                    <a:pt x="5158" y="12276"/>
                    <a:pt x="5404" y="12304"/>
                    <a:pt x="5805" y="12304"/>
                  </a:cubicBezTo>
                  <a:cubicBezTo>
                    <a:pt x="7963" y="12304"/>
                    <a:pt x="14611" y="11495"/>
                    <a:pt x="15121" y="10874"/>
                  </a:cubicBezTo>
                  <a:cubicBezTo>
                    <a:pt x="15706" y="10119"/>
                    <a:pt x="12421" y="4965"/>
                    <a:pt x="12421" y="4965"/>
                  </a:cubicBezTo>
                  <a:cubicBezTo>
                    <a:pt x="12421" y="4965"/>
                    <a:pt x="16215" y="3323"/>
                    <a:pt x="16423" y="3229"/>
                  </a:cubicBezTo>
                  <a:cubicBezTo>
                    <a:pt x="16650" y="3134"/>
                    <a:pt x="14516" y="227"/>
                    <a:pt x="1413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0" name="Google Shape;1359;p43">
              <a:extLst>
                <a:ext uri="{FF2B5EF4-FFF2-40B4-BE49-F238E27FC236}">
                  <a16:creationId xmlns:a16="http://schemas.microsoft.com/office/drawing/2014/main" id="{F0C58E5D-5BCD-4267-CE91-3628BD449063}"/>
                </a:ext>
              </a:extLst>
            </p:cNvPr>
            <p:cNvSpPr/>
            <p:nvPr/>
          </p:nvSpPr>
          <p:spPr>
            <a:xfrm>
              <a:off x="6231225" y="2740216"/>
              <a:ext cx="264750" cy="281650"/>
            </a:xfrm>
            <a:custGeom>
              <a:avLst/>
              <a:gdLst/>
              <a:ahLst/>
              <a:cxnLst/>
              <a:rect l="l" t="t" r="r" b="b"/>
              <a:pathLst>
                <a:path w="10590" h="11266" extrusionOk="0">
                  <a:moveTo>
                    <a:pt x="5455" y="1"/>
                  </a:moveTo>
                  <a:lnTo>
                    <a:pt x="4927" y="246"/>
                  </a:lnTo>
                  <a:cubicBezTo>
                    <a:pt x="5021" y="1152"/>
                    <a:pt x="5323" y="3304"/>
                    <a:pt x="3455" y="3380"/>
                  </a:cubicBezTo>
                  <a:cubicBezTo>
                    <a:pt x="3430" y="3381"/>
                    <a:pt x="3406" y="3381"/>
                    <a:pt x="3382" y="3381"/>
                  </a:cubicBezTo>
                  <a:cubicBezTo>
                    <a:pt x="1582" y="3381"/>
                    <a:pt x="755" y="624"/>
                    <a:pt x="755" y="624"/>
                  </a:cubicBezTo>
                  <a:lnTo>
                    <a:pt x="472" y="831"/>
                  </a:lnTo>
                  <a:cubicBezTo>
                    <a:pt x="2586" y="5380"/>
                    <a:pt x="0" y="6211"/>
                    <a:pt x="0" y="6211"/>
                  </a:cubicBezTo>
                  <a:lnTo>
                    <a:pt x="113" y="11100"/>
                  </a:lnTo>
                  <a:cubicBezTo>
                    <a:pt x="668" y="11216"/>
                    <a:pt x="1300" y="11265"/>
                    <a:pt x="1972" y="11265"/>
                  </a:cubicBezTo>
                  <a:cubicBezTo>
                    <a:pt x="5670" y="11265"/>
                    <a:pt x="10590" y="9779"/>
                    <a:pt x="10590" y="9779"/>
                  </a:cubicBezTo>
                  <a:cubicBezTo>
                    <a:pt x="10533" y="7702"/>
                    <a:pt x="8042" y="4550"/>
                    <a:pt x="8042" y="4550"/>
                  </a:cubicBezTo>
                  <a:cubicBezTo>
                    <a:pt x="8001" y="4556"/>
                    <a:pt x="7960" y="4559"/>
                    <a:pt x="7920" y="4559"/>
                  </a:cubicBezTo>
                  <a:cubicBezTo>
                    <a:pt x="6353" y="4559"/>
                    <a:pt x="5455" y="1"/>
                    <a:pt x="5455" y="1"/>
                  </a:cubicBezTo>
                  <a:close/>
                </a:path>
              </a:pathLst>
            </a:custGeom>
            <a:solidFill>
              <a:srgbClr val="8728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1" name="Google Shape;1360;p43">
              <a:extLst>
                <a:ext uri="{FF2B5EF4-FFF2-40B4-BE49-F238E27FC236}">
                  <a16:creationId xmlns:a16="http://schemas.microsoft.com/office/drawing/2014/main" id="{3A75ED93-E815-3955-67B6-C40EB381FB7A}"/>
                </a:ext>
              </a:extLst>
            </p:cNvPr>
            <p:cNvSpPr/>
            <p:nvPr/>
          </p:nvSpPr>
          <p:spPr>
            <a:xfrm>
              <a:off x="6207625" y="2766366"/>
              <a:ext cx="55700" cy="150375"/>
            </a:xfrm>
            <a:custGeom>
              <a:avLst/>
              <a:gdLst/>
              <a:ahLst/>
              <a:cxnLst/>
              <a:rect l="l" t="t" r="r" b="b"/>
              <a:pathLst>
                <a:path w="2228" h="6015" extrusionOk="0">
                  <a:moveTo>
                    <a:pt x="1288" y="1"/>
                  </a:moveTo>
                  <a:cubicBezTo>
                    <a:pt x="760" y="1"/>
                    <a:pt x="0" y="163"/>
                    <a:pt x="0" y="163"/>
                  </a:cubicBezTo>
                  <a:cubicBezTo>
                    <a:pt x="95" y="2541"/>
                    <a:pt x="1001" y="6014"/>
                    <a:pt x="1001" y="6014"/>
                  </a:cubicBezTo>
                  <a:cubicBezTo>
                    <a:pt x="2228" y="3334"/>
                    <a:pt x="1605" y="31"/>
                    <a:pt x="1605" y="31"/>
                  </a:cubicBezTo>
                  <a:cubicBezTo>
                    <a:pt x="1520" y="9"/>
                    <a:pt x="1410" y="1"/>
                    <a:pt x="1288"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2" name="Google Shape;1361;p43">
              <a:extLst>
                <a:ext uri="{FF2B5EF4-FFF2-40B4-BE49-F238E27FC236}">
                  <a16:creationId xmlns:a16="http://schemas.microsoft.com/office/drawing/2014/main" id="{79533A51-9F43-2653-F5FE-F5EACF5A2D81}"/>
                </a:ext>
              </a:extLst>
            </p:cNvPr>
            <p:cNvSpPr/>
            <p:nvPr/>
          </p:nvSpPr>
          <p:spPr>
            <a:xfrm>
              <a:off x="6378450" y="2726991"/>
              <a:ext cx="73175" cy="153400"/>
            </a:xfrm>
            <a:custGeom>
              <a:avLst/>
              <a:gdLst/>
              <a:ahLst/>
              <a:cxnLst/>
              <a:rect l="l" t="t" r="r" b="b"/>
              <a:pathLst>
                <a:path w="2927" h="6136" extrusionOk="0">
                  <a:moveTo>
                    <a:pt x="1123" y="0"/>
                  </a:moveTo>
                  <a:cubicBezTo>
                    <a:pt x="946" y="0"/>
                    <a:pt x="325" y="28"/>
                    <a:pt x="20" y="397"/>
                  </a:cubicBezTo>
                  <a:cubicBezTo>
                    <a:pt x="1" y="416"/>
                    <a:pt x="1303" y="4324"/>
                    <a:pt x="2927" y="6136"/>
                  </a:cubicBezTo>
                  <a:cubicBezTo>
                    <a:pt x="2927" y="6136"/>
                    <a:pt x="2096" y="1115"/>
                    <a:pt x="1171" y="1"/>
                  </a:cubicBezTo>
                  <a:cubicBezTo>
                    <a:pt x="1171" y="1"/>
                    <a:pt x="1154" y="0"/>
                    <a:pt x="1123" y="0"/>
                  </a:cubicBezTo>
                  <a:close/>
                </a:path>
              </a:pathLst>
            </a:custGeom>
            <a:solidFill>
              <a:srgbClr val="FFAF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3" name="Google Shape;1362;p43">
              <a:extLst>
                <a:ext uri="{FF2B5EF4-FFF2-40B4-BE49-F238E27FC236}">
                  <a16:creationId xmlns:a16="http://schemas.microsoft.com/office/drawing/2014/main" id="{BC08DE57-F4CC-7B98-F0C1-02B46E129E94}"/>
                </a:ext>
              </a:extLst>
            </p:cNvPr>
            <p:cNvSpPr/>
            <p:nvPr/>
          </p:nvSpPr>
          <p:spPr>
            <a:xfrm>
              <a:off x="6255275" y="2745891"/>
              <a:ext cx="92050" cy="43950"/>
            </a:xfrm>
            <a:custGeom>
              <a:avLst/>
              <a:gdLst/>
              <a:ahLst/>
              <a:cxnLst/>
              <a:rect l="l" t="t" r="r" b="b"/>
              <a:pathLst>
                <a:path w="3682" h="1758" extrusionOk="0">
                  <a:moveTo>
                    <a:pt x="3682" y="0"/>
                  </a:moveTo>
                  <a:lnTo>
                    <a:pt x="1" y="736"/>
                  </a:lnTo>
                  <a:cubicBezTo>
                    <a:pt x="1" y="736"/>
                    <a:pt x="843" y="1757"/>
                    <a:pt x="1898" y="1757"/>
                  </a:cubicBezTo>
                  <a:cubicBezTo>
                    <a:pt x="1982" y="1757"/>
                    <a:pt x="2067" y="1751"/>
                    <a:pt x="2153" y="1737"/>
                  </a:cubicBezTo>
                  <a:cubicBezTo>
                    <a:pt x="3323" y="1529"/>
                    <a:pt x="3682" y="0"/>
                    <a:pt x="3682" y="0"/>
                  </a:cubicBezTo>
                  <a:close/>
                </a:path>
              </a:pathLst>
            </a:custGeom>
            <a:solidFill>
              <a:srgbClr val="7A281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4" name="Google Shape;1363;p43">
              <a:extLst>
                <a:ext uri="{FF2B5EF4-FFF2-40B4-BE49-F238E27FC236}">
                  <a16:creationId xmlns:a16="http://schemas.microsoft.com/office/drawing/2014/main" id="{24624EBD-CA2A-89A6-C4D6-3CAFFB0858FF}"/>
                </a:ext>
              </a:extLst>
            </p:cNvPr>
            <p:cNvSpPr/>
            <p:nvPr/>
          </p:nvSpPr>
          <p:spPr>
            <a:xfrm>
              <a:off x="5947600" y="2236016"/>
              <a:ext cx="559700" cy="404650"/>
            </a:xfrm>
            <a:custGeom>
              <a:avLst/>
              <a:gdLst/>
              <a:ahLst/>
              <a:cxnLst/>
              <a:rect l="l" t="t" r="r" b="b"/>
              <a:pathLst>
                <a:path w="22388" h="16186" extrusionOk="0">
                  <a:moveTo>
                    <a:pt x="11227" y="1"/>
                  </a:moveTo>
                  <a:cubicBezTo>
                    <a:pt x="10549" y="1"/>
                    <a:pt x="9919" y="335"/>
                    <a:pt x="9722" y="1141"/>
                  </a:cubicBezTo>
                  <a:cubicBezTo>
                    <a:pt x="9393" y="842"/>
                    <a:pt x="8933" y="671"/>
                    <a:pt x="8489" y="671"/>
                  </a:cubicBezTo>
                  <a:cubicBezTo>
                    <a:pt x="7839" y="671"/>
                    <a:pt x="7221" y="1039"/>
                    <a:pt x="7098" y="1915"/>
                  </a:cubicBezTo>
                  <a:cubicBezTo>
                    <a:pt x="6948" y="1769"/>
                    <a:pt x="6725" y="1701"/>
                    <a:pt x="6471" y="1701"/>
                  </a:cubicBezTo>
                  <a:cubicBezTo>
                    <a:pt x="5542" y="1701"/>
                    <a:pt x="4187" y="2603"/>
                    <a:pt x="4380" y="3878"/>
                  </a:cubicBezTo>
                  <a:cubicBezTo>
                    <a:pt x="4244" y="3839"/>
                    <a:pt x="4102" y="3821"/>
                    <a:pt x="3959" y="3821"/>
                  </a:cubicBezTo>
                  <a:cubicBezTo>
                    <a:pt x="2852" y="3821"/>
                    <a:pt x="1666" y="4925"/>
                    <a:pt x="2435" y="6162"/>
                  </a:cubicBezTo>
                  <a:cubicBezTo>
                    <a:pt x="2402" y="6159"/>
                    <a:pt x="2368" y="6157"/>
                    <a:pt x="2334" y="6157"/>
                  </a:cubicBezTo>
                  <a:cubicBezTo>
                    <a:pt x="1200" y="6157"/>
                    <a:pt x="148" y="7968"/>
                    <a:pt x="1303" y="9031"/>
                  </a:cubicBezTo>
                  <a:cubicBezTo>
                    <a:pt x="0" y="10655"/>
                    <a:pt x="1624" y="11410"/>
                    <a:pt x="1624" y="11410"/>
                  </a:cubicBezTo>
                  <a:cubicBezTo>
                    <a:pt x="604" y="13052"/>
                    <a:pt x="1963" y="13788"/>
                    <a:pt x="1963" y="13788"/>
                  </a:cubicBezTo>
                  <a:cubicBezTo>
                    <a:pt x="1303" y="15261"/>
                    <a:pt x="2926" y="16186"/>
                    <a:pt x="2926" y="16186"/>
                  </a:cubicBezTo>
                  <a:lnTo>
                    <a:pt x="8702" y="15751"/>
                  </a:lnTo>
                  <a:cubicBezTo>
                    <a:pt x="8702" y="15751"/>
                    <a:pt x="20878" y="10844"/>
                    <a:pt x="21614" y="10126"/>
                  </a:cubicBezTo>
                  <a:cubicBezTo>
                    <a:pt x="22350" y="9390"/>
                    <a:pt x="22388" y="8069"/>
                    <a:pt x="21199" y="7974"/>
                  </a:cubicBezTo>
                  <a:cubicBezTo>
                    <a:pt x="21657" y="7358"/>
                    <a:pt x="21490" y="5836"/>
                    <a:pt x="20253" y="5836"/>
                  </a:cubicBezTo>
                  <a:cubicBezTo>
                    <a:pt x="20164" y="5836"/>
                    <a:pt x="20071" y="5844"/>
                    <a:pt x="19972" y="5860"/>
                  </a:cubicBezTo>
                  <a:cubicBezTo>
                    <a:pt x="20445" y="5142"/>
                    <a:pt x="20241" y="3522"/>
                    <a:pt x="18897" y="3522"/>
                  </a:cubicBezTo>
                  <a:cubicBezTo>
                    <a:pt x="18687" y="3522"/>
                    <a:pt x="18447" y="3562"/>
                    <a:pt x="18178" y="3652"/>
                  </a:cubicBezTo>
                  <a:cubicBezTo>
                    <a:pt x="18512" y="2758"/>
                    <a:pt x="17557" y="1513"/>
                    <a:pt x="16514" y="1513"/>
                  </a:cubicBezTo>
                  <a:cubicBezTo>
                    <a:pt x="16256" y="1513"/>
                    <a:pt x="15994" y="1588"/>
                    <a:pt x="15743" y="1764"/>
                  </a:cubicBezTo>
                  <a:cubicBezTo>
                    <a:pt x="15808" y="1220"/>
                    <a:pt x="14957" y="551"/>
                    <a:pt x="14143" y="551"/>
                  </a:cubicBezTo>
                  <a:cubicBezTo>
                    <a:pt x="13770" y="551"/>
                    <a:pt x="13405" y="691"/>
                    <a:pt x="13138" y="1047"/>
                  </a:cubicBezTo>
                  <a:cubicBezTo>
                    <a:pt x="12791" y="411"/>
                    <a:pt x="11980" y="1"/>
                    <a:pt x="1122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5" name="Google Shape;1364;p43">
              <a:extLst>
                <a:ext uri="{FF2B5EF4-FFF2-40B4-BE49-F238E27FC236}">
                  <a16:creationId xmlns:a16="http://schemas.microsoft.com/office/drawing/2014/main" id="{3ABACACE-F507-A5C7-4B0B-B7A878576B37}"/>
                </a:ext>
              </a:extLst>
            </p:cNvPr>
            <p:cNvSpPr/>
            <p:nvPr/>
          </p:nvSpPr>
          <p:spPr>
            <a:xfrm>
              <a:off x="6436500" y="2475466"/>
              <a:ext cx="85875" cy="92300"/>
            </a:xfrm>
            <a:custGeom>
              <a:avLst/>
              <a:gdLst/>
              <a:ahLst/>
              <a:cxnLst/>
              <a:rect l="l" t="t" r="r" b="b"/>
              <a:pathLst>
                <a:path w="3435" h="3692" extrusionOk="0">
                  <a:moveTo>
                    <a:pt x="1964" y="0"/>
                  </a:moveTo>
                  <a:cubicBezTo>
                    <a:pt x="605" y="0"/>
                    <a:pt x="605" y="1341"/>
                    <a:pt x="605" y="1341"/>
                  </a:cubicBezTo>
                  <a:cubicBezTo>
                    <a:pt x="605" y="1341"/>
                    <a:pt x="0" y="3455"/>
                    <a:pt x="1718" y="3682"/>
                  </a:cubicBezTo>
                  <a:cubicBezTo>
                    <a:pt x="1767" y="3688"/>
                    <a:pt x="1815" y="3691"/>
                    <a:pt x="1861" y="3691"/>
                  </a:cubicBezTo>
                  <a:cubicBezTo>
                    <a:pt x="3435" y="3691"/>
                    <a:pt x="3396" y="37"/>
                    <a:pt x="2020" y="1"/>
                  </a:cubicBezTo>
                  <a:cubicBezTo>
                    <a:pt x="2001" y="0"/>
                    <a:pt x="1982" y="0"/>
                    <a:pt x="1964" y="0"/>
                  </a:cubicBezTo>
                  <a:close/>
                </a:path>
              </a:pathLst>
            </a:custGeom>
            <a:solidFill>
              <a:srgbClr val="9E32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6" name="Google Shape;1365;p43">
              <a:extLst>
                <a:ext uri="{FF2B5EF4-FFF2-40B4-BE49-F238E27FC236}">
                  <a16:creationId xmlns:a16="http://schemas.microsoft.com/office/drawing/2014/main" id="{218E66F6-28C6-F4F7-47E1-D66A7211FEB2}"/>
                </a:ext>
              </a:extLst>
            </p:cNvPr>
            <p:cNvSpPr/>
            <p:nvPr/>
          </p:nvSpPr>
          <p:spPr>
            <a:xfrm>
              <a:off x="6466225" y="2496041"/>
              <a:ext cx="40150" cy="22875"/>
            </a:xfrm>
            <a:custGeom>
              <a:avLst/>
              <a:gdLst/>
              <a:ahLst/>
              <a:cxnLst/>
              <a:rect l="l" t="t" r="r" b="b"/>
              <a:pathLst>
                <a:path w="1606" h="915" extrusionOk="0">
                  <a:moveTo>
                    <a:pt x="810" y="1"/>
                  </a:moveTo>
                  <a:cubicBezTo>
                    <a:pt x="636" y="1"/>
                    <a:pt x="462" y="64"/>
                    <a:pt x="322" y="178"/>
                  </a:cubicBezTo>
                  <a:cubicBezTo>
                    <a:pt x="265" y="235"/>
                    <a:pt x="208" y="292"/>
                    <a:pt x="171" y="348"/>
                  </a:cubicBezTo>
                  <a:cubicBezTo>
                    <a:pt x="38" y="499"/>
                    <a:pt x="1" y="707"/>
                    <a:pt x="38" y="914"/>
                  </a:cubicBezTo>
                  <a:lnTo>
                    <a:pt x="95" y="801"/>
                  </a:lnTo>
                  <a:cubicBezTo>
                    <a:pt x="114" y="782"/>
                    <a:pt x="133" y="745"/>
                    <a:pt x="152" y="726"/>
                  </a:cubicBezTo>
                  <a:cubicBezTo>
                    <a:pt x="171" y="669"/>
                    <a:pt x="208" y="650"/>
                    <a:pt x="246" y="612"/>
                  </a:cubicBezTo>
                  <a:cubicBezTo>
                    <a:pt x="265" y="575"/>
                    <a:pt x="303" y="537"/>
                    <a:pt x="359" y="518"/>
                  </a:cubicBezTo>
                  <a:cubicBezTo>
                    <a:pt x="397" y="480"/>
                    <a:pt x="435" y="443"/>
                    <a:pt x="491" y="424"/>
                  </a:cubicBezTo>
                  <a:cubicBezTo>
                    <a:pt x="548" y="405"/>
                    <a:pt x="586" y="386"/>
                    <a:pt x="642" y="367"/>
                  </a:cubicBezTo>
                  <a:cubicBezTo>
                    <a:pt x="699" y="348"/>
                    <a:pt x="756" y="339"/>
                    <a:pt x="812" y="339"/>
                  </a:cubicBezTo>
                  <a:cubicBezTo>
                    <a:pt x="869" y="339"/>
                    <a:pt x="926" y="348"/>
                    <a:pt x="982" y="367"/>
                  </a:cubicBezTo>
                  <a:cubicBezTo>
                    <a:pt x="1020" y="386"/>
                    <a:pt x="1077" y="386"/>
                    <a:pt x="1133" y="424"/>
                  </a:cubicBezTo>
                  <a:cubicBezTo>
                    <a:pt x="1171" y="443"/>
                    <a:pt x="1228" y="461"/>
                    <a:pt x="1265" y="499"/>
                  </a:cubicBezTo>
                  <a:cubicBezTo>
                    <a:pt x="1322" y="518"/>
                    <a:pt x="1360" y="556"/>
                    <a:pt x="1398" y="594"/>
                  </a:cubicBezTo>
                  <a:cubicBezTo>
                    <a:pt x="1435" y="612"/>
                    <a:pt x="1454" y="650"/>
                    <a:pt x="1492" y="688"/>
                  </a:cubicBezTo>
                  <a:cubicBezTo>
                    <a:pt x="1511" y="707"/>
                    <a:pt x="1530" y="745"/>
                    <a:pt x="1549" y="782"/>
                  </a:cubicBezTo>
                  <a:lnTo>
                    <a:pt x="1605" y="858"/>
                  </a:lnTo>
                  <a:lnTo>
                    <a:pt x="1605" y="763"/>
                  </a:lnTo>
                  <a:cubicBezTo>
                    <a:pt x="1605" y="707"/>
                    <a:pt x="1605" y="669"/>
                    <a:pt x="1605" y="631"/>
                  </a:cubicBezTo>
                  <a:cubicBezTo>
                    <a:pt x="1605" y="575"/>
                    <a:pt x="1586" y="518"/>
                    <a:pt x="1549" y="480"/>
                  </a:cubicBezTo>
                  <a:cubicBezTo>
                    <a:pt x="1530" y="405"/>
                    <a:pt x="1492" y="348"/>
                    <a:pt x="1454" y="310"/>
                  </a:cubicBezTo>
                  <a:cubicBezTo>
                    <a:pt x="1341" y="178"/>
                    <a:pt x="1209" y="84"/>
                    <a:pt x="1058" y="46"/>
                  </a:cubicBezTo>
                  <a:cubicBezTo>
                    <a:pt x="978" y="15"/>
                    <a:pt x="894" y="1"/>
                    <a:pt x="810"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7" name="Google Shape;1366;p43">
              <a:extLst>
                <a:ext uri="{FF2B5EF4-FFF2-40B4-BE49-F238E27FC236}">
                  <a16:creationId xmlns:a16="http://schemas.microsoft.com/office/drawing/2014/main" id="{CD198AB6-C4A0-4785-7F82-AF8E33E5648C}"/>
                </a:ext>
              </a:extLst>
            </p:cNvPr>
            <p:cNvSpPr/>
            <p:nvPr/>
          </p:nvSpPr>
          <p:spPr>
            <a:xfrm>
              <a:off x="5987700" y="2383441"/>
              <a:ext cx="528575" cy="387675"/>
            </a:xfrm>
            <a:custGeom>
              <a:avLst/>
              <a:gdLst/>
              <a:ahLst/>
              <a:cxnLst/>
              <a:rect l="l" t="t" r="r" b="b"/>
              <a:pathLst>
                <a:path w="21143" h="15507" extrusionOk="0">
                  <a:moveTo>
                    <a:pt x="13252" y="1"/>
                  </a:moveTo>
                  <a:cubicBezTo>
                    <a:pt x="13252" y="1"/>
                    <a:pt x="12555" y="874"/>
                    <a:pt x="11801" y="874"/>
                  </a:cubicBezTo>
                  <a:cubicBezTo>
                    <a:pt x="11480" y="874"/>
                    <a:pt x="11148" y="716"/>
                    <a:pt x="10855" y="265"/>
                  </a:cubicBezTo>
                  <a:cubicBezTo>
                    <a:pt x="10855" y="265"/>
                    <a:pt x="10190" y="1133"/>
                    <a:pt x="9386" y="1133"/>
                  </a:cubicBezTo>
                  <a:cubicBezTo>
                    <a:pt x="9123" y="1133"/>
                    <a:pt x="8845" y="1040"/>
                    <a:pt x="8571" y="794"/>
                  </a:cubicBezTo>
                  <a:cubicBezTo>
                    <a:pt x="8571" y="794"/>
                    <a:pt x="8108" y="2197"/>
                    <a:pt x="7049" y="2197"/>
                  </a:cubicBezTo>
                  <a:cubicBezTo>
                    <a:pt x="6880" y="2197"/>
                    <a:pt x="6695" y="2161"/>
                    <a:pt x="6494" y="2077"/>
                  </a:cubicBezTo>
                  <a:lnTo>
                    <a:pt x="6494" y="2077"/>
                  </a:lnTo>
                  <a:cubicBezTo>
                    <a:pt x="6494" y="2077"/>
                    <a:pt x="6601" y="3497"/>
                    <a:pt x="5454" y="3497"/>
                  </a:cubicBezTo>
                  <a:cubicBezTo>
                    <a:pt x="5418" y="3497"/>
                    <a:pt x="5381" y="3496"/>
                    <a:pt x="5343" y="3493"/>
                  </a:cubicBezTo>
                  <a:lnTo>
                    <a:pt x="5343" y="3493"/>
                  </a:lnTo>
                  <a:cubicBezTo>
                    <a:pt x="5343" y="3493"/>
                    <a:pt x="5569" y="5173"/>
                    <a:pt x="4135" y="5324"/>
                  </a:cubicBezTo>
                  <a:cubicBezTo>
                    <a:pt x="4135" y="5324"/>
                    <a:pt x="5040" y="6268"/>
                    <a:pt x="4079" y="6947"/>
                  </a:cubicBezTo>
                  <a:lnTo>
                    <a:pt x="4079" y="6947"/>
                  </a:lnTo>
                  <a:cubicBezTo>
                    <a:pt x="4079" y="6947"/>
                    <a:pt x="4078" y="6947"/>
                    <a:pt x="4078" y="6947"/>
                  </a:cubicBezTo>
                  <a:lnTo>
                    <a:pt x="4078" y="6947"/>
                  </a:lnTo>
                  <a:cubicBezTo>
                    <a:pt x="4078" y="6947"/>
                    <a:pt x="4078" y="6947"/>
                    <a:pt x="4078" y="6947"/>
                  </a:cubicBezTo>
                  <a:cubicBezTo>
                    <a:pt x="4078" y="6947"/>
                    <a:pt x="4079" y="6947"/>
                    <a:pt x="4079" y="6947"/>
                  </a:cubicBezTo>
                  <a:lnTo>
                    <a:pt x="4079" y="6947"/>
                  </a:lnTo>
                  <a:cubicBezTo>
                    <a:pt x="4106" y="6964"/>
                    <a:pt x="5115" y="8933"/>
                    <a:pt x="3644" y="9213"/>
                  </a:cubicBezTo>
                  <a:cubicBezTo>
                    <a:pt x="3224" y="8750"/>
                    <a:pt x="2637" y="8496"/>
                    <a:pt x="2038" y="8496"/>
                  </a:cubicBezTo>
                  <a:cubicBezTo>
                    <a:pt x="1830" y="8496"/>
                    <a:pt x="1621" y="8527"/>
                    <a:pt x="1417" y="8590"/>
                  </a:cubicBezTo>
                  <a:cubicBezTo>
                    <a:pt x="1" y="8986"/>
                    <a:pt x="171" y="10779"/>
                    <a:pt x="1152" y="11893"/>
                  </a:cubicBezTo>
                  <a:cubicBezTo>
                    <a:pt x="1565" y="12371"/>
                    <a:pt x="2152" y="12546"/>
                    <a:pt x="2702" y="12546"/>
                  </a:cubicBezTo>
                  <a:cubicBezTo>
                    <a:pt x="3435" y="12546"/>
                    <a:pt x="4102" y="12235"/>
                    <a:pt x="4210" y="11912"/>
                  </a:cubicBezTo>
                  <a:cubicBezTo>
                    <a:pt x="4210" y="11912"/>
                    <a:pt x="6131" y="15506"/>
                    <a:pt x="10855" y="15506"/>
                  </a:cubicBezTo>
                  <a:cubicBezTo>
                    <a:pt x="11808" y="15506"/>
                    <a:pt x="12875" y="15360"/>
                    <a:pt x="14064" y="15008"/>
                  </a:cubicBezTo>
                  <a:cubicBezTo>
                    <a:pt x="21143" y="12912"/>
                    <a:pt x="20557" y="8325"/>
                    <a:pt x="19897" y="6721"/>
                  </a:cubicBezTo>
                  <a:cubicBezTo>
                    <a:pt x="19255" y="5135"/>
                    <a:pt x="18103" y="4059"/>
                    <a:pt x="17783" y="2455"/>
                  </a:cubicBezTo>
                  <a:cubicBezTo>
                    <a:pt x="17783" y="2455"/>
                    <a:pt x="17628" y="2504"/>
                    <a:pt x="17429" y="2504"/>
                  </a:cubicBezTo>
                  <a:cubicBezTo>
                    <a:pt x="17075" y="2504"/>
                    <a:pt x="16580" y="2349"/>
                    <a:pt x="16556" y="1492"/>
                  </a:cubicBezTo>
                  <a:cubicBezTo>
                    <a:pt x="16556" y="1492"/>
                    <a:pt x="16381" y="1550"/>
                    <a:pt x="16156" y="1550"/>
                  </a:cubicBezTo>
                  <a:cubicBezTo>
                    <a:pt x="15807" y="1550"/>
                    <a:pt x="15334" y="1411"/>
                    <a:pt x="15196" y="699"/>
                  </a:cubicBezTo>
                  <a:cubicBezTo>
                    <a:pt x="15196" y="699"/>
                    <a:pt x="14795" y="939"/>
                    <a:pt x="14342" y="939"/>
                  </a:cubicBezTo>
                  <a:cubicBezTo>
                    <a:pt x="13934" y="939"/>
                    <a:pt x="13485" y="744"/>
                    <a:pt x="13252"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8" name="Google Shape;1367;p43">
              <a:extLst>
                <a:ext uri="{FF2B5EF4-FFF2-40B4-BE49-F238E27FC236}">
                  <a16:creationId xmlns:a16="http://schemas.microsoft.com/office/drawing/2014/main" id="{D816DB05-B1EE-99AE-B85D-22AE328F1B44}"/>
                </a:ext>
              </a:extLst>
            </p:cNvPr>
            <p:cNvSpPr/>
            <p:nvPr/>
          </p:nvSpPr>
          <p:spPr>
            <a:xfrm>
              <a:off x="6138250" y="2485391"/>
              <a:ext cx="145850" cy="147725"/>
            </a:xfrm>
            <a:custGeom>
              <a:avLst/>
              <a:gdLst/>
              <a:ahLst/>
              <a:cxnLst/>
              <a:rect l="l" t="t" r="r" b="b"/>
              <a:pathLst>
                <a:path w="5834" h="5909" fill="none" extrusionOk="0">
                  <a:moveTo>
                    <a:pt x="3153" y="132"/>
                  </a:moveTo>
                  <a:cubicBezTo>
                    <a:pt x="4682" y="264"/>
                    <a:pt x="5833" y="1624"/>
                    <a:pt x="5701" y="3171"/>
                  </a:cubicBezTo>
                  <a:cubicBezTo>
                    <a:pt x="5569" y="4738"/>
                    <a:pt x="4210" y="5909"/>
                    <a:pt x="2681" y="5776"/>
                  </a:cubicBezTo>
                  <a:cubicBezTo>
                    <a:pt x="1152" y="5644"/>
                    <a:pt x="0" y="4285"/>
                    <a:pt x="133" y="2718"/>
                  </a:cubicBezTo>
                  <a:cubicBezTo>
                    <a:pt x="265" y="1171"/>
                    <a:pt x="1605" y="0"/>
                    <a:pt x="3153" y="132"/>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9" name="Google Shape;1368;p43">
              <a:extLst>
                <a:ext uri="{FF2B5EF4-FFF2-40B4-BE49-F238E27FC236}">
                  <a16:creationId xmlns:a16="http://schemas.microsoft.com/office/drawing/2014/main" id="{685CA055-5543-932E-5F0A-BB554CD0D147}"/>
                </a:ext>
              </a:extLst>
            </p:cNvPr>
            <p:cNvSpPr/>
            <p:nvPr/>
          </p:nvSpPr>
          <p:spPr>
            <a:xfrm>
              <a:off x="6315225" y="2443866"/>
              <a:ext cx="140650" cy="154325"/>
            </a:xfrm>
            <a:custGeom>
              <a:avLst/>
              <a:gdLst/>
              <a:ahLst/>
              <a:cxnLst/>
              <a:rect l="l" t="t" r="r" b="b"/>
              <a:pathLst>
                <a:path w="5626" h="6173" fill="none" extrusionOk="0">
                  <a:moveTo>
                    <a:pt x="5248" y="2454"/>
                  </a:moveTo>
                  <a:cubicBezTo>
                    <a:pt x="5625" y="3964"/>
                    <a:pt x="4870" y="5474"/>
                    <a:pt x="3530" y="5833"/>
                  </a:cubicBezTo>
                  <a:cubicBezTo>
                    <a:pt x="2190" y="6173"/>
                    <a:pt x="793" y="5229"/>
                    <a:pt x="397" y="3719"/>
                  </a:cubicBezTo>
                  <a:cubicBezTo>
                    <a:pt x="0" y="2209"/>
                    <a:pt x="774" y="698"/>
                    <a:pt x="2095" y="340"/>
                  </a:cubicBezTo>
                  <a:cubicBezTo>
                    <a:pt x="3436" y="0"/>
                    <a:pt x="4851" y="944"/>
                    <a:pt x="5248" y="2454"/>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0" name="Google Shape;1369;p43">
              <a:extLst>
                <a:ext uri="{FF2B5EF4-FFF2-40B4-BE49-F238E27FC236}">
                  <a16:creationId xmlns:a16="http://schemas.microsoft.com/office/drawing/2014/main" id="{C863BBA4-D9BF-1131-13C9-679EF7170005}"/>
                </a:ext>
              </a:extLst>
            </p:cNvPr>
            <p:cNvSpPr/>
            <p:nvPr/>
          </p:nvSpPr>
          <p:spPr>
            <a:xfrm>
              <a:off x="6276050" y="2518766"/>
              <a:ext cx="48150" cy="26100"/>
            </a:xfrm>
            <a:custGeom>
              <a:avLst/>
              <a:gdLst/>
              <a:ahLst/>
              <a:cxnLst/>
              <a:rect l="l" t="t" r="r" b="b"/>
              <a:pathLst>
                <a:path w="1926" h="1044" extrusionOk="0">
                  <a:moveTo>
                    <a:pt x="1305" y="1"/>
                  </a:moveTo>
                  <a:cubicBezTo>
                    <a:pt x="257" y="1"/>
                    <a:pt x="0" y="572"/>
                    <a:pt x="0" y="572"/>
                  </a:cubicBezTo>
                  <a:lnTo>
                    <a:pt x="151" y="1044"/>
                  </a:lnTo>
                  <a:cubicBezTo>
                    <a:pt x="759" y="600"/>
                    <a:pt x="1209" y="491"/>
                    <a:pt x="1504" y="491"/>
                  </a:cubicBezTo>
                  <a:cubicBezTo>
                    <a:pt x="1786" y="491"/>
                    <a:pt x="1926" y="591"/>
                    <a:pt x="1926" y="591"/>
                  </a:cubicBezTo>
                  <a:lnTo>
                    <a:pt x="1831" y="43"/>
                  </a:lnTo>
                  <a:cubicBezTo>
                    <a:pt x="1637" y="14"/>
                    <a:pt x="1462" y="1"/>
                    <a:pt x="1305"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1" name="Google Shape;1370;p43">
              <a:extLst>
                <a:ext uri="{FF2B5EF4-FFF2-40B4-BE49-F238E27FC236}">
                  <a16:creationId xmlns:a16="http://schemas.microsoft.com/office/drawing/2014/main" id="{95391BD6-85B4-543F-7E4E-D326014D9006}"/>
                </a:ext>
              </a:extLst>
            </p:cNvPr>
            <p:cNvSpPr/>
            <p:nvPr/>
          </p:nvSpPr>
          <p:spPr>
            <a:xfrm>
              <a:off x="6042925" y="2565141"/>
              <a:ext cx="99600" cy="36825"/>
            </a:xfrm>
            <a:custGeom>
              <a:avLst/>
              <a:gdLst/>
              <a:ahLst/>
              <a:cxnLst/>
              <a:rect l="l" t="t" r="r" b="b"/>
              <a:pathLst>
                <a:path w="3984" h="1473" extrusionOk="0">
                  <a:moveTo>
                    <a:pt x="3908" y="0"/>
                  </a:moveTo>
                  <a:cubicBezTo>
                    <a:pt x="3908" y="0"/>
                    <a:pt x="718" y="661"/>
                    <a:pt x="0" y="1246"/>
                  </a:cubicBezTo>
                  <a:cubicBezTo>
                    <a:pt x="283" y="1284"/>
                    <a:pt x="567" y="1359"/>
                    <a:pt x="850" y="1473"/>
                  </a:cubicBezTo>
                  <a:lnTo>
                    <a:pt x="3983" y="737"/>
                  </a:lnTo>
                  <a:lnTo>
                    <a:pt x="3908" y="0"/>
                  </a:ln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2" name="Google Shape;1371;p43">
              <a:extLst>
                <a:ext uri="{FF2B5EF4-FFF2-40B4-BE49-F238E27FC236}">
                  <a16:creationId xmlns:a16="http://schemas.microsoft.com/office/drawing/2014/main" id="{7768160D-8379-0A9E-1FAC-47F0A13CC042}"/>
                </a:ext>
              </a:extLst>
            </p:cNvPr>
            <p:cNvSpPr/>
            <p:nvPr/>
          </p:nvSpPr>
          <p:spPr>
            <a:xfrm>
              <a:off x="6439800" y="2479591"/>
              <a:ext cx="30700" cy="28000"/>
            </a:xfrm>
            <a:custGeom>
              <a:avLst/>
              <a:gdLst/>
              <a:ahLst/>
              <a:cxnLst/>
              <a:rect l="l" t="t" r="r" b="b"/>
              <a:pathLst>
                <a:path w="1228" h="1120" extrusionOk="0">
                  <a:moveTo>
                    <a:pt x="1060" y="0"/>
                  </a:moveTo>
                  <a:cubicBezTo>
                    <a:pt x="844" y="0"/>
                    <a:pt x="1" y="364"/>
                    <a:pt x="1" y="364"/>
                  </a:cubicBezTo>
                  <a:cubicBezTo>
                    <a:pt x="114" y="591"/>
                    <a:pt x="208" y="855"/>
                    <a:pt x="265" y="1119"/>
                  </a:cubicBezTo>
                  <a:cubicBezTo>
                    <a:pt x="1228" y="515"/>
                    <a:pt x="1095" y="6"/>
                    <a:pt x="1095" y="6"/>
                  </a:cubicBezTo>
                  <a:cubicBezTo>
                    <a:pt x="1087" y="2"/>
                    <a:pt x="1075" y="0"/>
                    <a:pt x="1060"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3" name="Google Shape;1372;p43">
              <a:extLst>
                <a:ext uri="{FF2B5EF4-FFF2-40B4-BE49-F238E27FC236}">
                  <a16:creationId xmlns:a16="http://schemas.microsoft.com/office/drawing/2014/main" id="{0A76A3C7-685F-DFC3-C27D-CFB114E5C3BC}"/>
                </a:ext>
              </a:extLst>
            </p:cNvPr>
            <p:cNvSpPr/>
            <p:nvPr/>
          </p:nvSpPr>
          <p:spPr>
            <a:xfrm>
              <a:off x="6190150" y="2552991"/>
              <a:ext cx="31175" cy="35025"/>
            </a:xfrm>
            <a:custGeom>
              <a:avLst/>
              <a:gdLst/>
              <a:ahLst/>
              <a:cxnLst/>
              <a:rect l="l" t="t" r="r" b="b"/>
              <a:pathLst>
                <a:path w="1247" h="1401" extrusionOk="0">
                  <a:moveTo>
                    <a:pt x="564" y="1"/>
                  </a:moveTo>
                  <a:cubicBezTo>
                    <a:pt x="528" y="1"/>
                    <a:pt x="491" y="5"/>
                    <a:pt x="454" y="14"/>
                  </a:cubicBezTo>
                  <a:cubicBezTo>
                    <a:pt x="171" y="90"/>
                    <a:pt x="1" y="449"/>
                    <a:pt x="95" y="826"/>
                  </a:cubicBezTo>
                  <a:cubicBezTo>
                    <a:pt x="181" y="1167"/>
                    <a:pt x="451" y="1401"/>
                    <a:pt x="711" y="1401"/>
                  </a:cubicBezTo>
                  <a:cubicBezTo>
                    <a:pt x="739" y="1401"/>
                    <a:pt x="766" y="1398"/>
                    <a:pt x="794" y="1392"/>
                  </a:cubicBezTo>
                  <a:cubicBezTo>
                    <a:pt x="1096" y="1317"/>
                    <a:pt x="1247" y="939"/>
                    <a:pt x="1152" y="562"/>
                  </a:cubicBezTo>
                  <a:cubicBezTo>
                    <a:pt x="1069" y="230"/>
                    <a:pt x="827" y="1"/>
                    <a:pt x="564"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4" name="Google Shape;1373;p43">
              <a:extLst>
                <a:ext uri="{FF2B5EF4-FFF2-40B4-BE49-F238E27FC236}">
                  <a16:creationId xmlns:a16="http://schemas.microsoft.com/office/drawing/2014/main" id="{8673567D-DF4B-11CA-D0B9-920AD345E6C3}"/>
                </a:ext>
              </a:extLst>
            </p:cNvPr>
            <p:cNvSpPr/>
            <p:nvPr/>
          </p:nvSpPr>
          <p:spPr>
            <a:xfrm>
              <a:off x="6349675" y="2516791"/>
              <a:ext cx="31150" cy="35025"/>
            </a:xfrm>
            <a:custGeom>
              <a:avLst/>
              <a:gdLst/>
              <a:ahLst/>
              <a:cxnLst/>
              <a:rect l="l" t="t" r="r" b="b"/>
              <a:pathLst>
                <a:path w="1246" h="1401" extrusionOk="0">
                  <a:moveTo>
                    <a:pt x="540" y="1"/>
                  </a:moveTo>
                  <a:cubicBezTo>
                    <a:pt x="511" y="1"/>
                    <a:pt x="482" y="3"/>
                    <a:pt x="453" y="9"/>
                  </a:cubicBezTo>
                  <a:cubicBezTo>
                    <a:pt x="170" y="84"/>
                    <a:pt x="0" y="462"/>
                    <a:pt x="95" y="840"/>
                  </a:cubicBezTo>
                  <a:cubicBezTo>
                    <a:pt x="177" y="1171"/>
                    <a:pt x="420" y="1401"/>
                    <a:pt x="683" y="1401"/>
                  </a:cubicBezTo>
                  <a:cubicBezTo>
                    <a:pt x="719" y="1401"/>
                    <a:pt x="756" y="1396"/>
                    <a:pt x="793" y="1387"/>
                  </a:cubicBezTo>
                  <a:cubicBezTo>
                    <a:pt x="1095" y="1330"/>
                    <a:pt x="1246" y="953"/>
                    <a:pt x="1152" y="575"/>
                  </a:cubicBezTo>
                  <a:cubicBezTo>
                    <a:pt x="1066" y="234"/>
                    <a:pt x="811" y="1"/>
                    <a:pt x="540"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5" name="Google Shape;1374;p43">
              <a:extLst>
                <a:ext uri="{FF2B5EF4-FFF2-40B4-BE49-F238E27FC236}">
                  <a16:creationId xmlns:a16="http://schemas.microsoft.com/office/drawing/2014/main" id="{C6718BA1-F2F5-9B10-831D-CA2B081D5425}"/>
                </a:ext>
              </a:extLst>
            </p:cNvPr>
            <p:cNvSpPr/>
            <p:nvPr/>
          </p:nvSpPr>
          <p:spPr>
            <a:xfrm>
              <a:off x="6328425" y="2575691"/>
              <a:ext cx="43925" cy="41675"/>
            </a:xfrm>
            <a:custGeom>
              <a:avLst/>
              <a:gdLst/>
              <a:ahLst/>
              <a:cxnLst/>
              <a:rect l="l" t="t" r="r" b="b"/>
              <a:pathLst>
                <a:path w="1757" h="1667" extrusionOk="0">
                  <a:moveTo>
                    <a:pt x="742" y="0"/>
                  </a:moveTo>
                  <a:cubicBezTo>
                    <a:pt x="482" y="0"/>
                    <a:pt x="218" y="83"/>
                    <a:pt x="1" y="201"/>
                  </a:cubicBezTo>
                  <a:lnTo>
                    <a:pt x="926" y="1655"/>
                  </a:lnTo>
                  <a:cubicBezTo>
                    <a:pt x="968" y="1663"/>
                    <a:pt x="1010" y="1667"/>
                    <a:pt x="1051" y="1667"/>
                  </a:cubicBezTo>
                  <a:cubicBezTo>
                    <a:pt x="1303" y="1667"/>
                    <a:pt x="1524" y="1521"/>
                    <a:pt x="1605" y="1277"/>
                  </a:cubicBezTo>
                  <a:cubicBezTo>
                    <a:pt x="1756" y="919"/>
                    <a:pt x="1681" y="503"/>
                    <a:pt x="1398" y="239"/>
                  </a:cubicBezTo>
                  <a:cubicBezTo>
                    <a:pt x="1209" y="68"/>
                    <a:pt x="977" y="0"/>
                    <a:pt x="742"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6" name="Google Shape;1375;p43">
              <a:extLst>
                <a:ext uri="{FF2B5EF4-FFF2-40B4-BE49-F238E27FC236}">
                  <a16:creationId xmlns:a16="http://schemas.microsoft.com/office/drawing/2014/main" id="{D3B15E37-C23C-358F-B20C-1A2204BA1EDC}"/>
                </a:ext>
              </a:extLst>
            </p:cNvPr>
            <p:cNvSpPr/>
            <p:nvPr/>
          </p:nvSpPr>
          <p:spPr>
            <a:xfrm>
              <a:off x="6328425" y="2572691"/>
              <a:ext cx="46275" cy="45925"/>
            </a:xfrm>
            <a:custGeom>
              <a:avLst/>
              <a:gdLst/>
              <a:ahLst/>
              <a:cxnLst/>
              <a:rect l="l" t="t" r="r" b="b"/>
              <a:pathLst>
                <a:path w="1851" h="1837" extrusionOk="0">
                  <a:moveTo>
                    <a:pt x="775" y="0"/>
                  </a:moveTo>
                  <a:cubicBezTo>
                    <a:pt x="661" y="0"/>
                    <a:pt x="567" y="19"/>
                    <a:pt x="491" y="57"/>
                  </a:cubicBezTo>
                  <a:cubicBezTo>
                    <a:pt x="359" y="95"/>
                    <a:pt x="227" y="151"/>
                    <a:pt x="114" y="246"/>
                  </a:cubicBezTo>
                  <a:cubicBezTo>
                    <a:pt x="38" y="302"/>
                    <a:pt x="1" y="321"/>
                    <a:pt x="1" y="321"/>
                  </a:cubicBezTo>
                  <a:lnTo>
                    <a:pt x="152" y="321"/>
                  </a:lnTo>
                  <a:cubicBezTo>
                    <a:pt x="284" y="302"/>
                    <a:pt x="397" y="284"/>
                    <a:pt x="529" y="265"/>
                  </a:cubicBezTo>
                  <a:lnTo>
                    <a:pt x="775" y="265"/>
                  </a:lnTo>
                  <a:cubicBezTo>
                    <a:pt x="812" y="265"/>
                    <a:pt x="850" y="284"/>
                    <a:pt x="888" y="284"/>
                  </a:cubicBezTo>
                  <a:lnTo>
                    <a:pt x="1020" y="321"/>
                  </a:lnTo>
                  <a:cubicBezTo>
                    <a:pt x="1096" y="359"/>
                    <a:pt x="1171" y="397"/>
                    <a:pt x="1228" y="453"/>
                  </a:cubicBezTo>
                  <a:cubicBezTo>
                    <a:pt x="1265" y="472"/>
                    <a:pt x="1303" y="510"/>
                    <a:pt x="1322" y="548"/>
                  </a:cubicBezTo>
                  <a:cubicBezTo>
                    <a:pt x="1360" y="567"/>
                    <a:pt x="1379" y="604"/>
                    <a:pt x="1398" y="642"/>
                  </a:cubicBezTo>
                  <a:cubicBezTo>
                    <a:pt x="1454" y="718"/>
                    <a:pt x="1473" y="793"/>
                    <a:pt x="1511" y="888"/>
                  </a:cubicBezTo>
                  <a:cubicBezTo>
                    <a:pt x="1530" y="963"/>
                    <a:pt x="1530" y="1057"/>
                    <a:pt x="1530" y="1133"/>
                  </a:cubicBezTo>
                  <a:cubicBezTo>
                    <a:pt x="1530" y="1227"/>
                    <a:pt x="1511" y="1303"/>
                    <a:pt x="1473" y="1378"/>
                  </a:cubicBezTo>
                  <a:cubicBezTo>
                    <a:pt x="1454" y="1454"/>
                    <a:pt x="1416" y="1511"/>
                    <a:pt x="1360" y="1567"/>
                  </a:cubicBezTo>
                  <a:cubicBezTo>
                    <a:pt x="1303" y="1662"/>
                    <a:pt x="1190" y="1718"/>
                    <a:pt x="1077" y="1756"/>
                  </a:cubicBezTo>
                  <a:cubicBezTo>
                    <a:pt x="1039" y="1775"/>
                    <a:pt x="982" y="1775"/>
                    <a:pt x="945" y="1775"/>
                  </a:cubicBezTo>
                  <a:cubicBezTo>
                    <a:pt x="982" y="1794"/>
                    <a:pt x="1039" y="1813"/>
                    <a:pt x="1077" y="1831"/>
                  </a:cubicBezTo>
                  <a:cubicBezTo>
                    <a:pt x="1102" y="1835"/>
                    <a:pt x="1127" y="1836"/>
                    <a:pt x="1152" y="1836"/>
                  </a:cubicBezTo>
                  <a:cubicBezTo>
                    <a:pt x="1278" y="1836"/>
                    <a:pt x="1401" y="1797"/>
                    <a:pt x="1511" y="1718"/>
                  </a:cubicBezTo>
                  <a:cubicBezTo>
                    <a:pt x="1586" y="1662"/>
                    <a:pt x="1662" y="1586"/>
                    <a:pt x="1718" y="1492"/>
                  </a:cubicBezTo>
                  <a:cubicBezTo>
                    <a:pt x="1775" y="1397"/>
                    <a:pt x="1813" y="1284"/>
                    <a:pt x="1832" y="1171"/>
                  </a:cubicBezTo>
                  <a:cubicBezTo>
                    <a:pt x="1851" y="1057"/>
                    <a:pt x="1851" y="925"/>
                    <a:pt x="1832" y="812"/>
                  </a:cubicBezTo>
                  <a:cubicBezTo>
                    <a:pt x="1794" y="680"/>
                    <a:pt x="1756" y="567"/>
                    <a:pt x="1700" y="453"/>
                  </a:cubicBezTo>
                  <a:cubicBezTo>
                    <a:pt x="1662" y="397"/>
                    <a:pt x="1624" y="359"/>
                    <a:pt x="1567" y="302"/>
                  </a:cubicBezTo>
                  <a:cubicBezTo>
                    <a:pt x="1530" y="265"/>
                    <a:pt x="1492" y="208"/>
                    <a:pt x="1435" y="170"/>
                  </a:cubicBezTo>
                  <a:cubicBezTo>
                    <a:pt x="1322" y="114"/>
                    <a:pt x="1209" y="57"/>
                    <a:pt x="1096" y="19"/>
                  </a:cubicBezTo>
                  <a:lnTo>
                    <a:pt x="926" y="0"/>
                  </a:ln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7" name="Google Shape;1376;p43">
              <a:extLst>
                <a:ext uri="{FF2B5EF4-FFF2-40B4-BE49-F238E27FC236}">
                  <a16:creationId xmlns:a16="http://schemas.microsoft.com/office/drawing/2014/main" id="{2164CDB6-9694-4B13-5634-27F3DDB33068}"/>
                </a:ext>
              </a:extLst>
            </p:cNvPr>
            <p:cNvSpPr/>
            <p:nvPr/>
          </p:nvSpPr>
          <p:spPr>
            <a:xfrm>
              <a:off x="6238775" y="2621291"/>
              <a:ext cx="176975" cy="103450"/>
            </a:xfrm>
            <a:custGeom>
              <a:avLst/>
              <a:gdLst/>
              <a:ahLst/>
              <a:cxnLst/>
              <a:rect l="l" t="t" r="r" b="b"/>
              <a:pathLst>
                <a:path w="7079" h="4138" extrusionOk="0">
                  <a:moveTo>
                    <a:pt x="7079" y="1"/>
                  </a:moveTo>
                  <a:cubicBezTo>
                    <a:pt x="6267" y="246"/>
                    <a:pt x="0" y="1567"/>
                    <a:pt x="0" y="1567"/>
                  </a:cubicBezTo>
                  <a:cubicBezTo>
                    <a:pt x="473" y="2480"/>
                    <a:pt x="2168" y="4137"/>
                    <a:pt x="3995" y="4137"/>
                  </a:cubicBezTo>
                  <a:cubicBezTo>
                    <a:pt x="4285" y="4137"/>
                    <a:pt x="4578" y="4096"/>
                    <a:pt x="4870" y="4003"/>
                  </a:cubicBezTo>
                  <a:cubicBezTo>
                    <a:pt x="7022" y="3342"/>
                    <a:pt x="7079" y="1"/>
                    <a:pt x="707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8" name="Google Shape;1377;p43">
              <a:extLst>
                <a:ext uri="{FF2B5EF4-FFF2-40B4-BE49-F238E27FC236}">
                  <a16:creationId xmlns:a16="http://schemas.microsoft.com/office/drawing/2014/main" id="{4DDD51EA-02D1-5968-6751-0D9D8211EB8B}"/>
                </a:ext>
              </a:extLst>
            </p:cNvPr>
            <p:cNvSpPr/>
            <p:nvPr/>
          </p:nvSpPr>
          <p:spPr>
            <a:xfrm>
              <a:off x="6266600" y="2687916"/>
              <a:ext cx="98675" cy="37200"/>
            </a:xfrm>
            <a:custGeom>
              <a:avLst/>
              <a:gdLst/>
              <a:ahLst/>
              <a:cxnLst/>
              <a:rect l="l" t="t" r="r" b="b"/>
              <a:pathLst>
                <a:path w="3947" h="1488" extrusionOk="0">
                  <a:moveTo>
                    <a:pt x="1525" y="0"/>
                  </a:moveTo>
                  <a:cubicBezTo>
                    <a:pt x="985" y="0"/>
                    <a:pt x="453" y="108"/>
                    <a:pt x="1" y="243"/>
                  </a:cubicBezTo>
                  <a:cubicBezTo>
                    <a:pt x="778" y="900"/>
                    <a:pt x="1816" y="1487"/>
                    <a:pt x="2908" y="1487"/>
                  </a:cubicBezTo>
                  <a:cubicBezTo>
                    <a:pt x="3195" y="1487"/>
                    <a:pt x="3486" y="1447"/>
                    <a:pt x="3776" y="1356"/>
                  </a:cubicBezTo>
                  <a:cubicBezTo>
                    <a:pt x="3833" y="1338"/>
                    <a:pt x="3889" y="1319"/>
                    <a:pt x="3946" y="1281"/>
                  </a:cubicBezTo>
                  <a:cubicBezTo>
                    <a:pt x="3344" y="301"/>
                    <a:pt x="2424" y="0"/>
                    <a:pt x="1525"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9" name="Google Shape;1378;p43">
              <a:extLst>
                <a:ext uri="{FF2B5EF4-FFF2-40B4-BE49-F238E27FC236}">
                  <a16:creationId xmlns:a16="http://schemas.microsoft.com/office/drawing/2014/main" id="{A4072655-1236-08CC-D747-821DD83EF6D9}"/>
                </a:ext>
              </a:extLst>
            </p:cNvPr>
            <p:cNvSpPr/>
            <p:nvPr/>
          </p:nvSpPr>
          <p:spPr>
            <a:xfrm>
              <a:off x="6128800" y="2640591"/>
              <a:ext cx="73150" cy="51500"/>
            </a:xfrm>
            <a:custGeom>
              <a:avLst/>
              <a:gdLst/>
              <a:ahLst/>
              <a:cxnLst/>
              <a:rect l="l" t="t" r="r" b="b"/>
              <a:pathLst>
                <a:path w="2926" h="2060" extrusionOk="0">
                  <a:moveTo>
                    <a:pt x="1855" y="0"/>
                  </a:moveTo>
                  <a:cubicBezTo>
                    <a:pt x="1034" y="0"/>
                    <a:pt x="0" y="673"/>
                    <a:pt x="133" y="1362"/>
                  </a:cubicBezTo>
                  <a:cubicBezTo>
                    <a:pt x="221" y="1826"/>
                    <a:pt x="753" y="2059"/>
                    <a:pt x="1320" y="2059"/>
                  </a:cubicBezTo>
                  <a:cubicBezTo>
                    <a:pt x="2091" y="2059"/>
                    <a:pt x="2925" y="1628"/>
                    <a:pt x="2795" y="758"/>
                  </a:cubicBezTo>
                  <a:cubicBezTo>
                    <a:pt x="2713" y="214"/>
                    <a:pt x="2318" y="0"/>
                    <a:pt x="1855" y="0"/>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0" name="Google Shape;1379;p43">
              <a:extLst>
                <a:ext uri="{FF2B5EF4-FFF2-40B4-BE49-F238E27FC236}">
                  <a16:creationId xmlns:a16="http://schemas.microsoft.com/office/drawing/2014/main" id="{9CE3ABEC-3405-5A94-4F7A-D3CB752898C0}"/>
                </a:ext>
              </a:extLst>
            </p:cNvPr>
            <p:cNvSpPr/>
            <p:nvPr/>
          </p:nvSpPr>
          <p:spPr>
            <a:xfrm>
              <a:off x="6436100" y="2574316"/>
              <a:ext cx="53200" cy="35100"/>
            </a:xfrm>
            <a:custGeom>
              <a:avLst/>
              <a:gdLst/>
              <a:ahLst/>
              <a:cxnLst/>
              <a:rect l="l" t="t" r="r" b="b"/>
              <a:pathLst>
                <a:path w="2128" h="1404" extrusionOk="0">
                  <a:moveTo>
                    <a:pt x="1261" y="1"/>
                  </a:moveTo>
                  <a:cubicBezTo>
                    <a:pt x="674" y="1"/>
                    <a:pt x="0" y="452"/>
                    <a:pt x="262" y="1106"/>
                  </a:cubicBezTo>
                  <a:cubicBezTo>
                    <a:pt x="341" y="1300"/>
                    <a:pt x="641" y="1403"/>
                    <a:pt x="972" y="1403"/>
                  </a:cubicBezTo>
                  <a:cubicBezTo>
                    <a:pt x="1510" y="1403"/>
                    <a:pt x="2127" y="1129"/>
                    <a:pt x="1998" y="521"/>
                  </a:cubicBezTo>
                  <a:cubicBezTo>
                    <a:pt x="1922" y="157"/>
                    <a:pt x="1606" y="1"/>
                    <a:pt x="1261" y="1"/>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1" name="Google Shape;1380;p43">
              <a:extLst>
                <a:ext uri="{FF2B5EF4-FFF2-40B4-BE49-F238E27FC236}">
                  <a16:creationId xmlns:a16="http://schemas.microsoft.com/office/drawing/2014/main" id="{2368F900-AE40-6E78-F57D-72C3FDAFF801}"/>
                </a:ext>
              </a:extLst>
            </p:cNvPr>
            <p:cNvSpPr/>
            <p:nvPr/>
          </p:nvSpPr>
          <p:spPr>
            <a:xfrm>
              <a:off x="6138725" y="2448841"/>
              <a:ext cx="56175" cy="37500"/>
            </a:xfrm>
            <a:custGeom>
              <a:avLst/>
              <a:gdLst/>
              <a:ahLst/>
              <a:cxnLst/>
              <a:rect l="l" t="t" r="r" b="b"/>
              <a:pathLst>
                <a:path w="2247" h="1500" extrusionOk="0">
                  <a:moveTo>
                    <a:pt x="1862" y="1"/>
                  </a:moveTo>
                  <a:cubicBezTo>
                    <a:pt x="1832" y="1"/>
                    <a:pt x="1802" y="3"/>
                    <a:pt x="1775" y="9"/>
                  </a:cubicBezTo>
                  <a:cubicBezTo>
                    <a:pt x="1699" y="9"/>
                    <a:pt x="1624" y="28"/>
                    <a:pt x="1548" y="28"/>
                  </a:cubicBezTo>
                  <a:cubicBezTo>
                    <a:pt x="1454" y="28"/>
                    <a:pt x="1378" y="46"/>
                    <a:pt x="1303" y="84"/>
                  </a:cubicBezTo>
                  <a:cubicBezTo>
                    <a:pt x="1227" y="103"/>
                    <a:pt x="1133" y="141"/>
                    <a:pt x="1057" y="179"/>
                  </a:cubicBezTo>
                  <a:lnTo>
                    <a:pt x="812" y="311"/>
                  </a:lnTo>
                  <a:lnTo>
                    <a:pt x="604" y="481"/>
                  </a:lnTo>
                  <a:cubicBezTo>
                    <a:pt x="529" y="537"/>
                    <a:pt x="453" y="594"/>
                    <a:pt x="397" y="669"/>
                  </a:cubicBezTo>
                  <a:cubicBezTo>
                    <a:pt x="340" y="726"/>
                    <a:pt x="283" y="783"/>
                    <a:pt x="246" y="858"/>
                  </a:cubicBezTo>
                  <a:cubicBezTo>
                    <a:pt x="208" y="934"/>
                    <a:pt x="170" y="1009"/>
                    <a:pt x="132" y="1066"/>
                  </a:cubicBezTo>
                  <a:cubicBezTo>
                    <a:pt x="95" y="1160"/>
                    <a:pt x="57" y="1273"/>
                    <a:pt x="38" y="1387"/>
                  </a:cubicBezTo>
                  <a:lnTo>
                    <a:pt x="0" y="1500"/>
                  </a:lnTo>
                  <a:lnTo>
                    <a:pt x="0" y="1500"/>
                  </a:lnTo>
                  <a:lnTo>
                    <a:pt x="95" y="1406"/>
                  </a:lnTo>
                  <a:cubicBezTo>
                    <a:pt x="151" y="1349"/>
                    <a:pt x="208" y="1255"/>
                    <a:pt x="302" y="1179"/>
                  </a:cubicBezTo>
                  <a:cubicBezTo>
                    <a:pt x="359" y="1122"/>
                    <a:pt x="397" y="1085"/>
                    <a:pt x="453" y="1028"/>
                  </a:cubicBezTo>
                  <a:cubicBezTo>
                    <a:pt x="491" y="971"/>
                    <a:pt x="567" y="934"/>
                    <a:pt x="623" y="877"/>
                  </a:cubicBezTo>
                  <a:cubicBezTo>
                    <a:pt x="680" y="820"/>
                    <a:pt x="736" y="783"/>
                    <a:pt x="812" y="726"/>
                  </a:cubicBezTo>
                  <a:lnTo>
                    <a:pt x="1001" y="594"/>
                  </a:lnTo>
                  <a:lnTo>
                    <a:pt x="1208" y="462"/>
                  </a:lnTo>
                  <a:cubicBezTo>
                    <a:pt x="1284" y="424"/>
                    <a:pt x="1359" y="386"/>
                    <a:pt x="1435" y="348"/>
                  </a:cubicBezTo>
                  <a:cubicBezTo>
                    <a:pt x="1492" y="330"/>
                    <a:pt x="1567" y="292"/>
                    <a:pt x="1624" y="273"/>
                  </a:cubicBezTo>
                  <a:cubicBezTo>
                    <a:pt x="1699" y="235"/>
                    <a:pt x="1756" y="216"/>
                    <a:pt x="1812" y="197"/>
                  </a:cubicBezTo>
                  <a:cubicBezTo>
                    <a:pt x="1945" y="141"/>
                    <a:pt x="2039" y="122"/>
                    <a:pt x="2114" y="103"/>
                  </a:cubicBezTo>
                  <a:lnTo>
                    <a:pt x="2247" y="65"/>
                  </a:lnTo>
                  <a:lnTo>
                    <a:pt x="2096" y="28"/>
                  </a:lnTo>
                  <a:cubicBezTo>
                    <a:pt x="2016" y="14"/>
                    <a:pt x="1935" y="1"/>
                    <a:pt x="1862"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2" name="Google Shape;1381;p43">
              <a:extLst>
                <a:ext uri="{FF2B5EF4-FFF2-40B4-BE49-F238E27FC236}">
                  <a16:creationId xmlns:a16="http://schemas.microsoft.com/office/drawing/2014/main" id="{56BEFED2-F6AC-129F-5B0D-ACCEFB642E0A}"/>
                </a:ext>
              </a:extLst>
            </p:cNvPr>
            <p:cNvSpPr/>
            <p:nvPr/>
          </p:nvSpPr>
          <p:spPr>
            <a:xfrm>
              <a:off x="6315225" y="2414116"/>
              <a:ext cx="59950" cy="9475"/>
            </a:xfrm>
            <a:custGeom>
              <a:avLst/>
              <a:gdLst/>
              <a:ahLst/>
              <a:cxnLst/>
              <a:rect l="l" t="t" r="r" b="b"/>
              <a:pathLst>
                <a:path w="2398" h="379" extrusionOk="0">
                  <a:moveTo>
                    <a:pt x="1171" y="1"/>
                  </a:moveTo>
                  <a:lnTo>
                    <a:pt x="944" y="20"/>
                  </a:lnTo>
                  <a:lnTo>
                    <a:pt x="717" y="57"/>
                  </a:lnTo>
                  <a:cubicBezTo>
                    <a:pt x="642" y="76"/>
                    <a:pt x="585" y="95"/>
                    <a:pt x="510" y="114"/>
                  </a:cubicBezTo>
                  <a:cubicBezTo>
                    <a:pt x="453" y="152"/>
                    <a:pt x="397" y="171"/>
                    <a:pt x="340" y="190"/>
                  </a:cubicBezTo>
                  <a:cubicBezTo>
                    <a:pt x="208" y="246"/>
                    <a:pt x="95" y="303"/>
                    <a:pt x="0" y="378"/>
                  </a:cubicBezTo>
                  <a:cubicBezTo>
                    <a:pt x="132" y="378"/>
                    <a:pt x="264" y="378"/>
                    <a:pt x="397" y="359"/>
                  </a:cubicBezTo>
                  <a:cubicBezTo>
                    <a:pt x="453" y="341"/>
                    <a:pt x="510" y="341"/>
                    <a:pt x="566" y="341"/>
                  </a:cubicBezTo>
                  <a:lnTo>
                    <a:pt x="982" y="341"/>
                  </a:lnTo>
                  <a:lnTo>
                    <a:pt x="1189" y="322"/>
                  </a:lnTo>
                  <a:lnTo>
                    <a:pt x="2284" y="322"/>
                  </a:lnTo>
                  <a:lnTo>
                    <a:pt x="2397" y="303"/>
                  </a:lnTo>
                  <a:lnTo>
                    <a:pt x="2303" y="246"/>
                  </a:lnTo>
                  <a:cubicBezTo>
                    <a:pt x="2209" y="208"/>
                    <a:pt x="2133" y="171"/>
                    <a:pt x="2039" y="133"/>
                  </a:cubicBezTo>
                  <a:cubicBezTo>
                    <a:pt x="1982" y="114"/>
                    <a:pt x="1926" y="95"/>
                    <a:pt x="1850" y="57"/>
                  </a:cubicBezTo>
                  <a:cubicBezTo>
                    <a:pt x="1793" y="39"/>
                    <a:pt x="1718" y="39"/>
                    <a:pt x="1642" y="39"/>
                  </a:cubicBezTo>
                  <a:cubicBezTo>
                    <a:pt x="1567" y="20"/>
                    <a:pt x="1491" y="1"/>
                    <a:pt x="1416"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3" name="Google Shape;1382;p43">
              <a:extLst>
                <a:ext uri="{FF2B5EF4-FFF2-40B4-BE49-F238E27FC236}">
                  <a16:creationId xmlns:a16="http://schemas.microsoft.com/office/drawing/2014/main" id="{58C47257-FE15-ACAF-3E60-FABE77958FC6}"/>
                </a:ext>
              </a:extLst>
            </p:cNvPr>
            <p:cNvSpPr/>
            <p:nvPr/>
          </p:nvSpPr>
          <p:spPr>
            <a:xfrm>
              <a:off x="6362875" y="2509916"/>
              <a:ext cx="8525" cy="12300"/>
            </a:xfrm>
            <a:custGeom>
              <a:avLst/>
              <a:gdLst/>
              <a:ahLst/>
              <a:cxnLst/>
              <a:rect l="l" t="t" r="r" b="b"/>
              <a:pathLst>
                <a:path w="341" h="492" extrusionOk="0">
                  <a:moveTo>
                    <a:pt x="227" y="1"/>
                  </a:moveTo>
                  <a:lnTo>
                    <a:pt x="189" y="20"/>
                  </a:lnTo>
                  <a:cubicBezTo>
                    <a:pt x="171" y="39"/>
                    <a:pt x="133" y="57"/>
                    <a:pt x="114" y="76"/>
                  </a:cubicBezTo>
                  <a:cubicBezTo>
                    <a:pt x="114" y="76"/>
                    <a:pt x="95" y="95"/>
                    <a:pt x="95" y="95"/>
                  </a:cubicBezTo>
                  <a:cubicBezTo>
                    <a:pt x="76" y="114"/>
                    <a:pt x="57" y="114"/>
                    <a:pt x="57" y="133"/>
                  </a:cubicBezTo>
                  <a:cubicBezTo>
                    <a:pt x="38" y="133"/>
                    <a:pt x="38" y="152"/>
                    <a:pt x="38" y="171"/>
                  </a:cubicBezTo>
                  <a:lnTo>
                    <a:pt x="20" y="190"/>
                  </a:lnTo>
                  <a:lnTo>
                    <a:pt x="1" y="227"/>
                  </a:lnTo>
                  <a:lnTo>
                    <a:pt x="1" y="265"/>
                  </a:lnTo>
                  <a:lnTo>
                    <a:pt x="1" y="322"/>
                  </a:lnTo>
                  <a:cubicBezTo>
                    <a:pt x="1" y="322"/>
                    <a:pt x="1" y="341"/>
                    <a:pt x="1" y="359"/>
                  </a:cubicBezTo>
                  <a:cubicBezTo>
                    <a:pt x="1" y="397"/>
                    <a:pt x="1" y="435"/>
                    <a:pt x="20" y="492"/>
                  </a:cubicBezTo>
                  <a:lnTo>
                    <a:pt x="133" y="492"/>
                  </a:lnTo>
                  <a:cubicBezTo>
                    <a:pt x="152" y="473"/>
                    <a:pt x="171" y="473"/>
                    <a:pt x="189" y="473"/>
                  </a:cubicBezTo>
                  <a:cubicBezTo>
                    <a:pt x="208" y="454"/>
                    <a:pt x="227" y="454"/>
                    <a:pt x="246" y="435"/>
                  </a:cubicBezTo>
                  <a:lnTo>
                    <a:pt x="284" y="397"/>
                  </a:lnTo>
                  <a:lnTo>
                    <a:pt x="322" y="341"/>
                  </a:lnTo>
                  <a:lnTo>
                    <a:pt x="340" y="284"/>
                  </a:lnTo>
                  <a:cubicBezTo>
                    <a:pt x="340" y="265"/>
                    <a:pt x="340" y="227"/>
                    <a:pt x="340" y="208"/>
                  </a:cubicBezTo>
                  <a:cubicBezTo>
                    <a:pt x="340" y="190"/>
                    <a:pt x="340" y="171"/>
                    <a:pt x="340" y="152"/>
                  </a:cubicBezTo>
                  <a:cubicBezTo>
                    <a:pt x="340" y="133"/>
                    <a:pt x="322" y="114"/>
                    <a:pt x="322" y="95"/>
                  </a:cubicBezTo>
                  <a:cubicBezTo>
                    <a:pt x="303" y="76"/>
                    <a:pt x="284" y="39"/>
                    <a:pt x="265" y="20"/>
                  </a:cubicBezTo>
                  <a:lnTo>
                    <a:pt x="227"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4" name="Google Shape;1383;p43">
              <a:extLst>
                <a:ext uri="{FF2B5EF4-FFF2-40B4-BE49-F238E27FC236}">
                  <a16:creationId xmlns:a16="http://schemas.microsoft.com/office/drawing/2014/main" id="{43A6E1AB-B9B0-7E37-AEC5-0B69E15DA4D0}"/>
                </a:ext>
              </a:extLst>
            </p:cNvPr>
            <p:cNvSpPr/>
            <p:nvPr/>
          </p:nvSpPr>
          <p:spPr>
            <a:xfrm>
              <a:off x="6372325" y="2519366"/>
              <a:ext cx="10400" cy="9450"/>
            </a:xfrm>
            <a:custGeom>
              <a:avLst/>
              <a:gdLst/>
              <a:ahLst/>
              <a:cxnLst/>
              <a:rect l="l" t="t" r="r" b="b"/>
              <a:pathLst>
                <a:path w="416" h="378" extrusionOk="0">
                  <a:moveTo>
                    <a:pt x="246" y="0"/>
                  </a:moveTo>
                  <a:lnTo>
                    <a:pt x="208" y="19"/>
                  </a:lnTo>
                  <a:cubicBezTo>
                    <a:pt x="189" y="19"/>
                    <a:pt x="170" y="19"/>
                    <a:pt x="151" y="38"/>
                  </a:cubicBezTo>
                  <a:cubicBezTo>
                    <a:pt x="151" y="38"/>
                    <a:pt x="132" y="38"/>
                    <a:pt x="132" y="57"/>
                  </a:cubicBezTo>
                  <a:lnTo>
                    <a:pt x="95" y="76"/>
                  </a:lnTo>
                  <a:lnTo>
                    <a:pt x="76" y="114"/>
                  </a:lnTo>
                  <a:lnTo>
                    <a:pt x="57" y="132"/>
                  </a:lnTo>
                  <a:cubicBezTo>
                    <a:pt x="38" y="151"/>
                    <a:pt x="38" y="189"/>
                    <a:pt x="38" y="189"/>
                  </a:cubicBezTo>
                  <a:cubicBezTo>
                    <a:pt x="38" y="189"/>
                    <a:pt x="38" y="208"/>
                    <a:pt x="19" y="227"/>
                  </a:cubicBezTo>
                  <a:cubicBezTo>
                    <a:pt x="19" y="265"/>
                    <a:pt x="19" y="302"/>
                    <a:pt x="0" y="340"/>
                  </a:cubicBezTo>
                  <a:cubicBezTo>
                    <a:pt x="38" y="359"/>
                    <a:pt x="76" y="378"/>
                    <a:pt x="132" y="378"/>
                  </a:cubicBezTo>
                  <a:lnTo>
                    <a:pt x="227" y="378"/>
                  </a:lnTo>
                  <a:lnTo>
                    <a:pt x="283" y="359"/>
                  </a:lnTo>
                  <a:lnTo>
                    <a:pt x="340" y="321"/>
                  </a:lnTo>
                  <a:lnTo>
                    <a:pt x="378" y="283"/>
                  </a:lnTo>
                  <a:cubicBezTo>
                    <a:pt x="378" y="265"/>
                    <a:pt x="397" y="246"/>
                    <a:pt x="397" y="227"/>
                  </a:cubicBezTo>
                  <a:cubicBezTo>
                    <a:pt x="397" y="208"/>
                    <a:pt x="416" y="189"/>
                    <a:pt x="416" y="170"/>
                  </a:cubicBezTo>
                  <a:cubicBezTo>
                    <a:pt x="416" y="151"/>
                    <a:pt x="416" y="132"/>
                    <a:pt x="416" y="114"/>
                  </a:cubicBezTo>
                  <a:cubicBezTo>
                    <a:pt x="416" y="95"/>
                    <a:pt x="397" y="57"/>
                    <a:pt x="378" y="38"/>
                  </a:cubicBezTo>
                  <a:lnTo>
                    <a:pt x="359"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5" name="Google Shape;1384;p43">
              <a:extLst>
                <a:ext uri="{FF2B5EF4-FFF2-40B4-BE49-F238E27FC236}">
                  <a16:creationId xmlns:a16="http://schemas.microsoft.com/office/drawing/2014/main" id="{23D4662E-9E46-CF87-1646-19049D6AC721}"/>
                </a:ext>
              </a:extLst>
            </p:cNvPr>
            <p:cNvSpPr/>
            <p:nvPr/>
          </p:nvSpPr>
          <p:spPr>
            <a:xfrm>
              <a:off x="6204325" y="2542491"/>
              <a:ext cx="10400" cy="14650"/>
            </a:xfrm>
            <a:custGeom>
              <a:avLst/>
              <a:gdLst/>
              <a:ahLst/>
              <a:cxnLst/>
              <a:rect l="l" t="t" r="r" b="b"/>
              <a:pathLst>
                <a:path w="416" h="586" extrusionOk="0">
                  <a:moveTo>
                    <a:pt x="340" y="0"/>
                  </a:moveTo>
                  <a:lnTo>
                    <a:pt x="302" y="19"/>
                  </a:lnTo>
                  <a:cubicBezTo>
                    <a:pt x="264" y="38"/>
                    <a:pt x="227" y="57"/>
                    <a:pt x="208" y="76"/>
                  </a:cubicBezTo>
                  <a:cubicBezTo>
                    <a:pt x="189" y="76"/>
                    <a:pt x="189" y="95"/>
                    <a:pt x="170" y="114"/>
                  </a:cubicBezTo>
                  <a:cubicBezTo>
                    <a:pt x="151" y="114"/>
                    <a:pt x="151" y="132"/>
                    <a:pt x="132" y="151"/>
                  </a:cubicBezTo>
                  <a:cubicBezTo>
                    <a:pt x="113" y="151"/>
                    <a:pt x="113" y="170"/>
                    <a:pt x="95" y="189"/>
                  </a:cubicBezTo>
                  <a:lnTo>
                    <a:pt x="76" y="246"/>
                  </a:lnTo>
                  <a:lnTo>
                    <a:pt x="38" y="283"/>
                  </a:lnTo>
                  <a:lnTo>
                    <a:pt x="19" y="340"/>
                  </a:lnTo>
                  <a:cubicBezTo>
                    <a:pt x="19" y="359"/>
                    <a:pt x="19" y="378"/>
                    <a:pt x="19" y="397"/>
                  </a:cubicBezTo>
                  <a:cubicBezTo>
                    <a:pt x="0" y="416"/>
                    <a:pt x="0" y="416"/>
                    <a:pt x="0" y="434"/>
                  </a:cubicBezTo>
                  <a:cubicBezTo>
                    <a:pt x="0" y="491"/>
                    <a:pt x="0" y="529"/>
                    <a:pt x="0" y="585"/>
                  </a:cubicBezTo>
                  <a:lnTo>
                    <a:pt x="151" y="585"/>
                  </a:lnTo>
                  <a:cubicBezTo>
                    <a:pt x="170" y="567"/>
                    <a:pt x="189" y="567"/>
                    <a:pt x="208" y="567"/>
                  </a:cubicBezTo>
                  <a:cubicBezTo>
                    <a:pt x="227" y="548"/>
                    <a:pt x="246" y="529"/>
                    <a:pt x="264" y="510"/>
                  </a:cubicBezTo>
                  <a:lnTo>
                    <a:pt x="321" y="472"/>
                  </a:lnTo>
                  <a:lnTo>
                    <a:pt x="378" y="416"/>
                  </a:lnTo>
                  <a:lnTo>
                    <a:pt x="397" y="340"/>
                  </a:lnTo>
                  <a:cubicBezTo>
                    <a:pt x="397" y="321"/>
                    <a:pt x="415" y="283"/>
                    <a:pt x="415" y="265"/>
                  </a:cubicBezTo>
                  <a:cubicBezTo>
                    <a:pt x="415" y="246"/>
                    <a:pt x="415" y="227"/>
                    <a:pt x="415" y="189"/>
                  </a:cubicBezTo>
                  <a:cubicBezTo>
                    <a:pt x="415" y="170"/>
                    <a:pt x="415" y="151"/>
                    <a:pt x="397" y="132"/>
                  </a:cubicBezTo>
                  <a:cubicBezTo>
                    <a:pt x="397" y="95"/>
                    <a:pt x="378" y="57"/>
                    <a:pt x="359" y="38"/>
                  </a:cubicBezTo>
                  <a:lnTo>
                    <a:pt x="340"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6" name="Google Shape;1385;p43">
              <a:extLst>
                <a:ext uri="{FF2B5EF4-FFF2-40B4-BE49-F238E27FC236}">
                  <a16:creationId xmlns:a16="http://schemas.microsoft.com/office/drawing/2014/main" id="{4CCB6567-9F93-09A8-5B96-44969EFF124C}"/>
                </a:ext>
              </a:extLst>
            </p:cNvPr>
            <p:cNvSpPr/>
            <p:nvPr/>
          </p:nvSpPr>
          <p:spPr>
            <a:xfrm>
              <a:off x="6212800" y="2555216"/>
              <a:ext cx="11350" cy="9475"/>
            </a:xfrm>
            <a:custGeom>
              <a:avLst/>
              <a:gdLst/>
              <a:ahLst/>
              <a:cxnLst/>
              <a:rect l="l" t="t" r="r" b="b"/>
              <a:pathLst>
                <a:path w="454" h="379" extrusionOk="0">
                  <a:moveTo>
                    <a:pt x="227" y="1"/>
                  </a:moveTo>
                  <a:cubicBezTo>
                    <a:pt x="209" y="1"/>
                    <a:pt x="190" y="20"/>
                    <a:pt x="190" y="20"/>
                  </a:cubicBezTo>
                  <a:lnTo>
                    <a:pt x="152" y="39"/>
                  </a:lnTo>
                  <a:lnTo>
                    <a:pt x="133" y="76"/>
                  </a:lnTo>
                  <a:lnTo>
                    <a:pt x="95" y="95"/>
                  </a:lnTo>
                  <a:cubicBezTo>
                    <a:pt x="95" y="114"/>
                    <a:pt x="76" y="133"/>
                    <a:pt x="76" y="133"/>
                  </a:cubicBezTo>
                  <a:cubicBezTo>
                    <a:pt x="58" y="152"/>
                    <a:pt x="58" y="171"/>
                    <a:pt x="58" y="171"/>
                  </a:cubicBezTo>
                  <a:cubicBezTo>
                    <a:pt x="39" y="209"/>
                    <a:pt x="20" y="246"/>
                    <a:pt x="1" y="303"/>
                  </a:cubicBezTo>
                  <a:cubicBezTo>
                    <a:pt x="39" y="322"/>
                    <a:pt x="76" y="360"/>
                    <a:pt x="114" y="378"/>
                  </a:cubicBezTo>
                  <a:lnTo>
                    <a:pt x="227" y="378"/>
                  </a:lnTo>
                  <a:lnTo>
                    <a:pt x="284" y="360"/>
                  </a:lnTo>
                  <a:lnTo>
                    <a:pt x="341" y="341"/>
                  </a:lnTo>
                  <a:lnTo>
                    <a:pt x="397" y="303"/>
                  </a:lnTo>
                  <a:cubicBezTo>
                    <a:pt x="397" y="284"/>
                    <a:pt x="416" y="265"/>
                    <a:pt x="435" y="246"/>
                  </a:cubicBezTo>
                  <a:cubicBezTo>
                    <a:pt x="435" y="227"/>
                    <a:pt x="454" y="209"/>
                    <a:pt x="454" y="190"/>
                  </a:cubicBezTo>
                  <a:cubicBezTo>
                    <a:pt x="454" y="171"/>
                    <a:pt x="454" y="152"/>
                    <a:pt x="454" y="133"/>
                  </a:cubicBezTo>
                  <a:cubicBezTo>
                    <a:pt x="454" y="114"/>
                    <a:pt x="454" y="76"/>
                    <a:pt x="454" y="39"/>
                  </a:cubicBezTo>
                  <a:lnTo>
                    <a:pt x="435"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7" name="Google Shape;1386;p43">
              <a:extLst>
                <a:ext uri="{FF2B5EF4-FFF2-40B4-BE49-F238E27FC236}">
                  <a16:creationId xmlns:a16="http://schemas.microsoft.com/office/drawing/2014/main" id="{A7FC50DC-3156-64DA-8A09-E0B38ECB0C7C}"/>
                </a:ext>
              </a:extLst>
            </p:cNvPr>
            <p:cNvSpPr/>
            <p:nvPr/>
          </p:nvSpPr>
          <p:spPr>
            <a:xfrm>
              <a:off x="6010825" y="2610816"/>
              <a:ext cx="69875" cy="65550"/>
            </a:xfrm>
            <a:custGeom>
              <a:avLst/>
              <a:gdLst/>
              <a:ahLst/>
              <a:cxnLst/>
              <a:rect l="l" t="t" r="r" b="b"/>
              <a:pathLst>
                <a:path w="2795" h="2622" extrusionOk="0">
                  <a:moveTo>
                    <a:pt x="1203" y="1"/>
                  </a:moveTo>
                  <a:cubicBezTo>
                    <a:pt x="1019" y="1"/>
                    <a:pt x="826" y="54"/>
                    <a:pt x="661" y="137"/>
                  </a:cubicBezTo>
                  <a:cubicBezTo>
                    <a:pt x="246" y="344"/>
                    <a:pt x="1" y="816"/>
                    <a:pt x="114" y="1288"/>
                  </a:cubicBezTo>
                  <a:lnTo>
                    <a:pt x="152" y="1401"/>
                  </a:lnTo>
                  <a:lnTo>
                    <a:pt x="190" y="1496"/>
                  </a:lnTo>
                  <a:lnTo>
                    <a:pt x="227" y="1552"/>
                  </a:lnTo>
                  <a:lnTo>
                    <a:pt x="208" y="1477"/>
                  </a:lnTo>
                  <a:lnTo>
                    <a:pt x="171" y="1401"/>
                  </a:lnTo>
                  <a:lnTo>
                    <a:pt x="171" y="1269"/>
                  </a:lnTo>
                  <a:cubicBezTo>
                    <a:pt x="171" y="1024"/>
                    <a:pt x="246" y="797"/>
                    <a:pt x="416" y="608"/>
                  </a:cubicBezTo>
                  <a:cubicBezTo>
                    <a:pt x="510" y="514"/>
                    <a:pt x="624" y="420"/>
                    <a:pt x="756" y="382"/>
                  </a:cubicBezTo>
                  <a:cubicBezTo>
                    <a:pt x="883" y="339"/>
                    <a:pt x="1011" y="318"/>
                    <a:pt x="1138" y="318"/>
                  </a:cubicBezTo>
                  <a:cubicBezTo>
                    <a:pt x="1181" y="318"/>
                    <a:pt x="1223" y="321"/>
                    <a:pt x="1265" y="325"/>
                  </a:cubicBezTo>
                  <a:cubicBezTo>
                    <a:pt x="1435" y="344"/>
                    <a:pt x="1605" y="401"/>
                    <a:pt x="1756" y="495"/>
                  </a:cubicBezTo>
                  <a:cubicBezTo>
                    <a:pt x="1907" y="590"/>
                    <a:pt x="2039" y="722"/>
                    <a:pt x="2153" y="873"/>
                  </a:cubicBezTo>
                  <a:cubicBezTo>
                    <a:pt x="2209" y="948"/>
                    <a:pt x="2247" y="1043"/>
                    <a:pt x="2304" y="1118"/>
                  </a:cubicBezTo>
                  <a:lnTo>
                    <a:pt x="2323" y="1175"/>
                  </a:lnTo>
                  <a:lnTo>
                    <a:pt x="2228" y="1194"/>
                  </a:lnTo>
                  <a:lnTo>
                    <a:pt x="2058" y="1213"/>
                  </a:lnTo>
                  <a:lnTo>
                    <a:pt x="1907" y="1288"/>
                  </a:lnTo>
                  <a:cubicBezTo>
                    <a:pt x="1700" y="1364"/>
                    <a:pt x="1530" y="1515"/>
                    <a:pt x="1416" y="1703"/>
                  </a:cubicBezTo>
                  <a:cubicBezTo>
                    <a:pt x="1360" y="1798"/>
                    <a:pt x="1322" y="1892"/>
                    <a:pt x="1303" y="2005"/>
                  </a:cubicBezTo>
                  <a:cubicBezTo>
                    <a:pt x="1303" y="2100"/>
                    <a:pt x="1322" y="2194"/>
                    <a:pt x="1360" y="2288"/>
                  </a:cubicBezTo>
                  <a:cubicBezTo>
                    <a:pt x="1454" y="2439"/>
                    <a:pt x="1586" y="2553"/>
                    <a:pt x="1756" y="2591"/>
                  </a:cubicBezTo>
                  <a:cubicBezTo>
                    <a:pt x="1823" y="2613"/>
                    <a:pt x="1889" y="2622"/>
                    <a:pt x="1955" y="2622"/>
                  </a:cubicBezTo>
                  <a:cubicBezTo>
                    <a:pt x="2002" y="2622"/>
                    <a:pt x="2049" y="2617"/>
                    <a:pt x="2096" y="2609"/>
                  </a:cubicBezTo>
                  <a:cubicBezTo>
                    <a:pt x="2172" y="2591"/>
                    <a:pt x="2247" y="2572"/>
                    <a:pt x="2323" y="2553"/>
                  </a:cubicBezTo>
                  <a:lnTo>
                    <a:pt x="2379" y="2534"/>
                  </a:lnTo>
                  <a:lnTo>
                    <a:pt x="2096" y="2534"/>
                  </a:lnTo>
                  <a:cubicBezTo>
                    <a:pt x="2002" y="2515"/>
                    <a:pt x="1888" y="2496"/>
                    <a:pt x="1794" y="2458"/>
                  </a:cubicBezTo>
                  <a:cubicBezTo>
                    <a:pt x="1700" y="2402"/>
                    <a:pt x="1605" y="2307"/>
                    <a:pt x="1567" y="2194"/>
                  </a:cubicBezTo>
                  <a:cubicBezTo>
                    <a:pt x="1530" y="2062"/>
                    <a:pt x="1549" y="1930"/>
                    <a:pt x="1643" y="1835"/>
                  </a:cubicBezTo>
                  <a:cubicBezTo>
                    <a:pt x="1737" y="1703"/>
                    <a:pt x="1888" y="1609"/>
                    <a:pt x="2039" y="1552"/>
                  </a:cubicBezTo>
                  <a:lnTo>
                    <a:pt x="2153" y="1515"/>
                  </a:lnTo>
                  <a:lnTo>
                    <a:pt x="2285" y="1496"/>
                  </a:lnTo>
                  <a:lnTo>
                    <a:pt x="2757" y="1496"/>
                  </a:lnTo>
                  <a:cubicBezTo>
                    <a:pt x="2769" y="1496"/>
                    <a:pt x="2782" y="1504"/>
                    <a:pt x="2789" y="1504"/>
                  </a:cubicBezTo>
                  <a:cubicBezTo>
                    <a:pt x="2792" y="1504"/>
                    <a:pt x="2794" y="1502"/>
                    <a:pt x="2794" y="1496"/>
                  </a:cubicBezTo>
                  <a:lnTo>
                    <a:pt x="2700" y="1213"/>
                  </a:lnTo>
                  <a:cubicBezTo>
                    <a:pt x="2681" y="1156"/>
                    <a:pt x="2662" y="1099"/>
                    <a:pt x="2643" y="1062"/>
                  </a:cubicBezTo>
                  <a:lnTo>
                    <a:pt x="2606" y="967"/>
                  </a:lnTo>
                  <a:cubicBezTo>
                    <a:pt x="2568" y="854"/>
                    <a:pt x="2511" y="759"/>
                    <a:pt x="2436" y="665"/>
                  </a:cubicBezTo>
                  <a:cubicBezTo>
                    <a:pt x="2304" y="476"/>
                    <a:pt x="2134" y="306"/>
                    <a:pt x="1926" y="193"/>
                  </a:cubicBezTo>
                  <a:cubicBezTo>
                    <a:pt x="1737" y="80"/>
                    <a:pt x="1511" y="23"/>
                    <a:pt x="1284" y="4"/>
                  </a:cubicBezTo>
                  <a:cubicBezTo>
                    <a:pt x="1258" y="2"/>
                    <a:pt x="1230" y="1"/>
                    <a:pt x="1203"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8" name="Google Shape;1387;p43">
              <a:extLst>
                <a:ext uri="{FF2B5EF4-FFF2-40B4-BE49-F238E27FC236}">
                  <a16:creationId xmlns:a16="http://schemas.microsoft.com/office/drawing/2014/main" id="{E2DE5177-D5DE-A16E-149B-F1CC063D4883}"/>
                </a:ext>
              </a:extLst>
            </p:cNvPr>
            <p:cNvSpPr/>
            <p:nvPr/>
          </p:nvSpPr>
          <p:spPr>
            <a:xfrm>
              <a:off x="6985800" y="2701041"/>
              <a:ext cx="617500" cy="140500"/>
            </a:xfrm>
            <a:custGeom>
              <a:avLst/>
              <a:gdLst/>
              <a:ahLst/>
              <a:cxnLst/>
              <a:rect l="l" t="t" r="r" b="b"/>
              <a:pathLst>
                <a:path w="24700" h="5620" extrusionOk="0">
                  <a:moveTo>
                    <a:pt x="10059" y="0"/>
                  </a:moveTo>
                  <a:cubicBezTo>
                    <a:pt x="9716" y="0"/>
                    <a:pt x="9470" y="28"/>
                    <a:pt x="9383" y="95"/>
                  </a:cubicBezTo>
                  <a:cubicBezTo>
                    <a:pt x="9275" y="174"/>
                    <a:pt x="8932" y="198"/>
                    <a:pt x="8454" y="198"/>
                  </a:cubicBezTo>
                  <a:cubicBezTo>
                    <a:pt x="7689" y="198"/>
                    <a:pt x="6580" y="136"/>
                    <a:pt x="5543" y="136"/>
                  </a:cubicBezTo>
                  <a:cubicBezTo>
                    <a:pt x="4275" y="136"/>
                    <a:pt x="3116" y="229"/>
                    <a:pt x="2832" y="643"/>
                  </a:cubicBezTo>
                  <a:cubicBezTo>
                    <a:pt x="2191" y="1586"/>
                    <a:pt x="1" y="5060"/>
                    <a:pt x="1" y="5060"/>
                  </a:cubicBezTo>
                  <a:cubicBezTo>
                    <a:pt x="1" y="5060"/>
                    <a:pt x="8757" y="5619"/>
                    <a:pt x="15744" y="5619"/>
                  </a:cubicBezTo>
                  <a:cubicBezTo>
                    <a:pt x="20659" y="5619"/>
                    <a:pt x="24700" y="5342"/>
                    <a:pt x="24201" y="4399"/>
                  </a:cubicBezTo>
                  <a:cubicBezTo>
                    <a:pt x="22974" y="2134"/>
                    <a:pt x="15310" y="586"/>
                    <a:pt x="15310" y="586"/>
                  </a:cubicBezTo>
                  <a:cubicBezTo>
                    <a:pt x="15310" y="586"/>
                    <a:pt x="11642" y="0"/>
                    <a:pt x="10059"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9" name="Google Shape;1388;p43">
              <a:extLst>
                <a:ext uri="{FF2B5EF4-FFF2-40B4-BE49-F238E27FC236}">
                  <a16:creationId xmlns:a16="http://schemas.microsoft.com/office/drawing/2014/main" id="{2B354CFA-66AF-74FD-D0FE-779BF5D2700F}"/>
                </a:ext>
              </a:extLst>
            </p:cNvPr>
            <p:cNvSpPr/>
            <p:nvPr/>
          </p:nvSpPr>
          <p:spPr>
            <a:xfrm>
              <a:off x="7161350" y="2248291"/>
              <a:ext cx="467225" cy="118300"/>
            </a:xfrm>
            <a:custGeom>
              <a:avLst/>
              <a:gdLst/>
              <a:ahLst/>
              <a:cxnLst/>
              <a:rect l="l" t="t" r="r" b="b"/>
              <a:pathLst>
                <a:path w="18689" h="4732" extrusionOk="0">
                  <a:moveTo>
                    <a:pt x="482" y="0"/>
                  </a:moveTo>
                  <a:cubicBezTo>
                    <a:pt x="225" y="0"/>
                    <a:pt x="81" y="9"/>
                    <a:pt x="76" y="27"/>
                  </a:cubicBezTo>
                  <a:cubicBezTo>
                    <a:pt x="1" y="235"/>
                    <a:pt x="303" y="2254"/>
                    <a:pt x="303" y="2254"/>
                  </a:cubicBezTo>
                  <a:cubicBezTo>
                    <a:pt x="720" y="2100"/>
                    <a:pt x="1554" y="2022"/>
                    <a:pt x="2658" y="2022"/>
                  </a:cubicBezTo>
                  <a:cubicBezTo>
                    <a:pt x="6400" y="2022"/>
                    <a:pt x="13233" y="2911"/>
                    <a:pt x="17363" y="4698"/>
                  </a:cubicBezTo>
                  <a:lnTo>
                    <a:pt x="17363" y="4698"/>
                  </a:lnTo>
                  <a:cubicBezTo>
                    <a:pt x="17428" y="4335"/>
                    <a:pt x="18689" y="1122"/>
                    <a:pt x="18689" y="1122"/>
                  </a:cubicBezTo>
                  <a:cubicBezTo>
                    <a:pt x="17897" y="898"/>
                    <a:pt x="3133" y="0"/>
                    <a:pt x="482" y="0"/>
                  </a:cubicBezTo>
                  <a:close/>
                  <a:moveTo>
                    <a:pt x="17363" y="4698"/>
                  </a:moveTo>
                  <a:cubicBezTo>
                    <a:pt x="17359" y="4720"/>
                    <a:pt x="17359" y="4731"/>
                    <a:pt x="17364" y="4731"/>
                  </a:cubicBezTo>
                  <a:cubicBezTo>
                    <a:pt x="17368" y="4731"/>
                    <a:pt x="17376" y="4724"/>
                    <a:pt x="17386" y="4708"/>
                  </a:cubicBezTo>
                  <a:cubicBezTo>
                    <a:pt x="17378" y="4705"/>
                    <a:pt x="17371" y="4702"/>
                    <a:pt x="17363" y="4698"/>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0" name="Google Shape;1389;p43">
              <a:extLst>
                <a:ext uri="{FF2B5EF4-FFF2-40B4-BE49-F238E27FC236}">
                  <a16:creationId xmlns:a16="http://schemas.microsoft.com/office/drawing/2014/main" id="{C9A69734-8B57-62B2-76A1-54A8676E6EE5}"/>
                </a:ext>
              </a:extLst>
            </p:cNvPr>
            <p:cNvSpPr/>
            <p:nvPr/>
          </p:nvSpPr>
          <p:spPr>
            <a:xfrm>
              <a:off x="7075725" y="2103741"/>
              <a:ext cx="621750" cy="178375"/>
            </a:xfrm>
            <a:custGeom>
              <a:avLst/>
              <a:gdLst/>
              <a:ahLst/>
              <a:cxnLst/>
              <a:rect l="l" t="t" r="r" b="b"/>
              <a:pathLst>
                <a:path w="24870" h="7135" extrusionOk="0">
                  <a:moveTo>
                    <a:pt x="9402" y="0"/>
                  </a:moveTo>
                  <a:cubicBezTo>
                    <a:pt x="4382" y="0"/>
                    <a:pt x="1" y="1634"/>
                    <a:pt x="104" y="3657"/>
                  </a:cubicBezTo>
                  <a:cubicBezTo>
                    <a:pt x="154" y="4820"/>
                    <a:pt x="1256" y="6071"/>
                    <a:pt x="3656" y="6071"/>
                  </a:cubicBezTo>
                  <a:cubicBezTo>
                    <a:pt x="3983" y="6071"/>
                    <a:pt x="4334" y="6048"/>
                    <a:pt x="4710" y="5998"/>
                  </a:cubicBezTo>
                  <a:cubicBezTo>
                    <a:pt x="5073" y="5947"/>
                    <a:pt x="5574" y="5925"/>
                    <a:pt x="6178" y="5925"/>
                  </a:cubicBezTo>
                  <a:cubicBezTo>
                    <a:pt x="10634" y="5925"/>
                    <a:pt x="20665" y="7134"/>
                    <a:pt x="21942" y="7134"/>
                  </a:cubicBezTo>
                  <a:cubicBezTo>
                    <a:pt x="21984" y="7134"/>
                    <a:pt x="22016" y="7133"/>
                    <a:pt x="22038" y="7130"/>
                  </a:cubicBezTo>
                  <a:cubicBezTo>
                    <a:pt x="22850" y="7055"/>
                    <a:pt x="24870" y="4790"/>
                    <a:pt x="24436" y="3355"/>
                  </a:cubicBezTo>
                  <a:cubicBezTo>
                    <a:pt x="24020" y="1939"/>
                    <a:pt x="16583" y="429"/>
                    <a:pt x="10939" y="52"/>
                  </a:cubicBezTo>
                  <a:cubicBezTo>
                    <a:pt x="10423" y="17"/>
                    <a:pt x="9909" y="0"/>
                    <a:pt x="94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1" name="Google Shape;1390;p43">
              <a:extLst>
                <a:ext uri="{FF2B5EF4-FFF2-40B4-BE49-F238E27FC236}">
                  <a16:creationId xmlns:a16="http://schemas.microsoft.com/office/drawing/2014/main" id="{7D0238F9-FC45-7136-3769-B2106DF87137}"/>
                </a:ext>
              </a:extLst>
            </p:cNvPr>
            <p:cNvSpPr/>
            <p:nvPr/>
          </p:nvSpPr>
          <p:spPr>
            <a:xfrm>
              <a:off x="7042900" y="2333191"/>
              <a:ext cx="614000" cy="356425"/>
            </a:xfrm>
            <a:custGeom>
              <a:avLst/>
              <a:gdLst/>
              <a:ahLst/>
              <a:cxnLst/>
              <a:rect l="l" t="t" r="r" b="b"/>
              <a:pathLst>
                <a:path w="24560" h="14257" extrusionOk="0">
                  <a:moveTo>
                    <a:pt x="11107" y="1"/>
                  </a:moveTo>
                  <a:cubicBezTo>
                    <a:pt x="7912" y="1"/>
                    <a:pt x="4914" y="202"/>
                    <a:pt x="3550" y="652"/>
                  </a:cubicBezTo>
                  <a:cubicBezTo>
                    <a:pt x="3550" y="652"/>
                    <a:pt x="1190" y="2955"/>
                    <a:pt x="1152" y="4993"/>
                  </a:cubicBezTo>
                  <a:cubicBezTo>
                    <a:pt x="1115" y="7032"/>
                    <a:pt x="1681" y="7164"/>
                    <a:pt x="1681" y="7164"/>
                  </a:cubicBezTo>
                  <a:cubicBezTo>
                    <a:pt x="1681" y="7164"/>
                    <a:pt x="1" y="8486"/>
                    <a:pt x="209" y="9259"/>
                  </a:cubicBezTo>
                  <a:cubicBezTo>
                    <a:pt x="355" y="9858"/>
                    <a:pt x="1020" y="9926"/>
                    <a:pt x="1314" y="9926"/>
                  </a:cubicBezTo>
                  <a:cubicBezTo>
                    <a:pt x="1400" y="9926"/>
                    <a:pt x="1454" y="9920"/>
                    <a:pt x="1454" y="9920"/>
                  </a:cubicBezTo>
                  <a:lnTo>
                    <a:pt x="1454" y="9920"/>
                  </a:lnTo>
                  <a:cubicBezTo>
                    <a:pt x="1454" y="9920"/>
                    <a:pt x="1115" y="11252"/>
                    <a:pt x="2338" y="11252"/>
                  </a:cubicBezTo>
                  <a:cubicBezTo>
                    <a:pt x="2556" y="11252"/>
                    <a:pt x="2824" y="11210"/>
                    <a:pt x="3153" y="11109"/>
                  </a:cubicBezTo>
                  <a:cubicBezTo>
                    <a:pt x="3372" y="11043"/>
                    <a:pt x="3713" y="11013"/>
                    <a:pt x="4148" y="11013"/>
                  </a:cubicBezTo>
                  <a:cubicBezTo>
                    <a:pt x="8025" y="11013"/>
                    <a:pt x="19425" y="13393"/>
                    <a:pt x="19425" y="13393"/>
                  </a:cubicBezTo>
                  <a:cubicBezTo>
                    <a:pt x="19425" y="13393"/>
                    <a:pt x="20222" y="14257"/>
                    <a:pt x="20946" y="14257"/>
                  </a:cubicBezTo>
                  <a:cubicBezTo>
                    <a:pt x="21086" y="14257"/>
                    <a:pt x="21222" y="14225"/>
                    <a:pt x="21350" y="14149"/>
                  </a:cubicBezTo>
                  <a:cubicBezTo>
                    <a:pt x="22162" y="13658"/>
                    <a:pt x="21898" y="12658"/>
                    <a:pt x="21898" y="12657"/>
                  </a:cubicBezTo>
                  <a:lnTo>
                    <a:pt x="21898" y="12657"/>
                  </a:lnTo>
                  <a:cubicBezTo>
                    <a:pt x="21898" y="12658"/>
                    <a:pt x="22503" y="13532"/>
                    <a:pt x="22987" y="13532"/>
                  </a:cubicBezTo>
                  <a:cubicBezTo>
                    <a:pt x="23076" y="13532"/>
                    <a:pt x="23162" y="13502"/>
                    <a:pt x="23238" y="13431"/>
                  </a:cubicBezTo>
                  <a:cubicBezTo>
                    <a:pt x="23748" y="12978"/>
                    <a:pt x="22200" y="9108"/>
                    <a:pt x="22200" y="9108"/>
                  </a:cubicBezTo>
                  <a:cubicBezTo>
                    <a:pt x="22200" y="9108"/>
                    <a:pt x="23351" y="7428"/>
                    <a:pt x="23616" y="6749"/>
                  </a:cubicBezTo>
                  <a:cubicBezTo>
                    <a:pt x="23861" y="6088"/>
                    <a:pt x="23181" y="4805"/>
                    <a:pt x="22898" y="4389"/>
                  </a:cubicBezTo>
                  <a:lnTo>
                    <a:pt x="22898" y="4389"/>
                  </a:lnTo>
                  <a:cubicBezTo>
                    <a:pt x="22898" y="4389"/>
                    <a:pt x="23322" y="4492"/>
                    <a:pt x="23711" y="4492"/>
                  </a:cubicBezTo>
                  <a:cubicBezTo>
                    <a:pt x="23946" y="4492"/>
                    <a:pt x="24169" y="4454"/>
                    <a:pt x="24276" y="4333"/>
                  </a:cubicBezTo>
                  <a:cubicBezTo>
                    <a:pt x="24559" y="4012"/>
                    <a:pt x="23767" y="2294"/>
                    <a:pt x="21822" y="1105"/>
                  </a:cubicBezTo>
                  <a:cubicBezTo>
                    <a:pt x="20677" y="415"/>
                    <a:pt x="15690" y="1"/>
                    <a:pt x="1110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2" name="Google Shape;1391;p43">
              <a:extLst>
                <a:ext uri="{FF2B5EF4-FFF2-40B4-BE49-F238E27FC236}">
                  <a16:creationId xmlns:a16="http://schemas.microsoft.com/office/drawing/2014/main" id="{52B4D151-07AF-8D61-68DE-1F59084E26A9}"/>
                </a:ext>
              </a:extLst>
            </p:cNvPr>
            <p:cNvSpPr/>
            <p:nvPr/>
          </p:nvSpPr>
          <p:spPr>
            <a:xfrm>
              <a:off x="6963675" y="2362691"/>
              <a:ext cx="758825" cy="383975"/>
            </a:xfrm>
            <a:custGeom>
              <a:avLst/>
              <a:gdLst/>
              <a:ahLst/>
              <a:cxnLst/>
              <a:rect l="l" t="t" r="r" b="b"/>
              <a:pathLst>
                <a:path w="30353" h="15359" extrusionOk="0">
                  <a:moveTo>
                    <a:pt x="17686" y="246"/>
                  </a:moveTo>
                  <a:cubicBezTo>
                    <a:pt x="17686" y="246"/>
                    <a:pt x="17686" y="246"/>
                    <a:pt x="17686" y="246"/>
                  </a:cubicBezTo>
                  <a:lnTo>
                    <a:pt x="17686" y="246"/>
                  </a:lnTo>
                  <a:cubicBezTo>
                    <a:pt x="17686" y="246"/>
                    <a:pt x="17686" y="246"/>
                    <a:pt x="17686" y="246"/>
                  </a:cubicBezTo>
                  <a:close/>
                  <a:moveTo>
                    <a:pt x="9550" y="0"/>
                  </a:moveTo>
                  <a:cubicBezTo>
                    <a:pt x="9550" y="0"/>
                    <a:pt x="9109" y="2871"/>
                    <a:pt x="8243" y="2871"/>
                  </a:cubicBezTo>
                  <a:cubicBezTo>
                    <a:pt x="8232" y="2871"/>
                    <a:pt x="8221" y="2870"/>
                    <a:pt x="8210" y="2870"/>
                  </a:cubicBezTo>
                  <a:cubicBezTo>
                    <a:pt x="7323" y="2794"/>
                    <a:pt x="7210" y="2096"/>
                    <a:pt x="7210" y="2096"/>
                  </a:cubicBezTo>
                  <a:cubicBezTo>
                    <a:pt x="7210" y="2096"/>
                    <a:pt x="7005" y="5637"/>
                    <a:pt x="5998" y="5637"/>
                  </a:cubicBezTo>
                  <a:cubicBezTo>
                    <a:pt x="5945" y="5637"/>
                    <a:pt x="5889" y="5628"/>
                    <a:pt x="5832" y="5607"/>
                  </a:cubicBezTo>
                  <a:cubicBezTo>
                    <a:pt x="4661" y="5172"/>
                    <a:pt x="5718" y="2643"/>
                    <a:pt x="5718" y="2643"/>
                  </a:cubicBezTo>
                  <a:cubicBezTo>
                    <a:pt x="5718" y="2643"/>
                    <a:pt x="5699" y="1416"/>
                    <a:pt x="4189" y="1171"/>
                  </a:cubicBezTo>
                  <a:cubicBezTo>
                    <a:pt x="4151" y="1164"/>
                    <a:pt x="4112" y="1161"/>
                    <a:pt x="4072" y="1161"/>
                  </a:cubicBezTo>
                  <a:cubicBezTo>
                    <a:pt x="2542" y="1161"/>
                    <a:pt x="0" y="5651"/>
                    <a:pt x="5133" y="6645"/>
                  </a:cubicBezTo>
                  <a:cubicBezTo>
                    <a:pt x="5133" y="6645"/>
                    <a:pt x="3642" y="12912"/>
                    <a:pt x="13250" y="14969"/>
                  </a:cubicBezTo>
                  <a:cubicBezTo>
                    <a:pt x="14499" y="15239"/>
                    <a:pt x="15620" y="15358"/>
                    <a:pt x="16625" y="15358"/>
                  </a:cubicBezTo>
                  <a:cubicBezTo>
                    <a:pt x="23349" y="15358"/>
                    <a:pt x="24878" y="10040"/>
                    <a:pt x="24878" y="9137"/>
                  </a:cubicBezTo>
                  <a:cubicBezTo>
                    <a:pt x="24878" y="9137"/>
                    <a:pt x="25973" y="9908"/>
                    <a:pt x="27145" y="9908"/>
                  </a:cubicBezTo>
                  <a:cubicBezTo>
                    <a:pt x="28014" y="9908"/>
                    <a:pt x="28926" y="9483"/>
                    <a:pt x="29465" y="8004"/>
                  </a:cubicBezTo>
                  <a:cubicBezTo>
                    <a:pt x="30352" y="5580"/>
                    <a:pt x="29112" y="4355"/>
                    <a:pt x="27614" y="4355"/>
                  </a:cubicBezTo>
                  <a:cubicBezTo>
                    <a:pt x="26977" y="4355"/>
                    <a:pt x="26294" y="4577"/>
                    <a:pt x="25709" y="5021"/>
                  </a:cubicBezTo>
                  <a:cubicBezTo>
                    <a:pt x="25709" y="5021"/>
                    <a:pt x="25520" y="7853"/>
                    <a:pt x="24708" y="7928"/>
                  </a:cubicBezTo>
                  <a:cubicBezTo>
                    <a:pt x="24694" y="7929"/>
                    <a:pt x="24679" y="7930"/>
                    <a:pt x="24665" y="7930"/>
                  </a:cubicBezTo>
                  <a:cubicBezTo>
                    <a:pt x="23855" y="7930"/>
                    <a:pt x="22739" y="6398"/>
                    <a:pt x="24500" y="4210"/>
                  </a:cubicBezTo>
                  <a:cubicBezTo>
                    <a:pt x="24500" y="4210"/>
                    <a:pt x="21990" y="3417"/>
                    <a:pt x="22820" y="1473"/>
                  </a:cubicBezTo>
                  <a:lnTo>
                    <a:pt x="22820" y="1473"/>
                  </a:lnTo>
                  <a:cubicBezTo>
                    <a:pt x="22820" y="1473"/>
                    <a:pt x="21703" y="2474"/>
                    <a:pt x="20402" y="2474"/>
                  </a:cubicBezTo>
                  <a:cubicBezTo>
                    <a:pt x="19478" y="2474"/>
                    <a:pt x="18462" y="1970"/>
                    <a:pt x="17686" y="246"/>
                  </a:cubicBezTo>
                  <a:lnTo>
                    <a:pt x="17686" y="246"/>
                  </a:lnTo>
                  <a:cubicBezTo>
                    <a:pt x="17677" y="251"/>
                    <a:pt x="15401" y="800"/>
                    <a:pt x="13122" y="800"/>
                  </a:cubicBezTo>
                  <a:cubicBezTo>
                    <a:pt x="11777" y="800"/>
                    <a:pt x="10431" y="608"/>
                    <a:pt x="9550"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3" name="Google Shape;1392;p43">
              <a:extLst>
                <a:ext uri="{FF2B5EF4-FFF2-40B4-BE49-F238E27FC236}">
                  <a16:creationId xmlns:a16="http://schemas.microsoft.com/office/drawing/2014/main" id="{C982CC09-5791-D666-2654-6B38887468A3}"/>
                </a:ext>
              </a:extLst>
            </p:cNvPr>
            <p:cNvSpPr/>
            <p:nvPr/>
          </p:nvSpPr>
          <p:spPr>
            <a:xfrm>
              <a:off x="7043375" y="2286366"/>
              <a:ext cx="576725" cy="105450"/>
            </a:xfrm>
            <a:custGeom>
              <a:avLst/>
              <a:gdLst/>
              <a:ahLst/>
              <a:cxnLst/>
              <a:rect l="l" t="t" r="r" b="b"/>
              <a:pathLst>
                <a:path w="23069" h="4218" extrusionOk="0">
                  <a:moveTo>
                    <a:pt x="8446" y="0"/>
                  </a:moveTo>
                  <a:cubicBezTo>
                    <a:pt x="2980" y="0"/>
                    <a:pt x="227" y="1844"/>
                    <a:pt x="133" y="2411"/>
                  </a:cubicBezTo>
                  <a:cubicBezTo>
                    <a:pt x="1" y="3148"/>
                    <a:pt x="3191" y="4110"/>
                    <a:pt x="10138" y="4205"/>
                  </a:cubicBezTo>
                  <a:cubicBezTo>
                    <a:pt x="10799" y="4214"/>
                    <a:pt x="11445" y="4218"/>
                    <a:pt x="12071" y="4218"/>
                  </a:cubicBezTo>
                  <a:cubicBezTo>
                    <a:pt x="18020" y="4218"/>
                    <a:pt x="22260" y="3840"/>
                    <a:pt x="22653" y="3601"/>
                  </a:cubicBezTo>
                  <a:cubicBezTo>
                    <a:pt x="23068" y="3318"/>
                    <a:pt x="19821" y="1260"/>
                    <a:pt x="12006" y="241"/>
                  </a:cubicBezTo>
                  <a:cubicBezTo>
                    <a:pt x="10713" y="72"/>
                    <a:pt x="9526" y="0"/>
                    <a:pt x="844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4" name="Google Shape;1393;p43">
              <a:extLst>
                <a:ext uri="{FF2B5EF4-FFF2-40B4-BE49-F238E27FC236}">
                  <a16:creationId xmlns:a16="http://schemas.microsoft.com/office/drawing/2014/main" id="{FB51AF6D-63B4-7C36-D0C0-743FDBE3E720}"/>
                </a:ext>
              </a:extLst>
            </p:cNvPr>
            <p:cNvSpPr/>
            <p:nvPr/>
          </p:nvSpPr>
          <p:spPr>
            <a:xfrm>
              <a:off x="7288300" y="2597366"/>
              <a:ext cx="96750" cy="90500"/>
            </a:xfrm>
            <a:custGeom>
              <a:avLst/>
              <a:gdLst/>
              <a:ahLst/>
              <a:cxnLst/>
              <a:rect l="l" t="t" r="r" b="b"/>
              <a:pathLst>
                <a:path w="3870" h="3620" extrusionOk="0">
                  <a:moveTo>
                    <a:pt x="3012" y="0"/>
                  </a:moveTo>
                  <a:cubicBezTo>
                    <a:pt x="1942" y="0"/>
                    <a:pt x="206" y="383"/>
                    <a:pt x="1" y="1090"/>
                  </a:cubicBezTo>
                  <a:cubicBezTo>
                    <a:pt x="1" y="1090"/>
                    <a:pt x="1500" y="3619"/>
                    <a:pt x="2183" y="3619"/>
                  </a:cubicBezTo>
                  <a:cubicBezTo>
                    <a:pt x="2185" y="3619"/>
                    <a:pt x="2188" y="3619"/>
                    <a:pt x="2190" y="3619"/>
                  </a:cubicBezTo>
                  <a:cubicBezTo>
                    <a:pt x="2870" y="3582"/>
                    <a:pt x="3814" y="807"/>
                    <a:pt x="3852" y="259"/>
                  </a:cubicBezTo>
                  <a:cubicBezTo>
                    <a:pt x="3870" y="84"/>
                    <a:pt x="3514" y="0"/>
                    <a:pt x="3012"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5" name="Google Shape;1394;p43">
              <a:extLst>
                <a:ext uri="{FF2B5EF4-FFF2-40B4-BE49-F238E27FC236}">
                  <a16:creationId xmlns:a16="http://schemas.microsoft.com/office/drawing/2014/main" id="{F964D87B-B1DD-D4FC-B52A-C449B8AF618A}"/>
                </a:ext>
              </a:extLst>
            </p:cNvPr>
            <p:cNvSpPr/>
            <p:nvPr/>
          </p:nvSpPr>
          <p:spPr>
            <a:xfrm>
              <a:off x="7172675" y="2529966"/>
              <a:ext cx="299700" cy="120025"/>
            </a:xfrm>
            <a:custGeom>
              <a:avLst/>
              <a:gdLst/>
              <a:ahLst/>
              <a:cxnLst/>
              <a:rect l="l" t="t" r="r" b="b"/>
              <a:pathLst>
                <a:path w="11988" h="4801" extrusionOk="0">
                  <a:moveTo>
                    <a:pt x="6737" y="1"/>
                  </a:moveTo>
                  <a:cubicBezTo>
                    <a:pt x="4777" y="1"/>
                    <a:pt x="4494" y="331"/>
                    <a:pt x="4494" y="331"/>
                  </a:cubicBezTo>
                  <a:cubicBezTo>
                    <a:pt x="4494" y="331"/>
                    <a:pt x="2266" y="501"/>
                    <a:pt x="1134" y="1388"/>
                  </a:cubicBezTo>
                  <a:cubicBezTo>
                    <a:pt x="1" y="2276"/>
                    <a:pt x="322" y="3578"/>
                    <a:pt x="945" y="3710"/>
                  </a:cubicBezTo>
                  <a:cubicBezTo>
                    <a:pt x="994" y="3721"/>
                    <a:pt x="1048" y="3726"/>
                    <a:pt x="1105" y="3726"/>
                  </a:cubicBezTo>
                  <a:cubicBezTo>
                    <a:pt x="1782" y="3726"/>
                    <a:pt x="2983" y="3069"/>
                    <a:pt x="2983" y="3069"/>
                  </a:cubicBezTo>
                  <a:cubicBezTo>
                    <a:pt x="2983" y="3069"/>
                    <a:pt x="3245" y="4776"/>
                    <a:pt x="4404" y="4776"/>
                  </a:cubicBezTo>
                  <a:cubicBezTo>
                    <a:pt x="4451" y="4776"/>
                    <a:pt x="4500" y="4773"/>
                    <a:pt x="4550" y="4767"/>
                  </a:cubicBezTo>
                  <a:cubicBezTo>
                    <a:pt x="5834" y="4616"/>
                    <a:pt x="6344" y="3257"/>
                    <a:pt x="6344" y="3257"/>
                  </a:cubicBezTo>
                  <a:cubicBezTo>
                    <a:pt x="6344" y="3257"/>
                    <a:pt x="7768" y="4801"/>
                    <a:pt x="8624" y="4801"/>
                  </a:cubicBezTo>
                  <a:cubicBezTo>
                    <a:pt x="8671" y="4801"/>
                    <a:pt x="8716" y="4796"/>
                    <a:pt x="8760" y="4786"/>
                  </a:cubicBezTo>
                  <a:cubicBezTo>
                    <a:pt x="9590" y="4616"/>
                    <a:pt x="9439" y="2842"/>
                    <a:pt x="9439" y="2842"/>
                  </a:cubicBezTo>
                  <a:lnTo>
                    <a:pt x="9439" y="2842"/>
                  </a:lnTo>
                  <a:cubicBezTo>
                    <a:pt x="9439" y="2842"/>
                    <a:pt x="10316" y="3226"/>
                    <a:pt x="10966" y="3226"/>
                  </a:cubicBezTo>
                  <a:cubicBezTo>
                    <a:pt x="11216" y="3226"/>
                    <a:pt x="11433" y="3169"/>
                    <a:pt x="11553" y="3012"/>
                  </a:cubicBezTo>
                  <a:cubicBezTo>
                    <a:pt x="11988" y="2446"/>
                    <a:pt x="9836" y="105"/>
                    <a:pt x="7344" y="10"/>
                  </a:cubicBezTo>
                  <a:cubicBezTo>
                    <a:pt x="7126" y="4"/>
                    <a:pt x="6924" y="1"/>
                    <a:pt x="673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6" name="Google Shape;1395;p43">
              <a:extLst>
                <a:ext uri="{FF2B5EF4-FFF2-40B4-BE49-F238E27FC236}">
                  <a16:creationId xmlns:a16="http://schemas.microsoft.com/office/drawing/2014/main" id="{57AD2B86-D5D8-72F2-576B-F5A0D4C4159D}"/>
                </a:ext>
              </a:extLst>
            </p:cNvPr>
            <p:cNvSpPr/>
            <p:nvPr/>
          </p:nvSpPr>
          <p:spPr>
            <a:xfrm>
              <a:off x="7226475" y="2472166"/>
              <a:ext cx="158600" cy="101700"/>
            </a:xfrm>
            <a:custGeom>
              <a:avLst/>
              <a:gdLst/>
              <a:ahLst/>
              <a:cxnLst/>
              <a:rect l="l" t="t" r="r" b="b"/>
              <a:pathLst>
                <a:path w="6344" h="4068" extrusionOk="0">
                  <a:moveTo>
                    <a:pt x="3720" y="1"/>
                  </a:moveTo>
                  <a:cubicBezTo>
                    <a:pt x="3720" y="1"/>
                    <a:pt x="1" y="1077"/>
                    <a:pt x="1549" y="3021"/>
                  </a:cubicBezTo>
                  <a:cubicBezTo>
                    <a:pt x="2137" y="3759"/>
                    <a:pt x="2918" y="4068"/>
                    <a:pt x="3681" y="4068"/>
                  </a:cubicBezTo>
                  <a:cubicBezTo>
                    <a:pt x="4926" y="4068"/>
                    <a:pt x="6121" y="3246"/>
                    <a:pt x="6343" y="2134"/>
                  </a:cubicBezTo>
                  <a:lnTo>
                    <a:pt x="3720"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7" name="Google Shape;1396;p43">
              <a:extLst>
                <a:ext uri="{FF2B5EF4-FFF2-40B4-BE49-F238E27FC236}">
                  <a16:creationId xmlns:a16="http://schemas.microsoft.com/office/drawing/2014/main" id="{09393D0E-DBB6-7922-5093-26C373B7C439}"/>
                </a:ext>
              </a:extLst>
            </p:cNvPr>
            <p:cNvSpPr/>
            <p:nvPr/>
          </p:nvSpPr>
          <p:spPr>
            <a:xfrm>
              <a:off x="7251500" y="2472166"/>
              <a:ext cx="133575" cy="105750"/>
            </a:xfrm>
            <a:custGeom>
              <a:avLst/>
              <a:gdLst/>
              <a:ahLst/>
              <a:cxnLst/>
              <a:rect l="l" t="t" r="r" b="b"/>
              <a:pathLst>
                <a:path w="5343" h="4230" extrusionOk="0">
                  <a:moveTo>
                    <a:pt x="2719" y="1"/>
                  </a:moveTo>
                  <a:cubicBezTo>
                    <a:pt x="2719" y="1"/>
                    <a:pt x="2549" y="20"/>
                    <a:pt x="2284" y="152"/>
                  </a:cubicBezTo>
                  <a:cubicBezTo>
                    <a:pt x="1907" y="265"/>
                    <a:pt x="1529" y="416"/>
                    <a:pt x="1171" y="624"/>
                  </a:cubicBezTo>
                  <a:cubicBezTo>
                    <a:pt x="944" y="756"/>
                    <a:pt x="718" y="907"/>
                    <a:pt x="510" y="1096"/>
                  </a:cubicBezTo>
                  <a:cubicBezTo>
                    <a:pt x="284" y="1322"/>
                    <a:pt x="114" y="1624"/>
                    <a:pt x="38" y="1945"/>
                  </a:cubicBezTo>
                  <a:cubicBezTo>
                    <a:pt x="0" y="2285"/>
                    <a:pt x="76" y="2662"/>
                    <a:pt x="284" y="2945"/>
                  </a:cubicBezTo>
                  <a:cubicBezTo>
                    <a:pt x="321" y="3021"/>
                    <a:pt x="378" y="3096"/>
                    <a:pt x="435" y="3153"/>
                  </a:cubicBezTo>
                  <a:lnTo>
                    <a:pt x="604" y="3361"/>
                  </a:lnTo>
                  <a:cubicBezTo>
                    <a:pt x="718" y="3493"/>
                    <a:pt x="850" y="3606"/>
                    <a:pt x="982" y="3700"/>
                  </a:cubicBezTo>
                  <a:lnTo>
                    <a:pt x="1095" y="3776"/>
                  </a:lnTo>
                  <a:lnTo>
                    <a:pt x="1208" y="3852"/>
                  </a:lnTo>
                  <a:lnTo>
                    <a:pt x="1454" y="3965"/>
                  </a:lnTo>
                  <a:cubicBezTo>
                    <a:pt x="1511" y="4021"/>
                    <a:pt x="1605" y="4040"/>
                    <a:pt x="1680" y="4078"/>
                  </a:cubicBezTo>
                  <a:cubicBezTo>
                    <a:pt x="1756" y="4097"/>
                    <a:pt x="1831" y="4135"/>
                    <a:pt x="1926" y="4154"/>
                  </a:cubicBezTo>
                  <a:cubicBezTo>
                    <a:pt x="2077" y="4191"/>
                    <a:pt x="2247" y="4229"/>
                    <a:pt x="2417" y="4229"/>
                  </a:cubicBezTo>
                  <a:lnTo>
                    <a:pt x="2662" y="4229"/>
                  </a:lnTo>
                  <a:lnTo>
                    <a:pt x="2907" y="4210"/>
                  </a:lnTo>
                  <a:cubicBezTo>
                    <a:pt x="3058" y="4210"/>
                    <a:pt x="3228" y="4172"/>
                    <a:pt x="3379" y="4135"/>
                  </a:cubicBezTo>
                  <a:cubicBezTo>
                    <a:pt x="3530" y="4097"/>
                    <a:pt x="3662" y="4040"/>
                    <a:pt x="3813" y="3984"/>
                  </a:cubicBezTo>
                  <a:cubicBezTo>
                    <a:pt x="4059" y="3870"/>
                    <a:pt x="4304" y="3738"/>
                    <a:pt x="4512" y="3549"/>
                  </a:cubicBezTo>
                  <a:cubicBezTo>
                    <a:pt x="4833" y="3304"/>
                    <a:pt x="5078" y="2964"/>
                    <a:pt x="5229" y="2568"/>
                  </a:cubicBezTo>
                  <a:cubicBezTo>
                    <a:pt x="5267" y="2474"/>
                    <a:pt x="5286" y="2360"/>
                    <a:pt x="5305" y="2247"/>
                  </a:cubicBezTo>
                  <a:lnTo>
                    <a:pt x="5342" y="2134"/>
                  </a:lnTo>
                  <a:lnTo>
                    <a:pt x="5286" y="2247"/>
                  </a:lnTo>
                  <a:cubicBezTo>
                    <a:pt x="5248" y="2360"/>
                    <a:pt x="5210" y="2455"/>
                    <a:pt x="5154" y="2549"/>
                  </a:cubicBezTo>
                  <a:cubicBezTo>
                    <a:pt x="4965" y="2889"/>
                    <a:pt x="4701" y="3172"/>
                    <a:pt x="4380" y="3398"/>
                  </a:cubicBezTo>
                  <a:cubicBezTo>
                    <a:pt x="4172" y="3531"/>
                    <a:pt x="3946" y="3663"/>
                    <a:pt x="3700" y="3738"/>
                  </a:cubicBezTo>
                  <a:cubicBezTo>
                    <a:pt x="3568" y="3776"/>
                    <a:pt x="3436" y="3814"/>
                    <a:pt x="3304" y="3852"/>
                  </a:cubicBezTo>
                  <a:cubicBezTo>
                    <a:pt x="3172" y="3889"/>
                    <a:pt x="3021" y="3908"/>
                    <a:pt x="2889" y="3908"/>
                  </a:cubicBezTo>
                  <a:lnTo>
                    <a:pt x="2662" y="3908"/>
                  </a:lnTo>
                  <a:cubicBezTo>
                    <a:pt x="2586" y="3908"/>
                    <a:pt x="2511" y="3889"/>
                    <a:pt x="2435" y="3889"/>
                  </a:cubicBezTo>
                  <a:cubicBezTo>
                    <a:pt x="2284" y="3870"/>
                    <a:pt x="2133" y="3852"/>
                    <a:pt x="2001" y="3814"/>
                  </a:cubicBezTo>
                  <a:cubicBezTo>
                    <a:pt x="1926" y="3795"/>
                    <a:pt x="1850" y="3776"/>
                    <a:pt x="1775" y="3738"/>
                  </a:cubicBezTo>
                  <a:cubicBezTo>
                    <a:pt x="1718" y="3700"/>
                    <a:pt x="1624" y="3682"/>
                    <a:pt x="1567" y="3644"/>
                  </a:cubicBezTo>
                  <a:lnTo>
                    <a:pt x="1378" y="3531"/>
                  </a:lnTo>
                  <a:lnTo>
                    <a:pt x="1265" y="3474"/>
                  </a:lnTo>
                  <a:lnTo>
                    <a:pt x="1190" y="3398"/>
                  </a:lnTo>
                  <a:cubicBezTo>
                    <a:pt x="1057" y="3323"/>
                    <a:pt x="944" y="3210"/>
                    <a:pt x="831" y="3096"/>
                  </a:cubicBezTo>
                  <a:lnTo>
                    <a:pt x="680" y="2927"/>
                  </a:lnTo>
                  <a:cubicBezTo>
                    <a:pt x="642" y="2870"/>
                    <a:pt x="586" y="2813"/>
                    <a:pt x="548" y="2757"/>
                  </a:cubicBezTo>
                  <a:cubicBezTo>
                    <a:pt x="378" y="2530"/>
                    <a:pt x="302" y="2247"/>
                    <a:pt x="321" y="1964"/>
                  </a:cubicBezTo>
                  <a:cubicBezTo>
                    <a:pt x="378" y="1700"/>
                    <a:pt x="491" y="1454"/>
                    <a:pt x="680" y="1247"/>
                  </a:cubicBezTo>
                  <a:cubicBezTo>
                    <a:pt x="869" y="1058"/>
                    <a:pt x="1057" y="888"/>
                    <a:pt x="1265" y="756"/>
                  </a:cubicBezTo>
                  <a:cubicBezTo>
                    <a:pt x="1586" y="529"/>
                    <a:pt x="1945" y="340"/>
                    <a:pt x="2303" y="171"/>
                  </a:cubicBezTo>
                  <a:cubicBezTo>
                    <a:pt x="2568" y="57"/>
                    <a:pt x="2719" y="1"/>
                    <a:pt x="2719" y="1"/>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8" name="Google Shape;1397;p43">
              <a:extLst>
                <a:ext uri="{FF2B5EF4-FFF2-40B4-BE49-F238E27FC236}">
                  <a16:creationId xmlns:a16="http://schemas.microsoft.com/office/drawing/2014/main" id="{ADA186D1-FE15-14DD-2B65-3ED97F800A7D}"/>
                </a:ext>
              </a:extLst>
            </p:cNvPr>
            <p:cNvSpPr/>
            <p:nvPr/>
          </p:nvSpPr>
          <p:spPr>
            <a:xfrm>
              <a:off x="7207600" y="2445716"/>
              <a:ext cx="31175" cy="36950"/>
            </a:xfrm>
            <a:custGeom>
              <a:avLst/>
              <a:gdLst/>
              <a:ahLst/>
              <a:cxnLst/>
              <a:rect l="l" t="t" r="r" b="b"/>
              <a:pathLst>
                <a:path w="1247" h="1478" extrusionOk="0">
                  <a:moveTo>
                    <a:pt x="652" y="1"/>
                  </a:moveTo>
                  <a:cubicBezTo>
                    <a:pt x="342" y="1"/>
                    <a:pt x="57" y="297"/>
                    <a:pt x="39" y="700"/>
                  </a:cubicBezTo>
                  <a:cubicBezTo>
                    <a:pt x="1" y="1096"/>
                    <a:pt x="227" y="1455"/>
                    <a:pt x="567" y="1474"/>
                  </a:cubicBezTo>
                  <a:cubicBezTo>
                    <a:pt x="585" y="1476"/>
                    <a:pt x="603" y="1477"/>
                    <a:pt x="621" y="1477"/>
                  </a:cubicBezTo>
                  <a:cubicBezTo>
                    <a:pt x="919" y="1477"/>
                    <a:pt x="1173" y="1186"/>
                    <a:pt x="1209" y="794"/>
                  </a:cubicBezTo>
                  <a:cubicBezTo>
                    <a:pt x="1247" y="379"/>
                    <a:pt x="1001" y="39"/>
                    <a:pt x="680" y="2"/>
                  </a:cubicBezTo>
                  <a:cubicBezTo>
                    <a:pt x="671" y="1"/>
                    <a:pt x="661" y="1"/>
                    <a:pt x="65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9" name="Google Shape;1398;p43">
              <a:extLst>
                <a:ext uri="{FF2B5EF4-FFF2-40B4-BE49-F238E27FC236}">
                  <a16:creationId xmlns:a16="http://schemas.microsoft.com/office/drawing/2014/main" id="{BAA4E998-58D8-EDF3-0E48-38AA1E759A95}"/>
                </a:ext>
              </a:extLst>
            </p:cNvPr>
            <p:cNvSpPr/>
            <p:nvPr/>
          </p:nvSpPr>
          <p:spPr>
            <a:xfrm>
              <a:off x="7417600" y="2463116"/>
              <a:ext cx="31175" cy="36950"/>
            </a:xfrm>
            <a:custGeom>
              <a:avLst/>
              <a:gdLst/>
              <a:ahLst/>
              <a:cxnLst/>
              <a:rect l="l" t="t" r="r" b="b"/>
              <a:pathLst>
                <a:path w="1247" h="1478" extrusionOk="0">
                  <a:moveTo>
                    <a:pt x="629" y="1"/>
                  </a:moveTo>
                  <a:cubicBezTo>
                    <a:pt x="330" y="1"/>
                    <a:pt x="74" y="308"/>
                    <a:pt x="39" y="684"/>
                  </a:cubicBezTo>
                  <a:cubicBezTo>
                    <a:pt x="1" y="1099"/>
                    <a:pt x="246" y="1458"/>
                    <a:pt x="567" y="1476"/>
                  </a:cubicBezTo>
                  <a:cubicBezTo>
                    <a:pt x="577" y="1477"/>
                    <a:pt x="586" y="1477"/>
                    <a:pt x="596" y="1477"/>
                  </a:cubicBezTo>
                  <a:cubicBezTo>
                    <a:pt x="906" y="1477"/>
                    <a:pt x="1191" y="1181"/>
                    <a:pt x="1209" y="797"/>
                  </a:cubicBezTo>
                  <a:cubicBezTo>
                    <a:pt x="1247" y="382"/>
                    <a:pt x="1020" y="23"/>
                    <a:pt x="681" y="4"/>
                  </a:cubicBezTo>
                  <a:cubicBezTo>
                    <a:pt x="663" y="2"/>
                    <a:pt x="646" y="1"/>
                    <a:pt x="629"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0" name="Google Shape;1399;p43">
              <a:extLst>
                <a:ext uri="{FF2B5EF4-FFF2-40B4-BE49-F238E27FC236}">
                  <a16:creationId xmlns:a16="http://schemas.microsoft.com/office/drawing/2014/main" id="{26454AA9-842A-55F3-A595-A664211F0069}"/>
                </a:ext>
              </a:extLst>
            </p:cNvPr>
            <p:cNvSpPr/>
            <p:nvPr/>
          </p:nvSpPr>
          <p:spPr>
            <a:xfrm>
              <a:off x="7184475" y="2397416"/>
              <a:ext cx="60450" cy="21450"/>
            </a:xfrm>
            <a:custGeom>
              <a:avLst/>
              <a:gdLst/>
              <a:ahLst/>
              <a:cxnLst/>
              <a:rect l="l" t="t" r="r" b="b"/>
              <a:pathLst>
                <a:path w="2418" h="858" extrusionOk="0">
                  <a:moveTo>
                    <a:pt x="1489" y="1"/>
                  </a:moveTo>
                  <a:cubicBezTo>
                    <a:pt x="1466" y="1"/>
                    <a:pt x="1442" y="3"/>
                    <a:pt x="1417" y="8"/>
                  </a:cubicBezTo>
                  <a:lnTo>
                    <a:pt x="1133" y="8"/>
                  </a:lnTo>
                  <a:lnTo>
                    <a:pt x="869" y="65"/>
                  </a:lnTo>
                  <a:cubicBezTo>
                    <a:pt x="775" y="84"/>
                    <a:pt x="699" y="121"/>
                    <a:pt x="624" y="178"/>
                  </a:cubicBezTo>
                  <a:cubicBezTo>
                    <a:pt x="548" y="197"/>
                    <a:pt x="473" y="254"/>
                    <a:pt x="397" y="310"/>
                  </a:cubicBezTo>
                  <a:cubicBezTo>
                    <a:pt x="341" y="348"/>
                    <a:pt x="284" y="405"/>
                    <a:pt x="246" y="461"/>
                  </a:cubicBezTo>
                  <a:cubicBezTo>
                    <a:pt x="152" y="537"/>
                    <a:pt x="95" y="631"/>
                    <a:pt x="58" y="744"/>
                  </a:cubicBezTo>
                  <a:cubicBezTo>
                    <a:pt x="39" y="782"/>
                    <a:pt x="20" y="820"/>
                    <a:pt x="1" y="858"/>
                  </a:cubicBezTo>
                  <a:lnTo>
                    <a:pt x="114" y="858"/>
                  </a:lnTo>
                  <a:cubicBezTo>
                    <a:pt x="209" y="839"/>
                    <a:pt x="303" y="801"/>
                    <a:pt x="416" y="801"/>
                  </a:cubicBezTo>
                  <a:cubicBezTo>
                    <a:pt x="473" y="782"/>
                    <a:pt x="548" y="782"/>
                    <a:pt x="605" y="763"/>
                  </a:cubicBezTo>
                  <a:cubicBezTo>
                    <a:pt x="633" y="754"/>
                    <a:pt x="666" y="754"/>
                    <a:pt x="699" y="754"/>
                  </a:cubicBezTo>
                  <a:cubicBezTo>
                    <a:pt x="732" y="754"/>
                    <a:pt x="765" y="754"/>
                    <a:pt x="794" y="744"/>
                  </a:cubicBezTo>
                  <a:cubicBezTo>
                    <a:pt x="869" y="725"/>
                    <a:pt x="926" y="707"/>
                    <a:pt x="1001" y="707"/>
                  </a:cubicBezTo>
                  <a:lnTo>
                    <a:pt x="1209" y="688"/>
                  </a:lnTo>
                  <a:lnTo>
                    <a:pt x="1417" y="669"/>
                  </a:lnTo>
                  <a:cubicBezTo>
                    <a:pt x="1473" y="650"/>
                    <a:pt x="1549" y="650"/>
                    <a:pt x="1605" y="650"/>
                  </a:cubicBezTo>
                  <a:cubicBezTo>
                    <a:pt x="1681" y="650"/>
                    <a:pt x="1738" y="631"/>
                    <a:pt x="1813" y="631"/>
                  </a:cubicBezTo>
                  <a:cubicBezTo>
                    <a:pt x="1870" y="631"/>
                    <a:pt x="1926" y="631"/>
                    <a:pt x="1983" y="612"/>
                  </a:cubicBezTo>
                  <a:cubicBezTo>
                    <a:pt x="2049" y="603"/>
                    <a:pt x="2106" y="603"/>
                    <a:pt x="2155" y="603"/>
                  </a:cubicBezTo>
                  <a:cubicBezTo>
                    <a:pt x="2205" y="603"/>
                    <a:pt x="2247" y="603"/>
                    <a:pt x="2285" y="593"/>
                  </a:cubicBezTo>
                  <a:lnTo>
                    <a:pt x="2417" y="574"/>
                  </a:lnTo>
                  <a:lnTo>
                    <a:pt x="2360" y="461"/>
                  </a:lnTo>
                  <a:cubicBezTo>
                    <a:pt x="2285" y="367"/>
                    <a:pt x="2209" y="291"/>
                    <a:pt x="2115" y="235"/>
                  </a:cubicBezTo>
                  <a:cubicBezTo>
                    <a:pt x="2058" y="178"/>
                    <a:pt x="1983" y="140"/>
                    <a:pt x="1926" y="121"/>
                  </a:cubicBezTo>
                  <a:cubicBezTo>
                    <a:pt x="1851" y="84"/>
                    <a:pt x="1756" y="46"/>
                    <a:pt x="1681" y="46"/>
                  </a:cubicBezTo>
                  <a:cubicBezTo>
                    <a:pt x="1612" y="18"/>
                    <a:pt x="1553" y="1"/>
                    <a:pt x="1489" y="1"/>
                  </a:cubicBez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1" name="Google Shape;1400;p43">
              <a:extLst>
                <a:ext uri="{FF2B5EF4-FFF2-40B4-BE49-F238E27FC236}">
                  <a16:creationId xmlns:a16="http://schemas.microsoft.com/office/drawing/2014/main" id="{05939B17-FF49-F0F5-C865-716D7218D3F9}"/>
                </a:ext>
              </a:extLst>
            </p:cNvPr>
            <p:cNvSpPr/>
            <p:nvPr/>
          </p:nvSpPr>
          <p:spPr>
            <a:xfrm>
              <a:off x="7417150" y="2410816"/>
              <a:ext cx="55700" cy="29750"/>
            </a:xfrm>
            <a:custGeom>
              <a:avLst/>
              <a:gdLst/>
              <a:ahLst/>
              <a:cxnLst/>
              <a:rect l="l" t="t" r="r" b="b"/>
              <a:pathLst>
                <a:path w="2228" h="1190" extrusionOk="0">
                  <a:moveTo>
                    <a:pt x="831" y="1"/>
                  </a:moveTo>
                  <a:cubicBezTo>
                    <a:pt x="736" y="1"/>
                    <a:pt x="661" y="20"/>
                    <a:pt x="566" y="38"/>
                  </a:cubicBezTo>
                  <a:cubicBezTo>
                    <a:pt x="491" y="57"/>
                    <a:pt x="434" y="76"/>
                    <a:pt x="359" y="114"/>
                  </a:cubicBezTo>
                  <a:cubicBezTo>
                    <a:pt x="302" y="133"/>
                    <a:pt x="245" y="171"/>
                    <a:pt x="189" y="208"/>
                  </a:cubicBezTo>
                  <a:cubicBezTo>
                    <a:pt x="151" y="227"/>
                    <a:pt x="113" y="265"/>
                    <a:pt x="76" y="303"/>
                  </a:cubicBezTo>
                  <a:cubicBezTo>
                    <a:pt x="38" y="340"/>
                    <a:pt x="19" y="359"/>
                    <a:pt x="0" y="397"/>
                  </a:cubicBezTo>
                  <a:lnTo>
                    <a:pt x="113" y="416"/>
                  </a:lnTo>
                  <a:lnTo>
                    <a:pt x="245" y="454"/>
                  </a:lnTo>
                  <a:cubicBezTo>
                    <a:pt x="283" y="454"/>
                    <a:pt x="340" y="473"/>
                    <a:pt x="396" y="491"/>
                  </a:cubicBezTo>
                  <a:cubicBezTo>
                    <a:pt x="453" y="510"/>
                    <a:pt x="510" y="510"/>
                    <a:pt x="566" y="529"/>
                  </a:cubicBezTo>
                  <a:cubicBezTo>
                    <a:pt x="623" y="529"/>
                    <a:pt x="699" y="586"/>
                    <a:pt x="755" y="586"/>
                  </a:cubicBezTo>
                  <a:cubicBezTo>
                    <a:pt x="812" y="605"/>
                    <a:pt x="887" y="624"/>
                    <a:pt x="944" y="643"/>
                  </a:cubicBezTo>
                  <a:lnTo>
                    <a:pt x="1133" y="718"/>
                  </a:lnTo>
                  <a:lnTo>
                    <a:pt x="1321" y="794"/>
                  </a:lnTo>
                  <a:cubicBezTo>
                    <a:pt x="1378" y="812"/>
                    <a:pt x="1435" y="831"/>
                    <a:pt x="1491" y="869"/>
                  </a:cubicBezTo>
                  <a:cubicBezTo>
                    <a:pt x="1548" y="888"/>
                    <a:pt x="1623" y="907"/>
                    <a:pt x="1661" y="926"/>
                  </a:cubicBezTo>
                  <a:cubicBezTo>
                    <a:pt x="1718" y="963"/>
                    <a:pt x="1774" y="982"/>
                    <a:pt x="1831" y="1001"/>
                  </a:cubicBezTo>
                  <a:cubicBezTo>
                    <a:pt x="1888" y="1020"/>
                    <a:pt x="1925" y="1039"/>
                    <a:pt x="1982" y="1077"/>
                  </a:cubicBezTo>
                  <a:lnTo>
                    <a:pt x="2095" y="1133"/>
                  </a:lnTo>
                  <a:lnTo>
                    <a:pt x="2228" y="1190"/>
                  </a:lnTo>
                  <a:lnTo>
                    <a:pt x="2228" y="1058"/>
                  </a:lnTo>
                  <a:cubicBezTo>
                    <a:pt x="2209" y="1001"/>
                    <a:pt x="2209" y="963"/>
                    <a:pt x="2190" y="907"/>
                  </a:cubicBezTo>
                  <a:cubicBezTo>
                    <a:pt x="2190" y="850"/>
                    <a:pt x="2171" y="775"/>
                    <a:pt x="2133" y="718"/>
                  </a:cubicBezTo>
                  <a:cubicBezTo>
                    <a:pt x="2095" y="661"/>
                    <a:pt x="2058" y="586"/>
                    <a:pt x="2020" y="529"/>
                  </a:cubicBezTo>
                  <a:cubicBezTo>
                    <a:pt x="1963" y="454"/>
                    <a:pt x="1907" y="397"/>
                    <a:pt x="1831" y="340"/>
                  </a:cubicBezTo>
                  <a:cubicBezTo>
                    <a:pt x="1774" y="284"/>
                    <a:pt x="1699" y="227"/>
                    <a:pt x="1623" y="189"/>
                  </a:cubicBezTo>
                  <a:lnTo>
                    <a:pt x="1359" y="57"/>
                  </a:lnTo>
                  <a:lnTo>
                    <a:pt x="1095" y="1"/>
                  </a:ln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2" name="Google Shape;1401;p43">
              <a:extLst>
                <a:ext uri="{FF2B5EF4-FFF2-40B4-BE49-F238E27FC236}">
                  <a16:creationId xmlns:a16="http://schemas.microsoft.com/office/drawing/2014/main" id="{049619CC-8C9F-2A09-94FF-21BFC2F0C99B}"/>
                </a:ext>
              </a:extLst>
            </p:cNvPr>
            <p:cNvSpPr/>
            <p:nvPr/>
          </p:nvSpPr>
          <p:spPr>
            <a:xfrm>
              <a:off x="7600250" y="2496891"/>
              <a:ext cx="86850" cy="78650"/>
            </a:xfrm>
            <a:custGeom>
              <a:avLst/>
              <a:gdLst/>
              <a:ahLst/>
              <a:cxnLst/>
              <a:rect l="l" t="t" r="r" b="b"/>
              <a:pathLst>
                <a:path w="3474" h="3146" extrusionOk="0">
                  <a:moveTo>
                    <a:pt x="1860" y="0"/>
                  </a:moveTo>
                  <a:cubicBezTo>
                    <a:pt x="1662" y="0"/>
                    <a:pt x="1465" y="34"/>
                    <a:pt x="1284" y="107"/>
                  </a:cubicBezTo>
                  <a:cubicBezTo>
                    <a:pt x="982" y="220"/>
                    <a:pt x="718" y="427"/>
                    <a:pt x="510" y="673"/>
                  </a:cubicBezTo>
                  <a:cubicBezTo>
                    <a:pt x="415" y="786"/>
                    <a:pt x="321" y="918"/>
                    <a:pt x="264" y="1069"/>
                  </a:cubicBezTo>
                  <a:cubicBezTo>
                    <a:pt x="227" y="1145"/>
                    <a:pt x="189" y="1201"/>
                    <a:pt x="170" y="1277"/>
                  </a:cubicBezTo>
                  <a:cubicBezTo>
                    <a:pt x="113" y="1409"/>
                    <a:pt x="95" y="1541"/>
                    <a:pt x="57" y="1673"/>
                  </a:cubicBezTo>
                  <a:lnTo>
                    <a:pt x="0" y="1900"/>
                  </a:lnTo>
                  <a:cubicBezTo>
                    <a:pt x="113" y="1862"/>
                    <a:pt x="246" y="1824"/>
                    <a:pt x="340" y="1787"/>
                  </a:cubicBezTo>
                  <a:lnTo>
                    <a:pt x="510" y="1749"/>
                  </a:lnTo>
                  <a:lnTo>
                    <a:pt x="585" y="1730"/>
                  </a:lnTo>
                  <a:lnTo>
                    <a:pt x="623" y="1730"/>
                  </a:lnTo>
                  <a:cubicBezTo>
                    <a:pt x="718" y="1711"/>
                    <a:pt x="831" y="1711"/>
                    <a:pt x="925" y="1711"/>
                  </a:cubicBezTo>
                  <a:cubicBezTo>
                    <a:pt x="1152" y="1730"/>
                    <a:pt x="1378" y="1824"/>
                    <a:pt x="1529" y="1994"/>
                  </a:cubicBezTo>
                  <a:cubicBezTo>
                    <a:pt x="1661" y="2145"/>
                    <a:pt x="1718" y="2334"/>
                    <a:pt x="1699" y="2542"/>
                  </a:cubicBezTo>
                  <a:cubicBezTo>
                    <a:pt x="1680" y="2711"/>
                    <a:pt x="1567" y="2863"/>
                    <a:pt x="1416" y="2957"/>
                  </a:cubicBezTo>
                  <a:cubicBezTo>
                    <a:pt x="1284" y="3014"/>
                    <a:pt x="1133" y="3051"/>
                    <a:pt x="1001" y="3070"/>
                  </a:cubicBezTo>
                  <a:cubicBezTo>
                    <a:pt x="906" y="3089"/>
                    <a:pt x="793" y="3089"/>
                    <a:pt x="699" y="3089"/>
                  </a:cubicBezTo>
                  <a:lnTo>
                    <a:pt x="604" y="3089"/>
                  </a:lnTo>
                  <a:lnTo>
                    <a:pt x="699" y="3108"/>
                  </a:lnTo>
                  <a:cubicBezTo>
                    <a:pt x="793" y="3127"/>
                    <a:pt x="887" y="3127"/>
                    <a:pt x="1001" y="3146"/>
                  </a:cubicBezTo>
                  <a:cubicBezTo>
                    <a:pt x="1152" y="3146"/>
                    <a:pt x="1322" y="3127"/>
                    <a:pt x="1473" y="3070"/>
                  </a:cubicBezTo>
                  <a:cubicBezTo>
                    <a:pt x="1680" y="2995"/>
                    <a:pt x="1850" y="2806"/>
                    <a:pt x="1907" y="2579"/>
                  </a:cubicBezTo>
                  <a:cubicBezTo>
                    <a:pt x="1944" y="2315"/>
                    <a:pt x="1888" y="2032"/>
                    <a:pt x="1718" y="1824"/>
                  </a:cubicBezTo>
                  <a:cubicBezTo>
                    <a:pt x="1529" y="1579"/>
                    <a:pt x="1265" y="1428"/>
                    <a:pt x="944" y="1409"/>
                  </a:cubicBezTo>
                  <a:cubicBezTo>
                    <a:pt x="887" y="1400"/>
                    <a:pt x="826" y="1395"/>
                    <a:pt x="762" y="1395"/>
                  </a:cubicBezTo>
                  <a:cubicBezTo>
                    <a:pt x="699" y="1395"/>
                    <a:pt x="633" y="1400"/>
                    <a:pt x="567" y="1409"/>
                  </a:cubicBezTo>
                  <a:lnTo>
                    <a:pt x="472" y="1409"/>
                  </a:lnTo>
                  <a:lnTo>
                    <a:pt x="472" y="1390"/>
                  </a:lnTo>
                  <a:cubicBezTo>
                    <a:pt x="491" y="1315"/>
                    <a:pt x="529" y="1258"/>
                    <a:pt x="548" y="1201"/>
                  </a:cubicBezTo>
                  <a:cubicBezTo>
                    <a:pt x="623" y="1088"/>
                    <a:pt x="680" y="975"/>
                    <a:pt x="774" y="862"/>
                  </a:cubicBezTo>
                  <a:cubicBezTo>
                    <a:pt x="925" y="654"/>
                    <a:pt x="1152" y="503"/>
                    <a:pt x="1397" y="390"/>
                  </a:cubicBezTo>
                  <a:cubicBezTo>
                    <a:pt x="1552" y="325"/>
                    <a:pt x="1724" y="296"/>
                    <a:pt x="1896" y="296"/>
                  </a:cubicBezTo>
                  <a:cubicBezTo>
                    <a:pt x="1976" y="296"/>
                    <a:pt x="2056" y="302"/>
                    <a:pt x="2133" y="314"/>
                  </a:cubicBezTo>
                  <a:cubicBezTo>
                    <a:pt x="2379" y="333"/>
                    <a:pt x="2605" y="427"/>
                    <a:pt x="2794" y="578"/>
                  </a:cubicBezTo>
                  <a:cubicBezTo>
                    <a:pt x="2964" y="692"/>
                    <a:pt x="3096" y="880"/>
                    <a:pt x="3190" y="1069"/>
                  </a:cubicBezTo>
                  <a:cubicBezTo>
                    <a:pt x="3304" y="1390"/>
                    <a:pt x="3304" y="1749"/>
                    <a:pt x="3190" y="2051"/>
                  </a:cubicBezTo>
                  <a:lnTo>
                    <a:pt x="3115" y="2202"/>
                  </a:lnTo>
                  <a:lnTo>
                    <a:pt x="3039" y="2315"/>
                  </a:lnTo>
                  <a:lnTo>
                    <a:pt x="2983" y="2391"/>
                  </a:lnTo>
                  <a:lnTo>
                    <a:pt x="3077" y="2334"/>
                  </a:lnTo>
                  <a:lnTo>
                    <a:pt x="3171" y="2240"/>
                  </a:lnTo>
                  <a:lnTo>
                    <a:pt x="3266" y="2107"/>
                  </a:lnTo>
                  <a:cubicBezTo>
                    <a:pt x="3436" y="1768"/>
                    <a:pt x="3474" y="1390"/>
                    <a:pt x="3379" y="1031"/>
                  </a:cubicBezTo>
                  <a:cubicBezTo>
                    <a:pt x="3304" y="786"/>
                    <a:pt x="3153" y="560"/>
                    <a:pt x="2964" y="390"/>
                  </a:cubicBezTo>
                  <a:cubicBezTo>
                    <a:pt x="2737" y="201"/>
                    <a:pt x="2473" y="69"/>
                    <a:pt x="2190" y="31"/>
                  </a:cubicBezTo>
                  <a:cubicBezTo>
                    <a:pt x="2081" y="11"/>
                    <a:pt x="1971" y="0"/>
                    <a:pt x="1860"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3" name="Google Shape;1402;p43">
              <a:extLst>
                <a:ext uri="{FF2B5EF4-FFF2-40B4-BE49-F238E27FC236}">
                  <a16:creationId xmlns:a16="http://schemas.microsoft.com/office/drawing/2014/main" id="{889C71CA-915E-1B5F-F2B4-3F7CB6F7E9DB}"/>
                </a:ext>
              </a:extLst>
            </p:cNvPr>
            <p:cNvSpPr/>
            <p:nvPr/>
          </p:nvSpPr>
          <p:spPr>
            <a:xfrm>
              <a:off x="7030650" y="2416016"/>
              <a:ext cx="60425" cy="88750"/>
            </a:xfrm>
            <a:custGeom>
              <a:avLst/>
              <a:gdLst/>
              <a:ahLst/>
              <a:cxnLst/>
              <a:rect l="l" t="t" r="r" b="b"/>
              <a:pathLst>
                <a:path w="2417" h="3550" extrusionOk="0">
                  <a:moveTo>
                    <a:pt x="1001" y="0"/>
                  </a:moveTo>
                  <a:cubicBezTo>
                    <a:pt x="868" y="19"/>
                    <a:pt x="755" y="76"/>
                    <a:pt x="642" y="132"/>
                  </a:cubicBezTo>
                  <a:cubicBezTo>
                    <a:pt x="434" y="246"/>
                    <a:pt x="283" y="416"/>
                    <a:pt x="189" y="623"/>
                  </a:cubicBezTo>
                  <a:cubicBezTo>
                    <a:pt x="38" y="906"/>
                    <a:pt x="0" y="1246"/>
                    <a:pt x="57" y="1567"/>
                  </a:cubicBezTo>
                  <a:cubicBezTo>
                    <a:pt x="57" y="1643"/>
                    <a:pt x="76" y="1737"/>
                    <a:pt x="95" y="1812"/>
                  </a:cubicBezTo>
                  <a:lnTo>
                    <a:pt x="132" y="1907"/>
                  </a:lnTo>
                  <a:lnTo>
                    <a:pt x="132" y="1812"/>
                  </a:lnTo>
                  <a:cubicBezTo>
                    <a:pt x="132" y="1737"/>
                    <a:pt x="132" y="1643"/>
                    <a:pt x="132" y="1567"/>
                  </a:cubicBezTo>
                  <a:cubicBezTo>
                    <a:pt x="132" y="1265"/>
                    <a:pt x="227" y="982"/>
                    <a:pt x="378" y="737"/>
                  </a:cubicBezTo>
                  <a:cubicBezTo>
                    <a:pt x="472" y="567"/>
                    <a:pt x="623" y="453"/>
                    <a:pt x="774" y="378"/>
                  </a:cubicBezTo>
                  <a:cubicBezTo>
                    <a:pt x="884" y="323"/>
                    <a:pt x="994" y="294"/>
                    <a:pt x="1104" y="294"/>
                  </a:cubicBezTo>
                  <a:cubicBezTo>
                    <a:pt x="1183" y="294"/>
                    <a:pt x="1262" y="309"/>
                    <a:pt x="1340" y="340"/>
                  </a:cubicBezTo>
                  <a:cubicBezTo>
                    <a:pt x="1548" y="416"/>
                    <a:pt x="1718" y="548"/>
                    <a:pt x="1831" y="718"/>
                  </a:cubicBezTo>
                  <a:cubicBezTo>
                    <a:pt x="1963" y="906"/>
                    <a:pt x="2039" y="1114"/>
                    <a:pt x="2058" y="1341"/>
                  </a:cubicBezTo>
                  <a:cubicBezTo>
                    <a:pt x="2095" y="1586"/>
                    <a:pt x="2095" y="1812"/>
                    <a:pt x="2058" y="2058"/>
                  </a:cubicBezTo>
                  <a:lnTo>
                    <a:pt x="2058" y="2096"/>
                  </a:lnTo>
                  <a:lnTo>
                    <a:pt x="2058" y="2115"/>
                  </a:lnTo>
                  <a:lnTo>
                    <a:pt x="2039" y="2096"/>
                  </a:lnTo>
                  <a:cubicBezTo>
                    <a:pt x="1982" y="2058"/>
                    <a:pt x="1926" y="2020"/>
                    <a:pt x="1850" y="2001"/>
                  </a:cubicBezTo>
                  <a:cubicBezTo>
                    <a:pt x="1784" y="1982"/>
                    <a:pt x="1713" y="1973"/>
                    <a:pt x="1642" y="1973"/>
                  </a:cubicBezTo>
                  <a:cubicBezTo>
                    <a:pt x="1572" y="1973"/>
                    <a:pt x="1501" y="1982"/>
                    <a:pt x="1435" y="2001"/>
                  </a:cubicBezTo>
                  <a:cubicBezTo>
                    <a:pt x="1208" y="2077"/>
                    <a:pt x="1019" y="2284"/>
                    <a:pt x="963" y="2530"/>
                  </a:cubicBezTo>
                  <a:cubicBezTo>
                    <a:pt x="906" y="2719"/>
                    <a:pt x="944" y="2907"/>
                    <a:pt x="1019" y="3077"/>
                  </a:cubicBezTo>
                  <a:cubicBezTo>
                    <a:pt x="1095" y="3209"/>
                    <a:pt x="1189" y="3323"/>
                    <a:pt x="1303" y="3398"/>
                  </a:cubicBezTo>
                  <a:cubicBezTo>
                    <a:pt x="1378" y="3455"/>
                    <a:pt x="1454" y="3493"/>
                    <a:pt x="1529" y="3530"/>
                  </a:cubicBezTo>
                  <a:lnTo>
                    <a:pt x="1624" y="3549"/>
                  </a:lnTo>
                  <a:lnTo>
                    <a:pt x="1548" y="3511"/>
                  </a:lnTo>
                  <a:cubicBezTo>
                    <a:pt x="1472" y="3474"/>
                    <a:pt x="1416" y="3417"/>
                    <a:pt x="1359" y="3342"/>
                  </a:cubicBezTo>
                  <a:cubicBezTo>
                    <a:pt x="1265" y="3266"/>
                    <a:pt x="1189" y="3153"/>
                    <a:pt x="1152" y="3039"/>
                  </a:cubicBezTo>
                  <a:cubicBezTo>
                    <a:pt x="1095" y="2888"/>
                    <a:pt x="1095" y="2737"/>
                    <a:pt x="1152" y="2586"/>
                  </a:cubicBezTo>
                  <a:cubicBezTo>
                    <a:pt x="1208" y="2417"/>
                    <a:pt x="1340" y="2303"/>
                    <a:pt x="1510" y="2247"/>
                  </a:cubicBezTo>
                  <a:cubicBezTo>
                    <a:pt x="1586" y="2247"/>
                    <a:pt x="1661" y="2247"/>
                    <a:pt x="1737" y="2266"/>
                  </a:cubicBezTo>
                  <a:cubicBezTo>
                    <a:pt x="1775" y="2284"/>
                    <a:pt x="1812" y="2303"/>
                    <a:pt x="1850" y="2341"/>
                  </a:cubicBezTo>
                  <a:cubicBezTo>
                    <a:pt x="1869" y="2360"/>
                    <a:pt x="1888" y="2379"/>
                    <a:pt x="1907" y="2398"/>
                  </a:cubicBezTo>
                  <a:cubicBezTo>
                    <a:pt x="1926" y="2398"/>
                    <a:pt x="1944" y="2398"/>
                    <a:pt x="1944" y="2435"/>
                  </a:cubicBezTo>
                  <a:lnTo>
                    <a:pt x="1982" y="2586"/>
                  </a:lnTo>
                  <a:lnTo>
                    <a:pt x="2152" y="3190"/>
                  </a:lnTo>
                  <a:lnTo>
                    <a:pt x="2171" y="3323"/>
                  </a:lnTo>
                  <a:lnTo>
                    <a:pt x="2228" y="3021"/>
                  </a:lnTo>
                  <a:lnTo>
                    <a:pt x="2228" y="2983"/>
                  </a:lnTo>
                  <a:lnTo>
                    <a:pt x="2228" y="2964"/>
                  </a:lnTo>
                  <a:lnTo>
                    <a:pt x="2246" y="2888"/>
                  </a:lnTo>
                  <a:lnTo>
                    <a:pt x="2265" y="2737"/>
                  </a:lnTo>
                  <a:lnTo>
                    <a:pt x="2322" y="2398"/>
                  </a:lnTo>
                  <a:lnTo>
                    <a:pt x="2360" y="2209"/>
                  </a:lnTo>
                  <a:lnTo>
                    <a:pt x="2379" y="2077"/>
                  </a:lnTo>
                  <a:cubicBezTo>
                    <a:pt x="2416" y="1812"/>
                    <a:pt x="2416" y="1548"/>
                    <a:pt x="2379" y="1284"/>
                  </a:cubicBezTo>
                  <a:cubicBezTo>
                    <a:pt x="2341" y="1001"/>
                    <a:pt x="2228" y="737"/>
                    <a:pt x="2077" y="510"/>
                  </a:cubicBezTo>
                  <a:cubicBezTo>
                    <a:pt x="1907" y="283"/>
                    <a:pt x="1661" y="132"/>
                    <a:pt x="1397" y="38"/>
                  </a:cubicBezTo>
                  <a:cubicBezTo>
                    <a:pt x="1340" y="19"/>
                    <a:pt x="1265" y="19"/>
                    <a:pt x="1208"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4" name="Google Shape;1403;p43">
              <a:extLst>
                <a:ext uri="{FF2B5EF4-FFF2-40B4-BE49-F238E27FC236}">
                  <a16:creationId xmlns:a16="http://schemas.microsoft.com/office/drawing/2014/main" id="{5E7294D6-597B-9202-058A-51D3208FC1DD}"/>
                </a:ext>
              </a:extLst>
            </p:cNvPr>
            <p:cNvSpPr/>
            <p:nvPr/>
          </p:nvSpPr>
          <p:spPr>
            <a:xfrm>
              <a:off x="6886700" y="2530091"/>
              <a:ext cx="185975" cy="182325"/>
            </a:xfrm>
            <a:custGeom>
              <a:avLst/>
              <a:gdLst/>
              <a:ahLst/>
              <a:cxnLst/>
              <a:rect l="l" t="t" r="r" b="b"/>
              <a:pathLst>
                <a:path w="7439" h="7293" extrusionOk="0">
                  <a:moveTo>
                    <a:pt x="2931" y="1"/>
                  </a:moveTo>
                  <a:cubicBezTo>
                    <a:pt x="2058" y="1"/>
                    <a:pt x="805" y="96"/>
                    <a:pt x="1" y="572"/>
                  </a:cubicBezTo>
                  <a:cubicBezTo>
                    <a:pt x="1" y="572"/>
                    <a:pt x="227" y="4630"/>
                    <a:pt x="2474" y="7292"/>
                  </a:cubicBezTo>
                  <a:cubicBezTo>
                    <a:pt x="2474" y="7292"/>
                    <a:pt x="2533" y="7293"/>
                    <a:pt x="2639" y="7293"/>
                  </a:cubicBezTo>
                  <a:cubicBezTo>
                    <a:pt x="3414" y="7293"/>
                    <a:pt x="6691" y="7249"/>
                    <a:pt x="7438" y="6518"/>
                  </a:cubicBezTo>
                  <a:cubicBezTo>
                    <a:pt x="7438" y="6518"/>
                    <a:pt x="4550" y="3196"/>
                    <a:pt x="3927" y="43"/>
                  </a:cubicBezTo>
                  <a:cubicBezTo>
                    <a:pt x="3927" y="43"/>
                    <a:pt x="3513" y="1"/>
                    <a:pt x="2931"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5" name="Google Shape;1404;p43">
              <a:extLst>
                <a:ext uri="{FF2B5EF4-FFF2-40B4-BE49-F238E27FC236}">
                  <a16:creationId xmlns:a16="http://schemas.microsoft.com/office/drawing/2014/main" id="{A5E2FE7C-0BB3-8DFA-FBDF-BCCF72CA10F8}"/>
                </a:ext>
              </a:extLst>
            </p:cNvPr>
            <p:cNvSpPr/>
            <p:nvPr/>
          </p:nvSpPr>
          <p:spPr>
            <a:xfrm>
              <a:off x="6897100" y="2572691"/>
              <a:ext cx="84025" cy="20775"/>
            </a:xfrm>
            <a:custGeom>
              <a:avLst/>
              <a:gdLst/>
              <a:ahLst/>
              <a:cxnLst/>
              <a:rect l="l" t="t" r="r" b="b"/>
              <a:pathLst>
                <a:path w="3361" h="831" extrusionOk="0">
                  <a:moveTo>
                    <a:pt x="3360" y="0"/>
                  </a:moveTo>
                  <a:lnTo>
                    <a:pt x="3209" y="38"/>
                  </a:lnTo>
                  <a:cubicBezTo>
                    <a:pt x="3115" y="57"/>
                    <a:pt x="2983" y="114"/>
                    <a:pt x="2832" y="170"/>
                  </a:cubicBezTo>
                  <a:cubicBezTo>
                    <a:pt x="2756" y="189"/>
                    <a:pt x="2681" y="208"/>
                    <a:pt x="2586" y="246"/>
                  </a:cubicBezTo>
                  <a:cubicBezTo>
                    <a:pt x="2492" y="265"/>
                    <a:pt x="2416" y="302"/>
                    <a:pt x="2303" y="321"/>
                  </a:cubicBezTo>
                  <a:cubicBezTo>
                    <a:pt x="2209" y="340"/>
                    <a:pt x="2114" y="378"/>
                    <a:pt x="2020" y="397"/>
                  </a:cubicBezTo>
                  <a:cubicBezTo>
                    <a:pt x="1925" y="416"/>
                    <a:pt x="1812" y="435"/>
                    <a:pt x="1718" y="453"/>
                  </a:cubicBezTo>
                  <a:cubicBezTo>
                    <a:pt x="1605" y="472"/>
                    <a:pt x="1510" y="472"/>
                    <a:pt x="1397" y="491"/>
                  </a:cubicBezTo>
                  <a:cubicBezTo>
                    <a:pt x="1303" y="510"/>
                    <a:pt x="1208" y="510"/>
                    <a:pt x="1095" y="510"/>
                  </a:cubicBezTo>
                  <a:cubicBezTo>
                    <a:pt x="1000" y="510"/>
                    <a:pt x="906" y="529"/>
                    <a:pt x="812" y="529"/>
                  </a:cubicBezTo>
                  <a:lnTo>
                    <a:pt x="0" y="529"/>
                  </a:lnTo>
                  <a:lnTo>
                    <a:pt x="151" y="604"/>
                  </a:lnTo>
                  <a:cubicBezTo>
                    <a:pt x="264" y="661"/>
                    <a:pt x="396" y="699"/>
                    <a:pt x="529" y="737"/>
                  </a:cubicBezTo>
                  <a:cubicBezTo>
                    <a:pt x="623" y="737"/>
                    <a:pt x="698" y="774"/>
                    <a:pt x="793" y="793"/>
                  </a:cubicBezTo>
                  <a:cubicBezTo>
                    <a:pt x="887" y="793"/>
                    <a:pt x="1000" y="831"/>
                    <a:pt x="1095" y="831"/>
                  </a:cubicBezTo>
                  <a:lnTo>
                    <a:pt x="1435" y="831"/>
                  </a:lnTo>
                  <a:cubicBezTo>
                    <a:pt x="1548" y="812"/>
                    <a:pt x="1661" y="812"/>
                    <a:pt x="1774" y="793"/>
                  </a:cubicBezTo>
                  <a:cubicBezTo>
                    <a:pt x="1888" y="774"/>
                    <a:pt x="2001" y="755"/>
                    <a:pt x="2095" y="718"/>
                  </a:cubicBezTo>
                  <a:cubicBezTo>
                    <a:pt x="2209" y="680"/>
                    <a:pt x="2303" y="642"/>
                    <a:pt x="2416" y="604"/>
                  </a:cubicBezTo>
                  <a:cubicBezTo>
                    <a:pt x="2511" y="586"/>
                    <a:pt x="2605" y="529"/>
                    <a:pt x="2681" y="472"/>
                  </a:cubicBezTo>
                  <a:cubicBezTo>
                    <a:pt x="2775" y="435"/>
                    <a:pt x="2850" y="397"/>
                    <a:pt x="2926" y="340"/>
                  </a:cubicBezTo>
                  <a:cubicBezTo>
                    <a:pt x="3039" y="265"/>
                    <a:pt x="3134" y="189"/>
                    <a:pt x="3247" y="95"/>
                  </a:cubicBezTo>
                  <a:lnTo>
                    <a:pt x="3360" y="0"/>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6" name="Google Shape;1405;p43">
              <a:extLst>
                <a:ext uri="{FF2B5EF4-FFF2-40B4-BE49-F238E27FC236}">
                  <a16:creationId xmlns:a16="http://schemas.microsoft.com/office/drawing/2014/main" id="{951A0319-BE82-9808-0E73-CACA2CAC4BB7}"/>
                </a:ext>
              </a:extLst>
            </p:cNvPr>
            <p:cNvSpPr/>
            <p:nvPr/>
          </p:nvSpPr>
          <p:spPr>
            <a:xfrm>
              <a:off x="6812150" y="2344266"/>
              <a:ext cx="240225" cy="204600"/>
            </a:xfrm>
            <a:custGeom>
              <a:avLst/>
              <a:gdLst/>
              <a:ahLst/>
              <a:cxnLst/>
              <a:rect l="l" t="t" r="r" b="b"/>
              <a:pathLst>
                <a:path w="9609" h="8184" extrusionOk="0">
                  <a:moveTo>
                    <a:pt x="3578" y="0"/>
                  </a:moveTo>
                  <a:cubicBezTo>
                    <a:pt x="3569" y="0"/>
                    <a:pt x="3559" y="1"/>
                    <a:pt x="3549" y="1"/>
                  </a:cubicBezTo>
                  <a:cubicBezTo>
                    <a:pt x="2265" y="58"/>
                    <a:pt x="3266" y="3569"/>
                    <a:pt x="3266" y="3569"/>
                  </a:cubicBezTo>
                  <a:cubicBezTo>
                    <a:pt x="3266" y="3569"/>
                    <a:pt x="1849" y="1485"/>
                    <a:pt x="989" y="1485"/>
                  </a:cubicBezTo>
                  <a:cubicBezTo>
                    <a:pt x="934" y="1485"/>
                    <a:pt x="881" y="1493"/>
                    <a:pt x="831" y="1511"/>
                  </a:cubicBezTo>
                  <a:cubicBezTo>
                    <a:pt x="0" y="1794"/>
                    <a:pt x="2567" y="7797"/>
                    <a:pt x="3436" y="8118"/>
                  </a:cubicBezTo>
                  <a:cubicBezTo>
                    <a:pt x="3557" y="8164"/>
                    <a:pt x="3715" y="8184"/>
                    <a:pt x="3896" y="8184"/>
                  </a:cubicBezTo>
                  <a:cubicBezTo>
                    <a:pt x="4981" y="8184"/>
                    <a:pt x="6909" y="7476"/>
                    <a:pt x="6909" y="7476"/>
                  </a:cubicBezTo>
                  <a:cubicBezTo>
                    <a:pt x="6909" y="7476"/>
                    <a:pt x="9608" y="6023"/>
                    <a:pt x="9495" y="4966"/>
                  </a:cubicBezTo>
                  <a:cubicBezTo>
                    <a:pt x="9460" y="4639"/>
                    <a:pt x="9182" y="4527"/>
                    <a:pt x="8817" y="4527"/>
                  </a:cubicBezTo>
                  <a:cubicBezTo>
                    <a:pt x="8028" y="4527"/>
                    <a:pt x="6834" y="5051"/>
                    <a:pt x="6815" y="5060"/>
                  </a:cubicBezTo>
                  <a:lnTo>
                    <a:pt x="6815" y="5060"/>
                  </a:lnTo>
                  <a:cubicBezTo>
                    <a:pt x="6842" y="4983"/>
                    <a:pt x="8022" y="1012"/>
                    <a:pt x="7003" y="586"/>
                  </a:cubicBezTo>
                  <a:cubicBezTo>
                    <a:pt x="6941" y="559"/>
                    <a:pt x="6880" y="546"/>
                    <a:pt x="6820" y="546"/>
                  </a:cubicBezTo>
                  <a:cubicBezTo>
                    <a:pt x="5888" y="546"/>
                    <a:pt x="5172" y="3625"/>
                    <a:pt x="5172" y="3625"/>
                  </a:cubicBezTo>
                  <a:cubicBezTo>
                    <a:pt x="5172" y="3625"/>
                    <a:pt x="4838" y="0"/>
                    <a:pt x="3578"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7" name="Google Shape;1406;p43">
              <a:extLst>
                <a:ext uri="{FF2B5EF4-FFF2-40B4-BE49-F238E27FC236}">
                  <a16:creationId xmlns:a16="http://schemas.microsoft.com/office/drawing/2014/main" id="{F41549D9-5BAB-770D-0AFB-371BD8E55E2D}"/>
                </a:ext>
              </a:extLst>
            </p:cNvPr>
            <p:cNvSpPr/>
            <p:nvPr/>
          </p:nvSpPr>
          <p:spPr>
            <a:xfrm>
              <a:off x="6907000" y="2478416"/>
              <a:ext cx="40600" cy="40975"/>
            </a:xfrm>
            <a:custGeom>
              <a:avLst/>
              <a:gdLst/>
              <a:ahLst/>
              <a:cxnLst/>
              <a:rect l="l" t="t" r="r" b="b"/>
              <a:pathLst>
                <a:path w="1624" h="1639" extrusionOk="0">
                  <a:moveTo>
                    <a:pt x="208" y="1"/>
                  </a:moveTo>
                  <a:cubicBezTo>
                    <a:pt x="137" y="1"/>
                    <a:pt x="67" y="5"/>
                    <a:pt x="0" y="15"/>
                  </a:cubicBezTo>
                  <a:lnTo>
                    <a:pt x="359" y="204"/>
                  </a:lnTo>
                  <a:lnTo>
                    <a:pt x="510" y="279"/>
                  </a:lnTo>
                  <a:cubicBezTo>
                    <a:pt x="567" y="317"/>
                    <a:pt x="623" y="355"/>
                    <a:pt x="680" y="374"/>
                  </a:cubicBezTo>
                  <a:cubicBezTo>
                    <a:pt x="737" y="411"/>
                    <a:pt x="793" y="449"/>
                    <a:pt x="850" y="506"/>
                  </a:cubicBezTo>
                  <a:cubicBezTo>
                    <a:pt x="907" y="543"/>
                    <a:pt x="963" y="581"/>
                    <a:pt x="1001" y="638"/>
                  </a:cubicBezTo>
                  <a:cubicBezTo>
                    <a:pt x="1058" y="676"/>
                    <a:pt x="1095" y="732"/>
                    <a:pt x="1133" y="789"/>
                  </a:cubicBezTo>
                  <a:cubicBezTo>
                    <a:pt x="1190" y="827"/>
                    <a:pt x="1227" y="883"/>
                    <a:pt x="1246" y="940"/>
                  </a:cubicBezTo>
                  <a:lnTo>
                    <a:pt x="1341" y="1110"/>
                  </a:lnTo>
                  <a:cubicBezTo>
                    <a:pt x="1360" y="1166"/>
                    <a:pt x="1397" y="1204"/>
                    <a:pt x="1416" y="1261"/>
                  </a:cubicBezTo>
                  <a:cubicBezTo>
                    <a:pt x="1454" y="1374"/>
                    <a:pt x="1492" y="1468"/>
                    <a:pt x="1511" y="1525"/>
                  </a:cubicBezTo>
                  <a:lnTo>
                    <a:pt x="1548" y="1638"/>
                  </a:lnTo>
                  <a:lnTo>
                    <a:pt x="1586" y="1525"/>
                  </a:lnTo>
                  <a:cubicBezTo>
                    <a:pt x="1605" y="1431"/>
                    <a:pt x="1624" y="1336"/>
                    <a:pt x="1624" y="1223"/>
                  </a:cubicBezTo>
                  <a:cubicBezTo>
                    <a:pt x="1624" y="1072"/>
                    <a:pt x="1586" y="940"/>
                    <a:pt x="1529" y="808"/>
                  </a:cubicBezTo>
                  <a:cubicBezTo>
                    <a:pt x="1492" y="713"/>
                    <a:pt x="1454" y="657"/>
                    <a:pt x="1416" y="581"/>
                  </a:cubicBezTo>
                  <a:cubicBezTo>
                    <a:pt x="1360" y="506"/>
                    <a:pt x="1303" y="449"/>
                    <a:pt x="1246" y="374"/>
                  </a:cubicBezTo>
                  <a:cubicBezTo>
                    <a:pt x="1171" y="317"/>
                    <a:pt x="1114" y="279"/>
                    <a:pt x="1039" y="223"/>
                  </a:cubicBezTo>
                  <a:cubicBezTo>
                    <a:pt x="963" y="185"/>
                    <a:pt x="888" y="147"/>
                    <a:pt x="831" y="109"/>
                  </a:cubicBezTo>
                  <a:cubicBezTo>
                    <a:pt x="756" y="90"/>
                    <a:pt x="680" y="72"/>
                    <a:pt x="604" y="53"/>
                  </a:cubicBezTo>
                  <a:cubicBezTo>
                    <a:pt x="548" y="34"/>
                    <a:pt x="472" y="15"/>
                    <a:pt x="416" y="15"/>
                  </a:cubicBezTo>
                  <a:cubicBezTo>
                    <a:pt x="350" y="5"/>
                    <a:pt x="279" y="1"/>
                    <a:pt x="208"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8" name="Google Shape;1407;p43">
              <a:extLst>
                <a:ext uri="{FF2B5EF4-FFF2-40B4-BE49-F238E27FC236}">
                  <a16:creationId xmlns:a16="http://schemas.microsoft.com/office/drawing/2014/main" id="{1631B228-F252-686E-97CF-7C7C86076E88}"/>
                </a:ext>
              </a:extLst>
            </p:cNvPr>
            <p:cNvSpPr/>
            <p:nvPr/>
          </p:nvSpPr>
          <p:spPr>
            <a:xfrm>
              <a:off x="7088225" y="2307991"/>
              <a:ext cx="383100" cy="73325"/>
            </a:xfrm>
            <a:custGeom>
              <a:avLst/>
              <a:gdLst/>
              <a:ahLst/>
              <a:cxnLst/>
              <a:rect l="l" t="t" r="r" b="b"/>
              <a:pathLst>
                <a:path w="15324" h="2933" extrusionOk="0">
                  <a:moveTo>
                    <a:pt x="5645" y="1"/>
                  </a:moveTo>
                  <a:cubicBezTo>
                    <a:pt x="2702" y="1"/>
                    <a:pt x="181" y="456"/>
                    <a:pt x="113" y="1188"/>
                  </a:cubicBezTo>
                  <a:cubicBezTo>
                    <a:pt x="0" y="2132"/>
                    <a:pt x="2473" y="2547"/>
                    <a:pt x="6267" y="2849"/>
                  </a:cubicBezTo>
                  <a:cubicBezTo>
                    <a:pt x="6990" y="2906"/>
                    <a:pt x="7766" y="2932"/>
                    <a:pt x="8547" y="2932"/>
                  </a:cubicBezTo>
                  <a:cubicBezTo>
                    <a:pt x="11889" y="2932"/>
                    <a:pt x="15324" y="2456"/>
                    <a:pt x="15064" y="1905"/>
                  </a:cubicBezTo>
                  <a:cubicBezTo>
                    <a:pt x="14743" y="1226"/>
                    <a:pt x="9986" y="112"/>
                    <a:pt x="6626" y="17"/>
                  </a:cubicBezTo>
                  <a:cubicBezTo>
                    <a:pt x="6296" y="6"/>
                    <a:pt x="5968" y="1"/>
                    <a:pt x="56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9" name="Google Shape;1408;p43">
              <a:extLst>
                <a:ext uri="{FF2B5EF4-FFF2-40B4-BE49-F238E27FC236}">
                  <a16:creationId xmlns:a16="http://schemas.microsoft.com/office/drawing/2014/main" id="{AEA60BB6-F7B0-3BB7-83BD-1230F585D670}"/>
                </a:ext>
              </a:extLst>
            </p:cNvPr>
            <p:cNvSpPr/>
            <p:nvPr/>
          </p:nvSpPr>
          <p:spPr>
            <a:xfrm>
              <a:off x="5675775" y="2067041"/>
              <a:ext cx="2304850" cy="845300"/>
            </a:xfrm>
            <a:custGeom>
              <a:avLst/>
              <a:gdLst/>
              <a:ahLst/>
              <a:cxnLst/>
              <a:rect l="l" t="t" r="r" b="b"/>
              <a:pathLst>
                <a:path w="92194" h="33812" extrusionOk="0">
                  <a:moveTo>
                    <a:pt x="46328" y="2765"/>
                  </a:moveTo>
                  <a:cubicBezTo>
                    <a:pt x="46339" y="2765"/>
                    <a:pt x="46350" y="2765"/>
                    <a:pt x="46361" y="2765"/>
                  </a:cubicBezTo>
                  <a:lnTo>
                    <a:pt x="46380" y="2765"/>
                  </a:lnTo>
                  <a:cubicBezTo>
                    <a:pt x="57970" y="2879"/>
                    <a:pt x="81510" y="6541"/>
                    <a:pt x="84907" y="12525"/>
                  </a:cubicBezTo>
                  <a:cubicBezTo>
                    <a:pt x="87550" y="17187"/>
                    <a:pt x="86267" y="25266"/>
                    <a:pt x="85568" y="28589"/>
                  </a:cubicBezTo>
                  <a:cubicBezTo>
                    <a:pt x="85417" y="29326"/>
                    <a:pt x="84760" y="29841"/>
                    <a:pt x="84020" y="29841"/>
                  </a:cubicBezTo>
                  <a:cubicBezTo>
                    <a:pt x="83927" y="29841"/>
                    <a:pt x="83832" y="29833"/>
                    <a:pt x="83737" y="29816"/>
                  </a:cubicBezTo>
                  <a:cubicBezTo>
                    <a:pt x="79523" y="29071"/>
                    <a:pt x="66604" y="27050"/>
                    <a:pt x="49639" y="27050"/>
                  </a:cubicBezTo>
                  <a:cubicBezTo>
                    <a:pt x="48974" y="27050"/>
                    <a:pt x="48303" y="27053"/>
                    <a:pt x="47626" y="27060"/>
                  </a:cubicBezTo>
                  <a:cubicBezTo>
                    <a:pt x="46777" y="27060"/>
                    <a:pt x="46078" y="26418"/>
                    <a:pt x="46022" y="25568"/>
                  </a:cubicBezTo>
                  <a:cubicBezTo>
                    <a:pt x="45776" y="21189"/>
                    <a:pt x="45078" y="9882"/>
                    <a:pt x="44776" y="4427"/>
                  </a:cubicBezTo>
                  <a:cubicBezTo>
                    <a:pt x="44720" y="3531"/>
                    <a:pt x="45419" y="2765"/>
                    <a:pt x="46328" y="2765"/>
                  </a:cubicBezTo>
                  <a:close/>
                  <a:moveTo>
                    <a:pt x="41147" y="2896"/>
                  </a:moveTo>
                  <a:cubicBezTo>
                    <a:pt x="41966" y="2896"/>
                    <a:pt x="42663" y="3526"/>
                    <a:pt x="42718" y="4370"/>
                  </a:cubicBezTo>
                  <a:lnTo>
                    <a:pt x="44209" y="25474"/>
                  </a:lnTo>
                  <a:cubicBezTo>
                    <a:pt x="44266" y="26361"/>
                    <a:pt x="43586" y="27135"/>
                    <a:pt x="42699" y="27154"/>
                  </a:cubicBezTo>
                  <a:cubicBezTo>
                    <a:pt x="32242" y="27494"/>
                    <a:pt x="20614" y="28683"/>
                    <a:pt x="8759" y="31326"/>
                  </a:cubicBezTo>
                  <a:cubicBezTo>
                    <a:pt x="8642" y="31352"/>
                    <a:pt x="8526" y="31365"/>
                    <a:pt x="8411" y="31365"/>
                  </a:cubicBezTo>
                  <a:cubicBezTo>
                    <a:pt x="7707" y="31365"/>
                    <a:pt x="7069" y="30888"/>
                    <a:pt x="6890" y="30174"/>
                  </a:cubicBezTo>
                  <a:cubicBezTo>
                    <a:pt x="5890" y="26248"/>
                    <a:pt x="3549" y="15564"/>
                    <a:pt x="6494" y="11317"/>
                  </a:cubicBezTo>
                  <a:cubicBezTo>
                    <a:pt x="9665" y="6767"/>
                    <a:pt x="28542" y="3596"/>
                    <a:pt x="41076" y="2898"/>
                  </a:cubicBezTo>
                  <a:cubicBezTo>
                    <a:pt x="41100" y="2897"/>
                    <a:pt x="41123" y="2896"/>
                    <a:pt x="41147" y="2896"/>
                  </a:cubicBezTo>
                  <a:close/>
                  <a:moveTo>
                    <a:pt x="42903" y="0"/>
                  </a:moveTo>
                  <a:cubicBezTo>
                    <a:pt x="30722" y="0"/>
                    <a:pt x="10789" y="3278"/>
                    <a:pt x="4984" y="9523"/>
                  </a:cubicBezTo>
                  <a:cubicBezTo>
                    <a:pt x="0" y="14865"/>
                    <a:pt x="4021" y="28362"/>
                    <a:pt x="5512" y="32742"/>
                  </a:cubicBezTo>
                  <a:cubicBezTo>
                    <a:pt x="5733" y="33389"/>
                    <a:pt x="6337" y="33811"/>
                    <a:pt x="6992" y="33811"/>
                  </a:cubicBezTo>
                  <a:cubicBezTo>
                    <a:pt x="7120" y="33811"/>
                    <a:pt x="7251" y="33795"/>
                    <a:pt x="7381" y="33761"/>
                  </a:cubicBezTo>
                  <a:cubicBezTo>
                    <a:pt x="11803" y="32678"/>
                    <a:pt x="26746" y="29486"/>
                    <a:pt x="50036" y="29486"/>
                  </a:cubicBezTo>
                  <a:cubicBezTo>
                    <a:pt x="60447" y="29486"/>
                    <a:pt x="72525" y="30124"/>
                    <a:pt x="86078" y="31873"/>
                  </a:cubicBezTo>
                  <a:cubicBezTo>
                    <a:pt x="86155" y="31885"/>
                    <a:pt x="86231" y="31890"/>
                    <a:pt x="86306" y="31890"/>
                  </a:cubicBezTo>
                  <a:cubicBezTo>
                    <a:pt x="86989" y="31890"/>
                    <a:pt x="87591" y="31440"/>
                    <a:pt x="87796" y="30760"/>
                  </a:cubicBezTo>
                  <a:cubicBezTo>
                    <a:pt x="89060" y="26475"/>
                    <a:pt x="92194" y="12732"/>
                    <a:pt x="84228" y="7126"/>
                  </a:cubicBezTo>
                  <a:cubicBezTo>
                    <a:pt x="74771" y="444"/>
                    <a:pt x="56045" y="217"/>
                    <a:pt x="44002" y="9"/>
                  </a:cubicBezTo>
                  <a:cubicBezTo>
                    <a:pt x="43643" y="3"/>
                    <a:pt x="43277" y="0"/>
                    <a:pt x="429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0" name="Google Shape;1409;p43">
              <a:extLst>
                <a:ext uri="{FF2B5EF4-FFF2-40B4-BE49-F238E27FC236}">
                  <a16:creationId xmlns:a16="http://schemas.microsoft.com/office/drawing/2014/main" id="{3F1B8DEA-03C0-3DDE-E63A-F2559B68A679}"/>
                </a:ext>
              </a:extLst>
            </p:cNvPr>
            <p:cNvSpPr/>
            <p:nvPr/>
          </p:nvSpPr>
          <p:spPr>
            <a:xfrm>
              <a:off x="5571625" y="1600816"/>
              <a:ext cx="2539725" cy="766150"/>
            </a:xfrm>
            <a:custGeom>
              <a:avLst/>
              <a:gdLst/>
              <a:ahLst/>
              <a:cxnLst/>
              <a:rect l="l" t="t" r="r" b="b"/>
              <a:pathLst>
                <a:path w="101589" h="30646" extrusionOk="0">
                  <a:moveTo>
                    <a:pt x="51103" y="0"/>
                  </a:moveTo>
                  <a:cubicBezTo>
                    <a:pt x="13672" y="0"/>
                    <a:pt x="1" y="24410"/>
                    <a:pt x="599" y="27455"/>
                  </a:cubicBezTo>
                  <a:cubicBezTo>
                    <a:pt x="1203" y="30551"/>
                    <a:pt x="2845" y="30645"/>
                    <a:pt x="2845" y="30645"/>
                  </a:cubicBezTo>
                  <a:cubicBezTo>
                    <a:pt x="2845" y="30645"/>
                    <a:pt x="19362" y="21339"/>
                    <a:pt x="48054" y="19980"/>
                  </a:cubicBezTo>
                  <a:cubicBezTo>
                    <a:pt x="49105" y="19930"/>
                    <a:pt x="50168" y="19906"/>
                    <a:pt x="51240" y="19906"/>
                  </a:cubicBezTo>
                  <a:cubicBezTo>
                    <a:pt x="72830" y="19906"/>
                    <a:pt x="97964" y="29569"/>
                    <a:pt x="97964" y="29569"/>
                  </a:cubicBezTo>
                  <a:cubicBezTo>
                    <a:pt x="97964" y="29569"/>
                    <a:pt x="97968" y="29569"/>
                    <a:pt x="97974" y="29569"/>
                  </a:cubicBezTo>
                  <a:cubicBezTo>
                    <a:pt x="98132" y="29569"/>
                    <a:pt x="100200" y="29517"/>
                    <a:pt x="100890" y="26794"/>
                  </a:cubicBezTo>
                  <a:cubicBezTo>
                    <a:pt x="101589" y="23963"/>
                    <a:pt x="90621" y="537"/>
                    <a:pt x="52302" y="8"/>
                  </a:cubicBezTo>
                  <a:cubicBezTo>
                    <a:pt x="51899" y="3"/>
                    <a:pt x="51500" y="0"/>
                    <a:pt x="51103"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1" name="Google Shape;1410;p43">
              <a:extLst>
                <a:ext uri="{FF2B5EF4-FFF2-40B4-BE49-F238E27FC236}">
                  <a16:creationId xmlns:a16="http://schemas.microsoft.com/office/drawing/2014/main" id="{B0D950A2-CC33-C569-EDDF-66B26B7896A7}"/>
                </a:ext>
              </a:extLst>
            </p:cNvPr>
            <p:cNvSpPr/>
            <p:nvPr/>
          </p:nvSpPr>
          <p:spPr>
            <a:xfrm>
              <a:off x="5625750" y="1592841"/>
              <a:ext cx="2437475" cy="592900"/>
            </a:xfrm>
            <a:custGeom>
              <a:avLst/>
              <a:gdLst/>
              <a:ahLst/>
              <a:cxnLst/>
              <a:rect l="l" t="t" r="r" b="b"/>
              <a:pathLst>
                <a:path w="97499" h="23716" extrusionOk="0">
                  <a:moveTo>
                    <a:pt x="46954" y="0"/>
                  </a:moveTo>
                  <a:cubicBezTo>
                    <a:pt x="44044" y="0"/>
                    <a:pt x="41147" y="178"/>
                    <a:pt x="38263" y="535"/>
                  </a:cubicBezTo>
                  <a:cubicBezTo>
                    <a:pt x="34866" y="969"/>
                    <a:pt x="31505" y="1686"/>
                    <a:pt x="28240" y="2687"/>
                  </a:cubicBezTo>
                  <a:cubicBezTo>
                    <a:pt x="25163" y="3631"/>
                    <a:pt x="22199" y="4839"/>
                    <a:pt x="19349" y="6311"/>
                  </a:cubicBezTo>
                  <a:cubicBezTo>
                    <a:pt x="16782" y="7614"/>
                    <a:pt x="14347" y="9124"/>
                    <a:pt x="12044" y="10842"/>
                  </a:cubicBezTo>
                  <a:cubicBezTo>
                    <a:pt x="8589" y="13390"/>
                    <a:pt x="5475" y="16372"/>
                    <a:pt x="2775" y="19733"/>
                  </a:cubicBezTo>
                  <a:cubicBezTo>
                    <a:pt x="1813" y="20941"/>
                    <a:pt x="1114" y="21941"/>
                    <a:pt x="661" y="22640"/>
                  </a:cubicBezTo>
                  <a:cubicBezTo>
                    <a:pt x="208" y="23338"/>
                    <a:pt x="0" y="23716"/>
                    <a:pt x="0" y="23716"/>
                  </a:cubicBezTo>
                  <a:cubicBezTo>
                    <a:pt x="0" y="23716"/>
                    <a:pt x="246" y="23357"/>
                    <a:pt x="718" y="22677"/>
                  </a:cubicBezTo>
                  <a:cubicBezTo>
                    <a:pt x="1190" y="21998"/>
                    <a:pt x="1907" y="21016"/>
                    <a:pt x="2889" y="19827"/>
                  </a:cubicBezTo>
                  <a:cubicBezTo>
                    <a:pt x="5645" y="16561"/>
                    <a:pt x="8797" y="13654"/>
                    <a:pt x="12251" y="11163"/>
                  </a:cubicBezTo>
                  <a:cubicBezTo>
                    <a:pt x="14573" y="9520"/>
                    <a:pt x="17008" y="8048"/>
                    <a:pt x="19557" y="6764"/>
                  </a:cubicBezTo>
                  <a:cubicBezTo>
                    <a:pt x="22407" y="5349"/>
                    <a:pt x="25352" y="4178"/>
                    <a:pt x="28391" y="3272"/>
                  </a:cubicBezTo>
                  <a:cubicBezTo>
                    <a:pt x="31638" y="2309"/>
                    <a:pt x="34979" y="1611"/>
                    <a:pt x="38339" y="1215"/>
                  </a:cubicBezTo>
                  <a:cubicBezTo>
                    <a:pt x="41188" y="874"/>
                    <a:pt x="44062" y="698"/>
                    <a:pt x="46941" y="698"/>
                  </a:cubicBezTo>
                  <a:cubicBezTo>
                    <a:pt x="47572" y="698"/>
                    <a:pt x="48203" y="707"/>
                    <a:pt x="48834" y="724"/>
                  </a:cubicBezTo>
                  <a:cubicBezTo>
                    <a:pt x="52345" y="780"/>
                    <a:pt x="55837" y="1007"/>
                    <a:pt x="59330" y="1422"/>
                  </a:cubicBezTo>
                  <a:cubicBezTo>
                    <a:pt x="62690" y="1819"/>
                    <a:pt x="66031" y="2423"/>
                    <a:pt x="69334" y="3253"/>
                  </a:cubicBezTo>
                  <a:cubicBezTo>
                    <a:pt x="72411" y="4008"/>
                    <a:pt x="75431" y="5028"/>
                    <a:pt x="78338" y="6273"/>
                  </a:cubicBezTo>
                  <a:cubicBezTo>
                    <a:pt x="80962" y="7387"/>
                    <a:pt x="83473" y="8727"/>
                    <a:pt x="85851" y="10275"/>
                  </a:cubicBezTo>
                  <a:cubicBezTo>
                    <a:pt x="87852" y="11597"/>
                    <a:pt x="89740" y="13107"/>
                    <a:pt x="91477" y="14787"/>
                  </a:cubicBezTo>
                  <a:cubicBezTo>
                    <a:pt x="92798" y="16070"/>
                    <a:pt x="94025" y="17467"/>
                    <a:pt x="95120" y="18977"/>
                  </a:cubicBezTo>
                  <a:cubicBezTo>
                    <a:pt x="95837" y="19940"/>
                    <a:pt x="96479" y="20941"/>
                    <a:pt x="97045" y="21998"/>
                  </a:cubicBezTo>
                  <a:cubicBezTo>
                    <a:pt x="97253" y="22356"/>
                    <a:pt x="97385" y="22640"/>
                    <a:pt x="97498" y="22828"/>
                  </a:cubicBezTo>
                  <a:cubicBezTo>
                    <a:pt x="97404" y="22640"/>
                    <a:pt x="97272" y="22338"/>
                    <a:pt x="97083" y="21979"/>
                  </a:cubicBezTo>
                  <a:cubicBezTo>
                    <a:pt x="96535" y="20903"/>
                    <a:pt x="95913" y="19884"/>
                    <a:pt x="95233" y="18883"/>
                  </a:cubicBezTo>
                  <a:cubicBezTo>
                    <a:pt x="94176" y="17354"/>
                    <a:pt x="92968" y="15919"/>
                    <a:pt x="91665" y="14598"/>
                  </a:cubicBezTo>
                  <a:cubicBezTo>
                    <a:pt x="89948" y="12861"/>
                    <a:pt x="88079" y="11314"/>
                    <a:pt x="86078" y="9954"/>
                  </a:cubicBezTo>
                  <a:cubicBezTo>
                    <a:pt x="83699" y="8312"/>
                    <a:pt x="81189" y="6915"/>
                    <a:pt x="78565" y="5764"/>
                  </a:cubicBezTo>
                  <a:cubicBezTo>
                    <a:pt x="75639" y="4461"/>
                    <a:pt x="72600" y="3404"/>
                    <a:pt x="69485" y="2611"/>
                  </a:cubicBezTo>
                  <a:cubicBezTo>
                    <a:pt x="66182" y="1762"/>
                    <a:pt x="62803" y="1139"/>
                    <a:pt x="59405" y="724"/>
                  </a:cubicBezTo>
                  <a:cubicBezTo>
                    <a:pt x="55913" y="308"/>
                    <a:pt x="52383" y="82"/>
                    <a:pt x="48853" y="25"/>
                  </a:cubicBezTo>
                  <a:cubicBezTo>
                    <a:pt x="48219" y="8"/>
                    <a:pt x="47586" y="0"/>
                    <a:pt x="4695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2" name="Google Shape;1411;p43">
              <a:extLst>
                <a:ext uri="{FF2B5EF4-FFF2-40B4-BE49-F238E27FC236}">
                  <a16:creationId xmlns:a16="http://schemas.microsoft.com/office/drawing/2014/main" id="{BCCD3BE4-2867-D897-5862-09955EF006A6}"/>
                </a:ext>
              </a:extLst>
            </p:cNvPr>
            <p:cNvSpPr/>
            <p:nvPr/>
          </p:nvSpPr>
          <p:spPr>
            <a:xfrm>
              <a:off x="5629525" y="1673841"/>
              <a:ext cx="2424225" cy="602600"/>
            </a:xfrm>
            <a:custGeom>
              <a:avLst/>
              <a:gdLst/>
              <a:ahLst/>
              <a:cxnLst/>
              <a:rect l="l" t="t" r="r" b="b"/>
              <a:pathLst>
                <a:path w="96969" h="24104" extrusionOk="0">
                  <a:moveTo>
                    <a:pt x="46771" y="1"/>
                  </a:moveTo>
                  <a:cubicBezTo>
                    <a:pt x="46267" y="1"/>
                    <a:pt x="45759" y="5"/>
                    <a:pt x="45248" y="13"/>
                  </a:cubicBezTo>
                  <a:cubicBezTo>
                    <a:pt x="15762" y="504"/>
                    <a:pt x="0" y="23005"/>
                    <a:pt x="1964" y="23968"/>
                  </a:cubicBezTo>
                  <a:cubicBezTo>
                    <a:pt x="2153" y="24060"/>
                    <a:pt x="2427" y="24103"/>
                    <a:pt x="2775" y="24103"/>
                  </a:cubicBezTo>
                  <a:cubicBezTo>
                    <a:pt x="5758" y="24103"/>
                    <a:pt x="14122" y="20946"/>
                    <a:pt x="19972" y="18984"/>
                  </a:cubicBezTo>
                  <a:cubicBezTo>
                    <a:pt x="25179" y="17229"/>
                    <a:pt x="32187" y="15223"/>
                    <a:pt x="46163" y="15223"/>
                  </a:cubicBezTo>
                  <a:cubicBezTo>
                    <a:pt x="49769" y="15223"/>
                    <a:pt x="53839" y="15356"/>
                    <a:pt x="58461" y="15662"/>
                  </a:cubicBezTo>
                  <a:cubicBezTo>
                    <a:pt x="77576" y="16928"/>
                    <a:pt x="89973" y="23552"/>
                    <a:pt x="94139" y="23552"/>
                  </a:cubicBezTo>
                  <a:cubicBezTo>
                    <a:pt x="94881" y="23552"/>
                    <a:pt x="95362" y="23342"/>
                    <a:pt x="95573" y="22854"/>
                  </a:cubicBezTo>
                  <a:cubicBezTo>
                    <a:pt x="96968" y="19654"/>
                    <a:pt x="81545" y="1"/>
                    <a:pt x="46771"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3" name="Google Shape;1412;p43">
              <a:extLst>
                <a:ext uri="{FF2B5EF4-FFF2-40B4-BE49-F238E27FC236}">
                  <a16:creationId xmlns:a16="http://schemas.microsoft.com/office/drawing/2014/main" id="{CCE67CBB-4057-30EE-FCD4-449D6DD527C7}"/>
                </a:ext>
              </a:extLst>
            </p:cNvPr>
            <p:cNvSpPr/>
            <p:nvPr/>
          </p:nvSpPr>
          <p:spPr>
            <a:xfrm>
              <a:off x="6246325" y="1718341"/>
              <a:ext cx="1226525" cy="343950"/>
            </a:xfrm>
            <a:custGeom>
              <a:avLst/>
              <a:gdLst/>
              <a:ahLst/>
              <a:cxnLst/>
              <a:rect l="l" t="t" r="r" b="b"/>
              <a:pathLst>
                <a:path w="49061" h="13758" extrusionOk="0">
                  <a:moveTo>
                    <a:pt x="24045" y="1"/>
                  </a:moveTo>
                  <a:cubicBezTo>
                    <a:pt x="13119" y="1"/>
                    <a:pt x="2499" y="3605"/>
                    <a:pt x="1473" y="4217"/>
                  </a:cubicBezTo>
                  <a:cubicBezTo>
                    <a:pt x="0" y="5104"/>
                    <a:pt x="2454" y="12221"/>
                    <a:pt x="3738" y="12957"/>
                  </a:cubicBezTo>
                  <a:cubicBezTo>
                    <a:pt x="3937" y="13069"/>
                    <a:pt x="4329" y="13117"/>
                    <a:pt x="4884" y="13117"/>
                  </a:cubicBezTo>
                  <a:cubicBezTo>
                    <a:pt x="7839" y="13117"/>
                    <a:pt x="15415" y="11779"/>
                    <a:pt x="23078" y="11779"/>
                  </a:cubicBezTo>
                  <a:cubicBezTo>
                    <a:pt x="23414" y="11779"/>
                    <a:pt x="23751" y="11781"/>
                    <a:pt x="24087" y="11787"/>
                  </a:cubicBezTo>
                  <a:cubicBezTo>
                    <a:pt x="31236" y="11896"/>
                    <a:pt x="42995" y="13758"/>
                    <a:pt x="44888" y="13758"/>
                  </a:cubicBezTo>
                  <a:cubicBezTo>
                    <a:pt x="44959" y="13758"/>
                    <a:pt x="45016" y="13755"/>
                    <a:pt x="45059" y="13750"/>
                  </a:cubicBezTo>
                  <a:cubicBezTo>
                    <a:pt x="46248" y="13580"/>
                    <a:pt x="49061" y="5878"/>
                    <a:pt x="48494" y="4821"/>
                  </a:cubicBezTo>
                  <a:cubicBezTo>
                    <a:pt x="47947" y="3745"/>
                    <a:pt x="37074" y="423"/>
                    <a:pt x="25616" y="26"/>
                  </a:cubicBezTo>
                  <a:cubicBezTo>
                    <a:pt x="25092" y="9"/>
                    <a:pt x="24568" y="1"/>
                    <a:pt x="24045"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4" name="Google Shape;1413;p43">
              <a:extLst>
                <a:ext uri="{FF2B5EF4-FFF2-40B4-BE49-F238E27FC236}">
                  <a16:creationId xmlns:a16="http://schemas.microsoft.com/office/drawing/2014/main" id="{BE41592B-AD20-A60D-B103-FB4218A5C154}"/>
                </a:ext>
              </a:extLst>
            </p:cNvPr>
            <p:cNvSpPr/>
            <p:nvPr/>
          </p:nvSpPr>
          <p:spPr>
            <a:xfrm>
              <a:off x="5728625" y="1863591"/>
              <a:ext cx="580475" cy="370100"/>
            </a:xfrm>
            <a:custGeom>
              <a:avLst/>
              <a:gdLst/>
              <a:ahLst/>
              <a:cxnLst/>
              <a:rect l="l" t="t" r="r" b="b"/>
              <a:pathLst>
                <a:path w="23219" h="14804" extrusionOk="0">
                  <a:moveTo>
                    <a:pt x="18671" y="1"/>
                  </a:moveTo>
                  <a:cubicBezTo>
                    <a:pt x="16813" y="1"/>
                    <a:pt x="13778" y="1263"/>
                    <a:pt x="9911" y="3787"/>
                  </a:cubicBezTo>
                  <a:cubicBezTo>
                    <a:pt x="3983" y="7676"/>
                    <a:pt x="1" y="13018"/>
                    <a:pt x="472" y="14433"/>
                  </a:cubicBezTo>
                  <a:cubicBezTo>
                    <a:pt x="561" y="14690"/>
                    <a:pt x="938" y="14803"/>
                    <a:pt x="1531" y="14803"/>
                  </a:cubicBezTo>
                  <a:cubicBezTo>
                    <a:pt x="5480" y="14803"/>
                    <a:pt x="19026" y="9784"/>
                    <a:pt x="21274" y="8487"/>
                  </a:cubicBezTo>
                  <a:cubicBezTo>
                    <a:pt x="23219" y="7392"/>
                    <a:pt x="21199" y="597"/>
                    <a:pt x="19500" y="106"/>
                  </a:cubicBezTo>
                  <a:cubicBezTo>
                    <a:pt x="19257" y="36"/>
                    <a:pt x="18980" y="1"/>
                    <a:pt x="186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5" name="Google Shape;1414;p43">
              <a:extLst>
                <a:ext uri="{FF2B5EF4-FFF2-40B4-BE49-F238E27FC236}">
                  <a16:creationId xmlns:a16="http://schemas.microsoft.com/office/drawing/2014/main" id="{A0844222-BC6A-7516-4FB5-4DC812815C9C}"/>
                </a:ext>
              </a:extLst>
            </p:cNvPr>
            <p:cNvSpPr/>
            <p:nvPr/>
          </p:nvSpPr>
          <p:spPr>
            <a:xfrm>
              <a:off x="5998100" y="1932041"/>
              <a:ext cx="193975" cy="186075"/>
            </a:xfrm>
            <a:custGeom>
              <a:avLst/>
              <a:gdLst/>
              <a:ahLst/>
              <a:cxnLst/>
              <a:rect l="l" t="t" r="r" b="b"/>
              <a:pathLst>
                <a:path w="7759" h="7443" extrusionOk="0">
                  <a:moveTo>
                    <a:pt x="3908" y="0"/>
                  </a:moveTo>
                  <a:cubicBezTo>
                    <a:pt x="1971" y="0"/>
                    <a:pt x="332" y="1465"/>
                    <a:pt x="170" y="3427"/>
                  </a:cubicBezTo>
                  <a:cubicBezTo>
                    <a:pt x="0" y="5466"/>
                    <a:pt x="1529" y="7259"/>
                    <a:pt x="3568" y="7429"/>
                  </a:cubicBezTo>
                  <a:cubicBezTo>
                    <a:pt x="3674" y="7438"/>
                    <a:pt x="3779" y="7442"/>
                    <a:pt x="3883" y="7442"/>
                  </a:cubicBezTo>
                  <a:cubicBezTo>
                    <a:pt x="5806" y="7442"/>
                    <a:pt x="7427" y="5983"/>
                    <a:pt x="7588" y="4031"/>
                  </a:cubicBezTo>
                  <a:cubicBezTo>
                    <a:pt x="7758" y="1974"/>
                    <a:pt x="6229" y="181"/>
                    <a:pt x="4191" y="11"/>
                  </a:cubicBezTo>
                  <a:cubicBezTo>
                    <a:pt x="4096" y="4"/>
                    <a:pt x="4001" y="0"/>
                    <a:pt x="390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6" name="Google Shape;1415;p43">
              <a:extLst>
                <a:ext uri="{FF2B5EF4-FFF2-40B4-BE49-F238E27FC236}">
                  <a16:creationId xmlns:a16="http://schemas.microsoft.com/office/drawing/2014/main" id="{6BC8BEFC-65C4-E72E-5733-FFE09FF9439D}"/>
                </a:ext>
              </a:extLst>
            </p:cNvPr>
            <p:cNvSpPr/>
            <p:nvPr/>
          </p:nvSpPr>
          <p:spPr>
            <a:xfrm>
              <a:off x="6008950" y="1952366"/>
              <a:ext cx="125550" cy="120350"/>
            </a:xfrm>
            <a:custGeom>
              <a:avLst/>
              <a:gdLst/>
              <a:ahLst/>
              <a:cxnLst/>
              <a:rect l="l" t="t" r="r" b="b"/>
              <a:pathLst>
                <a:path w="5022" h="4814" extrusionOk="0">
                  <a:moveTo>
                    <a:pt x="2508" y="1"/>
                  </a:moveTo>
                  <a:cubicBezTo>
                    <a:pt x="1260" y="1"/>
                    <a:pt x="221" y="948"/>
                    <a:pt x="113" y="2218"/>
                  </a:cubicBezTo>
                  <a:cubicBezTo>
                    <a:pt x="0" y="3539"/>
                    <a:pt x="982" y="4710"/>
                    <a:pt x="2322" y="4804"/>
                  </a:cubicBezTo>
                  <a:cubicBezTo>
                    <a:pt x="2392" y="4810"/>
                    <a:pt x="2461" y="4813"/>
                    <a:pt x="2529" y="4813"/>
                  </a:cubicBezTo>
                  <a:cubicBezTo>
                    <a:pt x="3764" y="4813"/>
                    <a:pt x="4819" y="3865"/>
                    <a:pt x="4908" y="2596"/>
                  </a:cubicBezTo>
                  <a:cubicBezTo>
                    <a:pt x="5021" y="1274"/>
                    <a:pt x="4040" y="104"/>
                    <a:pt x="2718" y="9"/>
                  </a:cubicBezTo>
                  <a:cubicBezTo>
                    <a:pt x="2648" y="3"/>
                    <a:pt x="2578" y="1"/>
                    <a:pt x="2508"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7" name="Google Shape;1416;p43">
              <a:extLst>
                <a:ext uri="{FF2B5EF4-FFF2-40B4-BE49-F238E27FC236}">
                  <a16:creationId xmlns:a16="http://schemas.microsoft.com/office/drawing/2014/main" id="{8898C8AF-FE4D-CD8D-8221-EEE3DF74652A}"/>
                </a:ext>
              </a:extLst>
            </p:cNvPr>
            <p:cNvSpPr/>
            <p:nvPr/>
          </p:nvSpPr>
          <p:spPr>
            <a:xfrm>
              <a:off x="5832925" y="2043416"/>
              <a:ext cx="152925" cy="147300"/>
            </a:xfrm>
            <a:custGeom>
              <a:avLst/>
              <a:gdLst/>
              <a:ahLst/>
              <a:cxnLst/>
              <a:rect l="l" t="t" r="r" b="b"/>
              <a:pathLst>
                <a:path w="6117" h="5892" extrusionOk="0">
                  <a:moveTo>
                    <a:pt x="3061" y="1"/>
                  </a:moveTo>
                  <a:cubicBezTo>
                    <a:pt x="1541" y="1"/>
                    <a:pt x="258" y="1168"/>
                    <a:pt x="132" y="2710"/>
                  </a:cubicBezTo>
                  <a:cubicBezTo>
                    <a:pt x="0" y="4315"/>
                    <a:pt x="1189" y="5749"/>
                    <a:pt x="2813" y="5881"/>
                  </a:cubicBezTo>
                  <a:cubicBezTo>
                    <a:pt x="2894" y="5888"/>
                    <a:pt x="2975" y="5891"/>
                    <a:pt x="3055" y="5891"/>
                  </a:cubicBezTo>
                  <a:cubicBezTo>
                    <a:pt x="4575" y="5891"/>
                    <a:pt x="5859" y="4724"/>
                    <a:pt x="5984" y="3182"/>
                  </a:cubicBezTo>
                  <a:cubicBezTo>
                    <a:pt x="6116" y="1559"/>
                    <a:pt x="4908" y="143"/>
                    <a:pt x="3304" y="11"/>
                  </a:cubicBezTo>
                  <a:cubicBezTo>
                    <a:pt x="3222" y="4"/>
                    <a:pt x="3141"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8" name="Google Shape;1417;p43">
              <a:extLst>
                <a:ext uri="{FF2B5EF4-FFF2-40B4-BE49-F238E27FC236}">
                  <a16:creationId xmlns:a16="http://schemas.microsoft.com/office/drawing/2014/main" id="{B6E88390-F3C5-D188-FB64-26EE3FDBAB7B}"/>
                </a:ext>
              </a:extLst>
            </p:cNvPr>
            <p:cNvSpPr/>
            <p:nvPr/>
          </p:nvSpPr>
          <p:spPr>
            <a:xfrm>
              <a:off x="5843775" y="2049166"/>
              <a:ext cx="115175" cy="110375"/>
            </a:xfrm>
            <a:custGeom>
              <a:avLst/>
              <a:gdLst/>
              <a:ahLst/>
              <a:cxnLst/>
              <a:rect l="l" t="t" r="r" b="b"/>
              <a:pathLst>
                <a:path w="4607" h="4415" extrusionOk="0">
                  <a:moveTo>
                    <a:pt x="2301" y="0"/>
                  </a:moveTo>
                  <a:cubicBezTo>
                    <a:pt x="1166" y="0"/>
                    <a:pt x="203" y="877"/>
                    <a:pt x="95" y="2027"/>
                  </a:cubicBezTo>
                  <a:cubicBezTo>
                    <a:pt x="0" y="3254"/>
                    <a:pt x="906" y="4311"/>
                    <a:pt x="2115" y="4405"/>
                  </a:cubicBezTo>
                  <a:cubicBezTo>
                    <a:pt x="2184" y="4412"/>
                    <a:pt x="2253" y="4415"/>
                    <a:pt x="2321" y="4415"/>
                  </a:cubicBezTo>
                  <a:cubicBezTo>
                    <a:pt x="3458" y="4415"/>
                    <a:pt x="4404" y="3543"/>
                    <a:pt x="4493" y="2386"/>
                  </a:cubicBezTo>
                  <a:cubicBezTo>
                    <a:pt x="4606" y="1178"/>
                    <a:pt x="3700" y="120"/>
                    <a:pt x="2473" y="7"/>
                  </a:cubicBezTo>
                  <a:cubicBezTo>
                    <a:pt x="2415" y="3"/>
                    <a:pt x="2358" y="0"/>
                    <a:pt x="2301"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9" name="Google Shape;1418;p43">
              <a:extLst>
                <a:ext uri="{FF2B5EF4-FFF2-40B4-BE49-F238E27FC236}">
                  <a16:creationId xmlns:a16="http://schemas.microsoft.com/office/drawing/2014/main" id="{18CDC55D-EB26-3A0F-F10A-613DC7EB6B08}"/>
                </a:ext>
              </a:extLst>
            </p:cNvPr>
            <p:cNvSpPr/>
            <p:nvPr/>
          </p:nvSpPr>
          <p:spPr>
            <a:xfrm>
              <a:off x="7429400" y="1839491"/>
              <a:ext cx="572725" cy="372750"/>
            </a:xfrm>
            <a:custGeom>
              <a:avLst/>
              <a:gdLst/>
              <a:ahLst/>
              <a:cxnLst/>
              <a:rect l="l" t="t" r="r" b="b"/>
              <a:pathLst>
                <a:path w="22909" h="14910" extrusionOk="0">
                  <a:moveTo>
                    <a:pt x="3764" y="0"/>
                  </a:moveTo>
                  <a:cubicBezTo>
                    <a:pt x="3696" y="0"/>
                    <a:pt x="3643" y="11"/>
                    <a:pt x="3606" y="32"/>
                  </a:cubicBezTo>
                  <a:cubicBezTo>
                    <a:pt x="2323" y="730"/>
                    <a:pt x="1" y="8904"/>
                    <a:pt x="1643" y="9640"/>
                  </a:cubicBezTo>
                  <a:cubicBezTo>
                    <a:pt x="3707" y="10585"/>
                    <a:pt x="15567" y="14910"/>
                    <a:pt x="19905" y="14910"/>
                  </a:cubicBezTo>
                  <a:cubicBezTo>
                    <a:pt x="20765" y="14910"/>
                    <a:pt x="21329" y="14740"/>
                    <a:pt x="21464" y="14340"/>
                  </a:cubicBezTo>
                  <a:cubicBezTo>
                    <a:pt x="22908" y="9988"/>
                    <a:pt x="5890" y="0"/>
                    <a:pt x="37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0" name="Google Shape;1419;p43">
              <a:extLst>
                <a:ext uri="{FF2B5EF4-FFF2-40B4-BE49-F238E27FC236}">
                  <a16:creationId xmlns:a16="http://schemas.microsoft.com/office/drawing/2014/main" id="{C66B7153-8014-36D8-20B0-C4889FD6260D}"/>
                </a:ext>
              </a:extLst>
            </p:cNvPr>
            <p:cNvSpPr/>
            <p:nvPr/>
          </p:nvSpPr>
          <p:spPr>
            <a:xfrm>
              <a:off x="7515300" y="1916466"/>
              <a:ext cx="193975" cy="186075"/>
            </a:xfrm>
            <a:custGeom>
              <a:avLst/>
              <a:gdLst/>
              <a:ahLst/>
              <a:cxnLst/>
              <a:rect l="l" t="t" r="r" b="b"/>
              <a:pathLst>
                <a:path w="7759" h="7443" extrusionOk="0">
                  <a:moveTo>
                    <a:pt x="3891" y="0"/>
                  </a:moveTo>
                  <a:cubicBezTo>
                    <a:pt x="1971" y="0"/>
                    <a:pt x="332" y="1465"/>
                    <a:pt x="170" y="3427"/>
                  </a:cubicBezTo>
                  <a:cubicBezTo>
                    <a:pt x="0" y="5466"/>
                    <a:pt x="1529" y="7278"/>
                    <a:pt x="3568" y="7429"/>
                  </a:cubicBezTo>
                  <a:cubicBezTo>
                    <a:pt x="3674" y="7438"/>
                    <a:pt x="3779" y="7442"/>
                    <a:pt x="3883" y="7442"/>
                  </a:cubicBezTo>
                  <a:cubicBezTo>
                    <a:pt x="5806" y="7442"/>
                    <a:pt x="7428" y="5983"/>
                    <a:pt x="7589" y="4032"/>
                  </a:cubicBezTo>
                  <a:cubicBezTo>
                    <a:pt x="7759" y="1993"/>
                    <a:pt x="6230" y="181"/>
                    <a:pt x="4172" y="11"/>
                  </a:cubicBezTo>
                  <a:cubicBezTo>
                    <a:pt x="4078" y="4"/>
                    <a:pt x="3984" y="0"/>
                    <a:pt x="3891"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1" name="Google Shape;1420;p43">
              <a:extLst>
                <a:ext uri="{FF2B5EF4-FFF2-40B4-BE49-F238E27FC236}">
                  <a16:creationId xmlns:a16="http://schemas.microsoft.com/office/drawing/2014/main" id="{6CC9AE28-ADD8-2A62-466C-E37EE2F4375D}"/>
                </a:ext>
              </a:extLst>
            </p:cNvPr>
            <p:cNvSpPr/>
            <p:nvPr/>
          </p:nvSpPr>
          <p:spPr>
            <a:xfrm>
              <a:off x="7537000" y="1916516"/>
              <a:ext cx="130750" cy="125500"/>
            </a:xfrm>
            <a:custGeom>
              <a:avLst/>
              <a:gdLst/>
              <a:ahLst/>
              <a:cxnLst/>
              <a:rect l="l" t="t" r="r" b="b"/>
              <a:pathLst>
                <a:path w="5230" h="5020" extrusionOk="0">
                  <a:moveTo>
                    <a:pt x="2605" y="0"/>
                  </a:moveTo>
                  <a:cubicBezTo>
                    <a:pt x="1315" y="0"/>
                    <a:pt x="221" y="986"/>
                    <a:pt x="114" y="2312"/>
                  </a:cubicBezTo>
                  <a:cubicBezTo>
                    <a:pt x="1" y="3690"/>
                    <a:pt x="1020" y="4898"/>
                    <a:pt x="2398" y="5011"/>
                  </a:cubicBezTo>
                  <a:cubicBezTo>
                    <a:pt x="2468" y="5017"/>
                    <a:pt x="2537" y="5020"/>
                    <a:pt x="2606" y="5020"/>
                  </a:cubicBezTo>
                  <a:cubicBezTo>
                    <a:pt x="3913" y="5020"/>
                    <a:pt x="5009" y="4017"/>
                    <a:pt x="5116" y="2708"/>
                  </a:cubicBezTo>
                  <a:cubicBezTo>
                    <a:pt x="5230" y="1330"/>
                    <a:pt x="4191" y="122"/>
                    <a:pt x="2813" y="9"/>
                  </a:cubicBezTo>
                  <a:cubicBezTo>
                    <a:pt x="2743" y="3"/>
                    <a:pt x="2674" y="0"/>
                    <a:pt x="260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2" name="Google Shape;1421;p43">
              <a:extLst>
                <a:ext uri="{FF2B5EF4-FFF2-40B4-BE49-F238E27FC236}">
                  <a16:creationId xmlns:a16="http://schemas.microsoft.com/office/drawing/2014/main" id="{4B045A9F-2DE4-700C-FFE2-C1FE8E59A7FC}"/>
                </a:ext>
              </a:extLst>
            </p:cNvPr>
            <p:cNvSpPr/>
            <p:nvPr/>
          </p:nvSpPr>
          <p:spPr>
            <a:xfrm>
              <a:off x="7717275" y="2024541"/>
              <a:ext cx="152925" cy="147300"/>
            </a:xfrm>
            <a:custGeom>
              <a:avLst/>
              <a:gdLst/>
              <a:ahLst/>
              <a:cxnLst/>
              <a:rect l="l" t="t" r="r" b="b"/>
              <a:pathLst>
                <a:path w="6117" h="5892" extrusionOk="0">
                  <a:moveTo>
                    <a:pt x="3061" y="1"/>
                  </a:moveTo>
                  <a:cubicBezTo>
                    <a:pt x="1542" y="1"/>
                    <a:pt x="258" y="1168"/>
                    <a:pt x="133" y="2710"/>
                  </a:cubicBezTo>
                  <a:cubicBezTo>
                    <a:pt x="1" y="4333"/>
                    <a:pt x="1209" y="5749"/>
                    <a:pt x="2813" y="5881"/>
                  </a:cubicBezTo>
                  <a:cubicBezTo>
                    <a:pt x="2895" y="5888"/>
                    <a:pt x="2976" y="5891"/>
                    <a:pt x="3056" y="5891"/>
                  </a:cubicBezTo>
                  <a:cubicBezTo>
                    <a:pt x="4575" y="5891"/>
                    <a:pt x="5859" y="4724"/>
                    <a:pt x="5984" y="3182"/>
                  </a:cubicBezTo>
                  <a:cubicBezTo>
                    <a:pt x="6117" y="1577"/>
                    <a:pt x="4927" y="162"/>
                    <a:pt x="3304" y="11"/>
                  </a:cubicBezTo>
                  <a:cubicBezTo>
                    <a:pt x="3223" y="4"/>
                    <a:pt x="3142"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3" name="Google Shape;1422;p43">
              <a:extLst>
                <a:ext uri="{FF2B5EF4-FFF2-40B4-BE49-F238E27FC236}">
                  <a16:creationId xmlns:a16="http://schemas.microsoft.com/office/drawing/2014/main" id="{708CF013-F3C8-5605-8490-3F55CCE3FA4D}"/>
                </a:ext>
              </a:extLst>
            </p:cNvPr>
            <p:cNvSpPr/>
            <p:nvPr/>
          </p:nvSpPr>
          <p:spPr>
            <a:xfrm>
              <a:off x="7733800" y="2026091"/>
              <a:ext cx="97225" cy="93700"/>
            </a:xfrm>
            <a:custGeom>
              <a:avLst/>
              <a:gdLst/>
              <a:ahLst/>
              <a:cxnLst/>
              <a:rect l="l" t="t" r="r" b="b"/>
              <a:pathLst>
                <a:path w="3889" h="3748" extrusionOk="0">
                  <a:moveTo>
                    <a:pt x="1955" y="0"/>
                  </a:moveTo>
                  <a:cubicBezTo>
                    <a:pt x="994" y="0"/>
                    <a:pt x="166" y="733"/>
                    <a:pt x="76" y="1723"/>
                  </a:cubicBezTo>
                  <a:cubicBezTo>
                    <a:pt x="0" y="2742"/>
                    <a:pt x="755" y="3648"/>
                    <a:pt x="1794" y="3743"/>
                  </a:cubicBezTo>
                  <a:cubicBezTo>
                    <a:pt x="1840" y="3746"/>
                    <a:pt x="1885" y="3748"/>
                    <a:pt x="1931" y="3748"/>
                  </a:cubicBezTo>
                  <a:cubicBezTo>
                    <a:pt x="2893" y="3748"/>
                    <a:pt x="3723" y="2998"/>
                    <a:pt x="3813" y="2025"/>
                  </a:cubicBezTo>
                  <a:cubicBezTo>
                    <a:pt x="3889" y="987"/>
                    <a:pt x="3115" y="100"/>
                    <a:pt x="2096" y="5"/>
                  </a:cubicBezTo>
                  <a:cubicBezTo>
                    <a:pt x="2049" y="2"/>
                    <a:pt x="2002" y="0"/>
                    <a:pt x="195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4" name="Google Shape;1423;p43">
              <a:extLst>
                <a:ext uri="{FF2B5EF4-FFF2-40B4-BE49-F238E27FC236}">
                  <a16:creationId xmlns:a16="http://schemas.microsoft.com/office/drawing/2014/main" id="{243B1C30-5852-A341-3B75-BD55F93D247A}"/>
                </a:ext>
              </a:extLst>
            </p:cNvPr>
            <p:cNvSpPr/>
            <p:nvPr/>
          </p:nvSpPr>
          <p:spPr>
            <a:xfrm>
              <a:off x="5841875" y="2695666"/>
              <a:ext cx="2093125" cy="693575"/>
            </a:xfrm>
            <a:custGeom>
              <a:avLst/>
              <a:gdLst/>
              <a:ahLst/>
              <a:cxnLst/>
              <a:rect l="l" t="t" r="r" b="b"/>
              <a:pathLst>
                <a:path w="83725" h="27743" extrusionOk="0">
                  <a:moveTo>
                    <a:pt x="40499" y="0"/>
                  </a:moveTo>
                  <a:cubicBezTo>
                    <a:pt x="39646" y="0"/>
                    <a:pt x="38775" y="9"/>
                    <a:pt x="37886" y="27"/>
                  </a:cubicBezTo>
                  <a:cubicBezTo>
                    <a:pt x="5947" y="669"/>
                    <a:pt x="1" y="23887"/>
                    <a:pt x="1" y="23887"/>
                  </a:cubicBezTo>
                  <a:cubicBezTo>
                    <a:pt x="1" y="23887"/>
                    <a:pt x="33064" y="27742"/>
                    <a:pt x="57253" y="27742"/>
                  </a:cubicBezTo>
                  <a:cubicBezTo>
                    <a:pt x="72178" y="27742"/>
                    <a:pt x="83724" y="26274"/>
                    <a:pt x="82039" y="21528"/>
                  </a:cubicBezTo>
                  <a:cubicBezTo>
                    <a:pt x="77753" y="9458"/>
                    <a:pt x="68349" y="0"/>
                    <a:pt x="40499"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5" name="Google Shape;1424;p43">
              <a:extLst>
                <a:ext uri="{FF2B5EF4-FFF2-40B4-BE49-F238E27FC236}">
                  <a16:creationId xmlns:a16="http://schemas.microsoft.com/office/drawing/2014/main" id="{CBBC46E3-9520-6E95-9CC3-68D20B771C46}"/>
                </a:ext>
              </a:extLst>
            </p:cNvPr>
            <p:cNvSpPr/>
            <p:nvPr/>
          </p:nvSpPr>
          <p:spPr>
            <a:xfrm>
              <a:off x="5587525" y="2671416"/>
              <a:ext cx="2657850" cy="1168175"/>
            </a:xfrm>
            <a:custGeom>
              <a:avLst/>
              <a:gdLst/>
              <a:ahLst/>
              <a:cxnLst/>
              <a:rect l="l" t="t" r="r" b="b"/>
              <a:pathLst>
                <a:path w="106314" h="46727" extrusionOk="0">
                  <a:moveTo>
                    <a:pt x="53889" y="1"/>
                  </a:moveTo>
                  <a:cubicBezTo>
                    <a:pt x="44744" y="1"/>
                    <a:pt x="35712" y="1602"/>
                    <a:pt x="30071" y="3489"/>
                  </a:cubicBezTo>
                  <a:cubicBezTo>
                    <a:pt x="19557" y="7000"/>
                    <a:pt x="19802" y="22063"/>
                    <a:pt x="19802" y="22063"/>
                  </a:cubicBezTo>
                  <a:cubicBezTo>
                    <a:pt x="19638" y="22036"/>
                    <a:pt x="19164" y="22011"/>
                    <a:pt x="18473" y="22011"/>
                  </a:cubicBezTo>
                  <a:cubicBezTo>
                    <a:pt x="14961" y="22011"/>
                    <a:pt x="5837" y="22653"/>
                    <a:pt x="3172" y="26802"/>
                  </a:cubicBezTo>
                  <a:cubicBezTo>
                    <a:pt x="0" y="31766"/>
                    <a:pt x="4965" y="46056"/>
                    <a:pt x="4965" y="46056"/>
                  </a:cubicBezTo>
                  <a:cubicBezTo>
                    <a:pt x="4965" y="46056"/>
                    <a:pt x="34049" y="46727"/>
                    <a:pt x="60539" y="46727"/>
                  </a:cubicBezTo>
                  <a:cubicBezTo>
                    <a:pt x="82315" y="46727"/>
                    <a:pt x="102337" y="46273"/>
                    <a:pt x="103010" y="44621"/>
                  </a:cubicBezTo>
                  <a:cubicBezTo>
                    <a:pt x="104501" y="40959"/>
                    <a:pt x="106314" y="28312"/>
                    <a:pt x="101972" y="23139"/>
                  </a:cubicBezTo>
                  <a:cubicBezTo>
                    <a:pt x="99348" y="20016"/>
                    <a:pt x="92801" y="19394"/>
                    <a:pt x="88002" y="19394"/>
                  </a:cubicBezTo>
                  <a:cubicBezTo>
                    <a:pt x="84826" y="19394"/>
                    <a:pt x="82416" y="19666"/>
                    <a:pt x="82416" y="19666"/>
                  </a:cubicBezTo>
                  <a:cubicBezTo>
                    <a:pt x="82416" y="19666"/>
                    <a:pt x="81849" y="7661"/>
                    <a:pt x="75450" y="4282"/>
                  </a:cubicBezTo>
                  <a:cubicBezTo>
                    <a:pt x="69525" y="1159"/>
                    <a:pt x="61666" y="1"/>
                    <a:pt x="53889"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6" name="Google Shape;1425;p43">
              <a:extLst>
                <a:ext uri="{FF2B5EF4-FFF2-40B4-BE49-F238E27FC236}">
                  <a16:creationId xmlns:a16="http://schemas.microsoft.com/office/drawing/2014/main" id="{26EE31C3-6AE5-1CD2-3388-8F93B684F60C}"/>
                </a:ext>
              </a:extLst>
            </p:cNvPr>
            <p:cNvSpPr/>
            <p:nvPr/>
          </p:nvSpPr>
          <p:spPr>
            <a:xfrm>
              <a:off x="6146750" y="2656216"/>
              <a:ext cx="1458225" cy="296400"/>
            </a:xfrm>
            <a:custGeom>
              <a:avLst/>
              <a:gdLst/>
              <a:ahLst/>
              <a:cxnLst/>
              <a:rect l="l" t="t" r="r" b="b"/>
              <a:pathLst>
                <a:path w="58329" h="11856" extrusionOk="0">
                  <a:moveTo>
                    <a:pt x="32525" y="1"/>
                  </a:moveTo>
                  <a:cubicBezTo>
                    <a:pt x="31486" y="19"/>
                    <a:pt x="30448" y="38"/>
                    <a:pt x="29410" y="95"/>
                  </a:cubicBezTo>
                  <a:cubicBezTo>
                    <a:pt x="28353" y="152"/>
                    <a:pt x="27315" y="227"/>
                    <a:pt x="26295" y="340"/>
                  </a:cubicBezTo>
                  <a:cubicBezTo>
                    <a:pt x="25257" y="435"/>
                    <a:pt x="24238" y="548"/>
                    <a:pt x="23218" y="680"/>
                  </a:cubicBezTo>
                  <a:cubicBezTo>
                    <a:pt x="21180" y="944"/>
                    <a:pt x="19198" y="1265"/>
                    <a:pt x="17272" y="1624"/>
                  </a:cubicBezTo>
                  <a:cubicBezTo>
                    <a:pt x="15347" y="1983"/>
                    <a:pt x="13516" y="2398"/>
                    <a:pt x="11779" y="2851"/>
                  </a:cubicBezTo>
                  <a:cubicBezTo>
                    <a:pt x="11345" y="2945"/>
                    <a:pt x="10911" y="3059"/>
                    <a:pt x="10496" y="3191"/>
                  </a:cubicBezTo>
                  <a:cubicBezTo>
                    <a:pt x="10080" y="3304"/>
                    <a:pt x="9665" y="3417"/>
                    <a:pt x="9269" y="3549"/>
                  </a:cubicBezTo>
                  <a:cubicBezTo>
                    <a:pt x="8872" y="3682"/>
                    <a:pt x="8476" y="3795"/>
                    <a:pt x="8079" y="3946"/>
                  </a:cubicBezTo>
                  <a:lnTo>
                    <a:pt x="7513" y="4153"/>
                  </a:lnTo>
                  <a:cubicBezTo>
                    <a:pt x="7324" y="4210"/>
                    <a:pt x="7154" y="4304"/>
                    <a:pt x="6966" y="4380"/>
                  </a:cubicBezTo>
                  <a:cubicBezTo>
                    <a:pt x="5644" y="4965"/>
                    <a:pt x="4455" y="5777"/>
                    <a:pt x="3417" y="6777"/>
                  </a:cubicBezTo>
                  <a:cubicBezTo>
                    <a:pt x="2643" y="7551"/>
                    <a:pt x="1926" y="8401"/>
                    <a:pt x="1340" y="9326"/>
                  </a:cubicBezTo>
                  <a:cubicBezTo>
                    <a:pt x="944" y="9911"/>
                    <a:pt x="604" y="10534"/>
                    <a:pt x="302" y="11176"/>
                  </a:cubicBezTo>
                  <a:cubicBezTo>
                    <a:pt x="95" y="11610"/>
                    <a:pt x="0" y="11855"/>
                    <a:pt x="0" y="11855"/>
                  </a:cubicBezTo>
                  <a:cubicBezTo>
                    <a:pt x="0" y="11855"/>
                    <a:pt x="113" y="11610"/>
                    <a:pt x="321" y="11176"/>
                  </a:cubicBezTo>
                  <a:cubicBezTo>
                    <a:pt x="642" y="10553"/>
                    <a:pt x="1020" y="9967"/>
                    <a:pt x="1435" y="9401"/>
                  </a:cubicBezTo>
                  <a:cubicBezTo>
                    <a:pt x="2058" y="8514"/>
                    <a:pt x="2775" y="7702"/>
                    <a:pt x="3587" y="6966"/>
                  </a:cubicBezTo>
                  <a:cubicBezTo>
                    <a:pt x="4625" y="6022"/>
                    <a:pt x="5814" y="5267"/>
                    <a:pt x="7117" y="4739"/>
                  </a:cubicBezTo>
                  <a:cubicBezTo>
                    <a:pt x="7287" y="4663"/>
                    <a:pt x="7456" y="4588"/>
                    <a:pt x="7645" y="4531"/>
                  </a:cubicBezTo>
                  <a:lnTo>
                    <a:pt x="8212" y="4342"/>
                  </a:lnTo>
                  <a:cubicBezTo>
                    <a:pt x="8589" y="4229"/>
                    <a:pt x="9004" y="4097"/>
                    <a:pt x="9401" y="3984"/>
                  </a:cubicBezTo>
                  <a:cubicBezTo>
                    <a:pt x="9797" y="3870"/>
                    <a:pt x="10212" y="3757"/>
                    <a:pt x="10628" y="3644"/>
                  </a:cubicBezTo>
                  <a:cubicBezTo>
                    <a:pt x="11043" y="3531"/>
                    <a:pt x="11458" y="3436"/>
                    <a:pt x="11892" y="3323"/>
                  </a:cubicBezTo>
                  <a:cubicBezTo>
                    <a:pt x="13629" y="2926"/>
                    <a:pt x="15479" y="2549"/>
                    <a:pt x="17386" y="2209"/>
                  </a:cubicBezTo>
                  <a:cubicBezTo>
                    <a:pt x="19292" y="1869"/>
                    <a:pt x="21274" y="1586"/>
                    <a:pt x="23294" y="1341"/>
                  </a:cubicBezTo>
                  <a:cubicBezTo>
                    <a:pt x="24313" y="1209"/>
                    <a:pt x="25333" y="1095"/>
                    <a:pt x="26371" y="1020"/>
                  </a:cubicBezTo>
                  <a:cubicBezTo>
                    <a:pt x="27390" y="944"/>
                    <a:pt x="28428" y="869"/>
                    <a:pt x="29467" y="793"/>
                  </a:cubicBezTo>
                  <a:cubicBezTo>
                    <a:pt x="30486" y="737"/>
                    <a:pt x="31524" y="718"/>
                    <a:pt x="32544" y="680"/>
                  </a:cubicBezTo>
                  <a:lnTo>
                    <a:pt x="34091" y="680"/>
                  </a:lnTo>
                  <a:cubicBezTo>
                    <a:pt x="34601" y="680"/>
                    <a:pt x="35111" y="718"/>
                    <a:pt x="35620" y="737"/>
                  </a:cubicBezTo>
                  <a:cubicBezTo>
                    <a:pt x="37602" y="812"/>
                    <a:pt x="39584" y="1001"/>
                    <a:pt x="41548" y="1322"/>
                  </a:cubicBezTo>
                  <a:cubicBezTo>
                    <a:pt x="43379" y="1643"/>
                    <a:pt x="45191" y="2058"/>
                    <a:pt x="46965" y="2587"/>
                  </a:cubicBezTo>
                  <a:cubicBezTo>
                    <a:pt x="48570" y="3059"/>
                    <a:pt x="50137" y="3625"/>
                    <a:pt x="51666" y="4304"/>
                  </a:cubicBezTo>
                  <a:cubicBezTo>
                    <a:pt x="52364" y="4606"/>
                    <a:pt x="53044" y="4946"/>
                    <a:pt x="53648" y="5267"/>
                  </a:cubicBezTo>
                  <a:cubicBezTo>
                    <a:pt x="54233" y="5588"/>
                    <a:pt x="54742" y="6003"/>
                    <a:pt x="55177" y="6494"/>
                  </a:cubicBezTo>
                  <a:cubicBezTo>
                    <a:pt x="55384" y="6740"/>
                    <a:pt x="55573" y="6966"/>
                    <a:pt x="55762" y="7211"/>
                  </a:cubicBezTo>
                  <a:lnTo>
                    <a:pt x="56271" y="7891"/>
                  </a:lnTo>
                  <a:cubicBezTo>
                    <a:pt x="56555" y="8344"/>
                    <a:pt x="56838" y="8759"/>
                    <a:pt x="57064" y="9156"/>
                  </a:cubicBezTo>
                  <a:lnTo>
                    <a:pt x="57385" y="9703"/>
                  </a:lnTo>
                  <a:lnTo>
                    <a:pt x="57631" y="10213"/>
                  </a:lnTo>
                  <a:lnTo>
                    <a:pt x="57857" y="10647"/>
                  </a:lnTo>
                  <a:lnTo>
                    <a:pt x="58027" y="11025"/>
                  </a:lnTo>
                  <a:lnTo>
                    <a:pt x="58329" y="11704"/>
                  </a:lnTo>
                  <a:lnTo>
                    <a:pt x="58065" y="11006"/>
                  </a:lnTo>
                  <a:lnTo>
                    <a:pt x="57914" y="10609"/>
                  </a:lnTo>
                  <a:lnTo>
                    <a:pt x="57706" y="10175"/>
                  </a:lnTo>
                  <a:lnTo>
                    <a:pt x="57480" y="9647"/>
                  </a:lnTo>
                  <a:lnTo>
                    <a:pt x="57177" y="9080"/>
                  </a:lnTo>
                  <a:cubicBezTo>
                    <a:pt x="56989" y="8665"/>
                    <a:pt x="56706" y="8231"/>
                    <a:pt x="56441" y="7759"/>
                  </a:cubicBezTo>
                  <a:lnTo>
                    <a:pt x="55969" y="7060"/>
                  </a:lnTo>
                  <a:cubicBezTo>
                    <a:pt x="55781" y="6815"/>
                    <a:pt x="55592" y="6570"/>
                    <a:pt x="55403" y="6324"/>
                  </a:cubicBezTo>
                  <a:cubicBezTo>
                    <a:pt x="55290" y="6192"/>
                    <a:pt x="55177" y="6079"/>
                    <a:pt x="55063" y="5966"/>
                  </a:cubicBezTo>
                  <a:lnTo>
                    <a:pt x="54893" y="5777"/>
                  </a:lnTo>
                  <a:cubicBezTo>
                    <a:pt x="54837" y="5720"/>
                    <a:pt x="54761" y="5664"/>
                    <a:pt x="54705" y="5607"/>
                  </a:cubicBezTo>
                  <a:cubicBezTo>
                    <a:pt x="54422" y="5362"/>
                    <a:pt x="54138" y="5154"/>
                    <a:pt x="53836" y="4984"/>
                  </a:cubicBezTo>
                  <a:cubicBezTo>
                    <a:pt x="53213" y="4625"/>
                    <a:pt x="52553" y="4267"/>
                    <a:pt x="51835" y="3927"/>
                  </a:cubicBezTo>
                  <a:cubicBezTo>
                    <a:pt x="50306" y="3210"/>
                    <a:pt x="48740" y="2587"/>
                    <a:pt x="47116" y="2096"/>
                  </a:cubicBezTo>
                  <a:cubicBezTo>
                    <a:pt x="45323" y="1511"/>
                    <a:pt x="43492" y="1039"/>
                    <a:pt x="41623" y="699"/>
                  </a:cubicBezTo>
                  <a:cubicBezTo>
                    <a:pt x="39641" y="359"/>
                    <a:pt x="37640" y="133"/>
                    <a:pt x="35620" y="38"/>
                  </a:cubicBezTo>
                  <a:cubicBezTo>
                    <a:pt x="35111" y="19"/>
                    <a:pt x="34601" y="1"/>
                    <a:pt x="34073"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7" name="Google Shape;1426;p43">
              <a:extLst>
                <a:ext uri="{FF2B5EF4-FFF2-40B4-BE49-F238E27FC236}">
                  <a16:creationId xmlns:a16="http://schemas.microsoft.com/office/drawing/2014/main" id="{6917D075-555F-0021-167F-A91745B73F4F}"/>
                </a:ext>
              </a:extLst>
            </p:cNvPr>
            <p:cNvSpPr/>
            <p:nvPr/>
          </p:nvSpPr>
          <p:spPr>
            <a:xfrm>
              <a:off x="5672475" y="2775966"/>
              <a:ext cx="2530900" cy="1080825"/>
            </a:xfrm>
            <a:custGeom>
              <a:avLst/>
              <a:gdLst/>
              <a:ahLst/>
              <a:cxnLst/>
              <a:rect l="l" t="t" r="r" b="b"/>
              <a:pathLst>
                <a:path w="101236" h="43233" extrusionOk="0">
                  <a:moveTo>
                    <a:pt x="48250" y="0"/>
                  </a:moveTo>
                  <a:cubicBezTo>
                    <a:pt x="39342" y="0"/>
                    <a:pt x="30377" y="1342"/>
                    <a:pt x="27805" y="3818"/>
                  </a:cubicBezTo>
                  <a:cubicBezTo>
                    <a:pt x="22709" y="8726"/>
                    <a:pt x="22728" y="22280"/>
                    <a:pt x="22728" y="22280"/>
                  </a:cubicBezTo>
                  <a:cubicBezTo>
                    <a:pt x="22728" y="22280"/>
                    <a:pt x="19457" y="21924"/>
                    <a:pt x="15539" y="21924"/>
                  </a:cubicBezTo>
                  <a:cubicBezTo>
                    <a:pt x="10475" y="21924"/>
                    <a:pt x="4329" y="22518"/>
                    <a:pt x="2775" y="25243"/>
                  </a:cubicBezTo>
                  <a:cubicBezTo>
                    <a:pt x="0" y="30057"/>
                    <a:pt x="3983" y="40647"/>
                    <a:pt x="3983" y="40647"/>
                  </a:cubicBezTo>
                  <a:lnTo>
                    <a:pt x="97120" y="43233"/>
                  </a:lnTo>
                  <a:cubicBezTo>
                    <a:pt x="97120" y="43233"/>
                    <a:pt x="101236" y="31246"/>
                    <a:pt x="96724" y="24469"/>
                  </a:cubicBezTo>
                  <a:cubicBezTo>
                    <a:pt x="94632" y="21336"/>
                    <a:pt x="89581" y="20495"/>
                    <a:pt x="84764" y="20495"/>
                  </a:cubicBezTo>
                  <a:cubicBezTo>
                    <a:pt x="79195" y="20495"/>
                    <a:pt x="73940" y="21619"/>
                    <a:pt x="73940" y="21619"/>
                  </a:cubicBezTo>
                  <a:cubicBezTo>
                    <a:pt x="73940" y="21619"/>
                    <a:pt x="73317" y="9708"/>
                    <a:pt x="68220" y="4083"/>
                  </a:cubicBezTo>
                  <a:cubicBezTo>
                    <a:pt x="65695" y="1295"/>
                    <a:pt x="57000" y="0"/>
                    <a:pt x="48250"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8" name="Google Shape;1427;p43">
              <a:extLst>
                <a:ext uri="{FF2B5EF4-FFF2-40B4-BE49-F238E27FC236}">
                  <a16:creationId xmlns:a16="http://schemas.microsoft.com/office/drawing/2014/main" id="{4771D012-ADC7-10F4-A0FE-31E29C81B697}"/>
                </a:ext>
              </a:extLst>
            </p:cNvPr>
            <p:cNvSpPr/>
            <p:nvPr/>
          </p:nvSpPr>
          <p:spPr>
            <a:xfrm>
              <a:off x="6335025" y="2862916"/>
              <a:ext cx="1034475" cy="699975"/>
            </a:xfrm>
            <a:custGeom>
              <a:avLst/>
              <a:gdLst/>
              <a:ahLst/>
              <a:cxnLst/>
              <a:rect l="l" t="t" r="r" b="b"/>
              <a:pathLst>
                <a:path w="41379" h="27999" extrusionOk="0">
                  <a:moveTo>
                    <a:pt x="21369" y="0"/>
                  </a:moveTo>
                  <a:cubicBezTo>
                    <a:pt x="12222" y="0"/>
                    <a:pt x="2729" y="725"/>
                    <a:pt x="1908" y="1907"/>
                  </a:cubicBezTo>
                  <a:cubicBezTo>
                    <a:pt x="360" y="4116"/>
                    <a:pt x="1" y="24937"/>
                    <a:pt x="2115" y="26919"/>
                  </a:cubicBezTo>
                  <a:cubicBezTo>
                    <a:pt x="2938" y="27683"/>
                    <a:pt x="7534" y="27998"/>
                    <a:pt x="13267" y="27998"/>
                  </a:cubicBezTo>
                  <a:cubicBezTo>
                    <a:pt x="24245" y="27998"/>
                    <a:pt x="39389" y="26842"/>
                    <a:pt x="40170" y="25465"/>
                  </a:cubicBezTo>
                  <a:cubicBezTo>
                    <a:pt x="41360" y="23351"/>
                    <a:pt x="41379" y="4682"/>
                    <a:pt x="38585" y="1888"/>
                  </a:cubicBezTo>
                  <a:cubicBezTo>
                    <a:pt x="37282" y="568"/>
                    <a:pt x="29461" y="0"/>
                    <a:pt x="21369"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9" name="Google Shape;1428;p43">
              <a:extLst>
                <a:ext uri="{FF2B5EF4-FFF2-40B4-BE49-F238E27FC236}">
                  <a16:creationId xmlns:a16="http://schemas.microsoft.com/office/drawing/2014/main" id="{99AB67C7-8F11-F9B7-0C67-4E7E3DC1FD59}"/>
                </a:ext>
              </a:extLst>
            </p:cNvPr>
            <p:cNvSpPr/>
            <p:nvPr/>
          </p:nvSpPr>
          <p:spPr>
            <a:xfrm>
              <a:off x="6370900" y="2887516"/>
              <a:ext cx="963200" cy="651375"/>
            </a:xfrm>
            <a:custGeom>
              <a:avLst/>
              <a:gdLst/>
              <a:ahLst/>
              <a:cxnLst/>
              <a:rect l="l" t="t" r="r" b="b"/>
              <a:pathLst>
                <a:path w="38528" h="26055" extrusionOk="0">
                  <a:moveTo>
                    <a:pt x="19973" y="0"/>
                  </a:moveTo>
                  <a:cubicBezTo>
                    <a:pt x="11437" y="0"/>
                    <a:pt x="2557" y="678"/>
                    <a:pt x="1794" y="1773"/>
                  </a:cubicBezTo>
                  <a:cubicBezTo>
                    <a:pt x="359" y="3830"/>
                    <a:pt x="1" y="23216"/>
                    <a:pt x="1983" y="25047"/>
                  </a:cubicBezTo>
                  <a:cubicBezTo>
                    <a:pt x="2747" y="25760"/>
                    <a:pt x="7033" y="26055"/>
                    <a:pt x="12376" y="26055"/>
                  </a:cubicBezTo>
                  <a:cubicBezTo>
                    <a:pt x="22594" y="26055"/>
                    <a:pt x="36683" y="24978"/>
                    <a:pt x="37414" y="23688"/>
                  </a:cubicBezTo>
                  <a:cubicBezTo>
                    <a:pt x="38509" y="21725"/>
                    <a:pt x="38528" y="4378"/>
                    <a:pt x="35942" y="1754"/>
                  </a:cubicBezTo>
                  <a:cubicBezTo>
                    <a:pt x="34731" y="525"/>
                    <a:pt x="27485" y="0"/>
                    <a:pt x="19973" y="0"/>
                  </a:cubicBezTo>
                  <a:close/>
                </a:path>
              </a:pathLst>
            </a:custGeom>
            <a:solidFill>
              <a:srgbClr val="2627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0" name="Google Shape;1429;p43">
              <a:extLst>
                <a:ext uri="{FF2B5EF4-FFF2-40B4-BE49-F238E27FC236}">
                  <a16:creationId xmlns:a16="http://schemas.microsoft.com/office/drawing/2014/main" id="{C541C14C-C0AA-2ECD-43FA-34AED80D5347}"/>
                </a:ext>
              </a:extLst>
            </p:cNvPr>
            <p:cNvSpPr/>
            <p:nvPr/>
          </p:nvSpPr>
          <p:spPr>
            <a:xfrm>
              <a:off x="6438850" y="2933666"/>
              <a:ext cx="828725" cy="560575"/>
            </a:xfrm>
            <a:custGeom>
              <a:avLst/>
              <a:gdLst/>
              <a:ahLst/>
              <a:cxnLst/>
              <a:rect l="l" t="t" r="r" b="b"/>
              <a:pathLst>
                <a:path w="33149" h="22423" extrusionOk="0">
                  <a:moveTo>
                    <a:pt x="17208" y="0"/>
                  </a:moveTo>
                  <a:cubicBezTo>
                    <a:pt x="9853" y="0"/>
                    <a:pt x="2193" y="587"/>
                    <a:pt x="1530" y="1531"/>
                  </a:cubicBezTo>
                  <a:cubicBezTo>
                    <a:pt x="303" y="3305"/>
                    <a:pt x="1" y="19974"/>
                    <a:pt x="1700" y="21559"/>
                  </a:cubicBezTo>
                  <a:cubicBezTo>
                    <a:pt x="2350" y="22171"/>
                    <a:pt x="5993" y="22422"/>
                    <a:pt x="10550" y="22422"/>
                  </a:cubicBezTo>
                  <a:cubicBezTo>
                    <a:pt x="19354" y="22422"/>
                    <a:pt x="31570" y="21483"/>
                    <a:pt x="32204" y="20389"/>
                  </a:cubicBezTo>
                  <a:cubicBezTo>
                    <a:pt x="33148" y="18709"/>
                    <a:pt x="33148" y="3759"/>
                    <a:pt x="30940" y="1512"/>
                  </a:cubicBezTo>
                  <a:cubicBezTo>
                    <a:pt x="29898" y="453"/>
                    <a:pt x="23670" y="0"/>
                    <a:pt x="17208" y="0"/>
                  </a:cubicBezTo>
                  <a:close/>
                </a:path>
              </a:pathLst>
            </a:custGeom>
            <a:solidFill>
              <a:srgbClr val="484A4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1" name="Google Shape;1430;p43">
              <a:extLst>
                <a:ext uri="{FF2B5EF4-FFF2-40B4-BE49-F238E27FC236}">
                  <a16:creationId xmlns:a16="http://schemas.microsoft.com/office/drawing/2014/main" id="{AF064EFE-A036-B1D0-5BEF-4B9ADCDA3542}"/>
                </a:ext>
              </a:extLst>
            </p:cNvPr>
            <p:cNvSpPr/>
            <p:nvPr/>
          </p:nvSpPr>
          <p:spPr>
            <a:xfrm>
              <a:off x="6325125" y="2970991"/>
              <a:ext cx="1030225" cy="16525"/>
            </a:xfrm>
            <a:custGeom>
              <a:avLst/>
              <a:gdLst/>
              <a:ahLst/>
              <a:cxnLst/>
              <a:rect l="l" t="t" r="r" b="b"/>
              <a:pathLst>
                <a:path w="41209" h="661" fill="none" extrusionOk="0">
                  <a:moveTo>
                    <a:pt x="1" y="661"/>
                  </a:moveTo>
                  <a:lnTo>
                    <a:pt x="41208"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2" name="Google Shape;1431;p43">
              <a:extLst>
                <a:ext uri="{FF2B5EF4-FFF2-40B4-BE49-F238E27FC236}">
                  <a16:creationId xmlns:a16="http://schemas.microsoft.com/office/drawing/2014/main" id="{C99B2BC3-2B17-A5A6-F6A5-0881E7EBA592}"/>
                </a:ext>
              </a:extLst>
            </p:cNvPr>
            <p:cNvSpPr/>
            <p:nvPr/>
          </p:nvSpPr>
          <p:spPr>
            <a:xfrm>
              <a:off x="6319475" y="3038466"/>
              <a:ext cx="1030200" cy="16550"/>
            </a:xfrm>
            <a:custGeom>
              <a:avLst/>
              <a:gdLst/>
              <a:ahLst/>
              <a:cxnLst/>
              <a:rect l="l" t="t" r="r" b="b"/>
              <a:pathLst>
                <a:path w="41208"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3" name="Google Shape;1432;p43">
              <a:extLst>
                <a:ext uri="{FF2B5EF4-FFF2-40B4-BE49-F238E27FC236}">
                  <a16:creationId xmlns:a16="http://schemas.microsoft.com/office/drawing/2014/main" id="{2CF94E31-0629-BE05-2737-8B67DE29E1EC}"/>
                </a:ext>
              </a:extLst>
            </p:cNvPr>
            <p:cNvSpPr/>
            <p:nvPr/>
          </p:nvSpPr>
          <p:spPr>
            <a:xfrm>
              <a:off x="6314275" y="3105966"/>
              <a:ext cx="1029750" cy="16525"/>
            </a:xfrm>
            <a:custGeom>
              <a:avLst/>
              <a:gdLst/>
              <a:ahLst/>
              <a:cxnLst/>
              <a:rect l="l" t="t" r="r" b="b"/>
              <a:pathLst>
                <a:path w="41190" h="661" fill="none" extrusionOk="0">
                  <a:moveTo>
                    <a:pt x="0" y="661"/>
                  </a:moveTo>
                  <a:lnTo>
                    <a:pt x="4118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4" name="Google Shape;1433;p43">
              <a:extLst>
                <a:ext uri="{FF2B5EF4-FFF2-40B4-BE49-F238E27FC236}">
                  <a16:creationId xmlns:a16="http://schemas.microsoft.com/office/drawing/2014/main" id="{84696373-1CD9-B28E-5F5E-04665E300CAD}"/>
                </a:ext>
              </a:extLst>
            </p:cNvPr>
            <p:cNvSpPr/>
            <p:nvPr/>
          </p:nvSpPr>
          <p:spPr>
            <a:xfrm>
              <a:off x="6308600" y="3173441"/>
              <a:ext cx="1029750" cy="16550"/>
            </a:xfrm>
            <a:custGeom>
              <a:avLst/>
              <a:gdLst/>
              <a:ahLst/>
              <a:cxnLst/>
              <a:rect l="l" t="t" r="r" b="b"/>
              <a:pathLst>
                <a:path w="41190" h="662" fill="none" extrusionOk="0">
                  <a:moveTo>
                    <a:pt x="1" y="661"/>
                  </a:moveTo>
                  <a:lnTo>
                    <a:pt x="41190"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5" name="Google Shape;1434;p43">
              <a:extLst>
                <a:ext uri="{FF2B5EF4-FFF2-40B4-BE49-F238E27FC236}">
                  <a16:creationId xmlns:a16="http://schemas.microsoft.com/office/drawing/2014/main" id="{B889B7B8-73CC-0A63-22D7-2E8876A92749}"/>
                </a:ext>
              </a:extLst>
            </p:cNvPr>
            <p:cNvSpPr/>
            <p:nvPr/>
          </p:nvSpPr>
          <p:spPr>
            <a:xfrm>
              <a:off x="6302950" y="3240916"/>
              <a:ext cx="1030225" cy="16550"/>
            </a:xfrm>
            <a:custGeom>
              <a:avLst/>
              <a:gdLst/>
              <a:ahLst/>
              <a:cxnLst/>
              <a:rect l="l" t="t" r="r" b="b"/>
              <a:pathLst>
                <a:path w="41209"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6" name="Google Shape;1435;p43">
              <a:extLst>
                <a:ext uri="{FF2B5EF4-FFF2-40B4-BE49-F238E27FC236}">
                  <a16:creationId xmlns:a16="http://schemas.microsoft.com/office/drawing/2014/main" id="{785733CD-3FC3-9009-59E6-28FDD22F2305}"/>
                </a:ext>
              </a:extLst>
            </p:cNvPr>
            <p:cNvSpPr/>
            <p:nvPr/>
          </p:nvSpPr>
          <p:spPr>
            <a:xfrm>
              <a:off x="6297275" y="3308416"/>
              <a:ext cx="1030225" cy="16525"/>
            </a:xfrm>
            <a:custGeom>
              <a:avLst/>
              <a:gdLst/>
              <a:ahLst/>
              <a:cxnLst/>
              <a:rect l="l" t="t" r="r" b="b"/>
              <a:pathLst>
                <a:path w="41209" h="661" fill="none" extrusionOk="0">
                  <a:moveTo>
                    <a:pt x="1" y="661"/>
                  </a:moveTo>
                  <a:lnTo>
                    <a:pt x="4120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7" name="Google Shape;1436;p43">
              <a:extLst>
                <a:ext uri="{FF2B5EF4-FFF2-40B4-BE49-F238E27FC236}">
                  <a16:creationId xmlns:a16="http://schemas.microsoft.com/office/drawing/2014/main" id="{8871641A-F674-5009-97F5-38B43B5456E4}"/>
                </a:ext>
              </a:extLst>
            </p:cNvPr>
            <p:cNvSpPr/>
            <p:nvPr/>
          </p:nvSpPr>
          <p:spPr>
            <a:xfrm>
              <a:off x="6324175" y="33754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8" name="Google Shape;1437;p43">
              <a:extLst>
                <a:ext uri="{FF2B5EF4-FFF2-40B4-BE49-F238E27FC236}">
                  <a16:creationId xmlns:a16="http://schemas.microsoft.com/office/drawing/2014/main" id="{966850C9-AB4A-EF63-720C-B02BA2B40523}"/>
                </a:ext>
              </a:extLst>
            </p:cNvPr>
            <p:cNvSpPr/>
            <p:nvPr/>
          </p:nvSpPr>
          <p:spPr>
            <a:xfrm>
              <a:off x="6324175" y="34292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9" name="Google Shape;1438;p43">
              <a:extLst>
                <a:ext uri="{FF2B5EF4-FFF2-40B4-BE49-F238E27FC236}">
                  <a16:creationId xmlns:a16="http://schemas.microsoft.com/office/drawing/2014/main" id="{ACEF6D92-39FC-7F38-A05A-F20A7B3CC030}"/>
                </a:ext>
              </a:extLst>
            </p:cNvPr>
            <p:cNvSpPr/>
            <p:nvPr/>
          </p:nvSpPr>
          <p:spPr>
            <a:xfrm>
              <a:off x="6539850" y="2853941"/>
              <a:ext cx="9925" cy="776800"/>
            </a:xfrm>
            <a:custGeom>
              <a:avLst/>
              <a:gdLst/>
              <a:ahLst/>
              <a:cxnLst/>
              <a:rect l="l" t="t" r="r" b="b"/>
              <a:pathLst>
                <a:path w="397" h="31072" fill="none" extrusionOk="0">
                  <a:moveTo>
                    <a:pt x="0"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0" name="Google Shape;1439;p43">
              <a:extLst>
                <a:ext uri="{FF2B5EF4-FFF2-40B4-BE49-F238E27FC236}">
                  <a16:creationId xmlns:a16="http://schemas.microsoft.com/office/drawing/2014/main" id="{C6A6FFA4-87C3-0DDF-D589-A1E202BF3CA9}"/>
                </a:ext>
              </a:extLst>
            </p:cNvPr>
            <p:cNvSpPr/>
            <p:nvPr/>
          </p:nvSpPr>
          <p:spPr>
            <a:xfrm>
              <a:off x="6814500" y="2843566"/>
              <a:ext cx="9950" cy="776800"/>
            </a:xfrm>
            <a:custGeom>
              <a:avLst/>
              <a:gdLst/>
              <a:ahLst/>
              <a:cxnLst/>
              <a:rect l="l" t="t" r="r" b="b"/>
              <a:pathLst>
                <a:path w="398" h="31072" fill="none" extrusionOk="0">
                  <a:moveTo>
                    <a:pt x="1"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1" name="Google Shape;1440;p43">
              <a:extLst>
                <a:ext uri="{FF2B5EF4-FFF2-40B4-BE49-F238E27FC236}">
                  <a16:creationId xmlns:a16="http://schemas.microsoft.com/office/drawing/2014/main" id="{D9A75FDC-061D-F6BF-7FE8-5C60CD211F81}"/>
                </a:ext>
              </a:extLst>
            </p:cNvPr>
            <p:cNvSpPr/>
            <p:nvPr/>
          </p:nvSpPr>
          <p:spPr>
            <a:xfrm>
              <a:off x="7090575" y="2820441"/>
              <a:ext cx="10400" cy="776800"/>
            </a:xfrm>
            <a:custGeom>
              <a:avLst/>
              <a:gdLst/>
              <a:ahLst/>
              <a:cxnLst/>
              <a:rect l="l" t="t" r="r" b="b"/>
              <a:pathLst>
                <a:path w="416" h="31072" fill="none" extrusionOk="0">
                  <a:moveTo>
                    <a:pt x="0" y="1"/>
                  </a:moveTo>
                  <a:lnTo>
                    <a:pt x="416"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2" name="Google Shape;1441;p43">
              <a:extLst>
                <a:ext uri="{FF2B5EF4-FFF2-40B4-BE49-F238E27FC236}">
                  <a16:creationId xmlns:a16="http://schemas.microsoft.com/office/drawing/2014/main" id="{ADDED75F-DB37-9B41-D89F-5A0257DCE071}"/>
                </a:ext>
              </a:extLst>
            </p:cNvPr>
            <p:cNvSpPr/>
            <p:nvPr/>
          </p:nvSpPr>
          <p:spPr>
            <a:xfrm>
              <a:off x="6261425" y="3604116"/>
              <a:ext cx="1325150" cy="210675"/>
            </a:xfrm>
            <a:custGeom>
              <a:avLst/>
              <a:gdLst/>
              <a:ahLst/>
              <a:cxnLst/>
              <a:rect l="l" t="t" r="r" b="b"/>
              <a:pathLst>
                <a:path w="53006" h="8427" extrusionOk="0">
                  <a:moveTo>
                    <a:pt x="24250" y="0"/>
                  </a:moveTo>
                  <a:cubicBezTo>
                    <a:pt x="15034" y="0"/>
                    <a:pt x="6421" y="279"/>
                    <a:pt x="5625" y="744"/>
                  </a:cubicBezTo>
                  <a:cubicBezTo>
                    <a:pt x="3945" y="1726"/>
                    <a:pt x="0" y="6445"/>
                    <a:pt x="0" y="6445"/>
                  </a:cubicBezTo>
                  <a:lnTo>
                    <a:pt x="53006" y="8427"/>
                  </a:lnTo>
                  <a:cubicBezTo>
                    <a:pt x="51024" y="5576"/>
                    <a:pt x="47305" y="1159"/>
                    <a:pt x="47305" y="1159"/>
                  </a:cubicBezTo>
                  <a:cubicBezTo>
                    <a:pt x="45477" y="345"/>
                    <a:pt x="34491" y="0"/>
                    <a:pt x="24250"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3" name="Google Shape;1442;p43">
              <a:extLst>
                <a:ext uri="{FF2B5EF4-FFF2-40B4-BE49-F238E27FC236}">
                  <a16:creationId xmlns:a16="http://schemas.microsoft.com/office/drawing/2014/main" id="{DE3F394C-43EE-31A4-0828-635527346DFF}"/>
                </a:ext>
              </a:extLst>
            </p:cNvPr>
            <p:cNvSpPr/>
            <p:nvPr/>
          </p:nvSpPr>
          <p:spPr>
            <a:xfrm>
              <a:off x="5768275" y="3380966"/>
              <a:ext cx="343100" cy="329175"/>
            </a:xfrm>
            <a:custGeom>
              <a:avLst/>
              <a:gdLst/>
              <a:ahLst/>
              <a:cxnLst/>
              <a:rect l="l" t="t" r="r" b="b"/>
              <a:pathLst>
                <a:path w="13724" h="13167" extrusionOk="0">
                  <a:moveTo>
                    <a:pt x="6847" y="1"/>
                  </a:moveTo>
                  <a:cubicBezTo>
                    <a:pt x="3458" y="1"/>
                    <a:pt x="589" y="2607"/>
                    <a:pt x="302" y="6046"/>
                  </a:cubicBezTo>
                  <a:cubicBezTo>
                    <a:pt x="0" y="9670"/>
                    <a:pt x="2700" y="12841"/>
                    <a:pt x="6324" y="13143"/>
                  </a:cubicBezTo>
                  <a:cubicBezTo>
                    <a:pt x="6509" y="13159"/>
                    <a:pt x="6694" y="13166"/>
                    <a:pt x="6877" y="13166"/>
                  </a:cubicBezTo>
                  <a:cubicBezTo>
                    <a:pt x="10265" y="13166"/>
                    <a:pt x="13135" y="10560"/>
                    <a:pt x="13421" y="7122"/>
                  </a:cubicBezTo>
                  <a:cubicBezTo>
                    <a:pt x="13723" y="3497"/>
                    <a:pt x="11024" y="307"/>
                    <a:pt x="7400" y="24"/>
                  </a:cubicBezTo>
                  <a:cubicBezTo>
                    <a:pt x="7214" y="9"/>
                    <a:pt x="7030" y="1"/>
                    <a:pt x="6847" y="1"/>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4" name="Google Shape;1443;p43">
              <a:extLst>
                <a:ext uri="{FF2B5EF4-FFF2-40B4-BE49-F238E27FC236}">
                  <a16:creationId xmlns:a16="http://schemas.microsoft.com/office/drawing/2014/main" id="{B08A83E5-51B7-5278-63A8-5FAD34FB9169}"/>
                </a:ext>
              </a:extLst>
            </p:cNvPr>
            <p:cNvSpPr/>
            <p:nvPr/>
          </p:nvSpPr>
          <p:spPr>
            <a:xfrm>
              <a:off x="5797050" y="3408466"/>
              <a:ext cx="285525" cy="274175"/>
            </a:xfrm>
            <a:custGeom>
              <a:avLst/>
              <a:gdLst/>
              <a:ahLst/>
              <a:cxnLst/>
              <a:rect l="l" t="t" r="r" b="b"/>
              <a:pathLst>
                <a:path w="11421" h="10967" extrusionOk="0">
                  <a:moveTo>
                    <a:pt x="5703" y="1"/>
                  </a:moveTo>
                  <a:cubicBezTo>
                    <a:pt x="2875" y="1"/>
                    <a:pt x="479" y="2171"/>
                    <a:pt x="246" y="5040"/>
                  </a:cubicBezTo>
                  <a:cubicBezTo>
                    <a:pt x="1" y="8060"/>
                    <a:pt x="2247" y="10703"/>
                    <a:pt x="5267" y="10948"/>
                  </a:cubicBezTo>
                  <a:cubicBezTo>
                    <a:pt x="5419" y="10961"/>
                    <a:pt x="5569" y="10967"/>
                    <a:pt x="5718" y="10967"/>
                  </a:cubicBezTo>
                  <a:cubicBezTo>
                    <a:pt x="8546" y="10967"/>
                    <a:pt x="10942" y="8796"/>
                    <a:pt x="11176" y="5927"/>
                  </a:cubicBezTo>
                  <a:cubicBezTo>
                    <a:pt x="11421" y="2907"/>
                    <a:pt x="9175" y="264"/>
                    <a:pt x="6154" y="19"/>
                  </a:cubicBezTo>
                  <a:cubicBezTo>
                    <a:pt x="6003" y="7"/>
                    <a:pt x="5853" y="1"/>
                    <a:pt x="5703"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5" name="Google Shape;1444;p43">
              <a:extLst>
                <a:ext uri="{FF2B5EF4-FFF2-40B4-BE49-F238E27FC236}">
                  <a16:creationId xmlns:a16="http://schemas.microsoft.com/office/drawing/2014/main" id="{EB980947-634D-4FA7-3A4B-6E52614A1A40}"/>
                </a:ext>
              </a:extLst>
            </p:cNvPr>
            <p:cNvSpPr/>
            <p:nvPr/>
          </p:nvSpPr>
          <p:spPr>
            <a:xfrm>
              <a:off x="5810750" y="3432241"/>
              <a:ext cx="170850" cy="164275"/>
            </a:xfrm>
            <a:custGeom>
              <a:avLst/>
              <a:gdLst/>
              <a:ahLst/>
              <a:cxnLst/>
              <a:rect l="l" t="t" r="r" b="b"/>
              <a:pathLst>
                <a:path w="6834" h="6571" extrusionOk="0">
                  <a:moveTo>
                    <a:pt x="3403" y="0"/>
                  </a:moveTo>
                  <a:cubicBezTo>
                    <a:pt x="1709" y="0"/>
                    <a:pt x="275" y="1294"/>
                    <a:pt x="132" y="3013"/>
                  </a:cubicBezTo>
                  <a:cubicBezTo>
                    <a:pt x="0" y="4825"/>
                    <a:pt x="1340" y="6411"/>
                    <a:pt x="3152" y="6562"/>
                  </a:cubicBezTo>
                  <a:cubicBezTo>
                    <a:pt x="3234" y="6568"/>
                    <a:pt x="3316" y="6571"/>
                    <a:pt x="3396" y="6571"/>
                  </a:cubicBezTo>
                  <a:cubicBezTo>
                    <a:pt x="5087" y="6571"/>
                    <a:pt x="6538" y="5272"/>
                    <a:pt x="6682" y="3561"/>
                  </a:cubicBezTo>
                  <a:cubicBezTo>
                    <a:pt x="6833" y="1748"/>
                    <a:pt x="5493" y="163"/>
                    <a:pt x="3681" y="12"/>
                  </a:cubicBezTo>
                  <a:cubicBezTo>
                    <a:pt x="3588" y="4"/>
                    <a:pt x="3495" y="0"/>
                    <a:pt x="340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6" name="Google Shape;1445;p43">
              <a:extLst>
                <a:ext uri="{FF2B5EF4-FFF2-40B4-BE49-F238E27FC236}">
                  <a16:creationId xmlns:a16="http://schemas.microsoft.com/office/drawing/2014/main" id="{B2B46132-89BD-9917-B974-BC214621A7AA}"/>
                </a:ext>
              </a:extLst>
            </p:cNvPr>
            <p:cNvSpPr/>
            <p:nvPr/>
          </p:nvSpPr>
          <p:spPr>
            <a:xfrm>
              <a:off x="7669625" y="3371541"/>
              <a:ext cx="343100" cy="329150"/>
            </a:xfrm>
            <a:custGeom>
              <a:avLst/>
              <a:gdLst/>
              <a:ahLst/>
              <a:cxnLst/>
              <a:rect l="l" t="t" r="r" b="b"/>
              <a:pathLst>
                <a:path w="13724" h="13166" extrusionOk="0">
                  <a:moveTo>
                    <a:pt x="6847" y="0"/>
                  </a:moveTo>
                  <a:cubicBezTo>
                    <a:pt x="3456" y="0"/>
                    <a:pt x="571" y="2606"/>
                    <a:pt x="302" y="6045"/>
                  </a:cubicBezTo>
                  <a:cubicBezTo>
                    <a:pt x="0" y="9669"/>
                    <a:pt x="2699" y="12860"/>
                    <a:pt x="6324" y="13143"/>
                  </a:cubicBezTo>
                  <a:cubicBezTo>
                    <a:pt x="6509" y="13158"/>
                    <a:pt x="6694" y="13166"/>
                    <a:pt x="6877" y="13166"/>
                  </a:cubicBezTo>
                  <a:cubicBezTo>
                    <a:pt x="10265" y="13166"/>
                    <a:pt x="13135" y="10560"/>
                    <a:pt x="13421" y="7121"/>
                  </a:cubicBezTo>
                  <a:cubicBezTo>
                    <a:pt x="13723" y="3497"/>
                    <a:pt x="11024" y="326"/>
                    <a:pt x="7400" y="23"/>
                  </a:cubicBezTo>
                  <a:cubicBezTo>
                    <a:pt x="7214" y="8"/>
                    <a:pt x="7030" y="0"/>
                    <a:pt x="6847" y="0"/>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7" name="Google Shape;1446;p43">
              <a:extLst>
                <a:ext uri="{FF2B5EF4-FFF2-40B4-BE49-F238E27FC236}">
                  <a16:creationId xmlns:a16="http://schemas.microsoft.com/office/drawing/2014/main" id="{87D96EF0-44A5-7337-A2A9-0ADBE31CC098}"/>
                </a:ext>
              </a:extLst>
            </p:cNvPr>
            <p:cNvSpPr/>
            <p:nvPr/>
          </p:nvSpPr>
          <p:spPr>
            <a:xfrm>
              <a:off x="7698400" y="3399041"/>
              <a:ext cx="285525" cy="274175"/>
            </a:xfrm>
            <a:custGeom>
              <a:avLst/>
              <a:gdLst/>
              <a:ahLst/>
              <a:cxnLst/>
              <a:rect l="l" t="t" r="r" b="b"/>
              <a:pathLst>
                <a:path w="11421" h="10967" extrusionOk="0">
                  <a:moveTo>
                    <a:pt x="5703" y="0"/>
                  </a:moveTo>
                  <a:cubicBezTo>
                    <a:pt x="2875" y="0"/>
                    <a:pt x="479" y="2171"/>
                    <a:pt x="246" y="5040"/>
                  </a:cubicBezTo>
                  <a:cubicBezTo>
                    <a:pt x="1" y="8060"/>
                    <a:pt x="2247" y="10703"/>
                    <a:pt x="5267" y="10948"/>
                  </a:cubicBezTo>
                  <a:cubicBezTo>
                    <a:pt x="5418" y="10960"/>
                    <a:pt x="5569" y="10966"/>
                    <a:pt x="5718" y="10966"/>
                  </a:cubicBezTo>
                  <a:cubicBezTo>
                    <a:pt x="8546" y="10966"/>
                    <a:pt x="10942" y="8796"/>
                    <a:pt x="11176" y="5927"/>
                  </a:cubicBezTo>
                  <a:cubicBezTo>
                    <a:pt x="11421" y="2925"/>
                    <a:pt x="9175" y="264"/>
                    <a:pt x="6154" y="18"/>
                  </a:cubicBezTo>
                  <a:cubicBezTo>
                    <a:pt x="6003" y="6"/>
                    <a:pt x="5853" y="0"/>
                    <a:pt x="5703"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8" name="Google Shape;1447;p43">
              <a:extLst>
                <a:ext uri="{FF2B5EF4-FFF2-40B4-BE49-F238E27FC236}">
                  <a16:creationId xmlns:a16="http://schemas.microsoft.com/office/drawing/2014/main" id="{8FA9DB13-2B8D-126C-7824-F62825C55723}"/>
                </a:ext>
              </a:extLst>
            </p:cNvPr>
            <p:cNvSpPr/>
            <p:nvPr/>
          </p:nvSpPr>
          <p:spPr>
            <a:xfrm>
              <a:off x="7720100" y="3429941"/>
              <a:ext cx="170875" cy="164300"/>
            </a:xfrm>
            <a:custGeom>
              <a:avLst/>
              <a:gdLst/>
              <a:ahLst/>
              <a:cxnLst/>
              <a:rect l="l" t="t" r="r" b="b"/>
              <a:pathLst>
                <a:path w="6835" h="6572" extrusionOk="0">
                  <a:moveTo>
                    <a:pt x="3438" y="0"/>
                  </a:moveTo>
                  <a:cubicBezTo>
                    <a:pt x="1747" y="0"/>
                    <a:pt x="296" y="1300"/>
                    <a:pt x="152" y="3030"/>
                  </a:cubicBezTo>
                  <a:cubicBezTo>
                    <a:pt x="1" y="4823"/>
                    <a:pt x="1341" y="6409"/>
                    <a:pt x="3153" y="6560"/>
                  </a:cubicBezTo>
                  <a:cubicBezTo>
                    <a:pt x="3247" y="6567"/>
                    <a:pt x="3339" y="6571"/>
                    <a:pt x="3431" y="6571"/>
                  </a:cubicBezTo>
                  <a:cubicBezTo>
                    <a:pt x="5125" y="6571"/>
                    <a:pt x="6558" y="5277"/>
                    <a:pt x="6683" y="3558"/>
                  </a:cubicBezTo>
                  <a:cubicBezTo>
                    <a:pt x="6834" y="1746"/>
                    <a:pt x="5494" y="160"/>
                    <a:pt x="3682" y="9"/>
                  </a:cubicBezTo>
                  <a:cubicBezTo>
                    <a:pt x="3600" y="3"/>
                    <a:pt x="3519" y="0"/>
                    <a:pt x="343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9" name="Google Shape;1448;p43">
              <a:extLst>
                <a:ext uri="{FF2B5EF4-FFF2-40B4-BE49-F238E27FC236}">
                  <a16:creationId xmlns:a16="http://schemas.microsoft.com/office/drawing/2014/main" id="{797E7D7A-9B76-272D-4077-40A0CA01C4DC}"/>
                </a:ext>
              </a:extLst>
            </p:cNvPr>
            <p:cNvSpPr/>
            <p:nvPr/>
          </p:nvSpPr>
          <p:spPr>
            <a:xfrm>
              <a:off x="5648875" y="3730841"/>
              <a:ext cx="2598400" cy="408275"/>
            </a:xfrm>
            <a:custGeom>
              <a:avLst/>
              <a:gdLst/>
              <a:ahLst/>
              <a:cxnLst/>
              <a:rect l="l" t="t" r="r" b="b"/>
              <a:pathLst>
                <a:path w="103936" h="16331" extrusionOk="0">
                  <a:moveTo>
                    <a:pt x="54422" y="1"/>
                  </a:moveTo>
                  <a:cubicBezTo>
                    <a:pt x="29737" y="1"/>
                    <a:pt x="4856" y="350"/>
                    <a:pt x="3587" y="753"/>
                  </a:cubicBezTo>
                  <a:cubicBezTo>
                    <a:pt x="2133" y="1244"/>
                    <a:pt x="869" y="2187"/>
                    <a:pt x="0" y="3471"/>
                  </a:cubicBezTo>
                  <a:cubicBezTo>
                    <a:pt x="661" y="6831"/>
                    <a:pt x="3115" y="15382"/>
                    <a:pt x="3115" y="15382"/>
                  </a:cubicBezTo>
                  <a:cubicBezTo>
                    <a:pt x="3115" y="15382"/>
                    <a:pt x="3782" y="16330"/>
                    <a:pt x="4828" y="16330"/>
                  </a:cubicBezTo>
                  <a:cubicBezTo>
                    <a:pt x="4867" y="16330"/>
                    <a:pt x="4906" y="16329"/>
                    <a:pt x="4946" y="16326"/>
                  </a:cubicBezTo>
                  <a:cubicBezTo>
                    <a:pt x="6041" y="16269"/>
                    <a:pt x="99442" y="15873"/>
                    <a:pt x="99442" y="15873"/>
                  </a:cubicBezTo>
                  <a:cubicBezTo>
                    <a:pt x="99442" y="15873"/>
                    <a:pt x="101311" y="15080"/>
                    <a:pt x="101726" y="14155"/>
                  </a:cubicBezTo>
                  <a:cubicBezTo>
                    <a:pt x="102142" y="13249"/>
                    <a:pt x="103935" y="4245"/>
                    <a:pt x="103878" y="3150"/>
                  </a:cubicBezTo>
                  <a:cubicBezTo>
                    <a:pt x="103803" y="2055"/>
                    <a:pt x="102802" y="998"/>
                    <a:pt x="102802" y="998"/>
                  </a:cubicBezTo>
                  <a:cubicBezTo>
                    <a:pt x="97423" y="268"/>
                    <a:pt x="75997" y="1"/>
                    <a:pt x="5442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0" name="Google Shape;1449;p43">
              <a:extLst>
                <a:ext uri="{FF2B5EF4-FFF2-40B4-BE49-F238E27FC236}">
                  <a16:creationId xmlns:a16="http://schemas.microsoft.com/office/drawing/2014/main" id="{600F8BE3-4EF4-9468-F13B-E715A4CF06E1}"/>
                </a:ext>
              </a:extLst>
            </p:cNvPr>
            <p:cNvSpPr/>
            <p:nvPr/>
          </p:nvSpPr>
          <p:spPr>
            <a:xfrm>
              <a:off x="6071225" y="3776066"/>
              <a:ext cx="1664300" cy="108825"/>
            </a:xfrm>
            <a:custGeom>
              <a:avLst/>
              <a:gdLst/>
              <a:ahLst/>
              <a:cxnLst/>
              <a:rect l="l" t="t" r="r" b="b"/>
              <a:pathLst>
                <a:path w="66572" h="4353" extrusionOk="0">
                  <a:moveTo>
                    <a:pt x="63124" y="0"/>
                  </a:moveTo>
                  <a:cubicBezTo>
                    <a:pt x="63099" y="0"/>
                    <a:pt x="63074" y="1"/>
                    <a:pt x="63049" y="1"/>
                  </a:cubicBezTo>
                  <a:cubicBezTo>
                    <a:pt x="62007" y="18"/>
                    <a:pt x="56688" y="23"/>
                    <a:pt x="49620" y="23"/>
                  </a:cubicBezTo>
                  <a:cubicBezTo>
                    <a:pt x="37972" y="23"/>
                    <a:pt x="21576" y="9"/>
                    <a:pt x="11749" y="9"/>
                  </a:cubicBezTo>
                  <a:cubicBezTo>
                    <a:pt x="7340" y="9"/>
                    <a:pt x="4254" y="12"/>
                    <a:pt x="3512" y="20"/>
                  </a:cubicBezTo>
                  <a:cubicBezTo>
                    <a:pt x="1058" y="39"/>
                    <a:pt x="1" y="3814"/>
                    <a:pt x="4059" y="4154"/>
                  </a:cubicBezTo>
                  <a:cubicBezTo>
                    <a:pt x="5769" y="4297"/>
                    <a:pt x="15969" y="4353"/>
                    <a:pt x="27428" y="4353"/>
                  </a:cubicBezTo>
                  <a:cubicBezTo>
                    <a:pt x="43175" y="4353"/>
                    <a:pt x="61301" y="4247"/>
                    <a:pt x="63049" y="4116"/>
                  </a:cubicBezTo>
                  <a:cubicBezTo>
                    <a:pt x="66066" y="3891"/>
                    <a:pt x="66572" y="0"/>
                    <a:pt x="6312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1" name="Google Shape;1450;p43">
              <a:extLst>
                <a:ext uri="{FF2B5EF4-FFF2-40B4-BE49-F238E27FC236}">
                  <a16:creationId xmlns:a16="http://schemas.microsoft.com/office/drawing/2014/main" id="{D386B0C0-3122-218F-C8A1-E43D787F66AA}"/>
                </a:ext>
              </a:extLst>
            </p:cNvPr>
            <p:cNvSpPr/>
            <p:nvPr/>
          </p:nvSpPr>
          <p:spPr>
            <a:xfrm>
              <a:off x="5772525" y="4123891"/>
              <a:ext cx="2362425" cy="18900"/>
            </a:xfrm>
            <a:custGeom>
              <a:avLst/>
              <a:gdLst/>
              <a:ahLst/>
              <a:cxnLst/>
              <a:rect l="l" t="t" r="r" b="b"/>
              <a:pathLst>
                <a:path w="94497" h="756" extrusionOk="0">
                  <a:moveTo>
                    <a:pt x="56064" y="0"/>
                  </a:moveTo>
                  <a:lnTo>
                    <a:pt x="47248" y="38"/>
                  </a:lnTo>
                  <a:lnTo>
                    <a:pt x="38433" y="94"/>
                  </a:lnTo>
                  <a:lnTo>
                    <a:pt x="29901" y="170"/>
                  </a:lnTo>
                  <a:cubicBezTo>
                    <a:pt x="27126" y="189"/>
                    <a:pt x="24445" y="227"/>
                    <a:pt x="21916" y="264"/>
                  </a:cubicBezTo>
                  <a:cubicBezTo>
                    <a:pt x="19367" y="283"/>
                    <a:pt x="16970" y="321"/>
                    <a:pt x="14762" y="359"/>
                  </a:cubicBezTo>
                  <a:cubicBezTo>
                    <a:pt x="5890" y="472"/>
                    <a:pt x="0" y="623"/>
                    <a:pt x="0" y="623"/>
                  </a:cubicBezTo>
                  <a:cubicBezTo>
                    <a:pt x="0" y="623"/>
                    <a:pt x="5908" y="698"/>
                    <a:pt x="14762" y="736"/>
                  </a:cubicBezTo>
                  <a:cubicBezTo>
                    <a:pt x="16970" y="755"/>
                    <a:pt x="19386" y="755"/>
                    <a:pt x="21916" y="755"/>
                  </a:cubicBezTo>
                  <a:lnTo>
                    <a:pt x="38433" y="755"/>
                  </a:lnTo>
                  <a:lnTo>
                    <a:pt x="47248" y="736"/>
                  </a:lnTo>
                  <a:lnTo>
                    <a:pt x="56064" y="680"/>
                  </a:lnTo>
                  <a:cubicBezTo>
                    <a:pt x="58971" y="661"/>
                    <a:pt x="61821" y="623"/>
                    <a:pt x="64596" y="604"/>
                  </a:cubicBezTo>
                  <a:cubicBezTo>
                    <a:pt x="67371" y="585"/>
                    <a:pt x="70032" y="547"/>
                    <a:pt x="72581" y="510"/>
                  </a:cubicBezTo>
                  <a:cubicBezTo>
                    <a:pt x="75110" y="491"/>
                    <a:pt x="77507" y="453"/>
                    <a:pt x="79735" y="415"/>
                  </a:cubicBezTo>
                  <a:cubicBezTo>
                    <a:pt x="84152" y="359"/>
                    <a:pt x="87833" y="283"/>
                    <a:pt x="90438" y="245"/>
                  </a:cubicBezTo>
                  <a:lnTo>
                    <a:pt x="94496" y="151"/>
                  </a:lnTo>
                  <a:lnTo>
                    <a:pt x="90438" y="94"/>
                  </a:lnTo>
                  <a:cubicBezTo>
                    <a:pt x="87852" y="76"/>
                    <a:pt x="84152" y="38"/>
                    <a:pt x="79735" y="19"/>
                  </a:cubicBezTo>
                  <a:cubicBezTo>
                    <a:pt x="77507" y="0"/>
                    <a:pt x="75110" y="0"/>
                    <a:pt x="725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22" name="Google Shape;974;p30">
            <a:extLst>
              <a:ext uri="{FF2B5EF4-FFF2-40B4-BE49-F238E27FC236}">
                <a16:creationId xmlns:a16="http://schemas.microsoft.com/office/drawing/2014/main" id="{F9318881-FA0D-9A3E-E505-B976B8780C97}"/>
              </a:ext>
            </a:extLst>
          </p:cNvPr>
          <p:cNvGrpSpPr/>
          <p:nvPr/>
        </p:nvGrpSpPr>
        <p:grpSpPr>
          <a:xfrm>
            <a:off x="10307273" y="210427"/>
            <a:ext cx="1689532" cy="1552507"/>
            <a:chOff x="4937750" y="6239213"/>
            <a:chExt cx="1497025" cy="1357950"/>
          </a:xfrm>
        </p:grpSpPr>
        <p:sp>
          <p:nvSpPr>
            <p:cNvPr id="223" name="Google Shape;975;p30">
              <a:extLst>
                <a:ext uri="{FF2B5EF4-FFF2-40B4-BE49-F238E27FC236}">
                  <a16:creationId xmlns:a16="http://schemas.microsoft.com/office/drawing/2014/main" id="{01B767F7-61B3-1A9A-A573-D1BC2225743D}"/>
                </a:ext>
              </a:extLst>
            </p:cNvPr>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976;p30">
              <a:extLst>
                <a:ext uri="{FF2B5EF4-FFF2-40B4-BE49-F238E27FC236}">
                  <a16:creationId xmlns:a16="http://schemas.microsoft.com/office/drawing/2014/main" id="{0BF682A3-994C-8D93-ED1F-A3C455EE18E1}"/>
                </a:ext>
              </a:extLst>
            </p:cNvPr>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977;p30">
              <a:extLst>
                <a:ext uri="{FF2B5EF4-FFF2-40B4-BE49-F238E27FC236}">
                  <a16:creationId xmlns:a16="http://schemas.microsoft.com/office/drawing/2014/main" id="{606A5C4E-FF9A-40CB-1806-B4B0BE61C1B3}"/>
                </a:ext>
              </a:extLst>
            </p:cNvPr>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978;p30">
              <a:extLst>
                <a:ext uri="{FF2B5EF4-FFF2-40B4-BE49-F238E27FC236}">
                  <a16:creationId xmlns:a16="http://schemas.microsoft.com/office/drawing/2014/main" id="{A0C46F8F-7EDD-0EDC-E1C0-B4BAAE62325A}"/>
                </a:ext>
              </a:extLst>
            </p:cNvPr>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979;p30">
              <a:extLst>
                <a:ext uri="{FF2B5EF4-FFF2-40B4-BE49-F238E27FC236}">
                  <a16:creationId xmlns:a16="http://schemas.microsoft.com/office/drawing/2014/main" id="{B00AE2C5-BBE5-CE8C-1EF9-CD64DF619033}"/>
                </a:ext>
              </a:extLst>
            </p:cNvPr>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980;p30">
              <a:extLst>
                <a:ext uri="{FF2B5EF4-FFF2-40B4-BE49-F238E27FC236}">
                  <a16:creationId xmlns:a16="http://schemas.microsoft.com/office/drawing/2014/main" id="{C66D1E52-1EF0-5110-54F8-F97AB2BA8AC5}"/>
                </a:ext>
              </a:extLst>
            </p:cNvPr>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981;p30">
              <a:extLst>
                <a:ext uri="{FF2B5EF4-FFF2-40B4-BE49-F238E27FC236}">
                  <a16:creationId xmlns:a16="http://schemas.microsoft.com/office/drawing/2014/main" id="{C0CF054F-EA10-17B1-BD31-7D4C0FA56CEE}"/>
                </a:ext>
              </a:extLst>
            </p:cNvPr>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982;p30">
              <a:extLst>
                <a:ext uri="{FF2B5EF4-FFF2-40B4-BE49-F238E27FC236}">
                  <a16:creationId xmlns:a16="http://schemas.microsoft.com/office/drawing/2014/main" id="{08FCFB9E-E91C-A4D5-AD32-676D14028686}"/>
                </a:ext>
              </a:extLst>
            </p:cNvPr>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6" name="Google Shape;1087;p33">
            <a:extLst>
              <a:ext uri="{FF2B5EF4-FFF2-40B4-BE49-F238E27FC236}">
                <a16:creationId xmlns:a16="http://schemas.microsoft.com/office/drawing/2014/main" id="{222B1980-EA08-E68F-0420-F4606DD53B29}"/>
              </a:ext>
            </a:extLst>
          </p:cNvPr>
          <p:cNvGrpSpPr/>
          <p:nvPr/>
        </p:nvGrpSpPr>
        <p:grpSpPr>
          <a:xfrm rot="2668781">
            <a:off x="-241781" y="305530"/>
            <a:ext cx="1086365" cy="1992881"/>
            <a:chOff x="6879850" y="8750975"/>
            <a:chExt cx="620875" cy="1139050"/>
          </a:xfrm>
        </p:grpSpPr>
        <p:sp>
          <p:nvSpPr>
            <p:cNvPr id="247" name="Google Shape;1088;p33">
              <a:extLst>
                <a:ext uri="{FF2B5EF4-FFF2-40B4-BE49-F238E27FC236}">
                  <a16:creationId xmlns:a16="http://schemas.microsoft.com/office/drawing/2014/main" id="{754C9B6E-517A-6647-13AA-FC003F605F60}"/>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1089;p33">
              <a:extLst>
                <a:ext uri="{FF2B5EF4-FFF2-40B4-BE49-F238E27FC236}">
                  <a16:creationId xmlns:a16="http://schemas.microsoft.com/office/drawing/2014/main" id="{D02F3D9B-30FF-9E0B-63F1-2530EBE9CF96}"/>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1090;p33">
              <a:extLst>
                <a:ext uri="{FF2B5EF4-FFF2-40B4-BE49-F238E27FC236}">
                  <a16:creationId xmlns:a16="http://schemas.microsoft.com/office/drawing/2014/main" id="{09AAC60C-C9F5-395D-B795-795AC3135955}"/>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1091;p33">
              <a:extLst>
                <a:ext uri="{FF2B5EF4-FFF2-40B4-BE49-F238E27FC236}">
                  <a16:creationId xmlns:a16="http://schemas.microsoft.com/office/drawing/2014/main" id="{94A4B60F-55DC-D79F-F363-C426A2065D29}"/>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1092;p33">
              <a:extLst>
                <a:ext uri="{FF2B5EF4-FFF2-40B4-BE49-F238E27FC236}">
                  <a16:creationId xmlns:a16="http://schemas.microsoft.com/office/drawing/2014/main" id="{5387E6F9-19AB-42EB-F301-242896A29DB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1093;p33">
              <a:extLst>
                <a:ext uri="{FF2B5EF4-FFF2-40B4-BE49-F238E27FC236}">
                  <a16:creationId xmlns:a16="http://schemas.microsoft.com/office/drawing/2014/main" id="{E549EF3B-B497-6386-8118-44B2F9508470}"/>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1094;p33">
              <a:extLst>
                <a:ext uri="{FF2B5EF4-FFF2-40B4-BE49-F238E27FC236}">
                  <a16:creationId xmlns:a16="http://schemas.microsoft.com/office/drawing/2014/main" id="{DB717960-AB16-23DA-7094-011A19B4366A}"/>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1095;p33">
              <a:extLst>
                <a:ext uri="{FF2B5EF4-FFF2-40B4-BE49-F238E27FC236}">
                  <a16:creationId xmlns:a16="http://schemas.microsoft.com/office/drawing/2014/main" id="{2FC442AC-1EE2-C098-4D53-8F0AC52B608C}"/>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1096;p33">
              <a:extLst>
                <a:ext uri="{FF2B5EF4-FFF2-40B4-BE49-F238E27FC236}">
                  <a16:creationId xmlns:a16="http://schemas.microsoft.com/office/drawing/2014/main" id="{D890F3FC-B0D0-52E5-7608-44079C155F5C}"/>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1097;p33">
              <a:extLst>
                <a:ext uri="{FF2B5EF4-FFF2-40B4-BE49-F238E27FC236}">
                  <a16:creationId xmlns:a16="http://schemas.microsoft.com/office/drawing/2014/main" id="{5738A781-42A2-DB82-256F-9F024F4D50F1}"/>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484248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p:cTn id="7" dur="500" fill="hold"/>
                                        <p:tgtEl>
                                          <p:spTgt spid="257"/>
                                        </p:tgtEl>
                                        <p:attrNameLst>
                                          <p:attrName>ppt_w</p:attrName>
                                        </p:attrNameLst>
                                      </p:cBhvr>
                                      <p:tavLst>
                                        <p:tav tm="0">
                                          <p:val>
                                            <p:fltVal val="0"/>
                                          </p:val>
                                        </p:tav>
                                        <p:tav tm="100000">
                                          <p:val>
                                            <p:strVal val="#ppt_w"/>
                                          </p:val>
                                        </p:tav>
                                      </p:tavLst>
                                    </p:anim>
                                    <p:anim calcmode="lin" valueType="num">
                                      <p:cBhvr>
                                        <p:cTn id="8" dur="500" fill="hold"/>
                                        <p:tgtEl>
                                          <p:spTgt spid="257"/>
                                        </p:tgtEl>
                                        <p:attrNameLst>
                                          <p:attrName>ppt_h</p:attrName>
                                        </p:attrNameLst>
                                      </p:cBhvr>
                                      <p:tavLst>
                                        <p:tav tm="0">
                                          <p:val>
                                            <p:fltVal val="0"/>
                                          </p:val>
                                        </p:tav>
                                        <p:tav tm="100000">
                                          <p:val>
                                            <p:strVal val="#ppt_h"/>
                                          </p:val>
                                        </p:tav>
                                      </p:tavLst>
                                    </p:anim>
                                    <p:animEffect transition="in" filter="fade">
                                      <p:cBhvr>
                                        <p:cTn id="9" dur="500"/>
                                        <p:tgtEl>
                                          <p:spTgt spid="25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222"/>
                                        </p:tgtEl>
                                        <p:attrNameLst>
                                          <p:attrName>style.visibility</p:attrName>
                                        </p:attrNameLst>
                                      </p:cBhvr>
                                      <p:to>
                                        <p:strVal val="visible"/>
                                      </p:to>
                                    </p:set>
                                    <p:anim calcmode="lin" valueType="num">
                                      <p:cBhvr>
                                        <p:cTn id="22" dur="500" fill="hold"/>
                                        <p:tgtEl>
                                          <p:spTgt spid="222"/>
                                        </p:tgtEl>
                                        <p:attrNameLst>
                                          <p:attrName>ppt_w</p:attrName>
                                        </p:attrNameLst>
                                      </p:cBhvr>
                                      <p:tavLst>
                                        <p:tav tm="0">
                                          <p:val>
                                            <p:fltVal val="0"/>
                                          </p:val>
                                        </p:tav>
                                        <p:tav tm="100000">
                                          <p:val>
                                            <p:strVal val="#ppt_w"/>
                                          </p:val>
                                        </p:tav>
                                      </p:tavLst>
                                    </p:anim>
                                    <p:anim calcmode="lin" valueType="num">
                                      <p:cBhvr>
                                        <p:cTn id="23" dur="500" fill="hold"/>
                                        <p:tgtEl>
                                          <p:spTgt spid="222"/>
                                        </p:tgtEl>
                                        <p:attrNameLst>
                                          <p:attrName>ppt_h</p:attrName>
                                        </p:attrNameLst>
                                      </p:cBhvr>
                                      <p:tavLst>
                                        <p:tav tm="0">
                                          <p:val>
                                            <p:fltVal val="0"/>
                                          </p:val>
                                        </p:tav>
                                        <p:tav tm="100000">
                                          <p:val>
                                            <p:strVal val="#ppt_h"/>
                                          </p:val>
                                        </p:tav>
                                      </p:tavLst>
                                    </p:anim>
                                    <p:animEffect transition="in" filter="fade">
                                      <p:cBhvr>
                                        <p:cTn id="24" dur="500"/>
                                        <p:tgtEl>
                                          <p:spTgt spid="222"/>
                                        </p:tgtEl>
                                      </p:cBhvr>
                                    </p:animEffect>
                                  </p:childTnLst>
                                </p:cTn>
                              </p:par>
                              <p:par>
                                <p:cTn id="25" presetID="53" presetClass="entr" presetSubtype="16" fill="hold" nodeType="withEffect">
                                  <p:stCondLst>
                                    <p:cond delay="0"/>
                                  </p:stCondLst>
                                  <p:childTnLst>
                                    <p:set>
                                      <p:cBhvr>
                                        <p:cTn id="26" dur="1" fill="hold">
                                          <p:stCondLst>
                                            <p:cond delay="0"/>
                                          </p:stCondLst>
                                        </p:cTn>
                                        <p:tgtEl>
                                          <p:spTgt spid="246"/>
                                        </p:tgtEl>
                                        <p:attrNameLst>
                                          <p:attrName>style.visibility</p:attrName>
                                        </p:attrNameLst>
                                      </p:cBhvr>
                                      <p:to>
                                        <p:strVal val="visible"/>
                                      </p:to>
                                    </p:set>
                                    <p:anim calcmode="lin" valueType="num">
                                      <p:cBhvr>
                                        <p:cTn id="27" dur="500" fill="hold"/>
                                        <p:tgtEl>
                                          <p:spTgt spid="246"/>
                                        </p:tgtEl>
                                        <p:attrNameLst>
                                          <p:attrName>ppt_w</p:attrName>
                                        </p:attrNameLst>
                                      </p:cBhvr>
                                      <p:tavLst>
                                        <p:tav tm="0">
                                          <p:val>
                                            <p:fltVal val="0"/>
                                          </p:val>
                                        </p:tav>
                                        <p:tav tm="100000">
                                          <p:val>
                                            <p:strVal val="#ppt_w"/>
                                          </p:val>
                                        </p:tav>
                                      </p:tavLst>
                                    </p:anim>
                                    <p:anim calcmode="lin" valueType="num">
                                      <p:cBhvr>
                                        <p:cTn id="28" dur="500" fill="hold"/>
                                        <p:tgtEl>
                                          <p:spTgt spid="246"/>
                                        </p:tgtEl>
                                        <p:attrNameLst>
                                          <p:attrName>ppt_h</p:attrName>
                                        </p:attrNameLst>
                                      </p:cBhvr>
                                      <p:tavLst>
                                        <p:tav tm="0">
                                          <p:val>
                                            <p:fltVal val="0"/>
                                          </p:val>
                                        </p:tav>
                                        <p:tav tm="100000">
                                          <p:val>
                                            <p:strVal val="#ppt_h"/>
                                          </p:val>
                                        </p:tav>
                                      </p:tavLst>
                                    </p:anim>
                                    <p:animEffect transition="in" filter="fade">
                                      <p:cBhvr>
                                        <p:cTn id="29"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animBg="1"/>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Hoạt</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luyện</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 name="Google Shape;1763;p37">
            <a:extLst>
              <a:ext uri="{FF2B5EF4-FFF2-40B4-BE49-F238E27FC236}">
                <a16:creationId xmlns:a16="http://schemas.microsoft.com/office/drawing/2014/main" id="{CA98EFFC-E0D7-2A25-7815-AA3E49E15D94}"/>
              </a:ext>
            </a:extLst>
          </p:cNvPr>
          <p:cNvSpPr/>
          <p:nvPr/>
        </p:nvSpPr>
        <p:spPr>
          <a:xfrm>
            <a:off x="4571296" y="2008789"/>
            <a:ext cx="3790510" cy="865883"/>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algn="ctr" defTabSz="914377">
              <a:buClr>
                <a:srgbClr val="000000"/>
              </a:buClr>
              <a:defRPr/>
            </a:pPr>
            <a:r>
              <a:rPr lang="fr" sz="3200" b="1" kern="0" dirty="0">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Nhiệm vụ</a:t>
            </a:r>
            <a:endParaRPr sz="3200" b="1" kern="0" dirty="0">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cxnSp>
        <p:nvCxnSpPr>
          <p:cNvPr id="3" name="Google Shape;1770;p37">
            <a:extLst>
              <a:ext uri="{FF2B5EF4-FFF2-40B4-BE49-F238E27FC236}">
                <a16:creationId xmlns:a16="http://schemas.microsoft.com/office/drawing/2014/main" id="{D8B791AD-4664-6677-9E0B-815FB25A375F}"/>
              </a:ext>
            </a:extLst>
          </p:cNvPr>
          <p:cNvCxnSpPr>
            <a:cxnSpLocks/>
            <a:stCxn id="2" idx="2"/>
          </p:cNvCxnSpPr>
          <p:nvPr/>
        </p:nvCxnSpPr>
        <p:spPr>
          <a:xfrm rot="16200000" flipH="1">
            <a:off x="7628600" y="1712623"/>
            <a:ext cx="1658052" cy="3982150"/>
          </a:xfrm>
          <a:prstGeom prst="curvedConnector2">
            <a:avLst/>
          </a:prstGeom>
          <a:noFill/>
          <a:ln w="9525" cap="flat" cmpd="sng">
            <a:solidFill>
              <a:srgbClr val="666666"/>
            </a:solidFill>
            <a:prstDash val="solid"/>
            <a:round/>
            <a:headEnd type="none" w="med" len="med"/>
            <a:tailEnd type="oval" w="med" len="med"/>
          </a:ln>
        </p:spPr>
      </p:cxnSp>
      <p:cxnSp>
        <p:nvCxnSpPr>
          <p:cNvPr id="6" name="Google Shape;1771;p37">
            <a:extLst>
              <a:ext uri="{FF2B5EF4-FFF2-40B4-BE49-F238E27FC236}">
                <a16:creationId xmlns:a16="http://schemas.microsoft.com/office/drawing/2014/main" id="{46DB7733-BB6B-8C24-19F5-FDE48F767170}"/>
              </a:ext>
            </a:extLst>
          </p:cNvPr>
          <p:cNvCxnSpPr>
            <a:cxnSpLocks/>
            <a:stCxn id="2" idx="2"/>
          </p:cNvCxnSpPr>
          <p:nvPr/>
        </p:nvCxnSpPr>
        <p:spPr>
          <a:xfrm rot="16200000" flipH="1">
            <a:off x="5660852" y="3680371"/>
            <a:ext cx="1658054" cy="46656"/>
          </a:xfrm>
          <a:prstGeom prst="curvedConnector3">
            <a:avLst>
              <a:gd name="adj1" fmla="val 50000"/>
            </a:avLst>
          </a:prstGeom>
          <a:noFill/>
          <a:ln w="9525" cap="flat" cmpd="sng">
            <a:solidFill>
              <a:srgbClr val="666666"/>
            </a:solidFill>
            <a:prstDash val="solid"/>
            <a:round/>
            <a:headEnd type="none" w="med" len="med"/>
            <a:tailEnd type="oval" w="med" len="med"/>
          </a:ln>
        </p:spPr>
      </p:cxnSp>
      <p:cxnSp>
        <p:nvCxnSpPr>
          <p:cNvPr id="7" name="Google Shape;1775;p37">
            <a:extLst>
              <a:ext uri="{FF2B5EF4-FFF2-40B4-BE49-F238E27FC236}">
                <a16:creationId xmlns:a16="http://schemas.microsoft.com/office/drawing/2014/main" id="{6077FA22-D240-5C8B-54AB-5D95FE30C509}"/>
              </a:ext>
            </a:extLst>
          </p:cNvPr>
          <p:cNvCxnSpPr>
            <a:cxnSpLocks/>
            <a:stCxn id="2" idx="2"/>
          </p:cNvCxnSpPr>
          <p:nvPr/>
        </p:nvCxnSpPr>
        <p:spPr>
          <a:xfrm rot="5400000">
            <a:off x="3692569" y="1758744"/>
            <a:ext cx="1658054" cy="3889911"/>
          </a:xfrm>
          <a:prstGeom prst="curvedConnector2">
            <a:avLst/>
          </a:prstGeom>
          <a:noFill/>
          <a:ln w="9525" cap="flat" cmpd="sng">
            <a:solidFill>
              <a:srgbClr val="666666"/>
            </a:solidFill>
            <a:prstDash val="solid"/>
            <a:round/>
            <a:headEnd type="none" w="med" len="med"/>
            <a:tailEnd type="oval" w="med" len="med"/>
          </a:ln>
        </p:spPr>
      </p:cxnSp>
      <p:grpSp>
        <p:nvGrpSpPr>
          <p:cNvPr id="8" name="Google Shape;1776;p37">
            <a:extLst>
              <a:ext uri="{FF2B5EF4-FFF2-40B4-BE49-F238E27FC236}">
                <a16:creationId xmlns:a16="http://schemas.microsoft.com/office/drawing/2014/main" id="{8919F079-CE43-FCEA-FB1F-25B5B65F2C94}"/>
              </a:ext>
            </a:extLst>
          </p:cNvPr>
          <p:cNvGrpSpPr/>
          <p:nvPr/>
        </p:nvGrpSpPr>
        <p:grpSpPr>
          <a:xfrm>
            <a:off x="1803604" y="1882863"/>
            <a:ext cx="3186737" cy="2614241"/>
            <a:chOff x="376725" y="238125"/>
            <a:chExt cx="6866550" cy="5238750"/>
          </a:xfrm>
        </p:grpSpPr>
        <p:sp>
          <p:nvSpPr>
            <p:cNvPr id="9" name="Google Shape;1777;p37">
              <a:extLst>
                <a:ext uri="{FF2B5EF4-FFF2-40B4-BE49-F238E27FC236}">
                  <a16:creationId xmlns:a16="http://schemas.microsoft.com/office/drawing/2014/main" id="{12A0A8DF-8142-1719-FC72-D5901EC08B3D}"/>
                </a:ext>
              </a:extLst>
            </p:cNvPr>
            <p:cNvSpPr/>
            <p:nvPr/>
          </p:nvSpPr>
          <p:spPr>
            <a:xfrm>
              <a:off x="4370875" y="961100"/>
              <a:ext cx="1959975" cy="2342125"/>
            </a:xfrm>
            <a:custGeom>
              <a:avLst/>
              <a:gdLst/>
              <a:ahLst/>
              <a:cxnLst/>
              <a:rect l="l" t="t" r="r" b="b"/>
              <a:pathLst>
                <a:path w="78399" h="93685" extrusionOk="0">
                  <a:moveTo>
                    <a:pt x="11287" y="0"/>
                  </a:moveTo>
                  <a:lnTo>
                    <a:pt x="11056" y="392"/>
                  </a:lnTo>
                  <a:lnTo>
                    <a:pt x="10824" y="783"/>
                  </a:lnTo>
                  <a:lnTo>
                    <a:pt x="10606" y="1203"/>
                  </a:lnTo>
                  <a:lnTo>
                    <a:pt x="10389" y="1638"/>
                  </a:lnTo>
                  <a:lnTo>
                    <a:pt x="9954" y="2536"/>
                  </a:lnTo>
                  <a:lnTo>
                    <a:pt x="9534" y="3478"/>
                  </a:lnTo>
                  <a:lnTo>
                    <a:pt x="9114" y="4492"/>
                  </a:lnTo>
                  <a:lnTo>
                    <a:pt x="8723" y="5535"/>
                  </a:lnTo>
                  <a:lnTo>
                    <a:pt x="8332" y="6622"/>
                  </a:lnTo>
                  <a:lnTo>
                    <a:pt x="7955" y="7766"/>
                  </a:lnTo>
                  <a:lnTo>
                    <a:pt x="7593" y="8940"/>
                  </a:lnTo>
                  <a:lnTo>
                    <a:pt x="7245" y="10157"/>
                  </a:lnTo>
                  <a:lnTo>
                    <a:pt x="6897" y="11403"/>
                  </a:lnTo>
                  <a:lnTo>
                    <a:pt x="6564" y="12693"/>
                  </a:lnTo>
                  <a:lnTo>
                    <a:pt x="6245" y="14011"/>
                  </a:lnTo>
                  <a:lnTo>
                    <a:pt x="5941" y="15358"/>
                  </a:lnTo>
                  <a:lnTo>
                    <a:pt x="5637" y="16735"/>
                  </a:lnTo>
                  <a:lnTo>
                    <a:pt x="5347" y="18140"/>
                  </a:lnTo>
                  <a:lnTo>
                    <a:pt x="5072" y="19560"/>
                  </a:lnTo>
                  <a:lnTo>
                    <a:pt x="4796" y="21009"/>
                  </a:lnTo>
                  <a:lnTo>
                    <a:pt x="4536" y="22472"/>
                  </a:lnTo>
                  <a:lnTo>
                    <a:pt x="4289" y="23950"/>
                  </a:lnTo>
                  <a:lnTo>
                    <a:pt x="4043" y="25443"/>
                  </a:lnTo>
                  <a:lnTo>
                    <a:pt x="3811" y="26949"/>
                  </a:lnTo>
                  <a:lnTo>
                    <a:pt x="3579" y="28471"/>
                  </a:lnTo>
                  <a:lnTo>
                    <a:pt x="3362" y="29992"/>
                  </a:lnTo>
                  <a:lnTo>
                    <a:pt x="3159" y="31528"/>
                  </a:lnTo>
                  <a:lnTo>
                    <a:pt x="2956" y="33064"/>
                  </a:lnTo>
                  <a:lnTo>
                    <a:pt x="2580" y="36135"/>
                  </a:lnTo>
                  <a:lnTo>
                    <a:pt x="2246" y="39192"/>
                  </a:lnTo>
                  <a:lnTo>
                    <a:pt x="1928" y="42220"/>
                  </a:lnTo>
                  <a:lnTo>
                    <a:pt x="1652" y="45191"/>
                  </a:lnTo>
                  <a:lnTo>
                    <a:pt x="1392" y="48103"/>
                  </a:lnTo>
                  <a:lnTo>
                    <a:pt x="1160" y="50943"/>
                  </a:lnTo>
                  <a:lnTo>
                    <a:pt x="957" y="53667"/>
                  </a:lnTo>
                  <a:lnTo>
                    <a:pt x="783" y="56289"/>
                  </a:lnTo>
                  <a:lnTo>
                    <a:pt x="624" y="58767"/>
                  </a:lnTo>
                  <a:lnTo>
                    <a:pt x="493" y="61085"/>
                  </a:lnTo>
                  <a:lnTo>
                    <a:pt x="377" y="63244"/>
                  </a:lnTo>
                  <a:lnTo>
                    <a:pt x="189" y="66982"/>
                  </a:lnTo>
                  <a:lnTo>
                    <a:pt x="88" y="69821"/>
                  </a:lnTo>
                  <a:lnTo>
                    <a:pt x="15" y="71618"/>
                  </a:lnTo>
                  <a:lnTo>
                    <a:pt x="1" y="72256"/>
                  </a:lnTo>
                  <a:lnTo>
                    <a:pt x="102" y="72328"/>
                  </a:lnTo>
                  <a:lnTo>
                    <a:pt x="218" y="72415"/>
                  </a:lnTo>
                  <a:lnTo>
                    <a:pt x="334" y="72531"/>
                  </a:lnTo>
                  <a:lnTo>
                    <a:pt x="450" y="72676"/>
                  </a:lnTo>
                  <a:lnTo>
                    <a:pt x="711" y="73038"/>
                  </a:lnTo>
                  <a:lnTo>
                    <a:pt x="986" y="73487"/>
                  </a:lnTo>
                  <a:lnTo>
                    <a:pt x="1305" y="74009"/>
                  </a:lnTo>
                  <a:lnTo>
                    <a:pt x="1652" y="74603"/>
                  </a:lnTo>
                  <a:lnTo>
                    <a:pt x="2464" y="75979"/>
                  </a:lnTo>
                  <a:lnTo>
                    <a:pt x="2942" y="76762"/>
                  </a:lnTo>
                  <a:lnTo>
                    <a:pt x="3449" y="77573"/>
                  </a:lnTo>
                  <a:lnTo>
                    <a:pt x="4014" y="78442"/>
                  </a:lnTo>
                  <a:lnTo>
                    <a:pt x="4637" y="79326"/>
                  </a:lnTo>
                  <a:lnTo>
                    <a:pt x="5304" y="80253"/>
                  </a:lnTo>
                  <a:lnTo>
                    <a:pt x="5666" y="80717"/>
                  </a:lnTo>
                  <a:lnTo>
                    <a:pt x="6043" y="81181"/>
                  </a:lnTo>
                  <a:lnTo>
                    <a:pt x="6434" y="81659"/>
                  </a:lnTo>
                  <a:lnTo>
                    <a:pt x="6839" y="82137"/>
                  </a:lnTo>
                  <a:lnTo>
                    <a:pt x="7260" y="82615"/>
                  </a:lnTo>
                  <a:lnTo>
                    <a:pt x="7694" y="83093"/>
                  </a:lnTo>
                  <a:lnTo>
                    <a:pt x="8158" y="83571"/>
                  </a:lnTo>
                  <a:lnTo>
                    <a:pt x="8636" y="84049"/>
                  </a:lnTo>
                  <a:lnTo>
                    <a:pt x="9114" y="84527"/>
                  </a:lnTo>
                  <a:lnTo>
                    <a:pt x="9636" y="84991"/>
                  </a:lnTo>
                  <a:lnTo>
                    <a:pt x="10157" y="85455"/>
                  </a:lnTo>
                  <a:lnTo>
                    <a:pt x="10708" y="85918"/>
                  </a:lnTo>
                  <a:lnTo>
                    <a:pt x="11273" y="86382"/>
                  </a:lnTo>
                  <a:lnTo>
                    <a:pt x="11867" y="86831"/>
                  </a:lnTo>
                  <a:lnTo>
                    <a:pt x="12475" y="87280"/>
                  </a:lnTo>
                  <a:lnTo>
                    <a:pt x="13113" y="87715"/>
                  </a:lnTo>
                  <a:lnTo>
                    <a:pt x="13750" y="88150"/>
                  </a:lnTo>
                  <a:lnTo>
                    <a:pt x="14431" y="88570"/>
                  </a:lnTo>
                  <a:lnTo>
                    <a:pt x="15127" y="88976"/>
                  </a:lnTo>
                  <a:lnTo>
                    <a:pt x="15837" y="89367"/>
                  </a:lnTo>
                  <a:lnTo>
                    <a:pt x="16576" y="89758"/>
                  </a:lnTo>
                  <a:lnTo>
                    <a:pt x="17344" y="90120"/>
                  </a:lnTo>
                  <a:lnTo>
                    <a:pt x="18141" y="90482"/>
                  </a:lnTo>
                  <a:lnTo>
                    <a:pt x="18952" y="90830"/>
                  </a:lnTo>
                  <a:lnTo>
                    <a:pt x="19778" y="91163"/>
                  </a:lnTo>
                  <a:lnTo>
                    <a:pt x="20647" y="91468"/>
                  </a:lnTo>
                  <a:lnTo>
                    <a:pt x="21531" y="91757"/>
                  </a:lnTo>
                  <a:lnTo>
                    <a:pt x="22444" y="92047"/>
                  </a:lnTo>
                  <a:lnTo>
                    <a:pt x="23371" y="92293"/>
                  </a:lnTo>
                  <a:lnTo>
                    <a:pt x="24342" y="92540"/>
                  </a:lnTo>
                  <a:lnTo>
                    <a:pt x="25327" y="92757"/>
                  </a:lnTo>
                  <a:lnTo>
                    <a:pt x="26356" y="92945"/>
                  </a:lnTo>
                  <a:lnTo>
                    <a:pt x="27399" y="93119"/>
                  </a:lnTo>
                  <a:lnTo>
                    <a:pt x="28471" y="93279"/>
                  </a:lnTo>
                  <a:lnTo>
                    <a:pt x="29572" y="93409"/>
                  </a:lnTo>
                  <a:lnTo>
                    <a:pt x="30717" y="93510"/>
                  </a:lnTo>
                  <a:lnTo>
                    <a:pt x="31876" y="93583"/>
                  </a:lnTo>
                  <a:lnTo>
                    <a:pt x="33064" y="93641"/>
                  </a:lnTo>
                  <a:lnTo>
                    <a:pt x="34266" y="93670"/>
                  </a:lnTo>
                  <a:lnTo>
                    <a:pt x="35455" y="93684"/>
                  </a:lnTo>
                  <a:lnTo>
                    <a:pt x="36643" y="93684"/>
                  </a:lnTo>
                  <a:lnTo>
                    <a:pt x="37816" y="93670"/>
                  </a:lnTo>
                  <a:lnTo>
                    <a:pt x="38975" y="93641"/>
                  </a:lnTo>
                  <a:lnTo>
                    <a:pt x="40134" y="93612"/>
                  </a:lnTo>
                  <a:lnTo>
                    <a:pt x="41279" y="93568"/>
                  </a:lnTo>
                  <a:lnTo>
                    <a:pt x="42409" y="93496"/>
                  </a:lnTo>
                  <a:lnTo>
                    <a:pt x="43525" y="93424"/>
                  </a:lnTo>
                  <a:lnTo>
                    <a:pt x="44640" y="93351"/>
                  </a:lnTo>
                  <a:lnTo>
                    <a:pt x="45742" y="93250"/>
                  </a:lnTo>
                  <a:lnTo>
                    <a:pt x="46814" y="93148"/>
                  </a:lnTo>
                  <a:lnTo>
                    <a:pt x="47886" y="93047"/>
                  </a:lnTo>
                  <a:lnTo>
                    <a:pt x="48958" y="92916"/>
                  </a:lnTo>
                  <a:lnTo>
                    <a:pt x="50001" y="92786"/>
                  </a:lnTo>
                  <a:lnTo>
                    <a:pt x="51030" y="92656"/>
                  </a:lnTo>
                  <a:lnTo>
                    <a:pt x="52044" y="92511"/>
                  </a:lnTo>
                  <a:lnTo>
                    <a:pt x="53058" y="92351"/>
                  </a:lnTo>
                  <a:lnTo>
                    <a:pt x="54044" y="92192"/>
                  </a:lnTo>
                  <a:lnTo>
                    <a:pt x="55014" y="92018"/>
                  </a:lnTo>
                  <a:lnTo>
                    <a:pt x="55985" y="91844"/>
                  </a:lnTo>
                  <a:lnTo>
                    <a:pt x="56927" y="91670"/>
                  </a:lnTo>
                  <a:lnTo>
                    <a:pt x="58767" y="91294"/>
                  </a:lnTo>
                  <a:lnTo>
                    <a:pt x="60549" y="90888"/>
                  </a:lnTo>
                  <a:lnTo>
                    <a:pt x="62259" y="90482"/>
                  </a:lnTo>
                  <a:lnTo>
                    <a:pt x="63896" y="90062"/>
                  </a:lnTo>
                  <a:lnTo>
                    <a:pt x="65461" y="89628"/>
                  </a:lnTo>
                  <a:lnTo>
                    <a:pt x="66938" y="89193"/>
                  </a:lnTo>
                  <a:lnTo>
                    <a:pt x="68358" y="88744"/>
                  </a:lnTo>
                  <a:lnTo>
                    <a:pt x="69677" y="88309"/>
                  </a:lnTo>
                  <a:lnTo>
                    <a:pt x="70923" y="87874"/>
                  </a:lnTo>
                  <a:lnTo>
                    <a:pt x="72082" y="87440"/>
                  </a:lnTo>
                  <a:lnTo>
                    <a:pt x="73154" y="87020"/>
                  </a:lnTo>
                  <a:lnTo>
                    <a:pt x="74125" y="86614"/>
                  </a:lnTo>
                  <a:lnTo>
                    <a:pt x="75009" y="86223"/>
                  </a:lnTo>
                  <a:lnTo>
                    <a:pt x="75806" y="85860"/>
                  </a:lnTo>
                  <a:lnTo>
                    <a:pt x="76487" y="85513"/>
                  </a:lnTo>
                  <a:lnTo>
                    <a:pt x="77081" y="85194"/>
                  </a:lnTo>
                  <a:lnTo>
                    <a:pt x="77559" y="84919"/>
                  </a:lnTo>
                  <a:lnTo>
                    <a:pt x="77935" y="84658"/>
                  </a:lnTo>
                  <a:lnTo>
                    <a:pt x="78080" y="84542"/>
                  </a:lnTo>
                  <a:lnTo>
                    <a:pt x="78196" y="84441"/>
                  </a:lnTo>
                  <a:lnTo>
                    <a:pt x="78298" y="84354"/>
                  </a:lnTo>
                  <a:lnTo>
                    <a:pt x="78356" y="84267"/>
                  </a:lnTo>
                  <a:lnTo>
                    <a:pt x="78385" y="84194"/>
                  </a:lnTo>
                  <a:lnTo>
                    <a:pt x="78399" y="84136"/>
                  </a:lnTo>
                  <a:lnTo>
                    <a:pt x="78269" y="83557"/>
                  </a:lnTo>
                  <a:lnTo>
                    <a:pt x="78008" y="82325"/>
                  </a:lnTo>
                  <a:lnTo>
                    <a:pt x="77617" y="80514"/>
                  </a:lnTo>
                  <a:lnTo>
                    <a:pt x="77138" y="78181"/>
                  </a:lnTo>
                  <a:lnTo>
                    <a:pt x="76878" y="76834"/>
                  </a:lnTo>
                  <a:lnTo>
                    <a:pt x="76617" y="75400"/>
                  </a:lnTo>
                  <a:lnTo>
                    <a:pt x="76342" y="73864"/>
                  </a:lnTo>
                  <a:lnTo>
                    <a:pt x="76066" y="72227"/>
                  </a:lnTo>
                  <a:lnTo>
                    <a:pt x="75791" y="70531"/>
                  </a:lnTo>
                  <a:lnTo>
                    <a:pt x="75530" y="68749"/>
                  </a:lnTo>
                  <a:lnTo>
                    <a:pt x="75269" y="66924"/>
                  </a:lnTo>
                  <a:lnTo>
                    <a:pt x="75038" y="65026"/>
                  </a:lnTo>
                  <a:lnTo>
                    <a:pt x="74806" y="63099"/>
                  </a:lnTo>
                  <a:lnTo>
                    <a:pt x="74603" y="61128"/>
                  </a:lnTo>
                  <a:lnTo>
                    <a:pt x="74429" y="59129"/>
                  </a:lnTo>
                  <a:lnTo>
                    <a:pt x="74299" y="57115"/>
                  </a:lnTo>
                  <a:lnTo>
                    <a:pt x="74241" y="56115"/>
                  </a:lnTo>
                  <a:lnTo>
                    <a:pt x="74183" y="55101"/>
                  </a:lnTo>
                  <a:lnTo>
                    <a:pt x="74139" y="54087"/>
                  </a:lnTo>
                  <a:lnTo>
                    <a:pt x="74110" y="53073"/>
                  </a:lnTo>
                  <a:lnTo>
                    <a:pt x="74096" y="52058"/>
                  </a:lnTo>
                  <a:lnTo>
                    <a:pt x="74096" y="51059"/>
                  </a:lnTo>
                  <a:lnTo>
                    <a:pt x="74096" y="50059"/>
                  </a:lnTo>
                  <a:lnTo>
                    <a:pt x="74110" y="49059"/>
                  </a:lnTo>
                  <a:lnTo>
                    <a:pt x="74139" y="48059"/>
                  </a:lnTo>
                  <a:lnTo>
                    <a:pt x="74183" y="47074"/>
                  </a:lnTo>
                  <a:lnTo>
                    <a:pt x="74241" y="46103"/>
                  </a:lnTo>
                  <a:lnTo>
                    <a:pt x="74299" y="45133"/>
                  </a:lnTo>
                  <a:lnTo>
                    <a:pt x="74386" y="44176"/>
                  </a:lnTo>
                  <a:lnTo>
                    <a:pt x="74487" y="43235"/>
                  </a:lnTo>
                  <a:lnTo>
                    <a:pt x="74603" y="42293"/>
                  </a:lnTo>
                  <a:lnTo>
                    <a:pt x="74733" y="41380"/>
                  </a:lnTo>
                  <a:lnTo>
                    <a:pt x="74878" y="40482"/>
                  </a:lnTo>
                  <a:lnTo>
                    <a:pt x="75038" y="39584"/>
                  </a:lnTo>
                  <a:lnTo>
                    <a:pt x="75226" y="38714"/>
                  </a:lnTo>
                  <a:lnTo>
                    <a:pt x="75429" y="37859"/>
                  </a:lnTo>
                  <a:lnTo>
                    <a:pt x="75646" y="37019"/>
                  </a:lnTo>
                  <a:lnTo>
                    <a:pt x="75878" y="36208"/>
                  </a:lnTo>
                  <a:lnTo>
                    <a:pt x="76139" y="35411"/>
                  </a:lnTo>
                  <a:lnTo>
                    <a:pt x="76414" y="34643"/>
                  </a:lnTo>
                  <a:lnTo>
                    <a:pt x="11287" y="0"/>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 name="Google Shape;1778;p37">
              <a:extLst>
                <a:ext uri="{FF2B5EF4-FFF2-40B4-BE49-F238E27FC236}">
                  <a16:creationId xmlns:a16="http://schemas.microsoft.com/office/drawing/2014/main" id="{C0C36437-77A6-501F-1F69-3E30B236375B}"/>
                </a:ext>
              </a:extLst>
            </p:cNvPr>
            <p:cNvSpPr/>
            <p:nvPr/>
          </p:nvSpPr>
          <p:spPr>
            <a:xfrm>
              <a:off x="4448750" y="2044850"/>
              <a:ext cx="496275" cy="613625"/>
            </a:xfrm>
            <a:custGeom>
              <a:avLst/>
              <a:gdLst/>
              <a:ahLst/>
              <a:cxnLst/>
              <a:rect l="l" t="t" r="r" b="b"/>
              <a:pathLst>
                <a:path w="19851" h="24545" extrusionOk="0">
                  <a:moveTo>
                    <a:pt x="18184" y="1"/>
                  </a:moveTo>
                  <a:lnTo>
                    <a:pt x="17836" y="15"/>
                  </a:lnTo>
                  <a:lnTo>
                    <a:pt x="17358" y="44"/>
                  </a:lnTo>
                  <a:lnTo>
                    <a:pt x="16764" y="102"/>
                  </a:lnTo>
                  <a:lnTo>
                    <a:pt x="16069" y="203"/>
                  </a:lnTo>
                  <a:lnTo>
                    <a:pt x="15257" y="334"/>
                  </a:lnTo>
                  <a:lnTo>
                    <a:pt x="14823" y="421"/>
                  </a:lnTo>
                  <a:lnTo>
                    <a:pt x="14359" y="522"/>
                  </a:lnTo>
                  <a:lnTo>
                    <a:pt x="13881" y="638"/>
                  </a:lnTo>
                  <a:lnTo>
                    <a:pt x="13374" y="769"/>
                  </a:lnTo>
                  <a:lnTo>
                    <a:pt x="12838" y="913"/>
                  </a:lnTo>
                  <a:lnTo>
                    <a:pt x="12302" y="1073"/>
                  </a:lnTo>
                  <a:lnTo>
                    <a:pt x="11737" y="1261"/>
                  </a:lnTo>
                  <a:lnTo>
                    <a:pt x="11157" y="1464"/>
                  </a:lnTo>
                  <a:lnTo>
                    <a:pt x="10563" y="1681"/>
                  </a:lnTo>
                  <a:lnTo>
                    <a:pt x="9940" y="1928"/>
                  </a:lnTo>
                  <a:lnTo>
                    <a:pt x="9317" y="2188"/>
                  </a:lnTo>
                  <a:lnTo>
                    <a:pt x="8680" y="2478"/>
                  </a:lnTo>
                  <a:lnTo>
                    <a:pt x="8028" y="2782"/>
                  </a:lnTo>
                  <a:lnTo>
                    <a:pt x="7361" y="3130"/>
                  </a:lnTo>
                  <a:lnTo>
                    <a:pt x="6695" y="3492"/>
                  </a:lnTo>
                  <a:lnTo>
                    <a:pt x="5999" y="3884"/>
                  </a:lnTo>
                  <a:lnTo>
                    <a:pt x="5304" y="4304"/>
                  </a:lnTo>
                  <a:lnTo>
                    <a:pt x="4608" y="4753"/>
                  </a:lnTo>
                  <a:lnTo>
                    <a:pt x="4260" y="4985"/>
                  </a:lnTo>
                  <a:lnTo>
                    <a:pt x="3942" y="5231"/>
                  </a:lnTo>
                  <a:lnTo>
                    <a:pt x="3623" y="5492"/>
                  </a:lnTo>
                  <a:lnTo>
                    <a:pt x="3333" y="5753"/>
                  </a:lnTo>
                  <a:lnTo>
                    <a:pt x="3043" y="6028"/>
                  </a:lnTo>
                  <a:lnTo>
                    <a:pt x="2783" y="6318"/>
                  </a:lnTo>
                  <a:lnTo>
                    <a:pt x="2536" y="6607"/>
                  </a:lnTo>
                  <a:lnTo>
                    <a:pt x="2290" y="6912"/>
                  </a:lnTo>
                  <a:lnTo>
                    <a:pt x="2073" y="7216"/>
                  </a:lnTo>
                  <a:lnTo>
                    <a:pt x="1870" y="7520"/>
                  </a:lnTo>
                  <a:lnTo>
                    <a:pt x="1667" y="7839"/>
                  </a:lnTo>
                  <a:lnTo>
                    <a:pt x="1493" y="8158"/>
                  </a:lnTo>
                  <a:lnTo>
                    <a:pt x="1319" y="8491"/>
                  </a:lnTo>
                  <a:lnTo>
                    <a:pt x="1160" y="8824"/>
                  </a:lnTo>
                  <a:lnTo>
                    <a:pt x="1015" y="9157"/>
                  </a:lnTo>
                  <a:lnTo>
                    <a:pt x="885" y="9505"/>
                  </a:lnTo>
                  <a:lnTo>
                    <a:pt x="754" y="9838"/>
                  </a:lnTo>
                  <a:lnTo>
                    <a:pt x="638" y="10186"/>
                  </a:lnTo>
                  <a:lnTo>
                    <a:pt x="537" y="10548"/>
                  </a:lnTo>
                  <a:lnTo>
                    <a:pt x="450" y="10896"/>
                  </a:lnTo>
                  <a:lnTo>
                    <a:pt x="363" y="11244"/>
                  </a:lnTo>
                  <a:lnTo>
                    <a:pt x="291" y="11606"/>
                  </a:lnTo>
                  <a:lnTo>
                    <a:pt x="233" y="11954"/>
                  </a:lnTo>
                  <a:lnTo>
                    <a:pt x="175" y="12316"/>
                  </a:lnTo>
                  <a:lnTo>
                    <a:pt x="88" y="13026"/>
                  </a:lnTo>
                  <a:lnTo>
                    <a:pt x="30" y="13736"/>
                  </a:lnTo>
                  <a:lnTo>
                    <a:pt x="15" y="14431"/>
                  </a:lnTo>
                  <a:lnTo>
                    <a:pt x="1" y="15127"/>
                  </a:lnTo>
                  <a:lnTo>
                    <a:pt x="30" y="15793"/>
                  </a:lnTo>
                  <a:lnTo>
                    <a:pt x="59" y="16445"/>
                  </a:lnTo>
                  <a:lnTo>
                    <a:pt x="117" y="17083"/>
                  </a:lnTo>
                  <a:lnTo>
                    <a:pt x="189" y="17691"/>
                  </a:lnTo>
                  <a:lnTo>
                    <a:pt x="262" y="18271"/>
                  </a:lnTo>
                  <a:lnTo>
                    <a:pt x="363" y="18821"/>
                  </a:lnTo>
                  <a:lnTo>
                    <a:pt x="450" y="19343"/>
                  </a:lnTo>
                  <a:lnTo>
                    <a:pt x="537" y="19807"/>
                  </a:lnTo>
                  <a:lnTo>
                    <a:pt x="725" y="20633"/>
                  </a:lnTo>
                  <a:lnTo>
                    <a:pt x="885" y="21256"/>
                  </a:lnTo>
                  <a:lnTo>
                    <a:pt x="1001" y="21647"/>
                  </a:lnTo>
                  <a:lnTo>
                    <a:pt x="1044" y="21777"/>
                  </a:lnTo>
                  <a:lnTo>
                    <a:pt x="7578" y="24544"/>
                  </a:lnTo>
                  <a:lnTo>
                    <a:pt x="15098" y="15446"/>
                  </a:lnTo>
                  <a:lnTo>
                    <a:pt x="19850" y="9114"/>
                  </a:lnTo>
                  <a:lnTo>
                    <a:pt x="18459"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1" name="Google Shape;1779;p37">
              <a:extLst>
                <a:ext uri="{FF2B5EF4-FFF2-40B4-BE49-F238E27FC236}">
                  <a16:creationId xmlns:a16="http://schemas.microsoft.com/office/drawing/2014/main" id="{8F446EC1-904A-DEBA-F6ED-0F6792141A01}"/>
                </a:ext>
              </a:extLst>
            </p:cNvPr>
            <p:cNvSpPr/>
            <p:nvPr/>
          </p:nvSpPr>
          <p:spPr>
            <a:xfrm>
              <a:off x="5756725" y="2480250"/>
              <a:ext cx="318050" cy="856300"/>
            </a:xfrm>
            <a:custGeom>
              <a:avLst/>
              <a:gdLst/>
              <a:ahLst/>
              <a:cxnLst/>
              <a:rect l="l" t="t" r="r" b="b"/>
              <a:pathLst>
                <a:path w="12722" h="34252" extrusionOk="0">
                  <a:moveTo>
                    <a:pt x="1377" y="0"/>
                  </a:moveTo>
                  <a:lnTo>
                    <a:pt x="0" y="5158"/>
                  </a:lnTo>
                  <a:lnTo>
                    <a:pt x="986" y="15836"/>
                  </a:lnTo>
                  <a:lnTo>
                    <a:pt x="1377" y="29499"/>
                  </a:lnTo>
                  <a:lnTo>
                    <a:pt x="6332" y="34251"/>
                  </a:lnTo>
                  <a:lnTo>
                    <a:pt x="6419" y="34222"/>
                  </a:lnTo>
                  <a:lnTo>
                    <a:pt x="6636" y="34092"/>
                  </a:lnTo>
                  <a:lnTo>
                    <a:pt x="6984" y="33889"/>
                  </a:lnTo>
                  <a:lnTo>
                    <a:pt x="7433" y="33585"/>
                  </a:lnTo>
                  <a:lnTo>
                    <a:pt x="7694" y="33396"/>
                  </a:lnTo>
                  <a:lnTo>
                    <a:pt x="7955" y="33194"/>
                  </a:lnTo>
                  <a:lnTo>
                    <a:pt x="8245" y="32947"/>
                  </a:lnTo>
                  <a:lnTo>
                    <a:pt x="8549" y="32672"/>
                  </a:lnTo>
                  <a:lnTo>
                    <a:pt x="8853" y="32382"/>
                  </a:lnTo>
                  <a:lnTo>
                    <a:pt x="9172" y="32049"/>
                  </a:lnTo>
                  <a:lnTo>
                    <a:pt x="9476" y="31701"/>
                  </a:lnTo>
                  <a:lnTo>
                    <a:pt x="9795" y="31310"/>
                  </a:lnTo>
                  <a:lnTo>
                    <a:pt x="10114" y="30890"/>
                  </a:lnTo>
                  <a:lnTo>
                    <a:pt x="10418" y="30441"/>
                  </a:lnTo>
                  <a:lnTo>
                    <a:pt x="10722" y="29948"/>
                  </a:lnTo>
                  <a:lnTo>
                    <a:pt x="11012" y="29427"/>
                  </a:lnTo>
                  <a:lnTo>
                    <a:pt x="11287" y="28876"/>
                  </a:lnTo>
                  <a:lnTo>
                    <a:pt x="11548" y="28282"/>
                  </a:lnTo>
                  <a:lnTo>
                    <a:pt x="11794" y="27659"/>
                  </a:lnTo>
                  <a:lnTo>
                    <a:pt x="12012" y="26992"/>
                  </a:lnTo>
                  <a:lnTo>
                    <a:pt x="12113" y="26645"/>
                  </a:lnTo>
                  <a:lnTo>
                    <a:pt x="12214" y="26283"/>
                  </a:lnTo>
                  <a:lnTo>
                    <a:pt x="12301" y="25920"/>
                  </a:lnTo>
                  <a:lnTo>
                    <a:pt x="12374" y="25544"/>
                  </a:lnTo>
                  <a:lnTo>
                    <a:pt x="12446" y="25152"/>
                  </a:lnTo>
                  <a:lnTo>
                    <a:pt x="12519" y="24761"/>
                  </a:lnTo>
                  <a:lnTo>
                    <a:pt x="12577" y="24341"/>
                  </a:lnTo>
                  <a:lnTo>
                    <a:pt x="12620" y="23935"/>
                  </a:lnTo>
                  <a:lnTo>
                    <a:pt x="12664" y="23501"/>
                  </a:lnTo>
                  <a:lnTo>
                    <a:pt x="12693" y="23066"/>
                  </a:lnTo>
                  <a:lnTo>
                    <a:pt x="12722" y="22617"/>
                  </a:lnTo>
                  <a:lnTo>
                    <a:pt x="12722" y="22153"/>
                  </a:lnTo>
                  <a:lnTo>
                    <a:pt x="12722" y="21675"/>
                  </a:lnTo>
                  <a:lnTo>
                    <a:pt x="12722" y="21197"/>
                  </a:lnTo>
                  <a:lnTo>
                    <a:pt x="12693" y="20704"/>
                  </a:lnTo>
                  <a:lnTo>
                    <a:pt x="12664" y="20197"/>
                  </a:lnTo>
                  <a:lnTo>
                    <a:pt x="12591" y="19183"/>
                  </a:lnTo>
                  <a:lnTo>
                    <a:pt x="12490" y="18198"/>
                  </a:lnTo>
                  <a:lnTo>
                    <a:pt x="12374" y="17213"/>
                  </a:lnTo>
                  <a:lnTo>
                    <a:pt x="12243" y="16256"/>
                  </a:lnTo>
                  <a:lnTo>
                    <a:pt x="12098" y="15315"/>
                  </a:lnTo>
                  <a:lnTo>
                    <a:pt x="11939" y="14402"/>
                  </a:lnTo>
                  <a:lnTo>
                    <a:pt x="11765" y="13503"/>
                  </a:lnTo>
                  <a:lnTo>
                    <a:pt x="11591" y="12634"/>
                  </a:lnTo>
                  <a:lnTo>
                    <a:pt x="11403" y="11794"/>
                  </a:lnTo>
                  <a:lnTo>
                    <a:pt x="11215" y="10968"/>
                  </a:lnTo>
                  <a:lnTo>
                    <a:pt x="11012" y="10171"/>
                  </a:lnTo>
                  <a:lnTo>
                    <a:pt x="10823" y="9403"/>
                  </a:lnTo>
                  <a:lnTo>
                    <a:pt x="10606" y="8664"/>
                  </a:lnTo>
                  <a:lnTo>
                    <a:pt x="10403" y="7940"/>
                  </a:lnTo>
                  <a:lnTo>
                    <a:pt x="9998" y="6607"/>
                  </a:lnTo>
                  <a:lnTo>
                    <a:pt x="9592" y="5404"/>
                  </a:lnTo>
                  <a:lnTo>
                    <a:pt x="9215" y="4332"/>
                  </a:lnTo>
                  <a:lnTo>
                    <a:pt x="8853" y="3405"/>
                  </a:lnTo>
                  <a:lnTo>
                    <a:pt x="8549" y="2637"/>
                  </a:lnTo>
                  <a:lnTo>
                    <a:pt x="8288" y="2014"/>
                  </a:lnTo>
                  <a:lnTo>
                    <a:pt x="8085" y="1565"/>
                  </a:lnTo>
                  <a:lnTo>
                    <a:pt x="7911" y="1188"/>
                  </a:lnTo>
                  <a:lnTo>
                    <a:pt x="1377" y="0"/>
                  </a:lnTo>
                  <a:close/>
                </a:path>
              </a:pathLst>
            </a:custGeom>
            <a:solidFill>
              <a:srgbClr val="7AB84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2" name="Google Shape;1780;p37">
              <a:extLst>
                <a:ext uri="{FF2B5EF4-FFF2-40B4-BE49-F238E27FC236}">
                  <a16:creationId xmlns:a16="http://schemas.microsoft.com/office/drawing/2014/main" id="{24888D83-1D95-9BD2-7658-C8C418AF7C2D}"/>
                </a:ext>
              </a:extLst>
            </p:cNvPr>
            <p:cNvSpPr/>
            <p:nvPr/>
          </p:nvSpPr>
          <p:spPr>
            <a:xfrm>
              <a:off x="5271725" y="2524800"/>
              <a:ext cx="741475" cy="1445275"/>
            </a:xfrm>
            <a:custGeom>
              <a:avLst/>
              <a:gdLst/>
              <a:ahLst/>
              <a:cxnLst/>
              <a:rect l="l" t="t" r="r" b="b"/>
              <a:pathLst>
                <a:path w="29659" h="57811" extrusionOk="0">
                  <a:moveTo>
                    <a:pt x="16039" y="0"/>
                  </a:moveTo>
                  <a:lnTo>
                    <a:pt x="10490" y="6535"/>
                  </a:lnTo>
                  <a:lnTo>
                    <a:pt x="7723" y="22182"/>
                  </a:lnTo>
                  <a:lnTo>
                    <a:pt x="2970" y="38801"/>
                  </a:lnTo>
                  <a:lnTo>
                    <a:pt x="2507" y="40887"/>
                  </a:lnTo>
                  <a:lnTo>
                    <a:pt x="1478" y="45509"/>
                  </a:lnTo>
                  <a:lnTo>
                    <a:pt x="942" y="48016"/>
                  </a:lnTo>
                  <a:lnTo>
                    <a:pt x="464" y="50247"/>
                  </a:lnTo>
                  <a:lnTo>
                    <a:pt x="130" y="51899"/>
                  </a:lnTo>
                  <a:lnTo>
                    <a:pt x="29" y="52406"/>
                  </a:lnTo>
                  <a:lnTo>
                    <a:pt x="0" y="52667"/>
                  </a:lnTo>
                  <a:lnTo>
                    <a:pt x="15" y="52696"/>
                  </a:lnTo>
                  <a:lnTo>
                    <a:pt x="29" y="52739"/>
                  </a:lnTo>
                  <a:lnTo>
                    <a:pt x="145" y="52840"/>
                  </a:lnTo>
                  <a:lnTo>
                    <a:pt x="333" y="52971"/>
                  </a:lnTo>
                  <a:lnTo>
                    <a:pt x="580" y="53116"/>
                  </a:lnTo>
                  <a:lnTo>
                    <a:pt x="898" y="53290"/>
                  </a:lnTo>
                  <a:lnTo>
                    <a:pt x="1261" y="53492"/>
                  </a:lnTo>
                  <a:lnTo>
                    <a:pt x="1695" y="53710"/>
                  </a:lnTo>
                  <a:lnTo>
                    <a:pt x="2173" y="53942"/>
                  </a:lnTo>
                  <a:lnTo>
                    <a:pt x="2695" y="54173"/>
                  </a:lnTo>
                  <a:lnTo>
                    <a:pt x="3275" y="54434"/>
                  </a:lnTo>
                  <a:lnTo>
                    <a:pt x="3883" y="54680"/>
                  </a:lnTo>
                  <a:lnTo>
                    <a:pt x="4535" y="54956"/>
                  </a:lnTo>
                  <a:lnTo>
                    <a:pt x="5216" y="55217"/>
                  </a:lnTo>
                  <a:lnTo>
                    <a:pt x="5926" y="55477"/>
                  </a:lnTo>
                  <a:lnTo>
                    <a:pt x="6665" y="55753"/>
                  </a:lnTo>
                  <a:lnTo>
                    <a:pt x="7418" y="55999"/>
                  </a:lnTo>
                  <a:lnTo>
                    <a:pt x="8201" y="56260"/>
                  </a:lnTo>
                  <a:lnTo>
                    <a:pt x="8998" y="56492"/>
                  </a:lnTo>
                  <a:lnTo>
                    <a:pt x="9794" y="56723"/>
                  </a:lnTo>
                  <a:lnTo>
                    <a:pt x="10606" y="56941"/>
                  </a:lnTo>
                  <a:lnTo>
                    <a:pt x="11432" y="57129"/>
                  </a:lnTo>
                  <a:lnTo>
                    <a:pt x="12243" y="57303"/>
                  </a:lnTo>
                  <a:lnTo>
                    <a:pt x="13054" y="57462"/>
                  </a:lnTo>
                  <a:lnTo>
                    <a:pt x="13866" y="57593"/>
                  </a:lnTo>
                  <a:lnTo>
                    <a:pt x="14663" y="57694"/>
                  </a:lnTo>
                  <a:lnTo>
                    <a:pt x="15431" y="57767"/>
                  </a:lnTo>
                  <a:lnTo>
                    <a:pt x="16198" y="57796"/>
                  </a:lnTo>
                  <a:lnTo>
                    <a:pt x="16575" y="57810"/>
                  </a:lnTo>
                  <a:lnTo>
                    <a:pt x="16937" y="57810"/>
                  </a:lnTo>
                  <a:lnTo>
                    <a:pt x="17300" y="57796"/>
                  </a:lnTo>
                  <a:lnTo>
                    <a:pt x="17647" y="57767"/>
                  </a:lnTo>
                  <a:lnTo>
                    <a:pt x="17995" y="57738"/>
                  </a:lnTo>
                  <a:lnTo>
                    <a:pt x="18328" y="57694"/>
                  </a:lnTo>
                  <a:lnTo>
                    <a:pt x="18662" y="57636"/>
                  </a:lnTo>
                  <a:lnTo>
                    <a:pt x="18980" y="57578"/>
                  </a:lnTo>
                  <a:lnTo>
                    <a:pt x="19299" y="57506"/>
                  </a:lnTo>
                  <a:lnTo>
                    <a:pt x="19603" y="57419"/>
                  </a:lnTo>
                  <a:lnTo>
                    <a:pt x="19893" y="57317"/>
                  </a:lnTo>
                  <a:lnTo>
                    <a:pt x="20183" y="57187"/>
                  </a:lnTo>
                  <a:lnTo>
                    <a:pt x="20487" y="57057"/>
                  </a:lnTo>
                  <a:lnTo>
                    <a:pt x="20777" y="56897"/>
                  </a:lnTo>
                  <a:lnTo>
                    <a:pt x="21067" y="56723"/>
                  </a:lnTo>
                  <a:lnTo>
                    <a:pt x="21356" y="56535"/>
                  </a:lnTo>
                  <a:lnTo>
                    <a:pt x="21632" y="56332"/>
                  </a:lnTo>
                  <a:lnTo>
                    <a:pt x="21921" y="56115"/>
                  </a:lnTo>
                  <a:lnTo>
                    <a:pt x="22197" y="55883"/>
                  </a:lnTo>
                  <a:lnTo>
                    <a:pt x="22487" y="55637"/>
                  </a:lnTo>
                  <a:lnTo>
                    <a:pt x="22762" y="55361"/>
                  </a:lnTo>
                  <a:lnTo>
                    <a:pt x="23023" y="55086"/>
                  </a:lnTo>
                  <a:lnTo>
                    <a:pt x="23298" y="54796"/>
                  </a:lnTo>
                  <a:lnTo>
                    <a:pt x="23559" y="54492"/>
                  </a:lnTo>
                  <a:lnTo>
                    <a:pt x="23834" y="54173"/>
                  </a:lnTo>
                  <a:lnTo>
                    <a:pt x="24080" y="53855"/>
                  </a:lnTo>
                  <a:lnTo>
                    <a:pt x="24341" y="53507"/>
                  </a:lnTo>
                  <a:lnTo>
                    <a:pt x="24602" y="53159"/>
                  </a:lnTo>
                  <a:lnTo>
                    <a:pt x="24848" y="52797"/>
                  </a:lnTo>
                  <a:lnTo>
                    <a:pt x="25080" y="52420"/>
                  </a:lnTo>
                  <a:lnTo>
                    <a:pt x="25326" y="52044"/>
                  </a:lnTo>
                  <a:lnTo>
                    <a:pt x="25558" y="51652"/>
                  </a:lnTo>
                  <a:lnTo>
                    <a:pt x="26007" y="50841"/>
                  </a:lnTo>
                  <a:lnTo>
                    <a:pt x="26442" y="49986"/>
                  </a:lnTo>
                  <a:lnTo>
                    <a:pt x="26862" y="49117"/>
                  </a:lnTo>
                  <a:lnTo>
                    <a:pt x="27253" y="48219"/>
                  </a:lnTo>
                  <a:lnTo>
                    <a:pt x="27616" y="47291"/>
                  </a:lnTo>
                  <a:lnTo>
                    <a:pt x="27949" y="46349"/>
                  </a:lnTo>
                  <a:lnTo>
                    <a:pt x="28268" y="45393"/>
                  </a:lnTo>
                  <a:lnTo>
                    <a:pt x="28557" y="44422"/>
                  </a:lnTo>
                  <a:lnTo>
                    <a:pt x="28804" y="43452"/>
                  </a:lnTo>
                  <a:lnTo>
                    <a:pt x="29035" y="42467"/>
                  </a:lnTo>
                  <a:lnTo>
                    <a:pt x="29224" y="41481"/>
                  </a:lnTo>
                  <a:lnTo>
                    <a:pt x="29383" y="40496"/>
                  </a:lnTo>
                  <a:lnTo>
                    <a:pt x="29514" y="39511"/>
                  </a:lnTo>
                  <a:lnTo>
                    <a:pt x="29557" y="39033"/>
                  </a:lnTo>
                  <a:lnTo>
                    <a:pt x="29600" y="38540"/>
                  </a:lnTo>
                  <a:lnTo>
                    <a:pt x="29629" y="38062"/>
                  </a:lnTo>
                  <a:lnTo>
                    <a:pt x="29644" y="37584"/>
                  </a:lnTo>
                  <a:lnTo>
                    <a:pt x="29658" y="37106"/>
                  </a:lnTo>
                  <a:lnTo>
                    <a:pt x="29658" y="36642"/>
                  </a:lnTo>
                  <a:lnTo>
                    <a:pt x="29644" y="36178"/>
                  </a:lnTo>
                  <a:lnTo>
                    <a:pt x="29629" y="35715"/>
                  </a:lnTo>
                  <a:lnTo>
                    <a:pt x="29600" y="35266"/>
                  </a:lnTo>
                  <a:lnTo>
                    <a:pt x="29557" y="34816"/>
                  </a:lnTo>
                  <a:lnTo>
                    <a:pt x="29514" y="34367"/>
                  </a:lnTo>
                  <a:lnTo>
                    <a:pt x="29456" y="33933"/>
                  </a:lnTo>
                  <a:lnTo>
                    <a:pt x="29383" y="33512"/>
                  </a:lnTo>
                  <a:lnTo>
                    <a:pt x="29296" y="33092"/>
                  </a:lnTo>
                  <a:lnTo>
                    <a:pt x="29209" y="32672"/>
                  </a:lnTo>
                  <a:lnTo>
                    <a:pt x="29093" y="32266"/>
                  </a:lnTo>
                  <a:lnTo>
                    <a:pt x="28905" y="31528"/>
                  </a:lnTo>
                  <a:lnTo>
                    <a:pt x="28702" y="30731"/>
                  </a:lnTo>
                  <a:lnTo>
                    <a:pt x="28485" y="29876"/>
                  </a:lnTo>
                  <a:lnTo>
                    <a:pt x="28282" y="28978"/>
                  </a:lnTo>
                  <a:lnTo>
                    <a:pt x="27862" y="27051"/>
                  </a:lnTo>
                  <a:lnTo>
                    <a:pt x="27442" y="24979"/>
                  </a:lnTo>
                  <a:lnTo>
                    <a:pt x="27021" y="22805"/>
                  </a:lnTo>
                  <a:lnTo>
                    <a:pt x="26601" y="20560"/>
                  </a:lnTo>
                  <a:lnTo>
                    <a:pt x="26196" y="18299"/>
                  </a:lnTo>
                  <a:lnTo>
                    <a:pt x="25804" y="16025"/>
                  </a:lnTo>
                  <a:lnTo>
                    <a:pt x="25428" y="13808"/>
                  </a:lnTo>
                  <a:lnTo>
                    <a:pt x="25080" y="11664"/>
                  </a:lnTo>
                  <a:lnTo>
                    <a:pt x="24457" y="7766"/>
                  </a:lnTo>
                  <a:lnTo>
                    <a:pt x="23979" y="4622"/>
                  </a:lnTo>
                  <a:lnTo>
                    <a:pt x="23660" y="2536"/>
                  </a:lnTo>
                  <a:lnTo>
                    <a:pt x="23559" y="1782"/>
                  </a:lnTo>
                  <a:lnTo>
                    <a:pt x="16039" y="0"/>
                  </a:lnTo>
                  <a:close/>
                </a:path>
              </a:pathLst>
            </a:custGeom>
            <a:solidFill>
              <a:srgbClr val="B6D7A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3" name="Google Shape;1781;p37">
              <a:extLst>
                <a:ext uri="{FF2B5EF4-FFF2-40B4-BE49-F238E27FC236}">
                  <a16:creationId xmlns:a16="http://schemas.microsoft.com/office/drawing/2014/main" id="{C96435B1-8676-E060-C99F-25AC616856D1}"/>
                </a:ext>
              </a:extLst>
            </p:cNvPr>
            <p:cNvSpPr/>
            <p:nvPr/>
          </p:nvSpPr>
          <p:spPr>
            <a:xfrm>
              <a:off x="5271725" y="2524800"/>
              <a:ext cx="741475" cy="1445275"/>
            </a:xfrm>
            <a:custGeom>
              <a:avLst/>
              <a:gdLst/>
              <a:ahLst/>
              <a:cxnLst/>
              <a:rect l="l" t="t" r="r" b="b"/>
              <a:pathLst>
                <a:path w="29659" h="57811" fill="none" extrusionOk="0">
                  <a:moveTo>
                    <a:pt x="23559" y="1782"/>
                  </a:moveTo>
                  <a:lnTo>
                    <a:pt x="23559" y="1782"/>
                  </a:lnTo>
                  <a:lnTo>
                    <a:pt x="23660" y="2536"/>
                  </a:lnTo>
                  <a:lnTo>
                    <a:pt x="23660" y="2536"/>
                  </a:lnTo>
                  <a:lnTo>
                    <a:pt x="23979" y="4622"/>
                  </a:lnTo>
                  <a:lnTo>
                    <a:pt x="24457" y="7766"/>
                  </a:lnTo>
                  <a:lnTo>
                    <a:pt x="25080" y="11664"/>
                  </a:lnTo>
                  <a:lnTo>
                    <a:pt x="25428" y="13808"/>
                  </a:lnTo>
                  <a:lnTo>
                    <a:pt x="25804" y="16025"/>
                  </a:lnTo>
                  <a:lnTo>
                    <a:pt x="26196" y="18299"/>
                  </a:lnTo>
                  <a:lnTo>
                    <a:pt x="26601" y="20560"/>
                  </a:lnTo>
                  <a:lnTo>
                    <a:pt x="27021" y="22805"/>
                  </a:lnTo>
                  <a:lnTo>
                    <a:pt x="27442" y="24979"/>
                  </a:lnTo>
                  <a:lnTo>
                    <a:pt x="27862" y="27051"/>
                  </a:lnTo>
                  <a:lnTo>
                    <a:pt x="28282" y="28978"/>
                  </a:lnTo>
                  <a:lnTo>
                    <a:pt x="28485" y="29876"/>
                  </a:lnTo>
                  <a:lnTo>
                    <a:pt x="28702" y="30731"/>
                  </a:lnTo>
                  <a:lnTo>
                    <a:pt x="28905" y="31528"/>
                  </a:lnTo>
                  <a:lnTo>
                    <a:pt x="29093" y="32266"/>
                  </a:lnTo>
                  <a:lnTo>
                    <a:pt x="29093" y="32266"/>
                  </a:lnTo>
                  <a:lnTo>
                    <a:pt x="29209" y="32672"/>
                  </a:lnTo>
                  <a:lnTo>
                    <a:pt x="29296" y="33092"/>
                  </a:lnTo>
                  <a:lnTo>
                    <a:pt x="29383" y="33512"/>
                  </a:lnTo>
                  <a:lnTo>
                    <a:pt x="29456" y="33933"/>
                  </a:lnTo>
                  <a:lnTo>
                    <a:pt x="29514" y="34367"/>
                  </a:lnTo>
                  <a:lnTo>
                    <a:pt x="29557" y="34816"/>
                  </a:lnTo>
                  <a:lnTo>
                    <a:pt x="29600" y="35266"/>
                  </a:lnTo>
                  <a:lnTo>
                    <a:pt x="29629" y="35715"/>
                  </a:lnTo>
                  <a:lnTo>
                    <a:pt x="29644" y="36178"/>
                  </a:lnTo>
                  <a:lnTo>
                    <a:pt x="29658" y="36642"/>
                  </a:lnTo>
                  <a:lnTo>
                    <a:pt x="29658" y="37106"/>
                  </a:lnTo>
                  <a:lnTo>
                    <a:pt x="29644" y="37584"/>
                  </a:lnTo>
                  <a:lnTo>
                    <a:pt x="29629" y="38062"/>
                  </a:lnTo>
                  <a:lnTo>
                    <a:pt x="29600" y="38540"/>
                  </a:lnTo>
                  <a:lnTo>
                    <a:pt x="29557" y="39033"/>
                  </a:lnTo>
                  <a:lnTo>
                    <a:pt x="29514" y="39511"/>
                  </a:lnTo>
                  <a:lnTo>
                    <a:pt x="29383" y="40496"/>
                  </a:lnTo>
                  <a:lnTo>
                    <a:pt x="29224" y="41481"/>
                  </a:lnTo>
                  <a:lnTo>
                    <a:pt x="29035" y="42467"/>
                  </a:lnTo>
                  <a:lnTo>
                    <a:pt x="28804" y="43452"/>
                  </a:lnTo>
                  <a:lnTo>
                    <a:pt x="28557" y="44422"/>
                  </a:lnTo>
                  <a:lnTo>
                    <a:pt x="28268" y="45393"/>
                  </a:lnTo>
                  <a:lnTo>
                    <a:pt x="27949" y="46349"/>
                  </a:lnTo>
                  <a:lnTo>
                    <a:pt x="27616" y="47291"/>
                  </a:lnTo>
                  <a:lnTo>
                    <a:pt x="27253" y="48219"/>
                  </a:lnTo>
                  <a:lnTo>
                    <a:pt x="26862" y="49117"/>
                  </a:lnTo>
                  <a:lnTo>
                    <a:pt x="26442" y="49986"/>
                  </a:lnTo>
                  <a:lnTo>
                    <a:pt x="26007" y="50841"/>
                  </a:lnTo>
                  <a:lnTo>
                    <a:pt x="25558" y="51652"/>
                  </a:lnTo>
                  <a:lnTo>
                    <a:pt x="25326" y="52044"/>
                  </a:lnTo>
                  <a:lnTo>
                    <a:pt x="25080" y="52420"/>
                  </a:lnTo>
                  <a:lnTo>
                    <a:pt x="24848" y="52797"/>
                  </a:lnTo>
                  <a:lnTo>
                    <a:pt x="24602" y="53159"/>
                  </a:lnTo>
                  <a:lnTo>
                    <a:pt x="24341" y="53507"/>
                  </a:lnTo>
                  <a:lnTo>
                    <a:pt x="24080" y="53855"/>
                  </a:lnTo>
                  <a:lnTo>
                    <a:pt x="23834" y="54173"/>
                  </a:lnTo>
                  <a:lnTo>
                    <a:pt x="23559" y="54492"/>
                  </a:lnTo>
                  <a:lnTo>
                    <a:pt x="23298" y="54796"/>
                  </a:lnTo>
                  <a:lnTo>
                    <a:pt x="23023" y="55086"/>
                  </a:lnTo>
                  <a:lnTo>
                    <a:pt x="22762" y="55361"/>
                  </a:lnTo>
                  <a:lnTo>
                    <a:pt x="22487" y="55637"/>
                  </a:lnTo>
                  <a:lnTo>
                    <a:pt x="22197" y="55883"/>
                  </a:lnTo>
                  <a:lnTo>
                    <a:pt x="21921" y="56115"/>
                  </a:lnTo>
                  <a:lnTo>
                    <a:pt x="21632" y="56332"/>
                  </a:lnTo>
                  <a:lnTo>
                    <a:pt x="21356" y="56535"/>
                  </a:lnTo>
                  <a:lnTo>
                    <a:pt x="21067" y="56723"/>
                  </a:lnTo>
                  <a:lnTo>
                    <a:pt x="20777" y="56897"/>
                  </a:lnTo>
                  <a:lnTo>
                    <a:pt x="20487" y="57057"/>
                  </a:lnTo>
                  <a:lnTo>
                    <a:pt x="20183" y="57187"/>
                  </a:lnTo>
                  <a:lnTo>
                    <a:pt x="19893" y="57317"/>
                  </a:lnTo>
                  <a:lnTo>
                    <a:pt x="19603" y="57419"/>
                  </a:lnTo>
                  <a:lnTo>
                    <a:pt x="19603" y="57419"/>
                  </a:lnTo>
                  <a:lnTo>
                    <a:pt x="19299" y="57506"/>
                  </a:lnTo>
                  <a:lnTo>
                    <a:pt x="18980" y="57578"/>
                  </a:lnTo>
                  <a:lnTo>
                    <a:pt x="18662" y="57636"/>
                  </a:lnTo>
                  <a:lnTo>
                    <a:pt x="18328" y="57694"/>
                  </a:lnTo>
                  <a:lnTo>
                    <a:pt x="17995" y="57738"/>
                  </a:lnTo>
                  <a:lnTo>
                    <a:pt x="17647" y="57767"/>
                  </a:lnTo>
                  <a:lnTo>
                    <a:pt x="17300" y="57796"/>
                  </a:lnTo>
                  <a:lnTo>
                    <a:pt x="16937" y="57810"/>
                  </a:lnTo>
                  <a:lnTo>
                    <a:pt x="16575" y="57810"/>
                  </a:lnTo>
                  <a:lnTo>
                    <a:pt x="16198" y="57796"/>
                  </a:lnTo>
                  <a:lnTo>
                    <a:pt x="15431" y="57767"/>
                  </a:lnTo>
                  <a:lnTo>
                    <a:pt x="14663" y="57694"/>
                  </a:lnTo>
                  <a:lnTo>
                    <a:pt x="13866" y="57593"/>
                  </a:lnTo>
                  <a:lnTo>
                    <a:pt x="13054" y="57462"/>
                  </a:lnTo>
                  <a:lnTo>
                    <a:pt x="12243" y="57303"/>
                  </a:lnTo>
                  <a:lnTo>
                    <a:pt x="11432" y="57129"/>
                  </a:lnTo>
                  <a:lnTo>
                    <a:pt x="10606" y="56941"/>
                  </a:lnTo>
                  <a:lnTo>
                    <a:pt x="9794" y="56723"/>
                  </a:lnTo>
                  <a:lnTo>
                    <a:pt x="8998" y="56492"/>
                  </a:lnTo>
                  <a:lnTo>
                    <a:pt x="8201" y="56260"/>
                  </a:lnTo>
                  <a:lnTo>
                    <a:pt x="7418" y="55999"/>
                  </a:lnTo>
                  <a:lnTo>
                    <a:pt x="6665" y="55753"/>
                  </a:lnTo>
                  <a:lnTo>
                    <a:pt x="5926" y="55477"/>
                  </a:lnTo>
                  <a:lnTo>
                    <a:pt x="5216" y="55217"/>
                  </a:lnTo>
                  <a:lnTo>
                    <a:pt x="4535" y="54956"/>
                  </a:lnTo>
                  <a:lnTo>
                    <a:pt x="3883" y="54680"/>
                  </a:lnTo>
                  <a:lnTo>
                    <a:pt x="3275" y="54434"/>
                  </a:lnTo>
                  <a:lnTo>
                    <a:pt x="2695" y="54173"/>
                  </a:lnTo>
                  <a:lnTo>
                    <a:pt x="2173" y="53942"/>
                  </a:lnTo>
                  <a:lnTo>
                    <a:pt x="1695" y="53710"/>
                  </a:lnTo>
                  <a:lnTo>
                    <a:pt x="1261" y="53492"/>
                  </a:lnTo>
                  <a:lnTo>
                    <a:pt x="898" y="53290"/>
                  </a:lnTo>
                  <a:lnTo>
                    <a:pt x="580" y="53116"/>
                  </a:lnTo>
                  <a:lnTo>
                    <a:pt x="333" y="52971"/>
                  </a:lnTo>
                  <a:lnTo>
                    <a:pt x="145" y="52840"/>
                  </a:lnTo>
                  <a:lnTo>
                    <a:pt x="29" y="52739"/>
                  </a:lnTo>
                  <a:lnTo>
                    <a:pt x="15" y="52696"/>
                  </a:lnTo>
                  <a:lnTo>
                    <a:pt x="0" y="52667"/>
                  </a:lnTo>
                  <a:lnTo>
                    <a:pt x="0" y="52667"/>
                  </a:lnTo>
                  <a:lnTo>
                    <a:pt x="29" y="52406"/>
                  </a:lnTo>
                  <a:lnTo>
                    <a:pt x="130" y="51899"/>
                  </a:lnTo>
                  <a:lnTo>
                    <a:pt x="464" y="50247"/>
                  </a:lnTo>
                  <a:lnTo>
                    <a:pt x="942" y="48016"/>
                  </a:lnTo>
                  <a:lnTo>
                    <a:pt x="1478" y="45509"/>
                  </a:lnTo>
                  <a:lnTo>
                    <a:pt x="2507" y="40887"/>
                  </a:lnTo>
                  <a:lnTo>
                    <a:pt x="2970" y="38801"/>
                  </a:lnTo>
                  <a:lnTo>
                    <a:pt x="7723" y="22182"/>
                  </a:lnTo>
                  <a:lnTo>
                    <a:pt x="10490" y="6535"/>
                  </a:lnTo>
                  <a:lnTo>
                    <a:pt x="16039" y="0"/>
                  </a:lnTo>
                </a:path>
              </a:pathLst>
            </a:custGeom>
            <a:no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4" name="Google Shape;1782;p37">
              <a:extLst>
                <a:ext uri="{FF2B5EF4-FFF2-40B4-BE49-F238E27FC236}">
                  <a16:creationId xmlns:a16="http://schemas.microsoft.com/office/drawing/2014/main" id="{4BBB34C9-155A-26D8-AD6F-F2BC4D2DB5F4}"/>
                </a:ext>
              </a:extLst>
            </p:cNvPr>
            <p:cNvSpPr/>
            <p:nvPr/>
          </p:nvSpPr>
          <p:spPr>
            <a:xfrm>
              <a:off x="5532500" y="3205750"/>
              <a:ext cx="506775" cy="656375"/>
            </a:xfrm>
            <a:custGeom>
              <a:avLst/>
              <a:gdLst/>
              <a:ahLst/>
              <a:cxnLst/>
              <a:rect l="l" t="t" r="r" b="b"/>
              <a:pathLst>
                <a:path w="20271" h="26255" extrusionOk="0">
                  <a:moveTo>
                    <a:pt x="7173" y="1"/>
                  </a:moveTo>
                  <a:lnTo>
                    <a:pt x="6477" y="30"/>
                  </a:lnTo>
                  <a:lnTo>
                    <a:pt x="5811" y="73"/>
                  </a:lnTo>
                  <a:lnTo>
                    <a:pt x="5173" y="131"/>
                  </a:lnTo>
                  <a:lnTo>
                    <a:pt x="4565" y="218"/>
                  </a:lnTo>
                  <a:lnTo>
                    <a:pt x="4000" y="320"/>
                  </a:lnTo>
                  <a:lnTo>
                    <a:pt x="3464" y="436"/>
                  </a:lnTo>
                  <a:lnTo>
                    <a:pt x="2986" y="566"/>
                  </a:lnTo>
                  <a:lnTo>
                    <a:pt x="2565" y="711"/>
                  </a:lnTo>
                  <a:lnTo>
                    <a:pt x="2363" y="798"/>
                  </a:lnTo>
                  <a:lnTo>
                    <a:pt x="2189" y="885"/>
                  </a:lnTo>
                  <a:lnTo>
                    <a:pt x="2015" y="972"/>
                  </a:lnTo>
                  <a:lnTo>
                    <a:pt x="1870" y="1059"/>
                  </a:lnTo>
                  <a:lnTo>
                    <a:pt x="1740" y="1160"/>
                  </a:lnTo>
                  <a:lnTo>
                    <a:pt x="1624" y="1261"/>
                  </a:lnTo>
                  <a:lnTo>
                    <a:pt x="1522" y="1363"/>
                  </a:lnTo>
                  <a:lnTo>
                    <a:pt x="1450" y="1479"/>
                  </a:lnTo>
                  <a:lnTo>
                    <a:pt x="1319" y="1667"/>
                  </a:lnTo>
                  <a:lnTo>
                    <a:pt x="1204" y="1884"/>
                  </a:lnTo>
                  <a:lnTo>
                    <a:pt x="1102" y="2131"/>
                  </a:lnTo>
                  <a:lnTo>
                    <a:pt x="986" y="2392"/>
                  </a:lnTo>
                  <a:lnTo>
                    <a:pt x="885" y="2667"/>
                  </a:lnTo>
                  <a:lnTo>
                    <a:pt x="798" y="2971"/>
                  </a:lnTo>
                  <a:lnTo>
                    <a:pt x="696" y="3290"/>
                  </a:lnTo>
                  <a:lnTo>
                    <a:pt x="609" y="3638"/>
                  </a:lnTo>
                  <a:lnTo>
                    <a:pt x="523" y="3985"/>
                  </a:lnTo>
                  <a:lnTo>
                    <a:pt x="450" y="4362"/>
                  </a:lnTo>
                  <a:lnTo>
                    <a:pt x="305" y="5144"/>
                  </a:lnTo>
                  <a:lnTo>
                    <a:pt x="189" y="5985"/>
                  </a:lnTo>
                  <a:lnTo>
                    <a:pt x="102" y="6869"/>
                  </a:lnTo>
                  <a:lnTo>
                    <a:pt x="30" y="7796"/>
                  </a:lnTo>
                  <a:lnTo>
                    <a:pt x="1" y="8767"/>
                  </a:lnTo>
                  <a:lnTo>
                    <a:pt x="1" y="9766"/>
                  </a:lnTo>
                  <a:lnTo>
                    <a:pt x="15" y="10780"/>
                  </a:lnTo>
                  <a:lnTo>
                    <a:pt x="88" y="11809"/>
                  </a:lnTo>
                  <a:lnTo>
                    <a:pt x="131" y="12345"/>
                  </a:lnTo>
                  <a:lnTo>
                    <a:pt x="175" y="12867"/>
                  </a:lnTo>
                  <a:lnTo>
                    <a:pt x="233" y="13388"/>
                  </a:lnTo>
                  <a:lnTo>
                    <a:pt x="305" y="13910"/>
                  </a:lnTo>
                  <a:lnTo>
                    <a:pt x="392" y="14432"/>
                  </a:lnTo>
                  <a:lnTo>
                    <a:pt x="479" y="14953"/>
                  </a:lnTo>
                  <a:lnTo>
                    <a:pt x="580" y="15475"/>
                  </a:lnTo>
                  <a:lnTo>
                    <a:pt x="696" y="15996"/>
                  </a:lnTo>
                  <a:lnTo>
                    <a:pt x="812" y="16518"/>
                  </a:lnTo>
                  <a:lnTo>
                    <a:pt x="943" y="17025"/>
                  </a:lnTo>
                  <a:lnTo>
                    <a:pt x="1088" y="17518"/>
                  </a:lnTo>
                  <a:lnTo>
                    <a:pt x="1232" y="18025"/>
                  </a:lnTo>
                  <a:lnTo>
                    <a:pt x="1406" y="18517"/>
                  </a:lnTo>
                  <a:lnTo>
                    <a:pt x="1580" y="18996"/>
                  </a:lnTo>
                  <a:lnTo>
                    <a:pt x="1769" y="19474"/>
                  </a:lnTo>
                  <a:lnTo>
                    <a:pt x="1971" y="19937"/>
                  </a:lnTo>
                  <a:lnTo>
                    <a:pt x="2174" y="20386"/>
                  </a:lnTo>
                  <a:lnTo>
                    <a:pt x="2406" y="20836"/>
                  </a:lnTo>
                  <a:lnTo>
                    <a:pt x="2638" y="21270"/>
                  </a:lnTo>
                  <a:lnTo>
                    <a:pt x="2884" y="21690"/>
                  </a:lnTo>
                  <a:lnTo>
                    <a:pt x="3145" y="22096"/>
                  </a:lnTo>
                  <a:lnTo>
                    <a:pt x="3420" y="22487"/>
                  </a:lnTo>
                  <a:lnTo>
                    <a:pt x="3710" y="22864"/>
                  </a:lnTo>
                  <a:lnTo>
                    <a:pt x="4014" y="23226"/>
                  </a:lnTo>
                  <a:lnTo>
                    <a:pt x="4319" y="23574"/>
                  </a:lnTo>
                  <a:lnTo>
                    <a:pt x="4652" y="23907"/>
                  </a:lnTo>
                  <a:lnTo>
                    <a:pt x="5000" y="24211"/>
                  </a:lnTo>
                  <a:lnTo>
                    <a:pt x="5362" y="24501"/>
                  </a:lnTo>
                  <a:lnTo>
                    <a:pt x="5724" y="24777"/>
                  </a:lnTo>
                  <a:lnTo>
                    <a:pt x="6115" y="25037"/>
                  </a:lnTo>
                  <a:lnTo>
                    <a:pt x="6521" y="25269"/>
                  </a:lnTo>
                  <a:lnTo>
                    <a:pt x="6927" y="25472"/>
                  </a:lnTo>
                  <a:lnTo>
                    <a:pt x="7361" y="25660"/>
                  </a:lnTo>
                  <a:lnTo>
                    <a:pt x="7810" y="25820"/>
                  </a:lnTo>
                  <a:lnTo>
                    <a:pt x="8274" y="25965"/>
                  </a:lnTo>
                  <a:lnTo>
                    <a:pt x="8752" y="26066"/>
                  </a:lnTo>
                  <a:lnTo>
                    <a:pt x="9245" y="26153"/>
                  </a:lnTo>
                  <a:lnTo>
                    <a:pt x="9752" y="26211"/>
                  </a:lnTo>
                  <a:lnTo>
                    <a:pt x="10273" y="26254"/>
                  </a:lnTo>
                  <a:lnTo>
                    <a:pt x="10766" y="26254"/>
                  </a:lnTo>
                  <a:lnTo>
                    <a:pt x="11244" y="26225"/>
                  </a:lnTo>
                  <a:lnTo>
                    <a:pt x="11722" y="26182"/>
                  </a:lnTo>
                  <a:lnTo>
                    <a:pt x="12171" y="26110"/>
                  </a:lnTo>
                  <a:lnTo>
                    <a:pt x="12606" y="26008"/>
                  </a:lnTo>
                  <a:lnTo>
                    <a:pt x="13026" y="25892"/>
                  </a:lnTo>
                  <a:lnTo>
                    <a:pt x="13446" y="25747"/>
                  </a:lnTo>
                  <a:lnTo>
                    <a:pt x="13838" y="25573"/>
                  </a:lnTo>
                  <a:lnTo>
                    <a:pt x="14214" y="25385"/>
                  </a:lnTo>
                  <a:lnTo>
                    <a:pt x="14591" y="25182"/>
                  </a:lnTo>
                  <a:lnTo>
                    <a:pt x="14939" y="24950"/>
                  </a:lnTo>
                  <a:lnTo>
                    <a:pt x="15287" y="24690"/>
                  </a:lnTo>
                  <a:lnTo>
                    <a:pt x="15605" y="24429"/>
                  </a:lnTo>
                  <a:lnTo>
                    <a:pt x="15924" y="24139"/>
                  </a:lnTo>
                  <a:lnTo>
                    <a:pt x="16228" y="23835"/>
                  </a:lnTo>
                  <a:lnTo>
                    <a:pt x="16518" y="23516"/>
                  </a:lnTo>
                  <a:lnTo>
                    <a:pt x="16793" y="23183"/>
                  </a:lnTo>
                  <a:lnTo>
                    <a:pt x="17054" y="22835"/>
                  </a:lnTo>
                  <a:lnTo>
                    <a:pt x="17315" y="22473"/>
                  </a:lnTo>
                  <a:lnTo>
                    <a:pt x="17561" y="22096"/>
                  </a:lnTo>
                  <a:lnTo>
                    <a:pt x="17779" y="21705"/>
                  </a:lnTo>
                  <a:lnTo>
                    <a:pt x="18010" y="21299"/>
                  </a:lnTo>
                  <a:lnTo>
                    <a:pt x="18213" y="20894"/>
                  </a:lnTo>
                  <a:lnTo>
                    <a:pt x="18402" y="20473"/>
                  </a:lnTo>
                  <a:lnTo>
                    <a:pt x="18590" y="20039"/>
                  </a:lnTo>
                  <a:lnTo>
                    <a:pt x="18764" y="19590"/>
                  </a:lnTo>
                  <a:lnTo>
                    <a:pt x="18938" y="19140"/>
                  </a:lnTo>
                  <a:lnTo>
                    <a:pt x="19083" y="18691"/>
                  </a:lnTo>
                  <a:lnTo>
                    <a:pt x="19227" y="18228"/>
                  </a:lnTo>
                  <a:lnTo>
                    <a:pt x="19358" y="17764"/>
                  </a:lnTo>
                  <a:lnTo>
                    <a:pt x="19488" y="17286"/>
                  </a:lnTo>
                  <a:lnTo>
                    <a:pt x="19604" y="16808"/>
                  </a:lnTo>
                  <a:lnTo>
                    <a:pt x="19706" y="16330"/>
                  </a:lnTo>
                  <a:lnTo>
                    <a:pt x="19792" y="15837"/>
                  </a:lnTo>
                  <a:lnTo>
                    <a:pt x="19879" y="15359"/>
                  </a:lnTo>
                  <a:lnTo>
                    <a:pt x="19952" y="14866"/>
                  </a:lnTo>
                  <a:lnTo>
                    <a:pt x="20024" y="14388"/>
                  </a:lnTo>
                  <a:lnTo>
                    <a:pt x="20140" y="13403"/>
                  </a:lnTo>
                  <a:lnTo>
                    <a:pt x="20213" y="12447"/>
                  </a:lnTo>
                  <a:lnTo>
                    <a:pt x="20256" y="11490"/>
                  </a:lnTo>
                  <a:lnTo>
                    <a:pt x="20271" y="10563"/>
                  </a:lnTo>
                  <a:lnTo>
                    <a:pt x="20256" y="9650"/>
                  </a:lnTo>
                  <a:lnTo>
                    <a:pt x="20213" y="8781"/>
                  </a:lnTo>
                  <a:lnTo>
                    <a:pt x="20140" y="7941"/>
                  </a:lnTo>
                  <a:lnTo>
                    <a:pt x="20053" y="7144"/>
                  </a:lnTo>
                  <a:lnTo>
                    <a:pt x="19937" y="6405"/>
                  </a:lnTo>
                  <a:lnTo>
                    <a:pt x="19792" y="5709"/>
                  </a:lnTo>
                  <a:lnTo>
                    <a:pt x="19720" y="5391"/>
                  </a:lnTo>
                  <a:lnTo>
                    <a:pt x="19633" y="5086"/>
                  </a:lnTo>
                  <a:lnTo>
                    <a:pt x="19546" y="4797"/>
                  </a:lnTo>
                  <a:lnTo>
                    <a:pt x="19459" y="4536"/>
                  </a:lnTo>
                  <a:lnTo>
                    <a:pt x="19358" y="4275"/>
                  </a:lnTo>
                  <a:lnTo>
                    <a:pt x="19256" y="4043"/>
                  </a:lnTo>
                  <a:lnTo>
                    <a:pt x="19155" y="3826"/>
                  </a:lnTo>
                  <a:lnTo>
                    <a:pt x="19025" y="3609"/>
                  </a:lnTo>
                  <a:lnTo>
                    <a:pt x="18880" y="3406"/>
                  </a:lnTo>
                  <a:lnTo>
                    <a:pt x="18720" y="3203"/>
                  </a:lnTo>
                  <a:lnTo>
                    <a:pt x="18546" y="3015"/>
                  </a:lnTo>
                  <a:lnTo>
                    <a:pt x="18358" y="2826"/>
                  </a:lnTo>
                  <a:lnTo>
                    <a:pt x="18155" y="2652"/>
                  </a:lnTo>
                  <a:lnTo>
                    <a:pt x="17938" y="2478"/>
                  </a:lnTo>
                  <a:lnTo>
                    <a:pt x="17706" y="2305"/>
                  </a:lnTo>
                  <a:lnTo>
                    <a:pt x="17460" y="2145"/>
                  </a:lnTo>
                  <a:lnTo>
                    <a:pt x="17199" y="1986"/>
                  </a:lnTo>
                  <a:lnTo>
                    <a:pt x="16938" y="1841"/>
                  </a:lnTo>
                  <a:lnTo>
                    <a:pt x="16663" y="1696"/>
                  </a:lnTo>
                  <a:lnTo>
                    <a:pt x="16373" y="1566"/>
                  </a:lnTo>
                  <a:lnTo>
                    <a:pt x="16083" y="1435"/>
                  </a:lnTo>
                  <a:lnTo>
                    <a:pt x="15779" y="1305"/>
                  </a:lnTo>
                  <a:lnTo>
                    <a:pt x="15142" y="1073"/>
                  </a:lnTo>
                  <a:lnTo>
                    <a:pt x="14475" y="870"/>
                  </a:lnTo>
                  <a:lnTo>
                    <a:pt x="13780" y="682"/>
                  </a:lnTo>
                  <a:lnTo>
                    <a:pt x="13070" y="522"/>
                  </a:lnTo>
                  <a:lnTo>
                    <a:pt x="12345" y="392"/>
                  </a:lnTo>
                  <a:lnTo>
                    <a:pt x="11606" y="262"/>
                  </a:lnTo>
                  <a:lnTo>
                    <a:pt x="10853" y="175"/>
                  </a:lnTo>
                  <a:lnTo>
                    <a:pt x="10114" y="102"/>
                  </a:lnTo>
                  <a:lnTo>
                    <a:pt x="9361" y="44"/>
                  </a:lnTo>
                  <a:lnTo>
                    <a:pt x="8622" y="15"/>
                  </a:lnTo>
                  <a:lnTo>
                    <a:pt x="7897" y="1"/>
                  </a:lnTo>
                  <a:close/>
                </a:path>
              </a:pathLst>
            </a:custGeom>
            <a:solidFill>
              <a:srgbClr val="7AB84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5" name="Google Shape;1783;p37">
              <a:extLst>
                <a:ext uri="{FF2B5EF4-FFF2-40B4-BE49-F238E27FC236}">
                  <a16:creationId xmlns:a16="http://schemas.microsoft.com/office/drawing/2014/main" id="{9F190670-AC96-0575-79B4-F45FF53C6E5B}"/>
                </a:ext>
              </a:extLst>
            </p:cNvPr>
            <p:cNvSpPr/>
            <p:nvPr/>
          </p:nvSpPr>
          <p:spPr>
            <a:xfrm>
              <a:off x="5999050" y="4163100"/>
              <a:ext cx="1244225" cy="1313775"/>
            </a:xfrm>
            <a:custGeom>
              <a:avLst/>
              <a:gdLst/>
              <a:ahLst/>
              <a:cxnLst/>
              <a:rect l="l" t="t" r="r" b="b"/>
              <a:pathLst>
                <a:path w="49769" h="52551" extrusionOk="0">
                  <a:moveTo>
                    <a:pt x="12866" y="1"/>
                  </a:moveTo>
                  <a:lnTo>
                    <a:pt x="12866" y="797"/>
                  </a:lnTo>
                  <a:lnTo>
                    <a:pt x="7926" y="12866"/>
                  </a:lnTo>
                  <a:lnTo>
                    <a:pt x="0" y="45524"/>
                  </a:lnTo>
                  <a:lnTo>
                    <a:pt x="4535" y="46509"/>
                  </a:lnTo>
                  <a:lnTo>
                    <a:pt x="14793" y="48726"/>
                  </a:lnTo>
                  <a:lnTo>
                    <a:pt x="20531" y="49958"/>
                  </a:lnTo>
                  <a:lnTo>
                    <a:pt x="25834" y="51073"/>
                  </a:lnTo>
                  <a:lnTo>
                    <a:pt x="30093" y="51957"/>
                  </a:lnTo>
                  <a:lnTo>
                    <a:pt x="31629" y="52261"/>
                  </a:lnTo>
                  <a:lnTo>
                    <a:pt x="32672" y="52464"/>
                  </a:lnTo>
                  <a:lnTo>
                    <a:pt x="32991" y="52508"/>
                  </a:lnTo>
                  <a:lnTo>
                    <a:pt x="33310" y="52537"/>
                  </a:lnTo>
                  <a:lnTo>
                    <a:pt x="33629" y="52551"/>
                  </a:lnTo>
                  <a:lnTo>
                    <a:pt x="33947" y="52551"/>
                  </a:lnTo>
                  <a:lnTo>
                    <a:pt x="34266" y="52537"/>
                  </a:lnTo>
                  <a:lnTo>
                    <a:pt x="34585" y="52522"/>
                  </a:lnTo>
                  <a:lnTo>
                    <a:pt x="34904" y="52479"/>
                  </a:lnTo>
                  <a:lnTo>
                    <a:pt x="35208" y="52421"/>
                  </a:lnTo>
                  <a:lnTo>
                    <a:pt x="35512" y="52348"/>
                  </a:lnTo>
                  <a:lnTo>
                    <a:pt x="35816" y="52261"/>
                  </a:lnTo>
                  <a:lnTo>
                    <a:pt x="36121" y="52160"/>
                  </a:lnTo>
                  <a:lnTo>
                    <a:pt x="36425" y="52044"/>
                  </a:lnTo>
                  <a:lnTo>
                    <a:pt x="36729" y="51928"/>
                  </a:lnTo>
                  <a:lnTo>
                    <a:pt x="37019" y="51783"/>
                  </a:lnTo>
                  <a:lnTo>
                    <a:pt x="37323" y="51638"/>
                  </a:lnTo>
                  <a:lnTo>
                    <a:pt x="37613" y="51479"/>
                  </a:lnTo>
                  <a:lnTo>
                    <a:pt x="37903" y="51305"/>
                  </a:lnTo>
                  <a:lnTo>
                    <a:pt x="38193" y="51117"/>
                  </a:lnTo>
                  <a:lnTo>
                    <a:pt x="38468" y="50914"/>
                  </a:lnTo>
                  <a:lnTo>
                    <a:pt x="38758" y="50711"/>
                  </a:lnTo>
                  <a:lnTo>
                    <a:pt x="39033" y="50494"/>
                  </a:lnTo>
                  <a:lnTo>
                    <a:pt x="39308" y="50262"/>
                  </a:lnTo>
                  <a:lnTo>
                    <a:pt x="39583" y="50015"/>
                  </a:lnTo>
                  <a:lnTo>
                    <a:pt x="39859" y="49769"/>
                  </a:lnTo>
                  <a:lnTo>
                    <a:pt x="40134" y="49508"/>
                  </a:lnTo>
                  <a:lnTo>
                    <a:pt x="40395" y="49233"/>
                  </a:lnTo>
                  <a:lnTo>
                    <a:pt x="40916" y="48668"/>
                  </a:lnTo>
                  <a:lnTo>
                    <a:pt x="41424" y="48060"/>
                  </a:lnTo>
                  <a:lnTo>
                    <a:pt x="41931" y="47408"/>
                  </a:lnTo>
                  <a:lnTo>
                    <a:pt x="42409" y="46741"/>
                  </a:lnTo>
                  <a:lnTo>
                    <a:pt x="42887" y="46031"/>
                  </a:lnTo>
                  <a:lnTo>
                    <a:pt x="43336" y="45292"/>
                  </a:lnTo>
                  <a:lnTo>
                    <a:pt x="43785" y="44539"/>
                  </a:lnTo>
                  <a:lnTo>
                    <a:pt x="44220" y="43756"/>
                  </a:lnTo>
                  <a:lnTo>
                    <a:pt x="44626" y="42945"/>
                  </a:lnTo>
                  <a:lnTo>
                    <a:pt x="45031" y="42119"/>
                  </a:lnTo>
                  <a:lnTo>
                    <a:pt x="45422" y="41264"/>
                  </a:lnTo>
                  <a:lnTo>
                    <a:pt x="45785" y="40409"/>
                  </a:lnTo>
                  <a:lnTo>
                    <a:pt x="46147" y="39526"/>
                  </a:lnTo>
                  <a:lnTo>
                    <a:pt x="46480" y="38627"/>
                  </a:lnTo>
                  <a:lnTo>
                    <a:pt x="46799" y="37729"/>
                  </a:lnTo>
                  <a:lnTo>
                    <a:pt x="47103" y="36816"/>
                  </a:lnTo>
                  <a:lnTo>
                    <a:pt x="47393" y="35903"/>
                  </a:lnTo>
                  <a:lnTo>
                    <a:pt x="47668" y="34976"/>
                  </a:lnTo>
                  <a:lnTo>
                    <a:pt x="47914" y="34049"/>
                  </a:lnTo>
                  <a:lnTo>
                    <a:pt x="48146" y="33107"/>
                  </a:lnTo>
                  <a:lnTo>
                    <a:pt x="48378" y="32151"/>
                  </a:lnTo>
                  <a:lnTo>
                    <a:pt x="48595" y="31166"/>
                  </a:lnTo>
                  <a:lnTo>
                    <a:pt x="48813" y="30166"/>
                  </a:lnTo>
                  <a:lnTo>
                    <a:pt x="49001" y="29152"/>
                  </a:lnTo>
                  <a:lnTo>
                    <a:pt x="49175" y="28123"/>
                  </a:lnTo>
                  <a:lnTo>
                    <a:pt x="49334" y="27094"/>
                  </a:lnTo>
                  <a:lnTo>
                    <a:pt x="49465" y="26051"/>
                  </a:lnTo>
                  <a:lnTo>
                    <a:pt x="49581" y="25008"/>
                  </a:lnTo>
                  <a:lnTo>
                    <a:pt x="49668" y="23965"/>
                  </a:lnTo>
                  <a:lnTo>
                    <a:pt x="49726" y="22922"/>
                  </a:lnTo>
                  <a:lnTo>
                    <a:pt x="49769" y="21878"/>
                  </a:lnTo>
                  <a:lnTo>
                    <a:pt x="49769" y="20850"/>
                  </a:lnTo>
                  <a:lnTo>
                    <a:pt x="49755" y="20343"/>
                  </a:lnTo>
                  <a:lnTo>
                    <a:pt x="49726" y="19836"/>
                  </a:lnTo>
                  <a:lnTo>
                    <a:pt x="49697" y="19328"/>
                  </a:lnTo>
                  <a:lnTo>
                    <a:pt x="49653" y="18836"/>
                  </a:lnTo>
                  <a:lnTo>
                    <a:pt x="49610" y="18329"/>
                  </a:lnTo>
                  <a:lnTo>
                    <a:pt x="49552" y="17836"/>
                  </a:lnTo>
                  <a:lnTo>
                    <a:pt x="49479" y="17358"/>
                  </a:lnTo>
                  <a:lnTo>
                    <a:pt x="49392" y="16865"/>
                  </a:lnTo>
                  <a:lnTo>
                    <a:pt x="49305" y="16402"/>
                  </a:lnTo>
                  <a:lnTo>
                    <a:pt x="49204" y="15924"/>
                  </a:lnTo>
                  <a:lnTo>
                    <a:pt x="49088" y="15460"/>
                  </a:lnTo>
                  <a:lnTo>
                    <a:pt x="48958" y="14996"/>
                  </a:lnTo>
                  <a:lnTo>
                    <a:pt x="48827" y="14547"/>
                  </a:lnTo>
                  <a:lnTo>
                    <a:pt x="48682" y="14112"/>
                  </a:lnTo>
                  <a:lnTo>
                    <a:pt x="48523" y="13678"/>
                  </a:lnTo>
                  <a:lnTo>
                    <a:pt x="48349" y="13243"/>
                  </a:lnTo>
                  <a:lnTo>
                    <a:pt x="48161" y="12823"/>
                  </a:lnTo>
                  <a:lnTo>
                    <a:pt x="47958" y="12417"/>
                  </a:lnTo>
                  <a:lnTo>
                    <a:pt x="47741" y="12012"/>
                  </a:lnTo>
                  <a:lnTo>
                    <a:pt x="47523" y="11620"/>
                  </a:lnTo>
                  <a:lnTo>
                    <a:pt x="47277" y="11229"/>
                  </a:lnTo>
                  <a:lnTo>
                    <a:pt x="47016" y="10853"/>
                  </a:lnTo>
                  <a:lnTo>
                    <a:pt x="46755" y="10490"/>
                  </a:lnTo>
                  <a:lnTo>
                    <a:pt x="46466" y="10143"/>
                  </a:lnTo>
                  <a:lnTo>
                    <a:pt x="46161" y="9809"/>
                  </a:lnTo>
                  <a:lnTo>
                    <a:pt x="45857" y="9476"/>
                  </a:lnTo>
                  <a:lnTo>
                    <a:pt x="45524" y="9157"/>
                  </a:lnTo>
                  <a:lnTo>
                    <a:pt x="45176" y="8853"/>
                  </a:lnTo>
                  <a:lnTo>
                    <a:pt x="44814" y="8549"/>
                  </a:lnTo>
                  <a:lnTo>
                    <a:pt x="44437" y="8274"/>
                  </a:lnTo>
                  <a:lnTo>
                    <a:pt x="44046" y="8013"/>
                  </a:lnTo>
                  <a:lnTo>
                    <a:pt x="43626" y="7752"/>
                  </a:lnTo>
                  <a:lnTo>
                    <a:pt x="43206" y="7506"/>
                  </a:lnTo>
                  <a:lnTo>
                    <a:pt x="42756" y="7288"/>
                  </a:lnTo>
                  <a:lnTo>
                    <a:pt x="42293" y="7071"/>
                  </a:lnTo>
                  <a:lnTo>
                    <a:pt x="41800" y="6883"/>
                  </a:lnTo>
                  <a:lnTo>
                    <a:pt x="41308" y="6694"/>
                  </a:lnTo>
                  <a:lnTo>
                    <a:pt x="40786" y="6535"/>
                  </a:lnTo>
                  <a:lnTo>
                    <a:pt x="39757" y="6245"/>
                  </a:lnTo>
                  <a:lnTo>
                    <a:pt x="38337" y="5883"/>
                  </a:lnTo>
                  <a:lnTo>
                    <a:pt x="36599" y="5448"/>
                  </a:lnTo>
                  <a:lnTo>
                    <a:pt x="34599" y="4970"/>
                  </a:lnTo>
                  <a:lnTo>
                    <a:pt x="30050" y="3898"/>
                  </a:lnTo>
                  <a:lnTo>
                    <a:pt x="25211" y="2782"/>
                  </a:lnTo>
                  <a:lnTo>
                    <a:pt x="20560" y="1725"/>
                  </a:lnTo>
                  <a:lnTo>
                    <a:pt x="16619" y="841"/>
                  </a:lnTo>
                  <a:lnTo>
                    <a:pt x="12866" y="1"/>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6" name="Google Shape;1784;p37">
              <a:extLst>
                <a:ext uri="{FF2B5EF4-FFF2-40B4-BE49-F238E27FC236}">
                  <a16:creationId xmlns:a16="http://schemas.microsoft.com/office/drawing/2014/main" id="{64D6F42A-9262-2495-6E53-AE1CFFDC0338}"/>
                </a:ext>
              </a:extLst>
            </p:cNvPr>
            <p:cNvSpPr/>
            <p:nvPr/>
          </p:nvSpPr>
          <p:spPr>
            <a:xfrm>
              <a:off x="5999050" y="4163100"/>
              <a:ext cx="1244225" cy="1313775"/>
            </a:xfrm>
            <a:custGeom>
              <a:avLst/>
              <a:gdLst/>
              <a:ahLst/>
              <a:cxnLst/>
              <a:rect l="l" t="t" r="r" b="b"/>
              <a:pathLst>
                <a:path w="49769" h="52551" fill="none" extrusionOk="0">
                  <a:moveTo>
                    <a:pt x="12866" y="1"/>
                  </a:moveTo>
                  <a:lnTo>
                    <a:pt x="12866" y="1"/>
                  </a:lnTo>
                  <a:lnTo>
                    <a:pt x="16619" y="841"/>
                  </a:lnTo>
                  <a:lnTo>
                    <a:pt x="20560" y="1725"/>
                  </a:lnTo>
                  <a:lnTo>
                    <a:pt x="25211" y="2782"/>
                  </a:lnTo>
                  <a:lnTo>
                    <a:pt x="30050" y="3898"/>
                  </a:lnTo>
                  <a:lnTo>
                    <a:pt x="34599" y="4970"/>
                  </a:lnTo>
                  <a:lnTo>
                    <a:pt x="36599" y="5448"/>
                  </a:lnTo>
                  <a:lnTo>
                    <a:pt x="38337" y="5883"/>
                  </a:lnTo>
                  <a:lnTo>
                    <a:pt x="39757" y="6245"/>
                  </a:lnTo>
                  <a:lnTo>
                    <a:pt x="40786" y="6535"/>
                  </a:lnTo>
                  <a:lnTo>
                    <a:pt x="40786" y="6535"/>
                  </a:lnTo>
                  <a:lnTo>
                    <a:pt x="41308" y="6694"/>
                  </a:lnTo>
                  <a:lnTo>
                    <a:pt x="41800" y="6883"/>
                  </a:lnTo>
                  <a:lnTo>
                    <a:pt x="42293" y="7071"/>
                  </a:lnTo>
                  <a:lnTo>
                    <a:pt x="42756" y="7288"/>
                  </a:lnTo>
                  <a:lnTo>
                    <a:pt x="43206" y="7506"/>
                  </a:lnTo>
                  <a:lnTo>
                    <a:pt x="43626" y="7752"/>
                  </a:lnTo>
                  <a:lnTo>
                    <a:pt x="44046" y="8013"/>
                  </a:lnTo>
                  <a:lnTo>
                    <a:pt x="44437" y="8274"/>
                  </a:lnTo>
                  <a:lnTo>
                    <a:pt x="44814" y="8549"/>
                  </a:lnTo>
                  <a:lnTo>
                    <a:pt x="45176" y="8853"/>
                  </a:lnTo>
                  <a:lnTo>
                    <a:pt x="45524" y="9157"/>
                  </a:lnTo>
                  <a:lnTo>
                    <a:pt x="45857" y="9476"/>
                  </a:lnTo>
                  <a:lnTo>
                    <a:pt x="46161" y="9809"/>
                  </a:lnTo>
                  <a:lnTo>
                    <a:pt x="46466" y="10143"/>
                  </a:lnTo>
                  <a:lnTo>
                    <a:pt x="46755" y="10490"/>
                  </a:lnTo>
                  <a:lnTo>
                    <a:pt x="47016" y="10853"/>
                  </a:lnTo>
                  <a:lnTo>
                    <a:pt x="47277" y="11229"/>
                  </a:lnTo>
                  <a:lnTo>
                    <a:pt x="47523" y="11620"/>
                  </a:lnTo>
                  <a:lnTo>
                    <a:pt x="47741" y="12012"/>
                  </a:lnTo>
                  <a:lnTo>
                    <a:pt x="47958" y="12417"/>
                  </a:lnTo>
                  <a:lnTo>
                    <a:pt x="48161" y="12823"/>
                  </a:lnTo>
                  <a:lnTo>
                    <a:pt x="48349" y="13243"/>
                  </a:lnTo>
                  <a:lnTo>
                    <a:pt x="48523" y="13678"/>
                  </a:lnTo>
                  <a:lnTo>
                    <a:pt x="48682" y="14112"/>
                  </a:lnTo>
                  <a:lnTo>
                    <a:pt x="48827" y="14547"/>
                  </a:lnTo>
                  <a:lnTo>
                    <a:pt x="48958" y="14996"/>
                  </a:lnTo>
                  <a:lnTo>
                    <a:pt x="49088" y="15460"/>
                  </a:lnTo>
                  <a:lnTo>
                    <a:pt x="49204" y="15924"/>
                  </a:lnTo>
                  <a:lnTo>
                    <a:pt x="49305" y="16402"/>
                  </a:lnTo>
                  <a:lnTo>
                    <a:pt x="49392" y="16865"/>
                  </a:lnTo>
                  <a:lnTo>
                    <a:pt x="49479" y="17358"/>
                  </a:lnTo>
                  <a:lnTo>
                    <a:pt x="49552" y="17836"/>
                  </a:lnTo>
                  <a:lnTo>
                    <a:pt x="49610" y="18329"/>
                  </a:lnTo>
                  <a:lnTo>
                    <a:pt x="49653" y="18836"/>
                  </a:lnTo>
                  <a:lnTo>
                    <a:pt x="49697" y="19328"/>
                  </a:lnTo>
                  <a:lnTo>
                    <a:pt x="49726" y="19836"/>
                  </a:lnTo>
                  <a:lnTo>
                    <a:pt x="49755" y="20343"/>
                  </a:lnTo>
                  <a:lnTo>
                    <a:pt x="49769" y="20850"/>
                  </a:lnTo>
                  <a:lnTo>
                    <a:pt x="49769" y="21878"/>
                  </a:lnTo>
                  <a:lnTo>
                    <a:pt x="49726" y="22922"/>
                  </a:lnTo>
                  <a:lnTo>
                    <a:pt x="49668" y="23965"/>
                  </a:lnTo>
                  <a:lnTo>
                    <a:pt x="49581" y="25008"/>
                  </a:lnTo>
                  <a:lnTo>
                    <a:pt x="49465" y="26051"/>
                  </a:lnTo>
                  <a:lnTo>
                    <a:pt x="49334" y="27094"/>
                  </a:lnTo>
                  <a:lnTo>
                    <a:pt x="49175" y="28123"/>
                  </a:lnTo>
                  <a:lnTo>
                    <a:pt x="49001" y="29152"/>
                  </a:lnTo>
                  <a:lnTo>
                    <a:pt x="48813" y="30166"/>
                  </a:lnTo>
                  <a:lnTo>
                    <a:pt x="48595" y="31166"/>
                  </a:lnTo>
                  <a:lnTo>
                    <a:pt x="48378" y="32151"/>
                  </a:lnTo>
                  <a:lnTo>
                    <a:pt x="48146" y="33107"/>
                  </a:lnTo>
                  <a:lnTo>
                    <a:pt x="47914" y="34049"/>
                  </a:lnTo>
                  <a:lnTo>
                    <a:pt x="47914" y="34049"/>
                  </a:lnTo>
                  <a:lnTo>
                    <a:pt x="47668" y="34976"/>
                  </a:lnTo>
                  <a:lnTo>
                    <a:pt x="47393" y="35903"/>
                  </a:lnTo>
                  <a:lnTo>
                    <a:pt x="47103" y="36816"/>
                  </a:lnTo>
                  <a:lnTo>
                    <a:pt x="46799" y="37729"/>
                  </a:lnTo>
                  <a:lnTo>
                    <a:pt x="46480" y="38627"/>
                  </a:lnTo>
                  <a:lnTo>
                    <a:pt x="46147" y="39526"/>
                  </a:lnTo>
                  <a:lnTo>
                    <a:pt x="45785" y="40409"/>
                  </a:lnTo>
                  <a:lnTo>
                    <a:pt x="45422" y="41264"/>
                  </a:lnTo>
                  <a:lnTo>
                    <a:pt x="45031" y="42119"/>
                  </a:lnTo>
                  <a:lnTo>
                    <a:pt x="44626" y="42945"/>
                  </a:lnTo>
                  <a:lnTo>
                    <a:pt x="44220" y="43756"/>
                  </a:lnTo>
                  <a:lnTo>
                    <a:pt x="43785" y="44539"/>
                  </a:lnTo>
                  <a:lnTo>
                    <a:pt x="43336" y="45292"/>
                  </a:lnTo>
                  <a:lnTo>
                    <a:pt x="42887" y="46031"/>
                  </a:lnTo>
                  <a:lnTo>
                    <a:pt x="42409" y="46741"/>
                  </a:lnTo>
                  <a:lnTo>
                    <a:pt x="41931" y="47408"/>
                  </a:lnTo>
                  <a:lnTo>
                    <a:pt x="41424" y="48060"/>
                  </a:lnTo>
                  <a:lnTo>
                    <a:pt x="40916" y="48668"/>
                  </a:lnTo>
                  <a:lnTo>
                    <a:pt x="40395" y="49233"/>
                  </a:lnTo>
                  <a:lnTo>
                    <a:pt x="40134" y="49508"/>
                  </a:lnTo>
                  <a:lnTo>
                    <a:pt x="39859" y="49769"/>
                  </a:lnTo>
                  <a:lnTo>
                    <a:pt x="39583" y="50015"/>
                  </a:lnTo>
                  <a:lnTo>
                    <a:pt x="39308" y="50262"/>
                  </a:lnTo>
                  <a:lnTo>
                    <a:pt x="39033" y="50494"/>
                  </a:lnTo>
                  <a:lnTo>
                    <a:pt x="38758" y="50711"/>
                  </a:lnTo>
                  <a:lnTo>
                    <a:pt x="38468" y="50914"/>
                  </a:lnTo>
                  <a:lnTo>
                    <a:pt x="38193" y="51117"/>
                  </a:lnTo>
                  <a:lnTo>
                    <a:pt x="37903" y="51305"/>
                  </a:lnTo>
                  <a:lnTo>
                    <a:pt x="37613" y="51479"/>
                  </a:lnTo>
                  <a:lnTo>
                    <a:pt x="37323" y="51638"/>
                  </a:lnTo>
                  <a:lnTo>
                    <a:pt x="37019" y="51783"/>
                  </a:lnTo>
                  <a:lnTo>
                    <a:pt x="36729" y="51928"/>
                  </a:lnTo>
                  <a:lnTo>
                    <a:pt x="36425" y="52044"/>
                  </a:lnTo>
                  <a:lnTo>
                    <a:pt x="36121" y="52160"/>
                  </a:lnTo>
                  <a:lnTo>
                    <a:pt x="35816" y="52261"/>
                  </a:lnTo>
                  <a:lnTo>
                    <a:pt x="35512" y="52348"/>
                  </a:lnTo>
                  <a:lnTo>
                    <a:pt x="35208" y="52421"/>
                  </a:lnTo>
                  <a:lnTo>
                    <a:pt x="34904" y="52479"/>
                  </a:lnTo>
                  <a:lnTo>
                    <a:pt x="34585" y="52522"/>
                  </a:lnTo>
                  <a:lnTo>
                    <a:pt x="34266" y="52537"/>
                  </a:lnTo>
                  <a:lnTo>
                    <a:pt x="33947" y="52551"/>
                  </a:lnTo>
                  <a:lnTo>
                    <a:pt x="33629" y="52551"/>
                  </a:lnTo>
                  <a:lnTo>
                    <a:pt x="33310" y="52537"/>
                  </a:lnTo>
                  <a:lnTo>
                    <a:pt x="32991" y="52508"/>
                  </a:lnTo>
                  <a:lnTo>
                    <a:pt x="32672" y="52464"/>
                  </a:lnTo>
                  <a:lnTo>
                    <a:pt x="32672" y="52464"/>
                  </a:lnTo>
                  <a:lnTo>
                    <a:pt x="31629" y="52261"/>
                  </a:lnTo>
                  <a:lnTo>
                    <a:pt x="30093" y="51957"/>
                  </a:lnTo>
                  <a:lnTo>
                    <a:pt x="25834" y="51073"/>
                  </a:lnTo>
                  <a:lnTo>
                    <a:pt x="20531" y="49958"/>
                  </a:lnTo>
                  <a:lnTo>
                    <a:pt x="14793" y="48726"/>
                  </a:lnTo>
                  <a:lnTo>
                    <a:pt x="4535" y="46509"/>
                  </a:lnTo>
                  <a:lnTo>
                    <a:pt x="0" y="45524"/>
                  </a:lnTo>
                  <a:lnTo>
                    <a:pt x="7926" y="12866"/>
                  </a:lnTo>
                  <a:lnTo>
                    <a:pt x="12866" y="797"/>
                  </a:lnTo>
                </a:path>
              </a:pathLst>
            </a:custGeom>
            <a:no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7" name="Google Shape;1785;p37">
              <a:extLst>
                <a:ext uri="{FF2B5EF4-FFF2-40B4-BE49-F238E27FC236}">
                  <a16:creationId xmlns:a16="http://schemas.microsoft.com/office/drawing/2014/main" id="{B4FEFED7-5D2C-70C3-9DD2-47FE44E5345F}"/>
                </a:ext>
              </a:extLst>
            </p:cNvPr>
            <p:cNvSpPr/>
            <p:nvPr/>
          </p:nvSpPr>
          <p:spPr>
            <a:xfrm>
              <a:off x="5732100" y="4039225"/>
              <a:ext cx="703075" cy="1326825"/>
            </a:xfrm>
            <a:custGeom>
              <a:avLst/>
              <a:gdLst/>
              <a:ahLst/>
              <a:cxnLst/>
              <a:rect l="l" t="t" r="r" b="b"/>
              <a:pathLst>
                <a:path w="28123" h="53073" extrusionOk="0">
                  <a:moveTo>
                    <a:pt x="8114" y="0"/>
                  </a:moveTo>
                  <a:lnTo>
                    <a:pt x="1579" y="21183"/>
                  </a:lnTo>
                  <a:lnTo>
                    <a:pt x="0" y="49885"/>
                  </a:lnTo>
                  <a:lnTo>
                    <a:pt x="2202" y="50421"/>
                  </a:lnTo>
                  <a:lnTo>
                    <a:pt x="4492" y="50943"/>
                  </a:lnTo>
                  <a:lnTo>
                    <a:pt x="7143" y="51551"/>
                  </a:lnTo>
                  <a:lnTo>
                    <a:pt x="9838" y="52145"/>
                  </a:lnTo>
                  <a:lnTo>
                    <a:pt x="11113" y="52406"/>
                  </a:lnTo>
                  <a:lnTo>
                    <a:pt x="12272" y="52652"/>
                  </a:lnTo>
                  <a:lnTo>
                    <a:pt x="13286" y="52841"/>
                  </a:lnTo>
                  <a:lnTo>
                    <a:pt x="14112" y="52986"/>
                  </a:lnTo>
                  <a:lnTo>
                    <a:pt x="14431" y="53029"/>
                  </a:lnTo>
                  <a:lnTo>
                    <a:pt x="14706" y="53058"/>
                  </a:lnTo>
                  <a:lnTo>
                    <a:pt x="14909" y="53072"/>
                  </a:lnTo>
                  <a:lnTo>
                    <a:pt x="15039" y="53058"/>
                  </a:lnTo>
                  <a:lnTo>
                    <a:pt x="15155" y="53029"/>
                  </a:lnTo>
                  <a:lnTo>
                    <a:pt x="15300" y="52957"/>
                  </a:lnTo>
                  <a:lnTo>
                    <a:pt x="15474" y="52841"/>
                  </a:lnTo>
                  <a:lnTo>
                    <a:pt x="15691" y="52696"/>
                  </a:lnTo>
                  <a:lnTo>
                    <a:pt x="15938" y="52507"/>
                  </a:lnTo>
                  <a:lnTo>
                    <a:pt x="16213" y="52290"/>
                  </a:lnTo>
                  <a:lnTo>
                    <a:pt x="16517" y="52044"/>
                  </a:lnTo>
                  <a:lnTo>
                    <a:pt x="16836" y="51754"/>
                  </a:lnTo>
                  <a:lnTo>
                    <a:pt x="17184" y="51421"/>
                  </a:lnTo>
                  <a:lnTo>
                    <a:pt x="17561" y="51059"/>
                  </a:lnTo>
                  <a:lnTo>
                    <a:pt x="17937" y="50653"/>
                  </a:lnTo>
                  <a:lnTo>
                    <a:pt x="18343" y="50204"/>
                  </a:lnTo>
                  <a:lnTo>
                    <a:pt x="18763" y="49726"/>
                  </a:lnTo>
                  <a:lnTo>
                    <a:pt x="19198" y="49204"/>
                  </a:lnTo>
                  <a:lnTo>
                    <a:pt x="19632" y="48653"/>
                  </a:lnTo>
                  <a:lnTo>
                    <a:pt x="20082" y="48059"/>
                  </a:lnTo>
                  <a:lnTo>
                    <a:pt x="20545" y="47422"/>
                  </a:lnTo>
                  <a:lnTo>
                    <a:pt x="21009" y="46755"/>
                  </a:lnTo>
                  <a:lnTo>
                    <a:pt x="21472" y="46045"/>
                  </a:lnTo>
                  <a:lnTo>
                    <a:pt x="21936" y="45307"/>
                  </a:lnTo>
                  <a:lnTo>
                    <a:pt x="22400" y="44510"/>
                  </a:lnTo>
                  <a:lnTo>
                    <a:pt x="22863" y="43698"/>
                  </a:lnTo>
                  <a:lnTo>
                    <a:pt x="23327" y="42829"/>
                  </a:lnTo>
                  <a:lnTo>
                    <a:pt x="23776" y="41931"/>
                  </a:lnTo>
                  <a:lnTo>
                    <a:pt x="24225" y="40974"/>
                  </a:lnTo>
                  <a:lnTo>
                    <a:pt x="24660" y="40004"/>
                  </a:lnTo>
                  <a:lnTo>
                    <a:pt x="25080" y="38975"/>
                  </a:lnTo>
                  <a:lnTo>
                    <a:pt x="25486" y="37917"/>
                  </a:lnTo>
                  <a:lnTo>
                    <a:pt x="25863" y="36816"/>
                  </a:lnTo>
                  <a:lnTo>
                    <a:pt x="26239" y="35672"/>
                  </a:lnTo>
                  <a:lnTo>
                    <a:pt x="26587" y="34483"/>
                  </a:lnTo>
                  <a:lnTo>
                    <a:pt x="26920" y="33266"/>
                  </a:lnTo>
                  <a:lnTo>
                    <a:pt x="27065" y="32643"/>
                  </a:lnTo>
                  <a:lnTo>
                    <a:pt x="27210" y="32020"/>
                  </a:lnTo>
                  <a:lnTo>
                    <a:pt x="27340" y="31383"/>
                  </a:lnTo>
                  <a:lnTo>
                    <a:pt x="27456" y="30760"/>
                  </a:lnTo>
                  <a:lnTo>
                    <a:pt x="27558" y="30122"/>
                  </a:lnTo>
                  <a:lnTo>
                    <a:pt x="27659" y="29485"/>
                  </a:lnTo>
                  <a:lnTo>
                    <a:pt x="27746" y="28862"/>
                  </a:lnTo>
                  <a:lnTo>
                    <a:pt x="27833" y="28224"/>
                  </a:lnTo>
                  <a:lnTo>
                    <a:pt x="27891" y="27587"/>
                  </a:lnTo>
                  <a:lnTo>
                    <a:pt x="27949" y="26949"/>
                  </a:lnTo>
                  <a:lnTo>
                    <a:pt x="28007" y="26312"/>
                  </a:lnTo>
                  <a:lnTo>
                    <a:pt x="28036" y="25689"/>
                  </a:lnTo>
                  <a:lnTo>
                    <a:pt x="28094" y="24428"/>
                  </a:lnTo>
                  <a:lnTo>
                    <a:pt x="28123" y="23168"/>
                  </a:lnTo>
                  <a:lnTo>
                    <a:pt x="28108" y="21936"/>
                  </a:lnTo>
                  <a:lnTo>
                    <a:pt x="28065" y="20705"/>
                  </a:lnTo>
                  <a:lnTo>
                    <a:pt x="27992" y="19502"/>
                  </a:lnTo>
                  <a:lnTo>
                    <a:pt x="27905" y="18314"/>
                  </a:lnTo>
                  <a:lnTo>
                    <a:pt x="27790" y="17155"/>
                  </a:lnTo>
                  <a:lnTo>
                    <a:pt x="27645" y="16025"/>
                  </a:lnTo>
                  <a:lnTo>
                    <a:pt x="27485" y="14924"/>
                  </a:lnTo>
                  <a:lnTo>
                    <a:pt x="27311" y="13866"/>
                  </a:lnTo>
                  <a:lnTo>
                    <a:pt x="27123" y="12837"/>
                  </a:lnTo>
                  <a:lnTo>
                    <a:pt x="26906" y="11838"/>
                  </a:lnTo>
                  <a:lnTo>
                    <a:pt x="26688" y="10896"/>
                  </a:lnTo>
                  <a:lnTo>
                    <a:pt x="26457" y="9998"/>
                  </a:lnTo>
                  <a:lnTo>
                    <a:pt x="26225" y="9143"/>
                  </a:lnTo>
                  <a:lnTo>
                    <a:pt x="25978" y="8346"/>
                  </a:lnTo>
                  <a:lnTo>
                    <a:pt x="25718" y="7607"/>
                  </a:lnTo>
                  <a:lnTo>
                    <a:pt x="25471" y="6926"/>
                  </a:lnTo>
                  <a:lnTo>
                    <a:pt x="25211" y="6303"/>
                  </a:lnTo>
                  <a:lnTo>
                    <a:pt x="24964" y="5752"/>
                  </a:lnTo>
                  <a:lnTo>
                    <a:pt x="24703" y="5260"/>
                  </a:lnTo>
                  <a:lnTo>
                    <a:pt x="24457" y="4854"/>
                  </a:lnTo>
                  <a:lnTo>
                    <a:pt x="24341" y="4666"/>
                  </a:lnTo>
                  <a:lnTo>
                    <a:pt x="24211" y="4506"/>
                  </a:lnTo>
                  <a:lnTo>
                    <a:pt x="24095" y="4361"/>
                  </a:lnTo>
                  <a:lnTo>
                    <a:pt x="23979" y="4246"/>
                  </a:lnTo>
                  <a:lnTo>
                    <a:pt x="23878" y="4144"/>
                  </a:lnTo>
                  <a:lnTo>
                    <a:pt x="23762" y="4057"/>
                  </a:lnTo>
                  <a:lnTo>
                    <a:pt x="23660" y="3999"/>
                  </a:lnTo>
                  <a:lnTo>
                    <a:pt x="23544" y="3970"/>
                  </a:lnTo>
                  <a:lnTo>
                    <a:pt x="22269" y="3623"/>
                  </a:lnTo>
                  <a:lnTo>
                    <a:pt x="20226" y="3101"/>
                  </a:lnTo>
                  <a:lnTo>
                    <a:pt x="15010" y="1768"/>
                  </a:lnTo>
                  <a:lnTo>
                    <a:pt x="8114" y="0"/>
                  </a:lnTo>
                  <a:close/>
                </a:path>
              </a:pathLst>
            </a:custGeom>
            <a:solidFill>
              <a:srgbClr val="F3D6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8" name="Google Shape;1786;p37">
              <a:extLst>
                <a:ext uri="{FF2B5EF4-FFF2-40B4-BE49-F238E27FC236}">
                  <a16:creationId xmlns:a16="http://schemas.microsoft.com/office/drawing/2014/main" id="{6DB98FF6-8B36-8894-DE83-B9A4541AD18D}"/>
                </a:ext>
              </a:extLst>
            </p:cNvPr>
            <p:cNvSpPr/>
            <p:nvPr/>
          </p:nvSpPr>
          <p:spPr>
            <a:xfrm>
              <a:off x="2688375" y="3057250"/>
              <a:ext cx="732425" cy="541550"/>
            </a:xfrm>
            <a:custGeom>
              <a:avLst/>
              <a:gdLst/>
              <a:ahLst/>
              <a:cxnLst/>
              <a:rect l="l" t="t" r="r" b="b"/>
              <a:pathLst>
                <a:path w="29297" h="21662" extrusionOk="0">
                  <a:moveTo>
                    <a:pt x="14127" y="1"/>
                  </a:moveTo>
                  <a:lnTo>
                    <a:pt x="13591" y="15"/>
                  </a:lnTo>
                  <a:lnTo>
                    <a:pt x="13070" y="58"/>
                  </a:lnTo>
                  <a:lnTo>
                    <a:pt x="12548" y="116"/>
                  </a:lnTo>
                  <a:lnTo>
                    <a:pt x="12041" y="218"/>
                  </a:lnTo>
                  <a:lnTo>
                    <a:pt x="11548" y="334"/>
                  </a:lnTo>
                  <a:lnTo>
                    <a:pt x="11316" y="406"/>
                  </a:lnTo>
                  <a:lnTo>
                    <a:pt x="11085" y="479"/>
                  </a:lnTo>
                  <a:lnTo>
                    <a:pt x="10853" y="580"/>
                  </a:lnTo>
                  <a:lnTo>
                    <a:pt x="10621" y="681"/>
                  </a:lnTo>
                  <a:lnTo>
                    <a:pt x="10375" y="797"/>
                  </a:lnTo>
                  <a:lnTo>
                    <a:pt x="10143" y="928"/>
                  </a:lnTo>
                  <a:lnTo>
                    <a:pt x="9897" y="1058"/>
                  </a:lnTo>
                  <a:lnTo>
                    <a:pt x="9665" y="1218"/>
                  </a:lnTo>
                  <a:lnTo>
                    <a:pt x="9187" y="1551"/>
                  </a:lnTo>
                  <a:lnTo>
                    <a:pt x="8708" y="1928"/>
                  </a:lnTo>
                  <a:lnTo>
                    <a:pt x="8216" y="2333"/>
                  </a:lnTo>
                  <a:lnTo>
                    <a:pt x="7738" y="2782"/>
                  </a:lnTo>
                  <a:lnTo>
                    <a:pt x="7260" y="3246"/>
                  </a:lnTo>
                  <a:lnTo>
                    <a:pt x="6781" y="3739"/>
                  </a:lnTo>
                  <a:lnTo>
                    <a:pt x="6318" y="4260"/>
                  </a:lnTo>
                  <a:lnTo>
                    <a:pt x="5854" y="4796"/>
                  </a:lnTo>
                  <a:lnTo>
                    <a:pt x="5405" y="5332"/>
                  </a:lnTo>
                  <a:lnTo>
                    <a:pt x="4956" y="5897"/>
                  </a:lnTo>
                  <a:lnTo>
                    <a:pt x="4521" y="6462"/>
                  </a:lnTo>
                  <a:lnTo>
                    <a:pt x="4087" y="7028"/>
                  </a:lnTo>
                  <a:lnTo>
                    <a:pt x="3681" y="7593"/>
                  </a:lnTo>
                  <a:lnTo>
                    <a:pt x="2913" y="8694"/>
                  </a:lnTo>
                  <a:lnTo>
                    <a:pt x="2203" y="9751"/>
                  </a:lnTo>
                  <a:lnTo>
                    <a:pt x="1566" y="10722"/>
                  </a:lnTo>
                  <a:lnTo>
                    <a:pt x="1029" y="11591"/>
                  </a:lnTo>
                  <a:lnTo>
                    <a:pt x="595" y="12316"/>
                  </a:lnTo>
                  <a:lnTo>
                    <a:pt x="276" y="12866"/>
                  </a:lnTo>
                  <a:lnTo>
                    <a:pt x="1" y="13345"/>
                  </a:lnTo>
                  <a:lnTo>
                    <a:pt x="21966" y="21661"/>
                  </a:lnTo>
                  <a:lnTo>
                    <a:pt x="29297" y="17909"/>
                  </a:lnTo>
                  <a:lnTo>
                    <a:pt x="24153" y="2464"/>
                  </a:lnTo>
                  <a:lnTo>
                    <a:pt x="23791" y="2304"/>
                  </a:lnTo>
                  <a:lnTo>
                    <a:pt x="23371" y="2130"/>
                  </a:lnTo>
                  <a:lnTo>
                    <a:pt x="22806" y="1899"/>
                  </a:lnTo>
                  <a:lnTo>
                    <a:pt x="22111" y="1652"/>
                  </a:lnTo>
                  <a:lnTo>
                    <a:pt x="21314" y="1362"/>
                  </a:lnTo>
                  <a:lnTo>
                    <a:pt x="20430" y="1087"/>
                  </a:lnTo>
                  <a:lnTo>
                    <a:pt x="19474" y="812"/>
                  </a:lnTo>
                  <a:lnTo>
                    <a:pt x="18966" y="667"/>
                  </a:lnTo>
                  <a:lnTo>
                    <a:pt x="18445" y="551"/>
                  </a:lnTo>
                  <a:lnTo>
                    <a:pt x="17923" y="435"/>
                  </a:lnTo>
                  <a:lnTo>
                    <a:pt x="17387" y="334"/>
                  </a:lnTo>
                  <a:lnTo>
                    <a:pt x="16851" y="232"/>
                  </a:lnTo>
                  <a:lnTo>
                    <a:pt x="16301" y="160"/>
                  </a:lnTo>
                  <a:lnTo>
                    <a:pt x="15764" y="87"/>
                  </a:lnTo>
                  <a:lnTo>
                    <a:pt x="15214" y="44"/>
                  </a:lnTo>
                  <a:lnTo>
                    <a:pt x="14663" y="15"/>
                  </a:lnTo>
                  <a:lnTo>
                    <a:pt x="14127"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9" name="Google Shape;1787;p37">
              <a:extLst>
                <a:ext uri="{FF2B5EF4-FFF2-40B4-BE49-F238E27FC236}">
                  <a16:creationId xmlns:a16="http://schemas.microsoft.com/office/drawing/2014/main" id="{5A4E6AE4-1CDB-87F7-5E39-80475B582E26}"/>
                </a:ext>
              </a:extLst>
            </p:cNvPr>
            <p:cNvSpPr/>
            <p:nvPr/>
          </p:nvSpPr>
          <p:spPr>
            <a:xfrm>
              <a:off x="376725" y="3049650"/>
              <a:ext cx="1984950" cy="1217425"/>
            </a:xfrm>
            <a:custGeom>
              <a:avLst/>
              <a:gdLst/>
              <a:ahLst/>
              <a:cxnLst/>
              <a:rect l="l" t="t" r="r" b="b"/>
              <a:pathLst>
                <a:path w="79398" h="48697" extrusionOk="0">
                  <a:moveTo>
                    <a:pt x="56636" y="0"/>
                  </a:moveTo>
                  <a:lnTo>
                    <a:pt x="54246" y="218"/>
                  </a:lnTo>
                  <a:lnTo>
                    <a:pt x="47929" y="797"/>
                  </a:lnTo>
                  <a:lnTo>
                    <a:pt x="43698" y="1203"/>
                  </a:lnTo>
                  <a:lnTo>
                    <a:pt x="38975" y="1652"/>
                  </a:lnTo>
                  <a:lnTo>
                    <a:pt x="33918" y="2159"/>
                  </a:lnTo>
                  <a:lnTo>
                    <a:pt x="28688" y="2695"/>
                  </a:lnTo>
                  <a:lnTo>
                    <a:pt x="23457" y="3246"/>
                  </a:lnTo>
                  <a:lnTo>
                    <a:pt x="18357" y="3811"/>
                  </a:lnTo>
                  <a:lnTo>
                    <a:pt x="15923" y="4101"/>
                  </a:lnTo>
                  <a:lnTo>
                    <a:pt x="13590" y="4376"/>
                  </a:lnTo>
                  <a:lnTo>
                    <a:pt x="11359" y="4651"/>
                  </a:lnTo>
                  <a:lnTo>
                    <a:pt x="9273" y="4926"/>
                  </a:lnTo>
                  <a:lnTo>
                    <a:pt x="7346" y="5187"/>
                  </a:lnTo>
                  <a:lnTo>
                    <a:pt x="5607" y="5448"/>
                  </a:lnTo>
                  <a:lnTo>
                    <a:pt x="4057" y="5694"/>
                  </a:lnTo>
                  <a:lnTo>
                    <a:pt x="2724" y="5926"/>
                  </a:lnTo>
                  <a:lnTo>
                    <a:pt x="2159" y="6042"/>
                  </a:lnTo>
                  <a:lnTo>
                    <a:pt x="1637" y="6143"/>
                  </a:lnTo>
                  <a:lnTo>
                    <a:pt x="1188" y="6259"/>
                  </a:lnTo>
                  <a:lnTo>
                    <a:pt x="811" y="6361"/>
                  </a:lnTo>
                  <a:lnTo>
                    <a:pt x="507" y="6462"/>
                  </a:lnTo>
                  <a:lnTo>
                    <a:pt x="261" y="6549"/>
                  </a:lnTo>
                  <a:lnTo>
                    <a:pt x="101" y="6636"/>
                  </a:lnTo>
                  <a:lnTo>
                    <a:pt x="43" y="6680"/>
                  </a:lnTo>
                  <a:lnTo>
                    <a:pt x="14" y="6723"/>
                  </a:lnTo>
                  <a:lnTo>
                    <a:pt x="0" y="6781"/>
                  </a:lnTo>
                  <a:lnTo>
                    <a:pt x="0" y="6839"/>
                  </a:lnTo>
                  <a:lnTo>
                    <a:pt x="14" y="6911"/>
                  </a:lnTo>
                  <a:lnTo>
                    <a:pt x="58" y="6998"/>
                  </a:lnTo>
                  <a:lnTo>
                    <a:pt x="174" y="7216"/>
                  </a:lnTo>
                  <a:lnTo>
                    <a:pt x="348" y="7491"/>
                  </a:lnTo>
                  <a:lnTo>
                    <a:pt x="580" y="7810"/>
                  </a:lnTo>
                  <a:lnTo>
                    <a:pt x="884" y="8172"/>
                  </a:lnTo>
                  <a:lnTo>
                    <a:pt x="1232" y="8592"/>
                  </a:lnTo>
                  <a:lnTo>
                    <a:pt x="1637" y="9041"/>
                  </a:lnTo>
                  <a:lnTo>
                    <a:pt x="2086" y="9534"/>
                  </a:lnTo>
                  <a:lnTo>
                    <a:pt x="2593" y="10070"/>
                  </a:lnTo>
                  <a:lnTo>
                    <a:pt x="3738" y="11258"/>
                  </a:lnTo>
                  <a:lnTo>
                    <a:pt x="5057" y="12591"/>
                  </a:lnTo>
                  <a:lnTo>
                    <a:pt x="6520" y="14040"/>
                  </a:lnTo>
                  <a:lnTo>
                    <a:pt x="8128" y="15590"/>
                  </a:lnTo>
                  <a:lnTo>
                    <a:pt x="9867" y="17256"/>
                  </a:lnTo>
                  <a:lnTo>
                    <a:pt x="11692" y="18980"/>
                  </a:lnTo>
                  <a:lnTo>
                    <a:pt x="13605" y="20792"/>
                  </a:lnTo>
                  <a:lnTo>
                    <a:pt x="15604" y="22646"/>
                  </a:lnTo>
                  <a:lnTo>
                    <a:pt x="17633" y="24530"/>
                  </a:lnTo>
                  <a:lnTo>
                    <a:pt x="21820" y="28384"/>
                  </a:lnTo>
                  <a:lnTo>
                    <a:pt x="26007" y="32194"/>
                  </a:lnTo>
                  <a:lnTo>
                    <a:pt x="30064" y="35889"/>
                  </a:lnTo>
                  <a:lnTo>
                    <a:pt x="33875" y="39323"/>
                  </a:lnTo>
                  <a:lnTo>
                    <a:pt x="37294" y="42394"/>
                  </a:lnTo>
                  <a:lnTo>
                    <a:pt x="42408" y="46958"/>
                  </a:lnTo>
                  <a:lnTo>
                    <a:pt x="44364" y="48697"/>
                  </a:lnTo>
                  <a:lnTo>
                    <a:pt x="70487" y="44930"/>
                  </a:lnTo>
                  <a:lnTo>
                    <a:pt x="79398" y="16619"/>
                  </a:lnTo>
                  <a:lnTo>
                    <a:pt x="56636" y="0"/>
                  </a:lnTo>
                  <a:close/>
                </a:path>
              </a:pathLst>
            </a:custGeom>
            <a:solidFill>
              <a:srgbClr val="F3D6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0" name="Google Shape;1788;p37">
              <a:extLst>
                <a:ext uri="{FF2B5EF4-FFF2-40B4-BE49-F238E27FC236}">
                  <a16:creationId xmlns:a16="http://schemas.microsoft.com/office/drawing/2014/main" id="{2EC4D4A8-AE74-C010-AB36-E19B53C03EBC}"/>
                </a:ext>
              </a:extLst>
            </p:cNvPr>
            <p:cNvSpPr/>
            <p:nvPr/>
          </p:nvSpPr>
          <p:spPr>
            <a:xfrm>
              <a:off x="1485825" y="3049650"/>
              <a:ext cx="4571925" cy="2236700"/>
            </a:xfrm>
            <a:custGeom>
              <a:avLst/>
              <a:gdLst/>
              <a:ahLst/>
              <a:cxnLst/>
              <a:rect l="l" t="t" r="r" b="b"/>
              <a:pathLst>
                <a:path w="182877" h="89468" extrusionOk="0">
                  <a:moveTo>
                    <a:pt x="12272" y="0"/>
                  </a:moveTo>
                  <a:lnTo>
                    <a:pt x="13779" y="2768"/>
                  </a:lnTo>
                  <a:lnTo>
                    <a:pt x="15329" y="5607"/>
                  </a:lnTo>
                  <a:lnTo>
                    <a:pt x="17111" y="8911"/>
                  </a:lnTo>
                  <a:lnTo>
                    <a:pt x="18894" y="12229"/>
                  </a:lnTo>
                  <a:lnTo>
                    <a:pt x="19719" y="13779"/>
                  </a:lnTo>
                  <a:lnTo>
                    <a:pt x="20458" y="15199"/>
                  </a:lnTo>
                  <a:lnTo>
                    <a:pt x="21067" y="16416"/>
                  </a:lnTo>
                  <a:lnTo>
                    <a:pt x="21545" y="17387"/>
                  </a:lnTo>
                  <a:lnTo>
                    <a:pt x="21733" y="17763"/>
                  </a:lnTo>
                  <a:lnTo>
                    <a:pt x="21864" y="18068"/>
                  </a:lnTo>
                  <a:lnTo>
                    <a:pt x="21936" y="18285"/>
                  </a:lnTo>
                  <a:lnTo>
                    <a:pt x="21965" y="18401"/>
                  </a:lnTo>
                  <a:lnTo>
                    <a:pt x="21951" y="18531"/>
                  </a:lnTo>
                  <a:lnTo>
                    <a:pt x="21907" y="18763"/>
                  </a:lnTo>
                  <a:lnTo>
                    <a:pt x="21748" y="19502"/>
                  </a:lnTo>
                  <a:lnTo>
                    <a:pt x="21487" y="20560"/>
                  </a:lnTo>
                  <a:lnTo>
                    <a:pt x="21154" y="21878"/>
                  </a:lnTo>
                  <a:lnTo>
                    <a:pt x="20313" y="25138"/>
                  </a:lnTo>
                  <a:lnTo>
                    <a:pt x="19343" y="28847"/>
                  </a:lnTo>
                  <a:lnTo>
                    <a:pt x="18358" y="32571"/>
                  </a:lnTo>
                  <a:lnTo>
                    <a:pt x="17459" y="35889"/>
                  </a:lnTo>
                  <a:lnTo>
                    <a:pt x="16778" y="38366"/>
                  </a:lnTo>
                  <a:lnTo>
                    <a:pt x="16546" y="39163"/>
                  </a:lnTo>
                  <a:lnTo>
                    <a:pt x="16431" y="39583"/>
                  </a:lnTo>
                  <a:lnTo>
                    <a:pt x="16402" y="39641"/>
                  </a:lnTo>
                  <a:lnTo>
                    <a:pt x="16344" y="39714"/>
                  </a:lnTo>
                  <a:lnTo>
                    <a:pt x="16184" y="39873"/>
                  </a:lnTo>
                  <a:lnTo>
                    <a:pt x="15938" y="40062"/>
                  </a:lnTo>
                  <a:lnTo>
                    <a:pt x="15634" y="40279"/>
                  </a:lnTo>
                  <a:lnTo>
                    <a:pt x="15257" y="40525"/>
                  </a:lnTo>
                  <a:lnTo>
                    <a:pt x="14808" y="40786"/>
                  </a:lnTo>
                  <a:lnTo>
                    <a:pt x="13779" y="41380"/>
                  </a:lnTo>
                  <a:lnTo>
                    <a:pt x="12562" y="42032"/>
                  </a:lnTo>
                  <a:lnTo>
                    <a:pt x="11215" y="42727"/>
                  </a:lnTo>
                  <a:lnTo>
                    <a:pt x="9766" y="43466"/>
                  </a:lnTo>
                  <a:lnTo>
                    <a:pt x="8288" y="44220"/>
                  </a:lnTo>
                  <a:lnTo>
                    <a:pt x="5347" y="45698"/>
                  </a:lnTo>
                  <a:lnTo>
                    <a:pt x="3985" y="46379"/>
                  </a:lnTo>
                  <a:lnTo>
                    <a:pt x="2753" y="47016"/>
                  </a:lnTo>
                  <a:lnTo>
                    <a:pt x="1696" y="47581"/>
                  </a:lnTo>
                  <a:lnTo>
                    <a:pt x="1246" y="47842"/>
                  </a:lnTo>
                  <a:lnTo>
                    <a:pt x="855" y="48074"/>
                  </a:lnTo>
                  <a:lnTo>
                    <a:pt x="522" y="48262"/>
                  </a:lnTo>
                  <a:lnTo>
                    <a:pt x="276" y="48436"/>
                  </a:lnTo>
                  <a:lnTo>
                    <a:pt x="87" y="48581"/>
                  </a:lnTo>
                  <a:lnTo>
                    <a:pt x="29" y="48639"/>
                  </a:lnTo>
                  <a:lnTo>
                    <a:pt x="0" y="48697"/>
                  </a:lnTo>
                  <a:lnTo>
                    <a:pt x="0" y="48711"/>
                  </a:lnTo>
                  <a:lnTo>
                    <a:pt x="15" y="48726"/>
                  </a:lnTo>
                  <a:lnTo>
                    <a:pt x="87" y="48769"/>
                  </a:lnTo>
                  <a:lnTo>
                    <a:pt x="232" y="48827"/>
                  </a:lnTo>
                  <a:lnTo>
                    <a:pt x="421" y="48900"/>
                  </a:lnTo>
                  <a:lnTo>
                    <a:pt x="1000" y="49088"/>
                  </a:lnTo>
                  <a:lnTo>
                    <a:pt x="1797" y="49320"/>
                  </a:lnTo>
                  <a:lnTo>
                    <a:pt x="2797" y="49610"/>
                  </a:lnTo>
                  <a:lnTo>
                    <a:pt x="4028" y="49943"/>
                  </a:lnTo>
                  <a:lnTo>
                    <a:pt x="7071" y="50740"/>
                  </a:lnTo>
                  <a:lnTo>
                    <a:pt x="10867" y="51710"/>
                  </a:lnTo>
                  <a:lnTo>
                    <a:pt x="15344" y="52841"/>
                  </a:lnTo>
                  <a:lnTo>
                    <a:pt x="20444" y="54116"/>
                  </a:lnTo>
                  <a:lnTo>
                    <a:pt x="26109" y="55506"/>
                  </a:lnTo>
                  <a:lnTo>
                    <a:pt x="32281" y="57028"/>
                  </a:lnTo>
                  <a:lnTo>
                    <a:pt x="38888" y="58636"/>
                  </a:lnTo>
                  <a:lnTo>
                    <a:pt x="53159" y="62084"/>
                  </a:lnTo>
                  <a:lnTo>
                    <a:pt x="68445" y="65750"/>
                  </a:lnTo>
                  <a:lnTo>
                    <a:pt x="84252" y="69532"/>
                  </a:lnTo>
                  <a:lnTo>
                    <a:pt x="100074" y="73284"/>
                  </a:lnTo>
                  <a:lnTo>
                    <a:pt x="115417" y="76921"/>
                  </a:lnTo>
                  <a:lnTo>
                    <a:pt x="129804" y="80297"/>
                  </a:lnTo>
                  <a:lnTo>
                    <a:pt x="142714" y="83325"/>
                  </a:lnTo>
                  <a:lnTo>
                    <a:pt x="153682" y="85875"/>
                  </a:lnTo>
                  <a:lnTo>
                    <a:pt x="162187" y="87816"/>
                  </a:lnTo>
                  <a:lnTo>
                    <a:pt x="165360" y="88541"/>
                  </a:lnTo>
                  <a:lnTo>
                    <a:pt x="167736" y="89062"/>
                  </a:lnTo>
                  <a:lnTo>
                    <a:pt x="169257" y="89381"/>
                  </a:lnTo>
                  <a:lnTo>
                    <a:pt x="169663" y="89453"/>
                  </a:lnTo>
                  <a:lnTo>
                    <a:pt x="169851" y="89468"/>
                  </a:lnTo>
                  <a:lnTo>
                    <a:pt x="170011" y="89424"/>
                  </a:lnTo>
                  <a:lnTo>
                    <a:pt x="170286" y="89309"/>
                  </a:lnTo>
                  <a:lnTo>
                    <a:pt x="170663" y="89120"/>
                  </a:lnTo>
                  <a:lnTo>
                    <a:pt x="171112" y="88845"/>
                  </a:lnTo>
                  <a:lnTo>
                    <a:pt x="171648" y="88512"/>
                  </a:lnTo>
                  <a:lnTo>
                    <a:pt x="172256" y="88092"/>
                  </a:lnTo>
                  <a:lnTo>
                    <a:pt x="172575" y="87845"/>
                  </a:lnTo>
                  <a:lnTo>
                    <a:pt x="172908" y="87584"/>
                  </a:lnTo>
                  <a:lnTo>
                    <a:pt x="173256" y="87309"/>
                  </a:lnTo>
                  <a:lnTo>
                    <a:pt x="173618" y="86990"/>
                  </a:lnTo>
                  <a:lnTo>
                    <a:pt x="173980" y="86672"/>
                  </a:lnTo>
                  <a:lnTo>
                    <a:pt x="174357" y="86324"/>
                  </a:lnTo>
                  <a:lnTo>
                    <a:pt x="174734" y="85947"/>
                  </a:lnTo>
                  <a:lnTo>
                    <a:pt x="175125" y="85556"/>
                  </a:lnTo>
                  <a:lnTo>
                    <a:pt x="175516" y="85136"/>
                  </a:lnTo>
                  <a:lnTo>
                    <a:pt x="175907" y="84687"/>
                  </a:lnTo>
                  <a:lnTo>
                    <a:pt x="176299" y="84223"/>
                  </a:lnTo>
                  <a:lnTo>
                    <a:pt x="176690" y="83730"/>
                  </a:lnTo>
                  <a:lnTo>
                    <a:pt x="177081" y="83209"/>
                  </a:lnTo>
                  <a:lnTo>
                    <a:pt x="177472" y="82673"/>
                  </a:lnTo>
                  <a:lnTo>
                    <a:pt x="177863" y="82108"/>
                  </a:lnTo>
                  <a:lnTo>
                    <a:pt x="178240" y="81499"/>
                  </a:lnTo>
                  <a:lnTo>
                    <a:pt x="178617" y="80891"/>
                  </a:lnTo>
                  <a:lnTo>
                    <a:pt x="178979" y="80239"/>
                  </a:lnTo>
                  <a:lnTo>
                    <a:pt x="179341" y="79558"/>
                  </a:lnTo>
                  <a:lnTo>
                    <a:pt x="179689" y="78862"/>
                  </a:lnTo>
                  <a:lnTo>
                    <a:pt x="180037" y="78123"/>
                  </a:lnTo>
                  <a:lnTo>
                    <a:pt x="180356" y="77370"/>
                  </a:lnTo>
                  <a:lnTo>
                    <a:pt x="180660" y="76588"/>
                  </a:lnTo>
                  <a:lnTo>
                    <a:pt x="180964" y="75762"/>
                  </a:lnTo>
                  <a:lnTo>
                    <a:pt x="181239" y="74921"/>
                  </a:lnTo>
                  <a:lnTo>
                    <a:pt x="181500" y="74037"/>
                  </a:lnTo>
                  <a:lnTo>
                    <a:pt x="181746" y="73139"/>
                  </a:lnTo>
                  <a:lnTo>
                    <a:pt x="181964" y="72197"/>
                  </a:lnTo>
                  <a:lnTo>
                    <a:pt x="182167" y="71227"/>
                  </a:lnTo>
                  <a:lnTo>
                    <a:pt x="182355" y="70227"/>
                  </a:lnTo>
                  <a:lnTo>
                    <a:pt x="182500" y="69198"/>
                  </a:lnTo>
                  <a:lnTo>
                    <a:pt x="182630" y="68141"/>
                  </a:lnTo>
                  <a:lnTo>
                    <a:pt x="182732" y="67039"/>
                  </a:lnTo>
                  <a:lnTo>
                    <a:pt x="182804" y="65909"/>
                  </a:lnTo>
                  <a:lnTo>
                    <a:pt x="182862" y="64750"/>
                  </a:lnTo>
                  <a:lnTo>
                    <a:pt x="182877" y="63562"/>
                  </a:lnTo>
                  <a:lnTo>
                    <a:pt x="182862" y="62331"/>
                  </a:lnTo>
                  <a:lnTo>
                    <a:pt x="182804" y="61070"/>
                  </a:lnTo>
                  <a:lnTo>
                    <a:pt x="182732" y="59766"/>
                  </a:lnTo>
                  <a:lnTo>
                    <a:pt x="182601" y="58433"/>
                  </a:lnTo>
                  <a:lnTo>
                    <a:pt x="182456" y="57071"/>
                  </a:lnTo>
                  <a:lnTo>
                    <a:pt x="182254" y="55666"/>
                  </a:lnTo>
                  <a:lnTo>
                    <a:pt x="182022" y="54231"/>
                  </a:lnTo>
                  <a:lnTo>
                    <a:pt x="181746" y="52754"/>
                  </a:lnTo>
                  <a:lnTo>
                    <a:pt x="181442" y="51232"/>
                  </a:lnTo>
                  <a:lnTo>
                    <a:pt x="181080" y="49682"/>
                  </a:lnTo>
                  <a:lnTo>
                    <a:pt x="180674" y="48103"/>
                  </a:lnTo>
                  <a:lnTo>
                    <a:pt x="180225" y="46480"/>
                  </a:lnTo>
                  <a:lnTo>
                    <a:pt x="179732" y="44814"/>
                  </a:lnTo>
                  <a:lnTo>
                    <a:pt x="179472" y="43959"/>
                  </a:lnTo>
                  <a:lnTo>
                    <a:pt x="179196" y="43104"/>
                  </a:lnTo>
                  <a:lnTo>
                    <a:pt x="178907" y="42249"/>
                  </a:lnTo>
                  <a:lnTo>
                    <a:pt x="178602" y="41365"/>
                  </a:lnTo>
                  <a:lnTo>
                    <a:pt x="178284" y="40482"/>
                  </a:lnTo>
                  <a:lnTo>
                    <a:pt x="177965" y="39583"/>
                  </a:lnTo>
                  <a:lnTo>
                    <a:pt x="177820" y="39525"/>
                  </a:lnTo>
                  <a:lnTo>
                    <a:pt x="177617" y="39438"/>
                  </a:lnTo>
                  <a:lnTo>
                    <a:pt x="177052" y="39250"/>
                  </a:lnTo>
                  <a:lnTo>
                    <a:pt x="176270" y="39004"/>
                  </a:lnTo>
                  <a:lnTo>
                    <a:pt x="175284" y="38714"/>
                  </a:lnTo>
                  <a:lnTo>
                    <a:pt x="174096" y="38395"/>
                  </a:lnTo>
                  <a:lnTo>
                    <a:pt x="172720" y="38019"/>
                  </a:lnTo>
                  <a:lnTo>
                    <a:pt x="169417" y="37149"/>
                  </a:lnTo>
                  <a:lnTo>
                    <a:pt x="165432" y="36135"/>
                  </a:lnTo>
                  <a:lnTo>
                    <a:pt x="160825" y="34976"/>
                  </a:lnTo>
                  <a:lnTo>
                    <a:pt x="155667" y="33701"/>
                  </a:lnTo>
                  <a:lnTo>
                    <a:pt x="149987" y="32310"/>
                  </a:lnTo>
                  <a:lnTo>
                    <a:pt x="143859" y="30832"/>
                  </a:lnTo>
                  <a:lnTo>
                    <a:pt x="137339" y="29267"/>
                  </a:lnTo>
                  <a:lnTo>
                    <a:pt x="123357" y="25935"/>
                  </a:lnTo>
                  <a:lnTo>
                    <a:pt x="108506" y="22414"/>
                  </a:lnTo>
                  <a:lnTo>
                    <a:pt x="93264" y="18821"/>
                  </a:lnTo>
                  <a:lnTo>
                    <a:pt x="78065" y="15271"/>
                  </a:lnTo>
                  <a:lnTo>
                    <a:pt x="63388" y="11838"/>
                  </a:lnTo>
                  <a:lnTo>
                    <a:pt x="37454" y="5825"/>
                  </a:lnTo>
                  <a:lnTo>
                    <a:pt x="19183" y="1594"/>
                  </a:lnTo>
                  <a:lnTo>
                    <a:pt x="12272" y="0"/>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1" name="Google Shape;1789;p37">
              <a:extLst>
                <a:ext uri="{FF2B5EF4-FFF2-40B4-BE49-F238E27FC236}">
                  <a16:creationId xmlns:a16="http://schemas.microsoft.com/office/drawing/2014/main" id="{8D221F1F-3509-47A1-F65D-38C59364CBFF}"/>
                </a:ext>
              </a:extLst>
            </p:cNvPr>
            <p:cNvSpPr/>
            <p:nvPr/>
          </p:nvSpPr>
          <p:spPr>
            <a:xfrm>
              <a:off x="1792625" y="3049650"/>
              <a:ext cx="4248475" cy="1384050"/>
            </a:xfrm>
            <a:custGeom>
              <a:avLst/>
              <a:gdLst/>
              <a:ahLst/>
              <a:cxnLst/>
              <a:rect l="l" t="t" r="r" b="b"/>
              <a:pathLst>
                <a:path w="169939" h="55362" extrusionOk="0">
                  <a:moveTo>
                    <a:pt x="0" y="0"/>
                  </a:moveTo>
                  <a:lnTo>
                    <a:pt x="1507" y="2768"/>
                  </a:lnTo>
                  <a:lnTo>
                    <a:pt x="3057" y="5607"/>
                  </a:lnTo>
                  <a:lnTo>
                    <a:pt x="4839" y="8911"/>
                  </a:lnTo>
                  <a:lnTo>
                    <a:pt x="6622" y="12229"/>
                  </a:lnTo>
                  <a:lnTo>
                    <a:pt x="7447" y="13779"/>
                  </a:lnTo>
                  <a:lnTo>
                    <a:pt x="8186" y="15199"/>
                  </a:lnTo>
                  <a:lnTo>
                    <a:pt x="8795" y="16416"/>
                  </a:lnTo>
                  <a:lnTo>
                    <a:pt x="9273" y="17387"/>
                  </a:lnTo>
                  <a:lnTo>
                    <a:pt x="9461" y="17763"/>
                  </a:lnTo>
                  <a:lnTo>
                    <a:pt x="9592" y="18068"/>
                  </a:lnTo>
                  <a:lnTo>
                    <a:pt x="9664" y="18285"/>
                  </a:lnTo>
                  <a:lnTo>
                    <a:pt x="9693" y="18401"/>
                  </a:lnTo>
                  <a:lnTo>
                    <a:pt x="169938" y="55362"/>
                  </a:lnTo>
                  <a:lnTo>
                    <a:pt x="169938" y="55362"/>
                  </a:lnTo>
                  <a:lnTo>
                    <a:pt x="169793" y="54478"/>
                  </a:lnTo>
                  <a:lnTo>
                    <a:pt x="169634" y="53579"/>
                  </a:lnTo>
                  <a:lnTo>
                    <a:pt x="169460" y="52667"/>
                  </a:lnTo>
                  <a:lnTo>
                    <a:pt x="169272" y="51754"/>
                  </a:lnTo>
                  <a:lnTo>
                    <a:pt x="169069" y="50812"/>
                  </a:lnTo>
                  <a:lnTo>
                    <a:pt x="168851" y="49870"/>
                  </a:lnTo>
                  <a:lnTo>
                    <a:pt x="168605" y="48900"/>
                  </a:lnTo>
                  <a:lnTo>
                    <a:pt x="168359" y="47929"/>
                  </a:lnTo>
                  <a:lnTo>
                    <a:pt x="168084" y="46929"/>
                  </a:lnTo>
                  <a:lnTo>
                    <a:pt x="167794" y="45929"/>
                  </a:lnTo>
                  <a:lnTo>
                    <a:pt x="167489" y="44915"/>
                  </a:lnTo>
                  <a:lnTo>
                    <a:pt x="167171" y="43872"/>
                  </a:lnTo>
                  <a:lnTo>
                    <a:pt x="166823" y="42829"/>
                  </a:lnTo>
                  <a:lnTo>
                    <a:pt x="166461" y="41757"/>
                  </a:lnTo>
                  <a:lnTo>
                    <a:pt x="166084" y="40685"/>
                  </a:lnTo>
                  <a:lnTo>
                    <a:pt x="165693" y="39583"/>
                  </a:lnTo>
                  <a:lnTo>
                    <a:pt x="165548" y="39525"/>
                  </a:lnTo>
                  <a:lnTo>
                    <a:pt x="165345" y="39438"/>
                  </a:lnTo>
                  <a:lnTo>
                    <a:pt x="164780" y="39250"/>
                  </a:lnTo>
                  <a:lnTo>
                    <a:pt x="163998" y="39004"/>
                  </a:lnTo>
                  <a:lnTo>
                    <a:pt x="163012" y="38714"/>
                  </a:lnTo>
                  <a:lnTo>
                    <a:pt x="161824" y="38395"/>
                  </a:lnTo>
                  <a:lnTo>
                    <a:pt x="160448" y="38019"/>
                  </a:lnTo>
                  <a:lnTo>
                    <a:pt x="157145" y="37149"/>
                  </a:lnTo>
                  <a:lnTo>
                    <a:pt x="153160" y="36135"/>
                  </a:lnTo>
                  <a:lnTo>
                    <a:pt x="148553" y="34976"/>
                  </a:lnTo>
                  <a:lnTo>
                    <a:pt x="143395" y="33701"/>
                  </a:lnTo>
                  <a:lnTo>
                    <a:pt x="137715" y="32310"/>
                  </a:lnTo>
                  <a:lnTo>
                    <a:pt x="131587" y="30832"/>
                  </a:lnTo>
                  <a:lnTo>
                    <a:pt x="125067" y="29267"/>
                  </a:lnTo>
                  <a:lnTo>
                    <a:pt x="111085" y="25935"/>
                  </a:lnTo>
                  <a:lnTo>
                    <a:pt x="96234" y="22414"/>
                  </a:lnTo>
                  <a:lnTo>
                    <a:pt x="80992" y="18821"/>
                  </a:lnTo>
                  <a:lnTo>
                    <a:pt x="65793" y="15271"/>
                  </a:lnTo>
                  <a:lnTo>
                    <a:pt x="51116" y="11838"/>
                  </a:lnTo>
                  <a:lnTo>
                    <a:pt x="25182" y="5825"/>
                  </a:lnTo>
                  <a:lnTo>
                    <a:pt x="6911" y="1594"/>
                  </a:lnTo>
                  <a:lnTo>
                    <a:pt x="0" y="0"/>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2" name="Google Shape;1790;p37">
              <a:extLst>
                <a:ext uri="{FF2B5EF4-FFF2-40B4-BE49-F238E27FC236}">
                  <a16:creationId xmlns:a16="http://schemas.microsoft.com/office/drawing/2014/main" id="{F4F737F0-A277-B88C-1513-53F72C8B7B2C}"/>
                </a:ext>
              </a:extLst>
            </p:cNvPr>
            <p:cNvSpPr/>
            <p:nvPr/>
          </p:nvSpPr>
          <p:spPr>
            <a:xfrm>
              <a:off x="4103575" y="3207925"/>
              <a:ext cx="1409050" cy="872250"/>
            </a:xfrm>
            <a:custGeom>
              <a:avLst/>
              <a:gdLst/>
              <a:ahLst/>
              <a:cxnLst/>
              <a:rect l="l" t="t" r="r" b="b"/>
              <a:pathLst>
                <a:path w="56362" h="34890" extrusionOk="0">
                  <a:moveTo>
                    <a:pt x="31078" y="1"/>
                  </a:moveTo>
                  <a:lnTo>
                    <a:pt x="19806" y="3565"/>
                  </a:lnTo>
                  <a:lnTo>
                    <a:pt x="4564" y="11476"/>
                  </a:lnTo>
                  <a:lnTo>
                    <a:pt x="0" y="19792"/>
                  </a:lnTo>
                  <a:lnTo>
                    <a:pt x="391" y="19850"/>
                  </a:lnTo>
                  <a:lnTo>
                    <a:pt x="855" y="19937"/>
                  </a:lnTo>
                  <a:lnTo>
                    <a:pt x="1478" y="20053"/>
                  </a:lnTo>
                  <a:lnTo>
                    <a:pt x="2246" y="20213"/>
                  </a:lnTo>
                  <a:lnTo>
                    <a:pt x="3144" y="20415"/>
                  </a:lnTo>
                  <a:lnTo>
                    <a:pt x="4158" y="20676"/>
                  </a:lnTo>
                  <a:lnTo>
                    <a:pt x="5274" y="20980"/>
                  </a:lnTo>
                  <a:lnTo>
                    <a:pt x="6477" y="21343"/>
                  </a:lnTo>
                  <a:lnTo>
                    <a:pt x="7100" y="21546"/>
                  </a:lnTo>
                  <a:lnTo>
                    <a:pt x="7752" y="21763"/>
                  </a:lnTo>
                  <a:lnTo>
                    <a:pt x="8404" y="21995"/>
                  </a:lnTo>
                  <a:lnTo>
                    <a:pt x="9070" y="22255"/>
                  </a:lnTo>
                  <a:lnTo>
                    <a:pt x="9751" y="22516"/>
                  </a:lnTo>
                  <a:lnTo>
                    <a:pt x="10446" y="22806"/>
                  </a:lnTo>
                  <a:lnTo>
                    <a:pt x="11142" y="23110"/>
                  </a:lnTo>
                  <a:lnTo>
                    <a:pt x="11837" y="23429"/>
                  </a:lnTo>
                  <a:lnTo>
                    <a:pt x="12547" y="23762"/>
                  </a:lnTo>
                  <a:lnTo>
                    <a:pt x="13243" y="24110"/>
                  </a:lnTo>
                  <a:lnTo>
                    <a:pt x="13953" y="24487"/>
                  </a:lnTo>
                  <a:lnTo>
                    <a:pt x="14648" y="24878"/>
                  </a:lnTo>
                  <a:lnTo>
                    <a:pt x="15344" y="25298"/>
                  </a:lnTo>
                  <a:lnTo>
                    <a:pt x="16039" y="25733"/>
                  </a:lnTo>
                  <a:lnTo>
                    <a:pt x="16763" y="26196"/>
                  </a:lnTo>
                  <a:lnTo>
                    <a:pt x="17575" y="26689"/>
                  </a:lnTo>
                  <a:lnTo>
                    <a:pt x="18459" y="27211"/>
                  </a:lnTo>
                  <a:lnTo>
                    <a:pt x="19400" y="27747"/>
                  </a:lnTo>
                  <a:lnTo>
                    <a:pt x="20415" y="28297"/>
                  </a:lnTo>
                  <a:lnTo>
                    <a:pt x="21472" y="28848"/>
                  </a:lnTo>
                  <a:lnTo>
                    <a:pt x="22588" y="29413"/>
                  </a:lnTo>
                  <a:lnTo>
                    <a:pt x="23762" y="29978"/>
                  </a:lnTo>
                  <a:lnTo>
                    <a:pt x="24964" y="30529"/>
                  </a:lnTo>
                  <a:lnTo>
                    <a:pt x="26210" y="31079"/>
                  </a:lnTo>
                  <a:lnTo>
                    <a:pt x="27485" y="31601"/>
                  </a:lnTo>
                  <a:lnTo>
                    <a:pt x="28789" y="32108"/>
                  </a:lnTo>
                  <a:lnTo>
                    <a:pt x="30108" y="32600"/>
                  </a:lnTo>
                  <a:lnTo>
                    <a:pt x="30774" y="32818"/>
                  </a:lnTo>
                  <a:lnTo>
                    <a:pt x="31455" y="33050"/>
                  </a:lnTo>
                  <a:lnTo>
                    <a:pt x="32122" y="33252"/>
                  </a:lnTo>
                  <a:lnTo>
                    <a:pt x="32802" y="33455"/>
                  </a:lnTo>
                  <a:lnTo>
                    <a:pt x="33469" y="33644"/>
                  </a:lnTo>
                  <a:lnTo>
                    <a:pt x="34150" y="33832"/>
                  </a:lnTo>
                  <a:lnTo>
                    <a:pt x="34831" y="33991"/>
                  </a:lnTo>
                  <a:lnTo>
                    <a:pt x="35512" y="34151"/>
                  </a:lnTo>
                  <a:lnTo>
                    <a:pt x="36178" y="34296"/>
                  </a:lnTo>
                  <a:lnTo>
                    <a:pt x="36859" y="34426"/>
                  </a:lnTo>
                  <a:lnTo>
                    <a:pt x="37526" y="34542"/>
                  </a:lnTo>
                  <a:lnTo>
                    <a:pt x="38192" y="34629"/>
                  </a:lnTo>
                  <a:lnTo>
                    <a:pt x="38859" y="34716"/>
                  </a:lnTo>
                  <a:lnTo>
                    <a:pt x="39511" y="34788"/>
                  </a:lnTo>
                  <a:lnTo>
                    <a:pt x="40177" y="34846"/>
                  </a:lnTo>
                  <a:lnTo>
                    <a:pt x="40815" y="34875"/>
                  </a:lnTo>
                  <a:lnTo>
                    <a:pt x="41467" y="34890"/>
                  </a:lnTo>
                  <a:lnTo>
                    <a:pt x="42090" y="34890"/>
                  </a:lnTo>
                  <a:lnTo>
                    <a:pt x="42727" y="34861"/>
                  </a:lnTo>
                  <a:lnTo>
                    <a:pt x="43336" y="34817"/>
                  </a:lnTo>
                  <a:lnTo>
                    <a:pt x="43944" y="34759"/>
                  </a:lnTo>
                  <a:lnTo>
                    <a:pt x="44553" y="34672"/>
                  </a:lnTo>
                  <a:lnTo>
                    <a:pt x="45132" y="34571"/>
                  </a:lnTo>
                  <a:lnTo>
                    <a:pt x="45712" y="34440"/>
                  </a:lnTo>
                  <a:lnTo>
                    <a:pt x="46277" y="34281"/>
                  </a:lnTo>
                  <a:lnTo>
                    <a:pt x="46828" y="34107"/>
                  </a:lnTo>
                  <a:lnTo>
                    <a:pt x="47378" y="33904"/>
                  </a:lnTo>
                  <a:lnTo>
                    <a:pt x="47900" y="33673"/>
                  </a:lnTo>
                  <a:lnTo>
                    <a:pt x="48407" y="33426"/>
                  </a:lnTo>
                  <a:lnTo>
                    <a:pt x="48914" y="33151"/>
                  </a:lnTo>
                  <a:lnTo>
                    <a:pt x="49392" y="32847"/>
                  </a:lnTo>
                  <a:lnTo>
                    <a:pt x="49856" y="32513"/>
                  </a:lnTo>
                  <a:lnTo>
                    <a:pt x="50305" y="32151"/>
                  </a:lnTo>
                  <a:lnTo>
                    <a:pt x="50739" y="31760"/>
                  </a:lnTo>
                  <a:lnTo>
                    <a:pt x="51145" y="31340"/>
                  </a:lnTo>
                  <a:lnTo>
                    <a:pt x="51536" y="30891"/>
                  </a:lnTo>
                  <a:lnTo>
                    <a:pt x="51725" y="30644"/>
                  </a:lnTo>
                  <a:lnTo>
                    <a:pt x="51913" y="30398"/>
                  </a:lnTo>
                  <a:lnTo>
                    <a:pt x="52087" y="30152"/>
                  </a:lnTo>
                  <a:lnTo>
                    <a:pt x="52261" y="29891"/>
                  </a:lnTo>
                  <a:lnTo>
                    <a:pt x="52609" y="29369"/>
                  </a:lnTo>
                  <a:lnTo>
                    <a:pt x="52913" y="28833"/>
                  </a:lnTo>
                  <a:lnTo>
                    <a:pt x="53217" y="28312"/>
                  </a:lnTo>
                  <a:lnTo>
                    <a:pt x="53507" y="27790"/>
                  </a:lnTo>
                  <a:lnTo>
                    <a:pt x="53768" y="27283"/>
                  </a:lnTo>
                  <a:lnTo>
                    <a:pt x="54028" y="26761"/>
                  </a:lnTo>
                  <a:lnTo>
                    <a:pt x="54260" y="26254"/>
                  </a:lnTo>
                  <a:lnTo>
                    <a:pt x="54478" y="25747"/>
                  </a:lnTo>
                  <a:lnTo>
                    <a:pt x="54680" y="25255"/>
                  </a:lnTo>
                  <a:lnTo>
                    <a:pt x="54883" y="24748"/>
                  </a:lnTo>
                  <a:lnTo>
                    <a:pt x="55057" y="24255"/>
                  </a:lnTo>
                  <a:lnTo>
                    <a:pt x="55231" y="23762"/>
                  </a:lnTo>
                  <a:lnTo>
                    <a:pt x="55376" y="23284"/>
                  </a:lnTo>
                  <a:lnTo>
                    <a:pt x="55521" y="22806"/>
                  </a:lnTo>
                  <a:lnTo>
                    <a:pt x="55637" y="22328"/>
                  </a:lnTo>
                  <a:lnTo>
                    <a:pt x="55753" y="21850"/>
                  </a:lnTo>
                  <a:lnTo>
                    <a:pt x="55868" y="21386"/>
                  </a:lnTo>
                  <a:lnTo>
                    <a:pt x="55955" y="20922"/>
                  </a:lnTo>
                  <a:lnTo>
                    <a:pt x="56042" y="20473"/>
                  </a:lnTo>
                  <a:lnTo>
                    <a:pt x="56115" y="20024"/>
                  </a:lnTo>
                  <a:lnTo>
                    <a:pt x="56173" y="19590"/>
                  </a:lnTo>
                  <a:lnTo>
                    <a:pt x="56216" y="19140"/>
                  </a:lnTo>
                  <a:lnTo>
                    <a:pt x="56303" y="18300"/>
                  </a:lnTo>
                  <a:lnTo>
                    <a:pt x="56347" y="17474"/>
                  </a:lnTo>
                  <a:lnTo>
                    <a:pt x="56361" y="16677"/>
                  </a:lnTo>
                  <a:lnTo>
                    <a:pt x="56347" y="15909"/>
                  </a:lnTo>
                  <a:lnTo>
                    <a:pt x="56303" y="15170"/>
                  </a:lnTo>
                  <a:lnTo>
                    <a:pt x="56245" y="14461"/>
                  </a:lnTo>
                  <a:lnTo>
                    <a:pt x="56158" y="13794"/>
                  </a:lnTo>
                  <a:lnTo>
                    <a:pt x="56071" y="13171"/>
                  </a:lnTo>
                  <a:lnTo>
                    <a:pt x="55955" y="12577"/>
                  </a:lnTo>
                  <a:lnTo>
                    <a:pt x="55839" y="12012"/>
                  </a:lnTo>
                  <a:lnTo>
                    <a:pt x="55724" y="11505"/>
                  </a:lnTo>
                  <a:lnTo>
                    <a:pt x="55593" y="11027"/>
                  </a:lnTo>
                  <a:lnTo>
                    <a:pt x="55463" y="10607"/>
                  </a:lnTo>
                  <a:lnTo>
                    <a:pt x="55347" y="10215"/>
                  </a:lnTo>
                  <a:lnTo>
                    <a:pt x="55231" y="9882"/>
                  </a:lnTo>
                  <a:lnTo>
                    <a:pt x="55028" y="9346"/>
                  </a:lnTo>
                  <a:lnTo>
                    <a:pt x="54898" y="9013"/>
                  </a:lnTo>
                  <a:lnTo>
                    <a:pt x="54840" y="8911"/>
                  </a:lnTo>
                  <a:lnTo>
                    <a:pt x="31078" y="1"/>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3" name="Google Shape;1791;p37">
              <a:extLst>
                <a:ext uri="{FF2B5EF4-FFF2-40B4-BE49-F238E27FC236}">
                  <a16:creationId xmlns:a16="http://schemas.microsoft.com/office/drawing/2014/main" id="{21574EED-6A84-A82C-6E42-A497D82ED358}"/>
                </a:ext>
              </a:extLst>
            </p:cNvPr>
            <p:cNvSpPr/>
            <p:nvPr/>
          </p:nvSpPr>
          <p:spPr>
            <a:xfrm>
              <a:off x="5983475" y="1346125"/>
              <a:ext cx="1249675" cy="1055900"/>
            </a:xfrm>
            <a:custGeom>
              <a:avLst/>
              <a:gdLst/>
              <a:ahLst/>
              <a:cxnLst/>
              <a:rect l="l" t="t" r="r" b="b"/>
              <a:pathLst>
                <a:path w="49987" h="42236" extrusionOk="0">
                  <a:moveTo>
                    <a:pt x="32151" y="1"/>
                  </a:moveTo>
                  <a:lnTo>
                    <a:pt x="31991" y="30"/>
                  </a:lnTo>
                  <a:lnTo>
                    <a:pt x="31818" y="73"/>
                  </a:lnTo>
                  <a:lnTo>
                    <a:pt x="31658" y="131"/>
                  </a:lnTo>
                  <a:lnTo>
                    <a:pt x="31513" y="204"/>
                  </a:lnTo>
                  <a:lnTo>
                    <a:pt x="31368" y="291"/>
                  </a:lnTo>
                  <a:lnTo>
                    <a:pt x="31223" y="407"/>
                  </a:lnTo>
                  <a:lnTo>
                    <a:pt x="31093" y="537"/>
                  </a:lnTo>
                  <a:lnTo>
                    <a:pt x="30963" y="667"/>
                  </a:lnTo>
                  <a:lnTo>
                    <a:pt x="30847" y="827"/>
                  </a:lnTo>
                  <a:lnTo>
                    <a:pt x="30731" y="1001"/>
                  </a:lnTo>
                  <a:lnTo>
                    <a:pt x="30629" y="1189"/>
                  </a:lnTo>
                  <a:lnTo>
                    <a:pt x="30543" y="1392"/>
                  </a:lnTo>
                  <a:lnTo>
                    <a:pt x="30441" y="1595"/>
                  </a:lnTo>
                  <a:lnTo>
                    <a:pt x="30369" y="1826"/>
                  </a:lnTo>
                  <a:lnTo>
                    <a:pt x="30296" y="2073"/>
                  </a:lnTo>
                  <a:lnTo>
                    <a:pt x="30238" y="2319"/>
                  </a:lnTo>
                  <a:lnTo>
                    <a:pt x="30180" y="2594"/>
                  </a:lnTo>
                  <a:lnTo>
                    <a:pt x="30137" y="2870"/>
                  </a:lnTo>
                  <a:lnTo>
                    <a:pt x="30108" y="3159"/>
                  </a:lnTo>
                  <a:lnTo>
                    <a:pt x="30079" y="3449"/>
                  </a:lnTo>
                  <a:lnTo>
                    <a:pt x="30064" y="3768"/>
                  </a:lnTo>
                  <a:lnTo>
                    <a:pt x="30064" y="4087"/>
                  </a:lnTo>
                  <a:lnTo>
                    <a:pt x="30064" y="4420"/>
                  </a:lnTo>
                  <a:lnTo>
                    <a:pt x="30079" y="4753"/>
                  </a:lnTo>
                  <a:lnTo>
                    <a:pt x="30108" y="5101"/>
                  </a:lnTo>
                  <a:lnTo>
                    <a:pt x="30137" y="5463"/>
                  </a:lnTo>
                  <a:lnTo>
                    <a:pt x="30180" y="5825"/>
                  </a:lnTo>
                  <a:lnTo>
                    <a:pt x="30253" y="6202"/>
                  </a:lnTo>
                  <a:lnTo>
                    <a:pt x="30311" y="6564"/>
                  </a:lnTo>
                  <a:lnTo>
                    <a:pt x="30354" y="6927"/>
                  </a:lnTo>
                  <a:lnTo>
                    <a:pt x="30383" y="7274"/>
                  </a:lnTo>
                  <a:lnTo>
                    <a:pt x="30412" y="7622"/>
                  </a:lnTo>
                  <a:lnTo>
                    <a:pt x="30427" y="7941"/>
                  </a:lnTo>
                  <a:lnTo>
                    <a:pt x="30441" y="8259"/>
                  </a:lnTo>
                  <a:lnTo>
                    <a:pt x="30427" y="8578"/>
                  </a:lnTo>
                  <a:lnTo>
                    <a:pt x="30412" y="8882"/>
                  </a:lnTo>
                  <a:lnTo>
                    <a:pt x="30398" y="9172"/>
                  </a:lnTo>
                  <a:lnTo>
                    <a:pt x="30369" y="9462"/>
                  </a:lnTo>
                  <a:lnTo>
                    <a:pt x="30325" y="9752"/>
                  </a:lnTo>
                  <a:lnTo>
                    <a:pt x="30282" y="10027"/>
                  </a:lnTo>
                  <a:lnTo>
                    <a:pt x="30166" y="10563"/>
                  </a:lnTo>
                  <a:lnTo>
                    <a:pt x="30006" y="11099"/>
                  </a:lnTo>
                  <a:lnTo>
                    <a:pt x="29833" y="11621"/>
                  </a:lnTo>
                  <a:lnTo>
                    <a:pt x="29644" y="12142"/>
                  </a:lnTo>
                  <a:lnTo>
                    <a:pt x="29412" y="12664"/>
                  </a:lnTo>
                  <a:lnTo>
                    <a:pt x="29181" y="13186"/>
                  </a:lnTo>
                  <a:lnTo>
                    <a:pt x="28659" y="14272"/>
                  </a:lnTo>
                  <a:lnTo>
                    <a:pt x="28079" y="15446"/>
                  </a:lnTo>
                  <a:lnTo>
                    <a:pt x="27993" y="15605"/>
                  </a:lnTo>
                  <a:lnTo>
                    <a:pt x="27877" y="15779"/>
                  </a:lnTo>
                  <a:lnTo>
                    <a:pt x="27717" y="15967"/>
                  </a:lnTo>
                  <a:lnTo>
                    <a:pt x="27558" y="16156"/>
                  </a:lnTo>
                  <a:lnTo>
                    <a:pt x="27355" y="16359"/>
                  </a:lnTo>
                  <a:lnTo>
                    <a:pt x="27123" y="16576"/>
                  </a:lnTo>
                  <a:lnTo>
                    <a:pt x="26877" y="16808"/>
                  </a:lnTo>
                  <a:lnTo>
                    <a:pt x="26602" y="17040"/>
                  </a:lnTo>
                  <a:lnTo>
                    <a:pt x="25993" y="17532"/>
                  </a:lnTo>
                  <a:lnTo>
                    <a:pt x="25298" y="18054"/>
                  </a:lnTo>
                  <a:lnTo>
                    <a:pt x="24530" y="18604"/>
                  </a:lnTo>
                  <a:lnTo>
                    <a:pt x="23689" y="19169"/>
                  </a:lnTo>
                  <a:lnTo>
                    <a:pt x="22777" y="19764"/>
                  </a:lnTo>
                  <a:lnTo>
                    <a:pt x="21820" y="20372"/>
                  </a:lnTo>
                  <a:lnTo>
                    <a:pt x="20821" y="20981"/>
                  </a:lnTo>
                  <a:lnTo>
                    <a:pt x="19763" y="21604"/>
                  </a:lnTo>
                  <a:lnTo>
                    <a:pt x="18676" y="22227"/>
                  </a:lnTo>
                  <a:lnTo>
                    <a:pt x="17575" y="22864"/>
                  </a:lnTo>
                  <a:lnTo>
                    <a:pt x="16445" y="23487"/>
                  </a:lnTo>
                  <a:lnTo>
                    <a:pt x="15300" y="24096"/>
                  </a:lnTo>
                  <a:lnTo>
                    <a:pt x="14141" y="24690"/>
                  </a:lnTo>
                  <a:lnTo>
                    <a:pt x="12997" y="25284"/>
                  </a:lnTo>
                  <a:lnTo>
                    <a:pt x="11852" y="25849"/>
                  </a:lnTo>
                  <a:lnTo>
                    <a:pt x="10736" y="26385"/>
                  </a:lnTo>
                  <a:lnTo>
                    <a:pt x="9635" y="26906"/>
                  </a:lnTo>
                  <a:lnTo>
                    <a:pt x="8549" y="27385"/>
                  </a:lnTo>
                  <a:lnTo>
                    <a:pt x="7520" y="27834"/>
                  </a:lnTo>
                  <a:lnTo>
                    <a:pt x="6520" y="28239"/>
                  </a:lnTo>
                  <a:lnTo>
                    <a:pt x="5579" y="28602"/>
                  </a:lnTo>
                  <a:lnTo>
                    <a:pt x="4695" y="28920"/>
                  </a:lnTo>
                  <a:lnTo>
                    <a:pt x="3869" y="29181"/>
                  </a:lnTo>
                  <a:lnTo>
                    <a:pt x="3115" y="29398"/>
                  </a:lnTo>
                  <a:lnTo>
                    <a:pt x="2768" y="29485"/>
                  </a:lnTo>
                  <a:lnTo>
                    <a:pt x="2434" y="29558"/>
                  </a:lnTo>
                  <a:lnTo>
                    <a:pt x="2130" y="29601"/>
                  </a:lnTo>
                  <a:lnTo>
                    <a:pt x="1855" y="29645"/>
                  </a:lnTo>
                  <a:lnTo>
                    <a:pt x="1594" y="29674"/>
                  </a:lnTo>
                  <a:lnTo>
                    <a:pt x="1362" y="29674"/>
                  </a:lnTo>
                  <a:lnTo>
                    <a:pt x="1145" y="29659"/>
                  </a:lnTo>
                  <a:lnTo>
                    <a:pt x="957" y="29630"/>
                  </a:lnTo>
                  <a:lnTo>
                    <a:pt x="797" y="29601"/>
                  </a:lnTo>
                  <a:lnTo>
                    <a:pt x="652" y="29587"/>
                  </a:lnTo>
                  <a:lnTo>
                    <a:pt x="522" y="29601"/>
                  </a:lnTo>
                  <a:lnTo>
                    <a:pt x="406" y="29630"/>
                  </a:lnTo>
                  <a:lnTo>
                    <a:pt x="305" y="29674"/>
                  </a:lnTo>
                  <a:lnTo>
                    <a:pt x="218" y="29746"/>
                  </a:lnTo>
                  <a:lnTo>
                    <a:pt x="160" y="29819"/>
                  </a:lnTo>
                  <a:lnTo>
                    <a:pt x="102" y="29920"/>
                  </a:lnTo>
                  <a:lnTo>
                    <a:pt x="58" y="30036"/>
                  </a:lnTo>
                  <a:lnTo>
                    <a:pt x="29" y="30166"/>
                  </a:lnTo>
                  <a:lnTo>
                    <a:pt x="15" y="30311"/>
                  </a:lnTo>
                  <a:lnTo>
                    <a:pt x="0" y="30471"/>
                  </a:lnTo>
                  <a:lnTo>
                    <a:pt x="15" y="30645"/>
                  </a:lnTo>
                  <a:lnTo>
                    <a:pt x="29" y="30833"/>
                  </a:lnTo>
                  <a:lnTo>
                    <a:pt x="102" y="31239"/>
                  </a:lnTo>
                  <a:lnTo>
                    <a:pt x="203" y="31688"/>
                  </a:lnTo>
                  <a:lnTo>
                    <a:pt x="348" y="32166"/>
                  </a:lnTo>
                  <a:lnTo>
                    <a:pt x="522" y="32687"/>
                  </a:lnTo>
                  <a:lnTo>
                    <a:pt x="739" y="33238"/>
                  </a:lnTo>
                  <a:lnTo>
                    <a:pt x="957" y="33818"/>
                  </a:lnTo>
                  <a:lnTo>
                    <a:pt x="1217" y="34397"/>
                  </a:lnTo>
                  <a:lnTo>
                    <a:pt x="1478" y="35006"/>
                  </a:lnTo>
                  <a:lnTo>
                    <a:pt x="1768" y="35614"/>
                  </a:lnTo>
                  <a:lnTo>
                    <a:pt x="2362" y="36831"/>
                  </a:lnTo>
                  <a:lnTo>
                    <a:pt x="2985" y="38019"/>
                  </a:lnTo>
                  <a:lnTo>
                    <a:pt x="3579" y="39149"/>
                  </a:lnTo>
                  <a:lnTo>
                    <a:pt x="4130" y="40149"/>
                  </a:lnTo>
                  <a:lnTo>
                    <a:pt x="4608" y="41004"/>
                  </a:lnTo>
                  <a:lnTo>
                    <a:pt x="4984" y="41670"/>
                  </a:lnTo>
                  <a:lnTo>
                    <a:pt x="5318" y="42235"/>
                  </a:lnTo>
                  <a:lnTo>
                    <a:pt x="5550" y="42163"/>
                  </a:lnTo>
                  <a:lnTo>
                    <a:pt x="6202" y="41946"/>
                  </a:lnTo>
                  <a:lnTo>
                    <a:pt x="7230" y="41555"/>
                  </a:lnTo>
                  <a:lnTo>
                    <a:pt x="8592" y="41018"/>
                  </a:lnTo>
                  <a:lnTo>
                    <a:pt x="9404" y="40685"/>
                  </a:lnTo>
                  <a:lnTo>
                    <a:pt x="10273" y="40323"/>
                  </a:lnTo>
                  <a:lnTo>
                    <a:pt x="11200" y="39903"/>
                  </a:lnTo>
                  <a:lnTo>
                    <a:pt x="12200" y="39454"/>
                  </a:lnTo>
                  <a:lnTo>
                    <a:pt x="13243" y="38961"/>
                  </a:lnTo>
                  <a:lnTo>
                    <a:pt x="14344" y="38425"/>
                  </a:lnTo>
                  <a:lnTo>
                    <a:pt x="15489" y="37845"/>
                  </a:lnTo>
                  <a:lnTo>
                    <a:pt x="16662" y="37222"/>
                  </a:lnTo>
                  <a:lnTo>
                    <a:pt x="17879" y="36556"/>
                  </a:lnTo>
                  <a:lnTo>
                    <a:pt x="19125" y="35846"/>
                  </a:lnTo>
                  <a:lnTo>
                    <a:pt x="20400" y="35093"/>
                  </a:lnTo>
                  <a:lnTo>
                    <a:pt x="21675" y="34296"/>
                  </a:lnTo>
                  <a:lnTo>
                    <a:pt x="22979" y="33455"/>
                  </a:lnTo>
                  <a:lnTo>
                    <a:pt x="23631" y="33021"/>
                  </a:lnTo>
                  <a:lnTo>
                    <a:pt x="24283" y="32572"/>
                  </a:lnTo>
                  <a:lnTo>
                    <a:pt x="24950" y="32108"/>
                  </a:lnTo>
                  <a:lnTo>
                    <a:pt x="25602" y="31644"/>
                  </a:lnTo>
                  <a:lnTo>
                    <a:pt x="26254" y="31152"/>
                  </a:lnTo>
                  <a:lnTo>
                    <a:pt x="26906" y="30659"/>
                  </a:lnTo>
                  <a:lnTo>
                    <a:pt x="27558" y="30152"/>
                  </a:lnTo>
                  <a:lnTo>
                    <a:pt x="28210" y="29630"/>
                  </a:lnTo>
                  <a:lnTo>
                    <a:pt x="28862" y="29109"/>
                  </a:lnTo>
                  <a:lnTo>
                    <a:pt x="29499" y="28558"/>
                  </a:lnTo>
                  <a:lnTo>
                    <a:pt x="30137" y="28008"/>
                  </a:lnTo>
                  <a:lnTo>
                    <a:pt x="30774" y="27443"/>
                  </a:lnTo>
                  <a:lnTo>
                    <a:pt x="31412" y="26863"/>
                  </a:lnTo>
                  <a:lnTo>
                    <a:pt x="32035" y="26283"/>
                  </a:lnTo>
                  <a:lnTo>
                    <a:pt x="32643" y="25675"/>
                  </a:lnTo>
                  <a:lnTo>
                    <a:pt x="33252" y="25066"/>
                  </a:lnTo>
                  <a:lnTo>
                    <a:pt x="33846" y="24443"/>
                  </a:lnTo>
                  <a:lnTo>
                    <a:pt x="34440" y="23806"/>
                  </a:lnTo>
                  <a:lnTo>
                    <a:pt x="35020" y="23154"/>
                  </a:lnTo>
                  <a:lnTo>
                    <a:pt x="35599" y="22487"/>
                  </a:lnTo>
                  <a:lnTo>
                    <a:pt x="36164" y="21821"/>
                  </a:lnTo>
                  <a:lnTo>
                    <a:pt x="36700" y="21140"/>
                  </a:lnTo>
                  <a:lnTo>
                    <a:pt x="37207" y="21082"/>
                  </a:lnTo>
                  <a:lnTo>
                    <a:pt x="37772" y="21010"/>
                  </a:lnTo>
                  <a:lnTo>
                    <a:pt x="38511" y="20908"/>
                  </a:lnTo>
                  <a:lnTo>
                    <a:pt x="39381" y="20763"/>
                  </a:lnTo>
                  <a:lnTo>
                    <a:pt x="40366" y="20604"/>
                  </a:lnTo>
                  <a:lnTo>
                    <a:pt x="41424" y="20401"/>
                  </a:lnTo>
                  <a:lnTo>
                    <a:pt x="42525" y="20155"/>
                  </a:lnTo>
                  <a:lnTo>
                    <a:pt x="43075" y="20024"/>
                  </a:lnTo>
                  <a:lnTo>
                    <a:pt x="43640" y="19894"/>
                  </a:lnTo>
                  <a:lnTo>
                    <a:pt x="44176" y="19735"/>
                  </a:lnTo>
                  <a:lnTo>
                    <a:pt x="44712" y="19575"/>
                  </a:lnTo>
                  <a:lnTo>
                    <a:pt x="45234" y="19401"/>
                  </a:lnTo>
                  <a:lnTo>
                    <a:pt x="45741" y="19227"/>
                  </a:lnTo>
                  <a:lnTo>
                    <a:pt x="46219" y="19039"/>
                  </a:lnTo>
                  <a:lnTo>
                    <a:pt x="46683" y="18836"/>
                  </a:lnTo>
                  <a:lnTo>
                    <a:pt x="47103" y="18633"/>
                  </a:lnTo>
                  <a:lnTo>
                    <a:pt x="47494" y="18416"/>
                  </a:lnTo>
                  <a:lnTo>
                    <a:pt x="47842" y="18184"/>
                  </a:lnTo>
                  <a:lnTo>
                    <a:pt x="48016" y="18068"/>
                  </a:lnTo>
                  <a:lnTo>
                    <a:pt x="48161" y="17938"/>
                  </a:lnTo>
                  <a:lnTo>
                    <a:pt x="48291" y="17822"/>
                  </a:lnTo>
                  <a:lnTo>
                    <a:pt x="48422" y="17692"/>
                  </a:lnTo>
                  <a:lnTo>
                    <a:pt x="48537" y="17561"/>
                  </a:lnTo>
                  <a:lnTo>
                    <a:pt x="48639" y="17431"/>
                  </a:lnTo>
                  <a:lnTo>
                    <a:pt x="48726" y="17300"/>
                  </a:lnTo>
                  <a:lnTo>
                    <a:pt x="48784" y="17156"/>
                  </a:lnTo>
                  <a:lnTo>
                    <a:pt x="48842" y="17011"/>
                  </a:lnTo>
                  <a:lnTo>
                    <a:pt x="48885" y="16880"/>
                  </a:lnTo>
                  <a:lnTo>
                    <a:pt x="48914" y="16735"/>
                  </a:lnTo>
                  <a:lnTo>
                    <a:pt x="48929" y="16605"/>
                  </a:lnTo>
                  <a:lnTo>
                    <a:pt x="48929" y="16475"/>
                  </a:lnTo>
                  <a:lnTo>
                    <a:pt x="48929" y="16344"/>
                  </a:lnTo>
                  <a:lnTo>
                    <a:pt x="48900" y="16228"/>
                  </a:lnTo>
                  <a:lnTo>
                    <a:pt x="48871" y="16127"/>
                  </a:lnTo>
                  <a:lnTo>
                    <a:pt x="48827" y="16025"/>
                  </a:lnTo>
                  <a:lnTo>
                    <a:pt x="48784" y="15924"/>
                  </a:lnTo>
                  <a:lnTo>
                    <a:pt x="48711" y="15837"/>
                  </a:lnTo>
                  <a:lnTo>
                    <a:pt x="48653" y="15750"/>
                  </a:lnTo>
                  <a:lnTo>
                    <a:pt x="48566" y="15663"/>
                  </a:lnTo>
                  <a:lnTo>
                    <a:pt x="48480" y="15591"/>
                  </a:lnTo>
                  <a:lnTo>
                    <a:pt x="48277" y="15446"/>
                  </a:lnTo>
                  <a:lnTo>
                    <a:pt x="48045" y="15330"/>
                  </a:lnTo>
                  <a:lnTo>
                    <a:pt x="47784" y="15229"/>
                  </a:lnTo>
                  <a:lnTo>
                    <a:pt x="47494" y="15156"/>
                  </a:lnTo>
                  <a:lnTo>
                    <a:pt x="47190" y="15084"/>
                  </a:lnTo>
                  <a:lnTo>
                    <a:pt x="46871" y="15040"/>
                  </a:lnTo>
                  <a:lnTo>
                    <a:pt x="46538" y="14997"/>
                  </a:lnTo>
                  <a:lnTo>
                    <a:pt x="46190" y="14968"/>
                  </a:lnTo>
                  <a:lnTo>
                    <a:pt x="45843" y="14953"/>
                  </a:lnTo>
                  <a:lnTo>
                    <a:pt x="45480" y="14953"/>
                  </a:lnTo>
                  <a:lnTo>
                    <a:pt x="44756" y="14968"/>
                  </a:lnTo>
                  <a:lnTo>
                    <a:pt x="44046" y="15011"/>
                  </a:lnTo>
                  <a:lnTo>
                    <a:pt x="43379" y="15084"/>
                  </a:lnTo>
                  <a:lnTo>
                    <a:pt x="42771" y="15156"/>
                  </a:lnTo>
                  <a:lnTo>
                    <a:pt x="42264" y="15229"/>
                  </a:lnTo>
                  <a:lnTo>
                    <a:pt x="41873" y="15286"/>
                  </a:lnTo>
                  <a:lnTo>
                    <a:pt x="41525" y="15344"/>
                  </a:lnTo>
                  <a:lnTo>
                    <a:pt x="41525" y="15344"/>
                  </a:lnTo>
                  <a:lnTo>
                    <a:pt x="41902" y="15171"/>
                  </a:lnTo>
                  <a:lnTo>
                    <a:pt x="42901" y="14678"/>
                  </a:lnTo>
                  <a:lnTo>
                    <a:pt x="43568" y="14345"/>
                  </a:lnTo>
                  <a:lnTo>
                    <a:pt x="44307" y="13939"/>
                  </a:lnTo>
                  <a:lnTo>
                    <a:pt x="45089" y="13504"/>
                  </a:lnTo>
                  <a:lnTo>
                    <a:pt x="45901" y="13026"/>
                  </a:lnTo>
                  <a:lnTo>
                    <a:pt x="46712" y="12519"/>
                  </a:lnTo>
                  <a:lnTo>
                    <a:pt x="47103" y="12244"/>
                  </a:lnTo>
                  <a:lnTo>
                    <a:pt x="47480" y="11983"/>
                  </a:lnTo>
                  <a:lnTo>
                    <a:pt x="47842" y="11708"/>
                  </a:lnTo>
                  <a:lnTo>
                    <a:pt x="48204" y="11433"/>
                  </a:lnTo>
                  <a:lnTo>
                    <a:pt x="48523" y="11157"/>
                  </a:lnTo>
                  <a:lnTo>
                    <a:pt x="48827" y="10882"/>
                  </a:lnTo>
                  <a:lnTo>
                    <a:pt x="49103" y="10607"/>
                  </a:lnTo>
                  <a:lnTo>
                    <a:pt x="49349" y="10346"/>
                  </a:lnTo>
                  <a:lnTo>
                    <a:pt x="49552" y="10071"/>
                  </a:lnTo>
                  <a:lnTo>
                    <a:pt x="49726" y="9795"/>
                  </a:lnTo>
                  <a:lnTo>
                    <a:pt x="49798" y="9665"/>
                  </a:lnTo>
                  <a:lnTo>
                    <a:pt x="49856" y="9534"/>
                  </a:lnTo>
                  <a:lnTo>
                    <a:pt x="49914" y="9404"/>
                  </a:lnTo>
                  <a:lnTo>
                    <a:pt x="49943" y="9288"/>
                  </a:lnTo>
                  <a:lnTo>
                    <a:pt x="49972" y="9158"/>
                  </a:lnTo>
                  <a:lnTo>
                    <a:pt x="49986" y="9027"/>
                  </a:lnTo>
                  <a:lnTo>
                    <a:pt x="49986" y="8911"/>
                  </a:lnTo>
                  <a:lnTo>
                    <a:pt x="49972" y="8796"/>
                  </a:lnTo>
                  <a:lnTo>
                    <a:pt x="49943" y="8680"/>
                  </a:lnTo>
                  <a:lnTo>
                    <a:pt x="49914" y="8578"/>
                  </a:lnTo>
                  <a:lnTo>
                    <a:pt x="49856" y="8477"/>
                  </a:lnTo>
                  <a:lnTo>
                    <a:pt x="49798" y="8390"/>
                  </a:lnTo>
                  <a:lnTo>
                    <a:pt x="49726" y="8317"/>
                  </a:lnTo>
                  <a:lnTo>
                    <a:pt x="49639" y="8245"/>
                  </a:lnTo>
                  <a:lnTo>
                    <a:pt x="49537" y="8187"/>
                  </a:lnTo>
                  <a:lnTo>
                    <a:pt x="49436" y="8129"/>
                  </a:lnTo>
                  <a:lnTo>
                    <a:pt x="49334" y="8086"/>
                  </a:lnTo>
                  <a:lnTo>
                    <a:pt x="49204" y="8057"/>
                  </a:lnTo>
                  <a:lnTo>
                    <a:pt x="48929" y="7999"/>
                  </a:lnTo>
                  <a:lnTo>
                    <a:pt x="48639" y="7970"/>
                  </a:lnTo>
                  <a:lnTo>
                    <a:pt x="48306" y="7970"/>
                  </a:lnTo>
                  <a:lnTo>
                    <a:pt x="47943" y="7999"/>
                  </a:lnTo>
                  <a:lnTo>
                    <a:pt x="47567" y="8042"/>
                  </a:lnTo>
                  <a:lnTo>
                    <a:pt x="47176" y="8115"/>
                  </a:lnTo>
                  <a:lnTo>
                    <a:pt x="46770" y="8187"/>
                  </a:lnTo>
                  <a:lnTo>
                    <a:pt x="46350" y="8288"/>
                  </a:lnTo>
                  <a:lnTo>
                    <a:pt x="45915" y="8404"/>
                  </a:lnTo>
                  <a:lnTo>
                    <a:pt x="45480" y="8520"/>
                  </a:lnTo>
                  <a:lnTo>
                    <a:pt x="45046" y="8651"/>
                  </a:lnTo>
                  <a:lnTo>
                    <a:pt x="44176" y="8940"/>
                  </a:lnTo>
                  <a:lnTo>
                    <a:pt x="43351" y="9230"/>
                  </a:lnTo>
                  <a:lnTo>
                    <a:pt x="42568" y="9534"/>
                  </a:lnTo>
                  <a:lnTo>
                    <a:pt x="41873" y="9810"/>
                  </a:lnTo>
                  <a:lnTo>
                    <a:pt x="40829" y="10244"/>
                  </a:lnTo>
                  <a:lnTo>
                    <a:pt x="40438" y="10418"/>
                  </a:lnTo>
                  <a:lnTo>
                    <a:pt x="40438" y="10418"/>
                  </a:lnTo>
                  <a:lnTo>
                    <a:pt x="40699" y="10114"/>
                  </a:lnTo>
                  <a:lnTo>
                    <a:pt x="41366" y="9303"/>
                  </a:lnTo>
                  <a:lnTo>
                    <a:pt x="41800" y="8752"/>
                  </a:lnTo>
                  <a:lnTo>
                    <a:pt x="42278" y="8129"/>
                  </a:lnTo>
                  <a:lnTo>
                    <a:pt x="42785" y="7448"/>
                  </a:lnTo>
                  <a:lnTo>
                    <a:pt x="43293" y="6709"/>
                  </a:lnTo>
                  <a:lnTo>
                    <a:pt x="43771" y="5970"/>
                  </a:lnTo>
                  <a:lnTo>
                    <a:pt x="44003" y="5594"/>
                  </a:lnTo>
                  <a:lnTo>
                    <a:pt x="44220" y="5217"/>
                  </a:lnTo>
                  <a:lnTo>
                    <a:pt x="44423" y="4840"/>
                  </a:lnTo>
                  <a:lnTo>
                    <a:pt x="44611" y="4463"/>
                  </a:lnTo>
                  <a:lnTo>
                    <a:pt x="44770" y="4101"/>
                  </a:lnTo>
                  <a:lnTo>
                    <a:pt x="44915" y="3753"/>
                  </a:lnTo>
                  <a:lnTo>
                    <a:pt x="45046" y="3406"/>
                  </a:lnTo>
                  <a:lnTo>
                    <a:pt x="45133" y="3073"/>
                  </a:lnTo>
                  <a:lnTo>
                    <a:pt x="45191" y="2768"/>
                  </a:lnTo>
                  <a:lnTo>
                    <a:pt x="45220" y="2478"/>
                  </a:lnTo>
                  <a:lnTo>
                    <a:pt x="45220" y="2334"/>
                  </a:lnTo>
                  <a:lnTo>
                    <a:pt x="45220" y="2203"/>
                  </a:lnTo>
                  <a:lnTo>
                    <a:pt x="45205" y="2073"/>
                  </a:lnTo>
                  <a:lnTo>
                    <a:pt x="45176" y="1942"/>
                  </a:lnTo>
                  <a:lnTo>
                    <a:pt x="45133" y="1826"/>
                  </a:lnTo>
                  <a:lnTo>
                    <a:pt x="45089" y="1725"/>
                  </a:lnTo>
                  <a:lnTo>
                    <a:pt x="45031" y="1609"/>
                  </a:lnTo>
                  <a:lnTo>
                    <a:pt x="44973" y="1522"/>
                  </a:lnTo>
                  <a:lnTo>
                    <a:pt x="44886" y="1435"/>
                  </a:lnTo>
                  <a:lnTo>
                    <a:pt x="44799" y="1363"/>
                  </a:lnTo>
                  <a:lnTo>
                    <a:pt x="44698" y="1305"/>
                  </a:lnTo>
                  <a:lnTo>
                    <a:pt x="44597" y="1247"/>
                  </a:lnTo>
                  <a:lnTo>
                    <a:pt x="44481" y="1218"/>
                  </a:lnTo>
                  <a:lnTo>
                    <a:pt x="44365" y="1203"/>
                  </a:lnTo>
                  <a:lnTo>
                    <a:pt x="44234" y="1189"/>
                  </a:lnTo>
                  <a:lnTo>
                    <a:pt x="44104" y="1189"/>
                  </a:lnTo>
                  <a:lnTo>
                    <a:pt x="43959" y="1203"/>
                  </a:lnTo>
                  <a:lnTo>
                    <a:pt x="43814" y="1218"/>
                  </a:lnTo>
                  <a:lnTo>
                    <a:pt x="43495" y="1305"/>
                  </a:lnTo>
                  <a:lnTo>
                    <a:pt x="43148" y="1406"/>
                  </a:lnTo>
                  <a:lnTo>
                    <a:pt x="42800" y="1566"/>
                  </a:lnTo>
                  <a:lnTo>
                    <a:pt x="42423" y="1740"/>
                  </a:lnTo>
                  <a:lnTo>
                    <a:pt x="42032" y="1942"/>
                  </a:lnTo>
                  <a:lnTo>
                    <a:pt x="41626" y="2174"/>
                  </a:lnTo>
                  <a:lnTo>
                    <a:pt x="41221" y="2435"/>
                  </a:lnTo>
                  <a:lnTo>
                    <a:pt x="40801" y="2710"/>
                  </a:lnTo>
                  <a:lnTo>
                    <a:pt x="40380" y="2986"/>
                  </a:lnTo>
                  <a:lnTo>
                    <a:pt x="39960" y="3290"/>
                  </a:lnTo>
                  <a:lnTo>
                    <a:pt x="39554" y="3594"/>
                  </a:lnTo>
                  <a:lnTo>
                    <a:pt x="38729" y="4232"/>
                  </a:lnTo>
                  <a:lnTo>
                    <a:pt x="37946" y="4869"/>
                  </a:lnTo>
                  <a:lnTo>
                    <a:pt x="37222" y="5463"/>
                  </a:lnTo>
                  <a:lnTo>
                    <a:pt x="36599" y="6014"/>
                  </a:lnTo>
                  <a:lnTo>
                    <a:pt x="35657" y="6854"/>
                  </a:lnTo>
                  <a:lnTo>
                    <a:pt x="35309" y="7187"/>
                  </a:lnTo>
                  <a:lnTo>
                    <a:pt x="35280" y="6912"/>
                  </a:lnTo>
                  <a:lnTo>
                    <a:pt x="35222" y="6173"/>
                  </a:lnTo>
                  <a:lnTo>
                    <a:pt x="35164" y="5680"/>
                  </a:lnTo>
                  <a:lnTo>
                    <a:pt x="35092" y="5130"/>
                  </a:lnTo>
                  <a:lnTo>
                    <a:pt x="34991" y="4521"/>
                  </a:lnTo>
                  <a:lnTo>
                    <a:pt x="34875" y="3898"/>
                  </a:lnTo>
                  <a:lnTo>
                    <a:pt x="34730" y="3275"/>
                  </a:lnTo>
                  <a:lnTo>
                    <a:pt x="34570" y="2652"/>
                  </a:lnTo>
                  <a:lnTo>
                    <a:pt x="34469" y="2348"/>
                  </a:lnTo>
                  <a:lnTo>
                    <a:pt x="34368" y="2058"/>
                  </a:lnTo>
                  <a:lnTo>
                    <a:pt x="34266" y="1769"/>
                  </a:lnTo>
                  <a:lnTo>
                    <a:pt x="34150" y="1508"/>
                  </a:lnTo>
                  <a:lnTo>
                    <a:pt x="34020" y="1247"/>
                  </a:lnTo>
                  <a:lnTo>
                    <a:pt x="33889" y="1015"/>
                  </a:lnTo>
                  <a:lnTo>
                    <a:pt x="33745" y="798"/>
                  </a:lnTo>
                  <a:lnTo>
                    <a:pt x="33600" y="609"/>
                  </a:lnTo>
                  <a:lnTo>
                    <a:pt x="33426" y="450"/>
                  </a:lnTo>
                  <a:lnTo>
                    <a:pt x="33266" y="305"/>
                  </a:lnTo>
                  <a:lnTo>
                    <a:pt x="33078" y="189"/>
                  </a:lnTo>
                  <a:lnTo>
                    <a:pt x="32890" y="102"/>
                  </a:lnTo>
                  <a:lnTo>
                    <a:pt x="32701" y="59"/>
                  </a:lnTo>
                  <a:lnTo>
                    <a:pt x="32513" y="15"/>
                  </a:lnTo>
                  <a:lnTo>
                    <a:pt x="32339" y="1"/>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4" name="Google Shape;1792;p37">
              <a:extLst>
                <a:ext uri="{FF2B5EF4-FFF2-40B4-BE49-F238E27FC236}">
                  <a16:creationId xmlns:a16="http://schemas.microsoft.com/office/drawing/2014/main" id="{179692F4-F633-C66C-2FE5-E2E1D6974BB5}"/>
                </a:ext>
              </a:extLst>
            </p:cNvPr>
            <p:cNvSpPr/>
            <p:nvPr/>
          </p:nvSpPr>
          <p:spPr>
            <a:xfrm>
              <a:off x="6028375" y="1767400"/>
              <a:ext cx="1177250" cy="634625"/>
            </a:xfrm>
            <a:custGeom>
              <a:avLst/>
              <a:gdLst/>
              <a:ahLst/>
              <a:cxnLst/>
              <a:rect l="l" t="t" r="r" b="b"/>
              <a:pathLst>
                <a:path w="47090" h="25385" extrusionOk="0">
                  <a:moveTo>
                    <a:pt x="47089" y="0"/>
                  </a:moveTo>
                  <a:lnTo>
                    <a:pt x="45945" y="189"/>
                  </a:lnTo>
                  <a:lnTo>
                    <a:pt x="44800" y="334"/>
                  </a:lnTo>
                  <a:lnTo>
                    <a:pt x="43641" y="449"/>
                  </a:lnTo>
                  <a:lnTo>
                    <a:pt x="42482" y="536"/>
                  </a:lnTo>
                  <a:lnTo>
                    <a:pt x="41902" y="565"/>
                  </a:lnTo>
                  <a:lnTo>
                    <a:pt x="41323" y="580"/>
                  </a:lnTo>
                  <a:lnTo>
                    <a:pt x="40743" y="594"/>
                  </a:lnTo>
                  <a:lnTo>
                    <a:pt x="40164" y="594"/>
                  </a:lnTo>
                  <a:lnTo>
                    <a:pt x="39584" y="580"/>
                  </a:lnTo>
                  <a:lnTo>
                    <a:pt x="39005" y="565"/>
                  </a:lnTo>
                  <a:lnTo>
                    <a:pt x="38425" y="551"/>
                  </a:lnTo>
                  <a:lnTo>
                    <a:pt x="37845" y="507"/>
                  </a:lnTo>
                  <a:lnTo>
                    <a:pt x="37222" y="464"/>
                  </a:lnTo>
                  <a:lnTo>
                    <a:pt x="36585" y="435"/>
                  </a:lnTo>
                  <a:lnTo>
                    <a:pt x="36281" y="435"/>
                  </a:lnTo>
                  <a:lnTo>
                    <a:pt x="35962" y="449"/>
                  </a:lnTo>
                  <a:lnTo>
                    <a:pt x="35658" y="478"/>
                  </a:lnTo>
                  <a:lnTo>
                    <a:pt x="35353" y="522"/>
                  </a:lnTo>
                  <a:lnTo>
                    <a:pt x="35136" y="580"/>
                  </a:lnTo>
                  <a:lnTo>
                    <a:pt x="34919" y="638"/>
                  </a:lnTo>
                  <a:lnTo>
                    <a:pt x="34716" y="696"/>
                  </a:lnTo>
                  <a:lnTo>
                    <a:pt x="34499" y="783"/>
                  </a:lnTo>
                  <a:lnTo>
                    <a:pt x="34093" y="957"/>
                  </a:lnTo>
                  <a:lnTo>
                    <a:pt x="33702" y="1159"/>
                  </a:lnTo>
                  <a:lnTo>
                    <a:pt x="33310" y="1377"/>
                  </a:lnTo>
                  <a:lnTo>
                    <a:pt x="32934" y="1623"/>
                  </a:lnTo>
                  <a:lnTo>
                    <a:pt x="32195" y="2130"/>
                  </a:lnTo>
                  <a:lnTo>
                    <a:pt x="28428" y="4753"/>
                  </a:lnTo>
                  <a:lnTo>
                    <a:pt x="26530" y="6042"/>
                  </a:lnTo>
                  <a:lnTo>
                    <a:pt x="24617" y="7332"/>
                  </a:lnTo>
                  <a:lnTo>
                    <a:pt x="22690" y="8607"/>
                  </a:lnTo>
                  <a:lnTo>
                    <a:pt x="21720" y="9215"/>
                  </a:lnTo>
                  <a:lnTo>
                    <a:pt x="20734" y="9838"/>
                  </a:lnTo>
                  <a:lnTo>
                    <a:pt x="19764" y="10432"/>
                  </a:lnTo>
                  <a:lnTo>
                    <a:pt x="18778" y="11026"/>
                  </a:lnTo>
                  <a:lnTo>
                    <a:pt x="17793" y="11606"/>
                  </a:lnTo>
                  <a:lnTo>
                    <a:pt x="16793" y="12185"/>
                  </a:lnTo>
                  <a:lnTo>
                    <a:pt x="15794" y="12736"/>
                  </a:lnTo>
                  <a:lnTo>
                    <a:pt x="14779" y="13286"/>
                  </a:lnTo>
                  <a:lnTo>
                    <a:pt x="13780" y="13808"/>
                  </a:lnTo>
                  <a:lnTo>
                    <a:pt x="12751" y="14315"/>
                  </a:lnTo>
                  <a:lnTo>
                    <a:pt x="11737" y="14808"/>
                  </a:lnTo>
                  <a:lnTo>
                    <a:pt x="10708" y="15286"/>
                  </a:lnTo>
                  <a:lnTo>
                    <a:pt x="9665" y="15735"/>
                  </a:lnTo>
                  <a:lnTo>
                    <a:pt x="8622" y="16170"/>
                  </a:lnTo>
                  <a:lnTo>
                    <a:pt x="7564" y="16590"/>
                  </a:lnTo>
                  <a:lnTo>
                    <a:pt x="6506" y="16981"/>
                  </a:lnTo>
                  <a:lnTo>
                    <a:pt x="5449" y="17343"/>
                  </a:lnTo>
                  <a:lnTo>
                    <a:pt x="4377" y="17691"/>
                  </a:lnTo>
                  <a:lnTo>
                    <a:pt x="3290" y="18010"/>
                  </a:lnTo>
                  <a:lnTo>
                    <a:pt x="2203" y="18299"/>
                  </a:lnTo>
                  <a:lnTo>
                    <a:pt x="1102" y="18575"/>
                  </a:lnTo>
                  <a:lnTo>
                    <a:pt x="1" y="18807"/>
                  </a:lnTo>
                  <a:lnTo>
                    <a:pt x="595" y="20024"/>
                  </a:lnTo>
                  <a:lnTo>
                    <a:pt x="1204" y="21212"/>
                  </a:lnTo>
                  <a:lnTo>
                    <a:pt x="1798" y="22313"/>
                  </a:lnTo>
                  <a:lnTo>
                    <a:pt x="2348" y="23313"/>
                  </a:lnTo>
                  <a:lnTo>
                    <a:pt x="2812" y="24167"/>
                  </a:lnTo>
                  <a:lnTo>
                    <a:pt x="3188" y="24819"/>
                  </a:lnTo>
                  <a:lnTo>
                    <a:pt x="3522" y="25384"/>
                  </a:lnTo>
                  <a:lnTo>
                    <a:pt x="3754" y="25312"/>
                  </a:lnTo>
                  <a:lnTo>
                    <a:pt x="4406" y="25095"/>
                  </a:lnTo>
                  <a:lnTo>
                    <a:pt x="5434" y="24704"/>
                  </a:lnTo>
                  <a:lnTo>
                    <a:pt x="6796" y="24167"/>
                  </a:lnTo>
                  <a:lnTo>
                    <a:pt x="7608" y="23834"/>
                  </a:lnTo>
                  <a:lnTo>
                    <a:pt x="8477" y="23472"/>
                  </a:lnTo>
                  <a:lnTo>
                    <a:pt x="9404" y="23052"/>
                  </a:lnTo>
                  <a:lnTo>
                    <a:pt x="10404" y="22603"/>
                  </a:lnTo>
                  <a:lnTo>
                    <a:pt x="11447" y="22110"/>
                  </a:lnTo>
                  <a:lnTo>
                    <a:pt x="12548" y="21574"/>
                  </a:lnTo>
                  <a:lnTo>
                    <a:pt x="13693" y="20994"/>
                  </a:lnTo>
                  <a:lnTo>
                    <a:pt x="14866" y="20371"/>
                  </a:lnTo>
                  <a:lnTo>
                    <a:pt x="16083" y="19705"/>
                  </a:lnTo>
                  <a:lnTo>
                    <a:pt x="17329" y="18995"/>
                  </a:lnTo>
                  <a:lnTo>
                    <a:pt x="18604" y="18242"/>
                  </a:lnTo>
                  <a:lnTo>
                    <a:pt x="19879" y="17445"/>
                  </a:lnTo>
                  <a:lnTo>
                    <a:pt x="21183" y="16604"/>
                  </a:lnTo>
                  <a:lnTo>
                    <a:pt x="21835" y="16170"/>
                  </a:lnTo>
                  <a:lnTo>
                    <a:pt x="22487" y="15721"/>
                  </a:lnTo>
                  <a:lnTo>
                    <a:pt x="23154" y="15257"/>
                  </a:lnTo>
                  <a:lnTo>
                    <a:pt x="23806" y="14793"/>
                  </a:lnTo>
                  <a:lnTo>
                    <a:pt x="24458" y="14301"/>
                  </a:lnTo>
                  <a:lnTo>
                    <a:pt x="25110" y="13808"/>
                  </a:lnTo>
                  <a:lnTo>
                    <a:pt x="25762" y="13301"/>
                  </a:lnTo>
                  <a:lnTo>
                    <a:pt x="26414" y="12779"/>
                  </a:lnTo>
                  <a:lnTo>
                    <a:pt x="27066" y="12258"/>
                  </a:lnTo>
                  <a:lnTo>
                    <a:pt x="27703" y="11707"/>
                  </a:lnTo>
                  <a:lnTo>
                    <a:pt x="28341" y="11157"/>
                  </a:lnTo>
                  <a:lnTo>
                    <a:pt x="28978" y="10592"/>
                  </a:lnTo>
                  <a:lnTo>
                    <a:pt x="29616" y="10012"/>
                  </a:lnTo>
                  <a:lnTo>
                    <a:pt x="30239" y="9432"/>
                  </a:lnTo>
                  <a:lnTo>
                    <a:pt x="30847" y="8824"/>
                  </a:lnTo>
                  <a:lnTo>
                    <a:pt x="31456" y="8215"/>
                  </a:lnTo>
                  <a:lnTo>
                    <a:pt x="32050" y="7592"/>
                  </a:lnTo>
                  <a:lnTo>
                    <a:pt x="32644" y="6955"/>
                  </a:lnTo>
                  <a:lnTo>
                    <a:pt x="33224" y="6303"/>
                  </a:lnTo>
                  <a:lnTo>
                    <a:pt x="33803" y="5636"/>
                  </a:lnTo>
                  <a:lnTo>
                    <a:pt x="34368" y="4970"/>
                  </a:lnTo>
                  <a:lnTo>
                    <a:pt x="34904" y="4289"/>
                  </a:lnTo>
                  <a:lnTo>
                    <a:pt x="35411" y="4231"/>
                  </a:lnTo>
                  <a:lnTo>
                    <a:pt x="35976" y="4159"/>
                  </a:lnTo>
                  <a:lnTo>
                    <a:pt x="36715" y="4057"/>
                  </a:lnTo>
                  <a:lnTo>
                    <a:pt x="37585" y="3912"/>
                  </a:lnTo>
                  <a:lnTo>
                    <a:pt x="38570" y="3753"/>
                  </a:lnTo>
                  <a:lnTo>
                    <a:pt x="39628" y="3550"/>
                  </a:lnTo>
                  <a:lnTo>
                    <a:pt x="40729" y="3304"/>
                  </a:lnTo>
                  <a:lnTo>
                    <a:pt x="41279" y="3173"/>
                  </a:lnTo>
                  <a:lnTo>
                    <a:pt x="41844" y="3043"/>
                  </a:lnTo>
                  <a:lnTo>
                    <a:pt x="42380" y="2884"/>
                  </a:lnTo>
                  <a:lnTo>
                    <a:pt x="42916" y="2724"/>
                  </a:lnTo>
                  <a:lnTo>
                    <a:pt x="43438" y="2550"/>
                  </a:lnTo>
                  <a:lnTo>
                    <a:pt x="43945" y="2376"/>
                  </a:lnTo>
                  <a:lnTo>
                    <a:pt x="44423" y="2188"/>
                  </a:lnTo>
                  <a:lnTo>
                    <a:pt x="44887" y="1985"/>
                  </a:lnTo>
                  <a:lnTo>
                    <a:pt x="45307" y="1782"/>
                  </a:lnTo>
                  <a:lnTo>
                    <a:pt x="45698" y="1565"/>
                  </a:lnTo>
                  <a:lnTo>
                    <a:pt x="46046" y="1333"/>
                  </a:lnTo>
                  <a:lnTo>
                    <a:pt x="46220" y="1217"/>
                  </a:lnTo>
                  <a:lnTo>
                    <a:pt x="46365" y="1087"/>
                  </a:lnTo>
                  <a:lnTo>
                    <a:pt x="46495" y="971"/>
                  </a:lnTo>
                  <a:lnTo>
                    <a:pt x="46626" y="841"/>
                  </a:lnTo>
                  <a:lnTo>
                    <a:pt x="46741" y="710"/>
                  </a:lnTo>
                  <a:lnTo>
                    <a:pt x="46843" y="580"/>
                  </a:lnTo>
                  <a:lnTo>
                    <a:pt x="46930" y="449"/>
                  </a:lnTo>
                  <a:lnTo>
                    <a:pt x="46988" y="305"/>
                  </a:lnTo>
                  <a:lnTo>
                    <a:pt x="47046" y="160"/>
                  </a:lnTo>
                  <a:lnTo>
                    <a:pt x="47089" y="29"/>
                  </a:lnTo>
                  <a:lnTo>
                    <a:pt x="47089" y="0"/>
                  </a:lnTo>
                  <a:close/>
                </a:path>
              </a:pathLst>
            </a:custGeom>
            <a:solidFill>
              <a:srgbClr val="FCAE6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5" name="Google Shape;1793;p37">
              <a:extLst>
                <a:ext uri="{FF2B5EF4-FFF2-40B4-BE49-F238E27FC236}">
                  <a16:creationId xmlns:a16="http://schemas.microsoft.com/office/drawing/2014/main" id="{5783F1AC-86D9-C8FE-E851-363DAFEB9FE2}"/>
                </a:ext>
              </a:extLst>
            </p:cNvPr>
            <p:cNvSpPr/>
            <p:nvPr/>
          </p:nvSpPr>
          <p:spPr>
            <a:xfrm>
              <a:off x="5583575" y="2014425"/>
              <a:ext cx="580675" cy="637175"/>
            </a:xfrm>
            <a:custGeom>
              <a:avLst/>
              <a:gdLst/>
              <a:ahLst/>
              <a:cxnLst/>
              <a:rect l="l" t="t" r="r" b="b"/>
              <a:pathLst>
                <a:path w="23227" h="25487" extrusionOk="0">
                  <a:moveTo>
                    <a:pt x="19271" y="1"/>
                  </a:moveTo>
                  <a:lnTo>
                    <a:pt x="19198" y="30"/>
                  </a:lnTo>
                  <a:lnTo>
                    <a:pt x="18909" y="174"/>
                  </a:lnTo>
                  <a:lnTo>
                    <a:pt x="18561" y="334"/>
                  </a:lnTo>
                  <a:lnTo>
                    <a:pt x="18170" y="493"/>
                  </a:lnTo>
                  <a:lnTo>
                    <a:pt x="17721" y="653"/>
                  </a:lnTo>
                  <a:lnTo>
                    <a:pt x="17228" y="826"/>
                  </a:lnTo>
                  <a:lnTo>
                    <a:pt x="16692" y="986"/>
                  </a:lnTo>
                  <a:lnTo>
                    <a:pt x="15518" y="1334"/>
                  </a:lnTo>
                  <a:lnTo>
                    <a:pt x="14229" y="1681"/>
                  </a:lnTo>
                  <a:lnTo>
                    <a:pt x="12867" y="2029"/>
                  </a:lnTo>
                  <a:lnTo>
                    <a:pt x="11461" y="2362"/>
                  </a:lnTo>
                  <a:lnTo>
                    <a:pt x="10056" y="2695"/>
                  </a:lnTo>
                  <a:lnTo>
                    <a:pt x="8694" y="3000"/>
                  </a:lnTo>
                  <a:lnTo>
                    <a:pt x="7390" y="3275"/>
                  </a:lnTo>
                  <a:lnTo>
                    <a:pt x="5115" y="3753"/>
                  </a:lnTo>
                  <a:lnTo>
                    <a:pt x="3551" y="4072"/>
                  </a:lnTo>
                  <a:lnTo>
                    <a:pt x="2971" y="4188"/>
                  </a:lnTo>
                  <a:lnTo>
                    <a:pt x="986" y="15866"/>
                  </a:lnTo>
                  <a:lnTo>
                    <a:pt x="856" y="16242"/>
                  </a:lnTo>
                  <a:lnTo>
                    <a:pt x="711" y="16663"/>
                  </a:lnTo>
                  <a:lnTo>
                    <a:pt x="551" y="17213"/>
                  </a:lnTo>
                  <a:lnTo>
                    <a:pt x="378" y="17865"/>
                  </a:lnTo>
                  <a:lnTo>
                    <a:pt x="305" y="18227"/>
                  </a:lnTo>
                  <a:lnTo>
                    <a:pt x="218" y="18619"/>
                  </a:lnTo>
                  <a:lnTo>
                    <a:pt x="160" y="19010"/>
                  </a:lnTo>
                  <a:lnTo>
                    <a:pt x="102" y="19415"/>
                  </a:lnTo>
                  <a:lnTo>
                    <a:pt x="44" y="19821"/>
                  </a:lnTo>
                  <a:lnTo>
                    <a:pt x="15" y="20241"/>
                  </a:lnTo>
                  <a:lnTo>
                    <a:pt x="1" y="20676"/>
                  </a:lnTo>
                  <a:lnTo>
                    <a:pt x="15" y="21096"/>
                  </a:lnTo>
                  <a:lnTo>
                    <a:pt x="30" y="21516"/>
                  </a:lnTo>
                  <a:lnTo>
                    <a:pt x="88" y="21922"/>
                  </a:lnTo>
                  <a:lnTo>
                    <a:pt x="160" y="22328"/>
                  </a:lnTo>
                  <a:lnTo>
                    <a:pt x="262" y="22733"/>
                  </a:lnTo>
                  <a:lnTo>
                    <a:pt x="334" y="22922"/>
                  </a:lnTo>
                  <a:lnTo>
                    <a:pt x="407" y="23110"/>
                  </a:lnTo>
                  <a:lnTo>
                    <a:pt x="479" y="23284"/>
                  </a:lnTo>
                  <a:lnTo>
                    <a:pt x="566" y="23472"/>
                  </a:lnTo>
                  <a:lnTo>
                    <a:pt x="667" y="23646"/>
                  </a:lnTo>
                  <a:lnTo>
                    <a:pt x="769" y="23805"/>
                  </a:lnTo>
                  <a:lnTo>
                    <a:pt x="885" y="23965"/>
                  </a:lnTo>
                  <a:lnTo>
                    <a:pt x="1015" y="24124"/>
                  </a:lnTo>
                  <a:lnTo>
                    <a:pt x="1145" y="24269"/>
                  </a:lnTo>
                  <a:lnTo>
                    <a:pt x="1290" y="24414"/>
                  </a:lnTo>
                  <a:lnTo>
                    <a:pt x="1450" y="24544"/>
                  </a:lnTo>
                  <a:lnTo>
                    <a:pt x="1609" y="24675"/>
                  </a:lnTo>
                  <a:lnTo>
                    <a:pt x="1783" y="24791"/>
                  </a:lnTo>
                  <a:lnTo>
                    <a:pt x="1971" y="24907"/>
                  </a:lnTo>
                  <a:lnTo>
                    <a:pt x="2174" y="25008"/>
                  </a:lnTo>
                  <a:lnTo>
                    <a:pt x="2391" y="25095"/>
                  </a:lnTo>
                  <a:lnTo>
                    <a:pt x="2609" y="25182"/>
                  </a:lnTo>
                  <a:lnTo>
                    <a:pt x="2855" y="25254"/>
                  </a:lnTo>
                  <a:lnTo>
                    <a:pt x="3101" y="25312"/>
                  </a:lnTo>
                  <a:lnTo>
                    <a:pt x="3362" y="25370"/>
                  </a:lnTo>
                  <a:lnTo>
                    <a:pt x="3638" y="25414"/>
                  </a:lnTo>
                  <a:lnTo>
                    <a:pt x="3927" y="25443"/>
                  </a:lnTo>
                  <a:lnTo>
                    <a:pt x="4217" y="25472"/>
                  </a:lnTo>
                  <a:lnTo>
                    <a:pt x="4521" y="25486"/>
                  </a:lnTo>
                  <a:lnTo>
                    <a:pt x="5159" y="25486"/>
                  </a:lnTo>
                  <a:lnTo>
                    <a:pt x="5840" y="25457"/>
                  </a:lnTo>
                  <a:lnTo>
                    <a:pt x="6535" y="25399"/>
                  </a:lnTo>
                  <a:lnTo>
                    <a:pt x="7274" y="25327"/>
                  </a:lnTo>
                  <a:lnTo>
                    <a:pt x="8028" y="25211"/>
                  </a:lnTo>
                  <a:lnTo>
                    <a:pt x="8795" y="25066"/>
                  </a:lnTo>
                  <a:lnTo>
                    <a:pt x="9578" y="24907"/>
                  </a:lnTo>
                  <a:lnTo>
                    <a:pt x="10375" y="24733"/>
                  </a:lnTo>
                  <a:lnTo>
                    <a:pt x="11186" y="24530"/>
                  </a:lnTo>
                  <a:lnTo>
                    <a:pt x="11997" y="24313"/>
                  </a:lnTo>
                  <a:lnTo>
                    <a:pt x="12794" y="24081"/>
                  </a:lnTo>
                  <a:lnTo>
                    <a:pt x="13606" y="23834"/>
                  </a:lnTo>
                  <a:lnTo>
                    <a:pt x="14403" y="23559"/>
                  </a:lnTo>
                  <a:lnTo>
                    <a:pt x="15185" y="23298"/>
                  </a:lnTo>
                  <a:lnTo>
                    <a:pt x="15967" y="23009"/>
                  </a:lnTo>
                  <a:lnTo>
                    <a:pt x="16706" y="22719"/>
                  </a:lnTo>
                  <a:lnTo>
                    <a:pt x="17445" y="22429"/>
                  </a:lnTo>
                  <a:lnTo>
                    <a:pt x="18141" y="22125"/>
                  </a:lnTo>
                  <a:lnTo>
                    <a:pt x="18822" y="21821"/>
                  </a:lnTo>
                  <a:lnTo>
                    <a:pt x="19459" y="21516"/>
                  </a:lnTo>
                  <a:lnTo>
                    <a:pt x="20068" y="21212"/>
                  </a:lnTo>
                  <a:lnTo>
                    <a:pt x="20618" y="20922"/>
                  </a:lnTo>
                  <a:lnTo>
                    <a:pt x="21140" y="20618"/>
                  </a:lnTo>
                  <a:lnTo>
                    <a:pt x="21603" y="20328"/>
                  </a:lnTo>
                  <a:lnTo>
                    <a:pt x="22009" y="20053"/>
                  </a:lnTo>
                  <a:lnTo>
                    <a:pt x="22371" y="19778"/>
                  </a:lnTo>
                  <a:lnTo>
                    <a:pt x="22661" y="19531"/>
                  </a:lnTo>
                  <a:lnTo>
                    <a:pt x="22792" y="19401"/>
                  </a:lnTo>
                  <a:lnTo>
                    <a:pt x="22893" y="19285"/>
                  </a:lnTo>
                  <a:lnTo>
                    <a:pt x="22994" y="19169"/>
                  </a:lnTo>
                  <a:lnTo>
                    <a:pt x="23067" y="19053"/>
                  </a:lnTo>
                  <a:lnTo>
                    <a:pt x="23125" y="18937"/>
                  </a:lnTo>
                  <a:lnTo>
                    <a:pt x="23154" y="18836"/>
                  </a:lnTo>
                  <a:lnTo>
                    <a:pt x="23183" y="18720"/>
                  </a:lnTo>
                  <a:lnTo>
                    <a:pt x="23197" y="18590"/>
                  </a:lnTo>
                  <a:lnTo>
                    <a:pt x="23226" y="18256"/>
                  </a:lnTo>
                  <a:lnTo>
                    <a:pt x="23226" y="17851"/>
                  </a:lnTo>
                  <a:lnTo>
                    <a:pt x="23212" y="17373"/>
                  </a:lnTo>
                  <a:lnTo>
                    <a:pt x="23183" y="16822"/>
                  </a:lnTo>
                  <a:lnTo>
                    <a:pt x="23125" y="16228"/>
                  </a:lnTo>
                  <a:lnTo>
                    <a:pt x="23067" y="15576"/>
                  </a:lnTo>
                  <a:lnTo>
                    <a:pt x="22980" y="14866"/>
                  </a:lnTo>
                  <a:lnTo>
                    <a:pt x="22777" y="13345"/>
                  </a:lnTo>
                  <a:lnTo>
                    <a:pt x="22531" y="11722"/>
                  </a:lnTo>
                  <a:lnTo>
                    <a:pt x="22241" y="10027"/>
                  </a:lnTo>
                  <a:lnTo>
                    <a:pt x="21922" y="8317"/>
                  </a:lnTo>
                  <a:lnTo>
                    <a:pt x="21575" y="6651"/>
                  </a:lnTo>
                  <a:lnTo>
                    <a:pt x="21401" y="5840"/>
                  </a:lnTo>
                  <a:lnTo>
                    <a:pt x="21212" y="5057"/>
                  </a:lnTo>
                  <a:lnTo>
                    <a:pt x="21038" y="4318"/>
                  </a:lnTo>
                  <a:lnTo>
                    <a:pt x="20850" y="3608"/>
                  </a:lnTo>
                  <a:lnTo>
                    <a:pt x="20662" y="2942"/>
                  </a:lnTo>
                  <a:lnTo>
                    <a:pt x="20488" y="2333"/>
                  </a:lnTo>
                  <a:lnTo>
                    <a:pt x="20300" y="1783"/>
                  </a:lnTo>
                  <a:lnTo>
                    <a:pt x="20126" y="1290"/>
                  </a:lnTo>
                  <a:lnTo>
                    <a:pt x="19952" y="870"/>
                  </a:lnTo>
                  <a:lnTo>
                    <a:pt x="19792" y="522"/>
                  </a:lnTo>
                  <a:lnTo>
                    <a:pt x="19705" y="377"/>
                  </a:lnTo>
                  <a:lnTo>
                    <a:pt x="19633" y="261"/>
                  </a:lnTo>
                  <a:lnTo>
                    <a:pt x="19546" y="160"/>
                  </a:lnTo>
                  <a:lnTo>
                    <a:pt x="19474" y="87"/>
                  </a:lnTo>
                  <a:lnTo>
                    <a:pt x="19401" y="30"/>
                  </a:lnTo>
                  <a:lnTo>
                    <a:pt x="19329" y="15"/>
                  </a:lnTo>
                  <a:lnTo>
                    <a:pt x="19271"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6" name="Google Shape;1794;p37">
              <a:extLst>
                <a:ext uri="{FF2B5EF4-FFF2-40B4-BE49-F238E27FC236}">
                  <a16:creationId xmlns:a16="http://schemas.microsoft.com/office/drawing/2014/main" id="{29C629D1-22F5-D91E-D4FC-6C719E6B5B14}"/>
                </a:ext>
              </a:extLst>
            </p:cNvPr>
            <p:cNvSpPr/>
            <p:nvPr/>
          </p:nvSpPr>
          <p:spPr>
            <a:xfrm>
              <a:off x="4574450" y="2089400"/>
              <a:ext cx="1038850" cy="1422825"/>
            </a:xfrm>
            <a:custGeom>
              <a:avLst/>
              <a:gdLst/>
              <a:ahLst/>
              <a:cxnLst/>
              <a:rect l="l" t="t" r="r" b="b"/>
              <a:pathLst>
                <a:path w="41554" h="56913" extrusionOk="0">
                  <a:moveTo>
                    <a:pt x="19372" y="1"/>
                  </a:moveTo>
                  <a:lnTo>
                    <a:pt x="10070" y="5144"/>
                  </a:lnTo>
                  <a:lnTo>
                    <a:pt x="3347" y="18213"/>
                  </a:lnTo>
                  <a:lnTo>
                    <a:pt x="3260" y="18474"/>
                  </a:lnTo>
                  <a:lnTo>
                    <a:pt x="3029" y="19227"/>
                  </a:lnTo>
                  <a:lnTo>
                    <a:pt x="2695" y="20415"/>
                  </a:lnTo>
                  <a:lnTo>
                    <a:pt x="2290" y="21980"/>
                  </a:lnTo>
                  <a:lnTo>
                    <a:pt x="2058" y="22878"/>
                  </a:lnTo>
                  <a:lnTo>
                    <a:pt x="1826" y="23864"/>
                  </a:lnTo>
                  <a:lnTo>
                    <a:pt x="1594" y="24907"/>
                  </a:lnTo>
                  <a:lnTo>
                    <a:pt x="1362" y="26008"/>
                  </a:lnTo>
                  <a:lnTo>
                    <a:pt x="1130" y="27153"/>
                  </a:lnTo>
                  <a:lnTo>
                    <a:pt x="913" y="28341"/>
                  </a:lnTo>
                  <a:lnTo>
                    <a:pt x="710" y="29572"/>
                  </a:lnTo>
                  <a:lnTo>
                    <a:pt x="522" y="30833"/>
                  </a:lnTo>
                  <a:lnTo>
                    <a:pt x="363" y="32122"/>
                  </a:lnTo>
                  <a:lnTo>
                    <a:pt x="218" y="33412"/>
                  </a:lnTo>
                  <a:lnTo>
                    <a:pt x="116" y="34716"/>
                  </a:lnTo>
                  <a:lnTo>
                    <a:pt x="73" y="35368"/>
                  </a:lnTo>
                  <a:lnTo>
                    <a:pt x="29" y="36020"/>
                  </a:lnTo>
                  <a:lnTo>
                    <a:pt x="15" y="36672"/>
                  </a:lnTo>
                  <a:lnTo>
                    <a:pt x="0" y="37309"/>
                  </a:lnTo>
                  <a:lnTo>
                    <a:pt x="0" y="37961"/>
                  </a:lnTo>
                  <a:lnTo>
                    <a:pt x="15" y="38599"/>
                  </a:lnTo>
                  <a:lnTo>
                    <a:pt x="29" y="39236"/>
                  </a:lnTo>
                  <a:lnTo>
                    <a:pt x="58" y="39859"/>
                  </a:lnTo>
                  <a:lnTo>
                    <a:pt x="102" y="40482"/>
                  </a:lnTo>
                  <a:lnTo>
                    <a:pt x="174" y="41091"/>
                  </a:lnTo>
                  <a:lnTo>
                    <a:pt x="247" y="41699"/>
                  </a:lnTo>
                  <a:lnTo>
                    <a:pt x="334" y="42293"/>
                  </a:lnTo>
                  <a:lnTo>
                    <a:pt x="435" y="42873"/>
                  </a:lnTo>
                  <a:lnTo>
                    <a:pt x="551" y="43452"/>
                  </a:lnTo>
                  <a:lnTo>
                    <a:pt x="681" y="44017"/>
                  </a:lnTo>
                  <a:lnTo>
                    <a:pt x="826" y="44553"/>
                  </a:lnTo>
                  <a:lnTo>
                    <a:pt x="1000" y="45090"/>
                  </a:lnTo>
                  <a:lnTo>
                    <a:pt x="1188" y="45611"/>
                  </a:lnTo>
                  <a:lnTo>
                    <a:pt x="1377" y="46104"/>
                  </a:lnTo>
                  <a:lnTo>
                    <a:pt x="1609" y="46596"/>
                  </a:lnTo>
                  <a:lnTo>
                    <a:pt x="1840" y="47060"/>
                  </a:lnTo>
                  <a:lnTo>
                    <a:pt x="2101" y="47509"/>
                  </a:lnTo>
                  <a:lnTo>
                    <a:pt x="2377" y="47944"/>
                  </a:lnTo>
                  <a:lnTo>
                    <a:pt x="2681" y="48350"/>
                  </a:lnTo>
                  <a:lnTo>
                    <a:pt x="3000" y="48726"/>
                  </a:lnTo>
                  <a:lnTo>
                    <a:pt x="3347" y="49103"/>
                  </a:lnTo>
                  <a:lnTo>
                    <a:pt x="3709" y="49451"/>
                  </a:lnTo>
                  <a:lnTo>
                    <a:pt x="4101" y="49784"/>
                  </a:lnTo>
                  <a:lnTo>
                    <a:pt x="4521" y="50117"/>
                  </a:lnTo>
                  <a:lnTo>
                    <a:pt x="4970" y="50436"/>
                  </a:lnTo>
                  <a:lnTo>
                    <a:pt x="5434" y="50755"/>
                  </a:lnTo>
                  <a:lnTo>
                    <a:pt x="5926" y="51059"/>
                  </a:lnTo>
                  <a:lnTo>
                    <a:pt x="6448" y="51349"/>
                  </a:lnTo>
                  <a:lnTo>
                    <a:pt x="6984" y="51638"/>
                  </a:lnTo>
                  <a:lnTo>
                    <a:pt x="7534" y="51914"/>
                  </a:lnTo>
                  <a:lnTo>
                    <a:pt x="8114" y="52189"/>
                  </a:lnTo>
                  <a:lnTo>
                    <a:pt x="8708" y="52450"/>
                  </a:lnTo>
                  <a:lnTo>
                    <a:pt x="9317" y="52696"/>
                  </a:lnTo>
                  <a:lnTo>
                    <a:pt x="9940" y="52942"/>
                  </a:lnTo>
                  <a:lnTo>
                    <a:pt x="10592" y="53189"/>
                  </a:lnTo>
                  <a:lnTo>
                    <a:pt x="11244" y="53406"/>
                  </a:lnTo>
                  <a:lnTo>
                    <a:pt x="11910" y="53638"/>
                  </a:lnTo>
                  <a:lnTo>
                    <a:pt x="12591" y="53841"/>
                  </a:lnTo>
                  <a:lnTo>
                    <a:pt x="13287" y="54058"/>
                  </a:lnTo>
                  <a:lnTo>
                    <a:pt x="13982" y="54246"/>
                  </a:lnTo>
                  <a:lnTo>
                    <a:pt x="14692" y="54435"/>
                  </a:lnTo>
                  <a:lnTo>
                    <a:pt x="15402" y="54623"/>
                  </a:lnTo>
                  <a:lnTo>
                    <a:pt x="16126" y="54797"/>
                  </a:lnTo>
                  <a:lnTo>
                    <a:pt x="17590" y="55130"/>
                  </a:lnTo>
                  <a:lnTo>
                    <a:pt x="19067" y="55420"/>
                  </a:lnTo>
                  <a:lnTo>
                    <a:pt x="20545" y="55695"/>
                  </a:lnTo>
                  <a:lnTo>
                    <a:pt x="22023" y="55942"/>
                  </a:lnTo>
                  <a:lnTo>
                    <a:pt x="23487" y="56144"/>
                  </a:lnTo>
                  <a:lnTo>
                    <a:pt x="24935" y="56333"/>
                  </a:lnTo>
                  <a:lnTo>
                    <a:pt x="26341" y="56492"/>
                  </a:lnTo>
                  <a:lnTo>
                    <a:pt x="27732" y="56623"/>
                  </a:lnTo>
                  <a:lnTo>
                    <a:pt x="29065" y="56738"/>
                  </a:lnTo>
                  <a:lnTo>
                    <a:pt x="30354" y="56811"/>
                  </a:lnTo>
                  <a:lnTo>
                    <a:pt x="31571" y="56869"/>
                  </a:lnTo>
                  <a:lnTo>
                    <a:pt x="32716" y="56912"/>
                  </a:lnTo>
                  <a:lnTo>
                    <a:pt x="34788" y="56912"/>
                  </a:lnTo>
                  <a:lnTo>
                    <a:pt x="35672" y="56869"/>
                  </a:lnTo>
                  <a:lnTo>
                    <a:pt x="36468" y="56811"/>
                  </a:lnTo>
                  <a:lnTo>
                    <a:pt x="37149" y="56738"/>
                  </a:lnTo>
                  <a:lnTo>
                    <a:pt x="37439" y="56695"/>
                  </a:lnTo>
                  <a:lnTo>
                    <a:pt x="37700" y="56637"/>
                  </a:lnTo>
                  <a:lnTo>
                    <a:pt x="37932" y="56579"/>
                  </a:lnTo>
                  <a:lnTo>
                    <a:pt x="38135" y="56521"/>
                  </a:lnTo>
                  <a:lnTo>
                    <a:pt x="38294" y="56449"/>
                  </a:lnTo>
                  <a:lnTo>
                    <a:pt x="38424" y="56376"/>
                  </a:lnTo>
                  <a:lnTo>
                    <a:pt x="38526" y="56304"/>
                  </a:lnTo>
                  <a:lnTo>
                    <a:pt x="38584" y="56217"/>
                  </a:lnTo>
                  <a:lnTo>
                    <a:pt x="38656" y="56000"/>
                  </a:lnTo>
                  <a:lnTo>
                    <a:pt x="38743" y="55666"/>
                  </a:lnTo>
                  <a:lnTo>
                    <a:pt x="38830" y="55246"/>
                  </a:lnTo>
                  <a:lnTo>
                    <a:pt x="38931" y="54739"/>
                  </a:lnTo>
                  <a:lnTo>
                    <a:pt x="39149" y="53464"/>
                  </a:lnTo>
                  <a:lnTo>
                    <a:pt x="39381" y="51914"/>
                  </a:lnTo>
                  <a:lnTo>
                    <a:pt x="39612" y="50146"/>
                  </a:lnTo>
                  <a:lnTo>
                    <a:pt x="39873" y="48234"/>
                  </a:lnTo>
                  <a:lnTo>
                    <a:pt x="40120" y="46220"/>
                  </a:lnTo>
                  <a:lnTo>
                    <a:pt x="40366" y="44177"/>
                  </a:lnTo>
                  <a:lnTo>
                    <a:pt x="40815" y="40192"/>
                  </a:lnTo>
                  <a:lnTo>
                    <a:pt x="41192" y="36759"/>
                  </a:lnTo>
                  <a:lnTo>
                    <a:pt x="41554" y="33455"/>
                  </a:lnTo>
                  <a:lnTo>
                    <a:pt x="40163" y="20980"/>
                  </a:lnTo>
                  <a:lnTo>
                    <a:pt x="39569" y="1580"/>
                  </a:lnTo>
                  <a:lnTo>
                    <a:pt x="19372"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7" name="Google Shape;1795;p37">
              <a:extLst>
                <a:ext uri="{FF2B5EF4-FFF2-40B4-BE49-F238E27FC236}">
                  <a16:creationId xmlns:a16="http://schemas.microsoft.com/office/drawing/2014/main" id="{ECF6D58B-3E2D-48F2-34E5-CEB1A15CD9B4}"/>
                </a:ext>
              </a:extLst>
            </p:cNvPr>
            <p:cNvSpPr/>
            <p:nvPr/>
          </p:nvSpPr>
          <p:spPr>
            <a:xfrm>
              <a:off x="376725" y="3134400"/>
              <a:ext cx="563625" cy="476700"/>
            </a:xfrm>
            <a:custGeom>
              <a:avLst/>
              <a:gdLst/>
              <a:ahLst/>
              <a:cxnLst/>
              <a:rect l="l" t="t" r="r" b="b"/>
              <a:pathLst>
                <a:path w="22545" h="19068" extrusionOk="0">
                  <a:moveTo>
                    <a:pt x="22124" y="1"/>
                  </a:moveTo>
                  <a:lnTo>
                    <a:pt x="17865" y="479"/>
                  </a:lnTo>
                  <a:lnTo>
                    <a:pt x="13851" y="957"/>
                  </a:lnTo>
                  <a:lnTo>
                    <a:pt x="10157" y="1421"/>
                  </a:lnTo>
                  <a:lnTo>
                    <a:pt x="8461" y="1638"/>
                  </a:lnTo>
                  <a:lnTo>
                    <a:pt x="6882" y="1870"/>
                  </a:lnTo>
                  <a:lnTo>
                    <a:pt x="5448" y="2072"/>
                  </a:lnTo>
                  <a:lnTo>
                    <a:pt x="4144" y="2290"/>
                  </a:lnTo>
                  <a:lnTo>
                    <a:pt x="2999" y="2493"/>
                  </a:lnTo>
                  <a:lnTo>
                    <a:pt x="2014" y="2681"/>
                  </a:lnTo>
                  <a:lnTo>
                    <a:pt x="1217" y="2855"/>
                  </a:lnTo>
                  <a:lnTo>
                    <a:pt x="884" y="2942"/>
                  </a:lnTo>
                  <a:lnTo>
                    <a:pt x="609" y="3029"/>
                  </a:lnTo>
                  <a:lnTo>
                    <a:pt x="377" y="3116"/>
                  </a:lnTo>
                  <a:lnTo>
                    <a:pt x="203" y="3188"/>
                  </a:lnTo>
                  <a:lnTo>
                    <a:pt x="87" y="3261"/>
                  </a:lnTo>
                  <a:lnTo>
                    <a:pt x="43" y="3304"/>
                  </a:lnTo>
                  <a:lnTo>
                    <a:pt x="14" y="3333"/>
                  </a:lnTo>
                  <a:lnTo>
                    <a:pt x="0" y="3376"/>
                  </a:lnTo>
                  <a:lnTo>
                    <a:pt x="0" y="3420"/>
                  </a:lnTo>
                  <a:lnTo>
                    <a:pt x="29" y="3550"/>
                  </a:lnTo>
                  <a:lnTo>
                    <a:pt x="101" y="3695"/>
                  </a:lnTo>
                  <a:lnTo>
                    <a:pt x="203" y="3884"/>
                  </a:lnTo>
                  <a:lnTo>
                    <a:pt x="362" y="4115"/>
                  </a:lnTo>
                  <a:lnTo>
                    <a:pt x="551" y="4362"/>
                  </a:lnTo>
                  <a:lnTo>
                    <a:pt x="768" y="4651"/>
                  </a:lnTo>
                  <a:lnTo>
                    <a:pt x="1029" y="4970"/>
                  </a:lnTo>
                  <a:lnTo>
                    <a:pt x="1666" y="5680"/>
                  </a:lnTo>
                  <a:lnTo>
                    <a:pt x="2420" y="6506"/>
                  </a:lnTo>
                  <a:lnTo>
                    <a:pt x="3318" y="7433"/>
                  </a:lnTo>
                  <a:lnTo>
                    <a:pt x="4318" y="8448"/>
                  </a:lnTo>
                  <a:lnTo>
                    <a:pt x="5419" y="9563"/>
                  </a:lnTo>
                  <a:lnTo>
                    <a:pt x="6621" y="10737"/>
                  </a:lnTo>
                  <a:lnTo>
                    <a:pt x="7911" y="11997"/>
                  </a:lnTo>
                  <a:lnTo>
                    <a:pt x="9287" y="13316"/>
                  </a:lnTo>
                  <a:lnTo>
                    <a:pt x="12243" y="16112"/>
                  </a:lnTo>
                  <a:lnTo>
                    <a:pt x="15401" y="19068"/>
                  </a:lnTo>
                  <a:lnTo>
                    <a:pt x="15764" y="18865"/>
                  </a:lnTo>
                  <a:lnTo>
                    <a:pt x="16097" y="18648"/>
                  </a:lnTo>
                  <a:lnTo>
                    <a:pt x="16430" y="18430"/>
                  </a:lnTo>
                  <a:lnTo>
                    <a:pt x="16749" y="18198"/>
                  </a:lnTo>
                  <a:lnTo>
                    <a:pt x="17068" y="17967"/>
                  </a:lnTo>
                  <a:lnTo>
                    <a:pt x="17372" y="17735"/>
                  </a:lnTo>
                  <a:lnTo>
                    <a:pt x="17662" y="17488"/>
                  </a:lnTo>
                  <a:lnTo>
                    <a:pt x="17937" y="17228"/>
                  </a:lnTo>
                  <a:lnTo>
                    <a:pt x="18212" y="16981"/>
                  </a:lnTo>
                  <a:lnTo>
                    <a:pt x="18473" y="16721"/>
                  </a:lnTo>
                  <a:lnTo>
                    <a:pt x="18719" y="16445"/>
                  </a:lnTo>
                  <a:lnTo>
                    <a:pt x="18966" y="16184"/>
                  </a:lnTo>
                  <a:lnTo>
                    <a:pt x="19183" y="15909"/>
                  </a:lnTo>
                  <a:lnTo>
                    <a:pt x="19415" y="15619"/>
                  </a:lnTo>
                  <a:lnTo>
                    <a:pt x="19618" y="15330"/>
                  </a:lnTo>
                  <a:lnTo>
                    <a:pt x="19835" y="15054"/>
                  </a:lnTo>
                  <a:lnTo>
                    <a:pt x="20023" y="14750"/>
                  </a:lnTo>
                  <a:lnTo>
                    <a:pt x="20212" y="14460"/>
                  </a:lnTo>
                  <a:lnTo>
                    <a:pt x="20386" y="14156"/>
                  </a:lnTo>
                  <a:lnTo>
                    <a:pt x="20559" y="13852"/>
                  </a:lnTo>
                  <a:lnTo>
                    <a:pt x="20864" y="13243"/>
                  </a:lnTo>
                  <a:lnTo>
                    <a:pt x="21153" y="12606"/>
                  </a:lnTo>
                  <a:lnTo>
                    <a:pt x="21400" y="11968"/>
                  </a:lnTo>
                  <a:lnTo>
                    <a:pt x="21632" y="11331"/>
                  </a:lnTo>
                  <a:lnTo>
                    <a:pt x="21820" y="10679"/>
                  </a:lnTo>
                  <a:lnTo>
                    <a:pt x="21994" y="10012"/>
                  </a:lnTo>
                  <a:lnTo>
                    <a:pt x="22139" y="9346"/>
                  </a:lnTo>
                  <a:lnTo>
                    <a:pt x="22255" y="8694"/>
                  </a:lnTo>
                  <a:lnTo>
                    <a:pt x="22356" y="8027"/>
                  </a:lnTo>
                  <a:lnTo>
                    <a:pt x="22428" y="7361"/>
                  </a:lnTo>
                  <a:lnTo>
                    <a:pt x="22486" y="6694"/>
                  </a:lnTo>
                  <a:lnTo>
                    <a:pt x="22515" y="6042"/>
                  </a:lnTo>
                  <a:lnTo>
                    <a:pt x="22544" y="5390"/>
                  </a:lnTo>
                  <a:lnTo>
                    <a:pt x="22544" y="4738"/>
                  </a:lnTo>
                  <a:lnTo>
                    <a:pt x="22530" y="4101"/>
                  </a:lnTo>
                  <a:lnTo>
                    <a:pt x="22501" y="3478"/>
                  </a:lnTo>
                  <a:lnTo>
                    <a:pt x="22472" y="2855"/>
                  </a:lnTo>
                  <a:lnTo>
                    <a:pt x="22414" y="2261"/>
                  </a:lnTo>
                  <a:lnTo>
                    <a:pt x="22356" y="1667"/>
                  </a:lnTo>
                  <a:lnTo>
                    <a:pt x="22284" y="1102"/>
                  </a:lnTo>
                  <a:lnTo>
                    <a:pt x="22211" y="537"/>
                  </a:lnTo>
                  <a:lnTo>
                    <a:pt x="22124" y="1"/>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8" name="Google Shape;1796;p37">
              <a:extLst>
                <a:ext uri="{FF2B5EF4-FFF2-40B4-BE49-F238E27FC236}">
                  <a16:creationId xmlns:a16="http://schemas.microsoft.com/office/drawing/2014/main" id="{70D82FA3-04ED-AD51-1CC8-D9DFE54CDBE5}"/>
                </a:ext>
              </a:extLst>
            </p:cNvPr>
            <p:cNvSpPr/>
            <p:nvPr/>
          </p:nvSpPr>
          <p:spPr>
            <a:xfrm>
              <a:off x="1936050" y="1025925"/>
              <a:ext cx="1113500" cy="1221800"/>
            </a:xfrm>
            <a:custGeom>
              <a:avLst/>
              <a:gdLst/>
              <a:ahLst/>
              <a:cxnLst/>
              <a:rect l="l" t="t" r="r" b="b"/>
              <a:pathLst>
                <a:path w="44540" h="48872" extrusionOk="0">
                  <a:moveTo>
                    <a:pt x="7738" y="1"/>
                  </a:moveTo>
                  <a:lnTo>
                    <a:pt x="7622" y="30"/>
                  </a:lnTo>
                  <a:lnTo>
                    <a:pt x="7520" y="59"/>
                  </a:lnTo>
                  <a:lnTo>
                    <a:pt x="7419" y="117"/>
                  </a:lnTo>
                  <a:lnTo>
                    <a:pt x="7318" y="175"/>
                  </a:lnTo>
                  <a:lnTo>
                    <a:pt x="7231" y="262"/>
                  </a:lnTo>
                  <a:lnTo>
                    <a:pt x="7158" y="349"/>
                  </a:lnTo>
                  <a:lnTo>
                    <a:pt x="7086" y="436"/>
                  </a:lnTo>
                  <a:lnTo>
                    <a:pt x="7028" y="551"/>
                  </a:lnTo>
                  <a:lnTo>
                    <a:pt x="6970" y="667"/>
                  </a:lnTo>
                  <a:lnTo>
                    <a:pt x="6926" y="783"/>
                  </a:lnTo>
                  <a:lnTo>
                    <a:pt x="6883" y="914"/>
                  </a:lnTo>
                  <a:lnTo>
                    <a:pt x="6854" y="1044"/>
                  </a:lnTo>
                  <a:lnTo>
                    <a:pt x="6825" y="1348"/>
                  </a:lnTo>
                  <a:lnTo>
                    <a:pt x="6810" y="1653"/>
                  </a:lnTo>
                  <a:lnTo>
                    <a:pt x="6825" y="2000"/>
                  </a:lnTo>
                  <a:lnTo>
                    <a:pt x="6854" y="2363"/>
                  </a:lnTo>
                  <a:lnTo>
                    <a:pt x="6912" y="2739"/>
                  </a:lnTo>
                  <a:lnTo>
                    <a:pt x="6999" y="3130"/>
                  </a:lnTo>
                  <a:lnTo>
                    <a:pt x="7100" y="3536"/>
                  </a:lnTo>
                  <a:lnTo>
                    <a:pt x="7202" y="3942"/>
                  </a:lnTo>
                  <a:lnTo>
                    <a:pt x="7332" y="4362"/>
                  </a:lnTo>
                  <a:lnTo>
                    <a:pt x="7462" y="4782"/>
                  </a:lnTo>
                  <a:lnTo>
                    <a:pt x="7767" y="5623"/>
                  </a:lnTo>
                  <a:lnTo>
                    <a:pt x="8100" y="6448"/>
                  </a:lnTo>
                  <a:lnTo>
                    <a:pt x="8419" y="7231"/>
                  </a:lnTo>
                  <a:lnTo>
                    <a:pt x="8752" y="7941"/>
                  </a:lnTo>
                  <a:lnTo>
                    <a:pt x="9056" y="8578"/>
                  </a:lnTo>
                  <a:lnTo>
                    <a:pt x="9520" y="9520"/>
                  </a:lnTo>
                  <a:lnTo>
                    <a:pt x="9694" y="9882"/>
                  </a:lnTo>
                  <a:lnTo>
                    <a:pt x="9694" y="9882"/>
                  </a:lnTo>
                  <a:lnTo>
                    <a:pt x="9360" y="9621"/>
                  </a:lnTo>
                  <a:lnTo>
                    <a:pt x="8448" y="8955"/>
                  </a:lnTo>
                  <a:lnTo>
                    <a:pt x="7839" y="8520"/>
                  </a:lnTo>
                  <a:lnTo>
                    <a:pt x="7144" y="8057"/>
                  </a:lnTo>
                  <a:lnTo>
                    <a:pt x="6390" y="7579"/>
                  </a:lnTo>
                  <a:lnTo>
                    <a:pt x="5622" y="7100"/>
                  </a:lnTo>
                  <a:lnTo>
                    <a:pt x="5217" y="6883"/>
                  </a:lnTo>
                  <a:lnTo>
                    <a:pt x="4826" y="6666"/>
                  </a:lnTo>
                  <a:lnTo>
                    <a:pt x="4434" y="6448"/>
                  </a:lnTo>
                  <a:lnTo>
                    <a:pt x="4043" y="6260"/>
                  </a:lnTo>
                  <a:lnTo>
                    <a:pt x="3666" y="6086"/>
                  </a:lnTo>
                  <a:lnTo>
                    <a:pt x="3290" y="5941"/>
                  </a:lnTo>
                  <a:lnTo>
                    <a:pt x="2942" y="5811"/>
                  </a:lnTo>
                  <a:lnTo>
                    <a:pt x="2594" y="5695"/>
                  </a:lnTo>
                  <a:lnTo>
                    <a:pt x="2276" y="5623"/>
                  </a:lnTo>
                  <a:lnTo>
                    <a:pt x="1986" y="5579"/>
                  </a:lnTo>
                  <a:lnTo>
                    <a:pt x="1710" y="5565"/>
                  </a:lnTo>
                  <a:lnTo>
                    <a:pt x="1580" y="5579"/>
                  </a:lnTo>
                  <a:lnTo>
                    <a:pt x="1464" y="5594"/>
                  </a:lnTo>
                  <a:lnTo>
                    <a:pt x="1348" y="5623"/>
                  </a:lnTo>
                  <a:lnTo>
                    <a:pt x="1232" y="5666"/>
                  </a:lnTo>
                  <a:lnTo>
                    <a:pt x="1145" y="5709"/>
                  </a:lnTo>
                  <a:lnTo>
                    <a:pt x="1058" y="5767"/>
                  </a:lnTo>
                  <a:lnTo>
                    <a:pt x="972" y="5840"/>
                  </a:lnTo>
                  <a:lnTo>
                    <a:pt x="899" y="5912"/>
                  </a:lnTo>
                  <a:lnTo>
                    <a:pt x="841" y="6014"/>
                  </a:lnTo>
                  <a:lnTo>
                    <a:pt x="798" y="6115"/>
                  </a:lnTo>
                  <a:lnTo>
                    <a:pt x="754" y="6231"/>
                  </a:lnTo>
                  <a:lnTo>
                    <a:pt x="725" y="6347"/>
                  </a:lnTo>
                  <a:lnTo>
                    <a:pt x="711" y="6477"/>
                  </a:lnTo>
                  <a:lnTo>
                    <a:pt x="696" y="6593"/>
                  </a:lnTo>
                  <a:lnTo>
                    <a:pt x="711" y="6738"/>
                  </a:lnTo>
                  <a:lnTo>
                    <a:pt x="725" y="6869"/>
                  </a:lnTo>
                  <a:lnTo>
                    <a:pt x="754" y="7013"/>
                  </a:lnTo>
                  <a:lnTo>
                    <a:pt x="798" y="7158"/>
                  </a:lnTo>
                  <a:lnTo>
                    <a:pt x="899" y="7448"/>
                  </a:lnTo>
                  <a:lnTo>
                    <a:pt x="1044" y="7767"/>
                  </a:lnTo>
                  <a:lnTo>
                    <a:pt x="1218" y="8086"/>
                  </a:lnTo>
                  <a:lnTo>
                    <a:pt x="1421" y="8419"/>
                  </a:lnTo>
                  <a:lnTo>
                    <a:pt x="1653" y="8752"/>
                  </a:lnTo>
                  <a:lnTo>
                    <a:pt x="1913" y="9100"/>
                  </a:lnTo>
                  <a:lnTo>
                    <a:pt x="2189" y="9448"/>
                  </a:lnTo>
                  <a:lnTo>
                    <a:pt x="2478" y="9795"/>
                  </a:lnTo>
                  <a:lnTo>
                    <a:pt x="2797" y="10143"/>
                  </a:lnTo>
                  <a:lnTo>
                    <a:pt x="3116" y="10491"/>
                  </a:lnTo>
                  <a:lnTo>
                    <a:pt x="3782" y="11157"/>
                  </a:lnTo>
                  <a:lnTo>
                    <a:pt x="4463" y="11809"/>
                  </a:lnTo>
                  <a:lnTo>
                    <a:pt x="5130" y="12432"/>
                  </a:lnTo>
                  <a:lnTo>
                    <a:pt x="5767" y="12983"/>
                  </a:lnTo>
                  <a:lnTo>
                    <a:pt x="6332" y="13461"/>
                  </a:lnTo>
                  <a:lnTo>
                    <a:pt x="7187" y="14171"/>
                  </a:lnTo>
                  <a:lnTo>
                    <a:pt x="7520" y="14432"/>
                  </a:lnTo>
                  <a:lnTo>
                    <a:pt x="7202" y="14287"/>
                  </a:lnTo>
                  <a:lnTo>
                    <a:pt x="6825" y="14142"/>
                  </a:lnTo>
                  <a:lnTo>
                    <a:pt x="6347" y="13954"/>
                  </a:lnTo>
                  <a:lnTo>
                    <a:pt x="5782" y="13751"/>
                  </a:lnTo>
                  <a:lnTo>
                    <a:pt x="5144" y="13533"/>
                  </a:lnTo>
                  <a:lnTo>
                    <a:pt x="4463" y="13331"/>
                  </a:lnTo>
                  <a:lnTo>
                    <a:pt x="3753" y="13142"/>
                  </a:lnTo>
                  <a:lnTo>
                    <a:pt x="3406" y="13070"/>
                  </a:lnTo>
                  <a:lnTo>
                    <a:pt x="3058" y="12997"/>
                  </a:lnTo>
                  <a:lnTo>
                    <a:pt x="2710" y="12939"/>
                  </a:lnTo>
                  <a:lnTo>
                    <a:pt x="2377" y="12896"/>
                  </a:lnTo>
                  <a:lnTo>
                    <a:pt x="2058" y="12881"/>
                  </a:lnTo>
                  <a:lnTo>
                    <a:pt x="1739" y="12867"/>
                  </a:lnTo>
                  <a:lnTo>
                    <a:pt x="1450" y="12896"/>
                  </a:lnTo>
                  <a:lnTo>
                    <a:pt x="1174" y="12925"/>
                  </a:lnTo>
                  <a:lnTo>
                    <a:pt x="928" y="12983"/>
                  </a:lnTo>
                  <a:lnTo>
                    <a:pt x="696" y="13070"/>
                  </a:lnTo>
                  <a:lnTo>
                    <a:pt x="595" y="13128"/>
                  </a:lnTo>
                  <a:lnTo>
                    <a:pt x="493" y="13186"/>
                  </a:lnTo>
                  <a:lnTo>
                    <a:pt x="406" y="13258"/>
                  </a:lnTo>
                  <a:lnTo>
                    <a:pt x="320" y="13331"/>
                  </a:lnTo>
                  <a:lnTo>
                    <a:pt x="247" y="13417"/>
                  </a:lnTo>
                  <a:lnTo>
                    <a:pt x="189" y="13504"/>
                  </a:lnTo>
                  <a:lnTo>
                    <a:pt x="131" y="13606"/>
                  </a:lnTo>
                  <a:lnTo>
                    <a:pt x="88" y="13707"/>
                  </a:lnTo>
                  <a:lnTo>
                    <a:pt x="44" y="13823"/>
                  </a:lnTo>
                  <a:lnTo>
                    <a:pt x="15" y="13954"/>
                  </a:lnTo>
                  <a:lnTo>
                    <a:pt x="1" y="14084"/>
                  </a:lnTo>
                  <a:lnTo>
                    <a:pt x="1" y="14229"/>
                  </a:lnTo>
                  <a:lnTo>
                    <a:pt x="1" y="14374"/>
                  </a:lnTo>
                  <a:lnTo>
                    <a:pt x="30" y="14533"/>
                  </a:lnTo>
                  <a:lnTo>
                    <a:pt x="73" y="14678"/>
                  </a:lnTo>
                  <a:lnTo>
                    <a:pt x="117" y="14837"/>
                  </a:lnTo>
                  <a:lnTo>
                    <a:pt x="189" y="14982"/>
                  </a:lnTo>
                  <a:lnTo>
                    <a:pt x="262" y="15142"/>
                  </a:lnTo>
                  <a:lnTo>
                    <a:pt x="363" y="15286"/>
                  </a:lnTo>
                  <a:lnTo>
                    <a:pt x="464" y="15446"/>
                  </a:lnTo>
                  <a:lnTo>
                    <a:pt x="580" y="15591"/>
                  </a:lnTo>
                  <a:lnTo>
                    <a:pt x="711" y="15750"/>
                  </a:lnTo>
                  <a:lnTo>
                    <a:pt x="1001" y="16054"/>
                  </a:lnTo>
                  <a:lnTo>
                    <a:pt x="1334" y="16344"/>
                  </a:lnTo>
                  <a:lnTo>
                    <a:pt x="1696" y="16648"/>
                  </a:lnTo>
                  <a:lnTo>
                    <a:pt x="2102" y="16953"/>
                  </a:lnTo>
                  <a:lnTo>
                    <a:pt x="2522" y="17242"/>
                  </a:lnTo>
                  <a:lnTo>
                    <a:pt x="2971" y="17532"/>
                  </a:lnTo>
                  <a:lnTo>
                    <a:pt x="3449" y="17822"/>
                  </a:lnTo>
                  <a:lnTo>
                    <a:pt x="3927" y="18097"/>
                  </a:lnTo>
                  <a:lnTo>
                    <a:pt x="4434" y="18358"/>
                  </a:lnTo>
                  <a:lnTo>
                    <a:pt x="4927" y="18633"/>
                  </a:lnTo>
                  <a:lnTo>
                    <a:pt x="5449" y="18880"/>
                  </a:lnTo>
                  <a:lnTo>
                    <a:pt x="6463" y="19372"/>
                  </a:lnTo>
                  <a:lnTo>
                    <a:pt x="7448" y="19807"/>
                  </a:lnTo>
                  <a:lnTo>
                    <a:pt x="8361" y="20198"/>
                  </a:lnTo>
                  <a:lnTo>
                    <a:pt x="9187" y="20517"/>
                  </a:lnTo>
                  <a:lnTo>
                    <a:pt x="9882" y="20792"/>
                  </a:lnTo>
                  <a:lnTo>
                    <a:pt x="10418" y="20995"/>
                  </a:lnTo>
                  <a:lnTo>
                    <a:pt x="10882" y="21154"/>
                  </a:lnTo>
                  <a:lnTo>
                    <a:pt x="11259" y="21951"/>
                  </a:lnTo>
                  <a:lnTo>
                    <a:pt x="11664" y="22734"/>
                  </a:lnTo>
                  <a:lnTo>
                    <a:pt x="12055" y="23516"/>
                  </a:lnTo>
                  <a:lnTo>
                    <a:pt x="12476" y="24284"/>
                  </a:lnTo>
                  <a:lnTo>
                    <a:pt x="12910" y="25037"/>
                  </a:lnTo>
                  <a:lnTo>
                    <a:pt x="13345" y="25776"/>
                  </a:lnTo>
                  <a:lnTo>
                    <a:pt x="13809" y="26515"/>
                  </a:lnTo>
                  <a:lnTo>
                    <a:pt x="14272" y="27240"/>
                  </a:lnTo>
                  <a:lnTo>
                    <a:pt x="14736" y="27950"/>
                  </a:lnTo>
                  <a:lnTo>
                    <a:pt x="15214" y="28660"/>
                  </a:lnTo>
                  <a:lnTo>
                    <a:pt x="15707" y="29355"/>
                  </a:lnTo>
                  <a:lnTo>
                    <a:pt x="16199" y="30036"/>
                  </a:lnTo>
                  <a:lnTo>
                    <a:pt x="16706" y="30717"/>
                  </a:lnTo>
                  <a:lnTo>
                    <a:pt x="17213" y="31383"/>
                  </a:lnTo>
                  <a:lnTo>
                    <a:pt x="17735" y="32035"/>
                  </a:lnTo>
                  <a:lnTo>
                    <a:pt x="18242" y="32673"/>
                  </a:lnTo>
                  <a:lnTo>
                    <a:pt x="18778" y="33310"/>
                  </a:lnTo>
                  <a:lnTo>
                    <a:pt x="19300" y="33919"/>
                  </a:lnTo>
                  <a:lnTo>
                    <a:pt x="19836" y="34527"/>
                  </a:lnTo>
                  <a:lnTo>
                    <a:pt x="20357" y="35136"/>
                  </a:lnTo>
                  <a:lnTo>
                    <a:pt x="20893" y="35716"/>
                  </a:lnTo>
                  <a:lnTo>
                    <a:pt x="21430" y="36295"/>
                  </a:lnTo>
                  <a:lnTo>
                    <a:pt x="22516" y="37411"/>
                  </a:lnTo>
                  <a:lnTo>
                    <a:pt x="23574" y="38483"/>
                  </a:lnTo>
                  <a:lnTo>
                    <a:pt x="24646" y="39497"/>
                  </a:lnTo>
                  <a:lnTo>
                    <a:pt x="25689" y="40482"/>
                  </a:lnTo>
                  <a:lnTo>
                    <a:pt x="26718" y="41395"/>
                  </a:lnTo>
                  <a:lnTo>
                    <a:pt x="27732" y="42279"/>
                  </a:lnTo>
                  <a:lnTo>
                    <a:pt x="28717" y="43105"/>
                  </a:lnTo>
                  <a:lnTo>
                    <a:pt x="29659" y="43873"/>
                  </a:lnTo>
                  <a:lnTo>
                    <a:pt x="30572" y="44597"/>
                  </a:lnTo>
                  <a:lnTo>
                    <a:pt x="31427" y="45264"/>
                  </a:lnTo>
                  <a:lnTo>
                    <a:pt x="32253" y="45872"/>
                  </a:lnTo>
                  <a:lnTo>
                    <a:pt x="33006" y="46437"/>
                  </a:lnTo>
                  <a:lnTo>
                    <a:pt x="33716" y="46944"/>
                  </a:lnTo>
                  <a:lnTo>
                    <a:pt x="34919" y="47770"/>
                  </a:lnTo>
                  <a:lnTo>
                    <a:pt x="35846" y="48379"/>
                  </a:lnTo>
                  <a:lnTo>
                    <a:pt x="36425" y="48755"/>
                  </a:lnTo>
                  <a:lnTo>
                    <a:pt x="36628" y="48871"/>
                  </a:lnTo>
                  <a:lnTo>
                    <a:pt x="37077" y="48393"/>
                  </a:lnTo>
                  <a:lnTo>
                    <a:pt x="37599" y="47828"/>
                  </a:lnTo>
                  <a:lnTo>
                    <a:pt x="38265" y="47118"/>
                  </a:lnTo>
                  <a:lnTo>
                    <a:pt x="39033" y="46263"/>
                  </a:lnTo>
                  <a:lnTo>
                    <a:pt x="39874" y="45307"/>
                  </a:lnTo>
                  <a:lnTo>
                    <a:pt x="40728" y="44278"/>
                  </a:lnTo>
                  <a:lnTo>
                    <a:pt x="41598" y="43235"/>
                  </a:lnTo>
                  <a:lnTo>
                    <a:pt x="42018" y="42699"/>
                  </a:lnTo>
                  <a:lnTo>
                    <a:pt x="42409" y="42178"/>
                  </a:lnTo>
                  <a:lnTo>
                    <a:pt x="42786" y="41670"/>
                  </a:lnTo>
                  <a:lnTo>
                    <a:pt x="43148" y="41163"/>
                  </a:lnTo>
                  <a:lnTo>
                    <a:pt x="43467" y="40671"/>
                  </a:lnTo>
                  <a:lnTo>
                    <a:pt x="43757" y="40207"/>
                  </a:lnTo>
                  <a:lnTo>
                    <a:pt x="44017" y="39772"/>
                  </a:lnTo>
                  <a:lnTo>
                    <a:pt x="44220" y="39352"/>
                  </a:lnTo>
                  <a:lnTo>
                    <a:pt x="44380" y="38976"/>
                  </a:lnTo>
                  <a:lnTo>
                    <a:pt x="44438" y="38802"/>
                  </a:lnTo>
                  <a:lnTo>
                    <a:pt x="44481" y="38628"/>
                  </a:lnTo>
                  <a:lnTo>
                    <a:pt x="44525" y="38483"/>
                  </a:lnTo>
                  <a:lnTo>
                    <a:pt x="44539" y="38338"/>
                  </a:lnTo>
                  <a:lnTo>
                    <a:pt x="44539" y="38193"/>
                  </a:lnTo>
                  <a:lnTo>
                    <a:pt x="44525" y="38077"/>
                  </a:lnTo>
                  <a:lnTo>
                    <a:pt x="44496" y="37961"/>
                  </a:lnTo>
                  <a:lnTo>
                    <a:pt x="44438" y="37874"/>
                  </a:lnTo>
                  <a:lnTo>
                    <a:pt x="44380" y="37787"/>
                  </a:lnTo>
                  <a:lnTo>
                    <a:pt x="44293" y="37715"/>
                  </a:lnTo>
                  <a:lnTo>
                    <a:pt x="44177" y="37657"/>
                  </a:lnTo>
                  <a:lnTo>
                    <a:pt x="44061" y="37628"/>
                  </a:lnTo>
                  <a:lnTo>
                    <a:pt x="43916" y="37599"/>
                  </a:lnTo>
                  <a:lnTo>
                    <a:pt x="43742" y="37585"/>
                  </a:lnTo>
                  <a:lnTo>
                    <a:pt x="43568" y="37585"/>
                  </a:lnTo>
                  <a:lnTo>
                    <a:pt x="43351" y="37541"/>
                  </a:lnTo>
                  <a:lnTo>
                    <a:pt x="43119" y="37483"/>
                  </a:lnTo>
                  <a:lnTo>
                    <a:pt x="42873" y="37411"/>
                  </a:lnTo>
                  <a:lnTo>
                    <a:pt x="42612" y="37309"/>
                  </a:lnTo>
                  <a:lnTo>
                    <a:pt x="42322" y="37179"/>
                  </a:lnTo>
                  <a:lnTo>
                    <a:pt x="42018" y="37034"/>
                  </a:lnTo>
                  <a:lnTo>
                    <a:pt x="41699" y="36875"/>
                  </a:lnTo>
                  <a:lnTo>
                    <a:pt x="41018" y="36498"/>
                  </a:lnTo>
                  <a:lnTo>
                    <a:pt x="40279" y="36049"/>
                  </a:lnTo>
                  <a:lnTo>
                    <a:pt x="39497" y="35542"/>
                  </a:lnTo>
                  <a:lnTo>
                    <a:pt x="38657" y="34962"/>
                  </a:lnTo>
                  <a:lnTo>
                    <a:pt x="37773" y="34339"/>
                  </a:lnTo>
                  <a:lnTo>
                    <a:pt x="36874" y="33673"/>
                  </a:lnTo>
                  <a:lnTo>
                    <a:pt x="35933" y="32963"/>
                  </a:lnTo>
                  <a:lnTo>
                    <a:pt x="34976" y="32209"/>
                  </a:lnTo>
                  <a:lnTo>
                    <a:pt x="34006" y="31427"/>
                  </a:lnTo>
                  <a:lnTo>
                    <a:pt x="33021" y="30616"/>
                  </a:lnTo>
                  <a:lnTo>
                    <a:pt x="32035" y="29775"/>
                  </a:lnTo>
                  <a:lnTo>
                    <a:pt x="31050" y="28935"/>
                  </a:lnTo>
                  <a:lnTo>
                    <a:pt x="30079" y="28066"/>
                  </a:lnTo>
                  <a:lnTo>
                    <a:pt x="29123" y="27211"/>
                  </a:lnTo>
                  <a:lnTo>
                    <a:pt x="28181" y="26341"/>
                  </a:lnTo>
                  <a:lnTo>
                    <a:pt x="27268" y="25487"/>
                  </a:lnTo>
                  <a:lnTo>
                    <a:pt x="26399" y="24646"/>
                  </a:lnTo>
                  <a:lnTo>
                    <a:pt x="25559" y="23820"/>
                  </a:lnTo>
                  <a:lnTo>
                    <a:pt x="24762" y="23009"/>
                  </a:lnTo>
                  <a:lnTo>
                    <a:pt x="24009" y="22227"/>
                  </a:lnTo>
                  <a:lnTo>
                    <a:pt x="23328" y="21473"/>
                  </a:lnTo>
                  <a:lnTo>
                    <a:pt x="22690" y="20763"/>
                  </a:lnTo>
                  <a:lnTo>
                    <a:pt x="22140" y="20097"/>
                  </a:lnTo>
                  <a:lnTo>
                    <a:pt x="21661" y="19474"/>
                  </a:lnTo>
                  <a:lnTo>
                    <a:pt x="21444" y="19184"/>
                  </a:lnTo>
                  <a:lnTo>
                    <a:pt x="21256" y="18909"/>
                  </a:lnTo>
                  <a:lnTo>
                    <a:pt x="21082" y="18648"/>
                  </a:lnTo>
                  <a:lnTo>
                    <a:pt x="20937" y="18402"/>
                  </a:lnTo>
                  <a:lnTo>
                    <a:pt x="20807" y="18184"/>
                  </a:lnTo>
                  <a:lnTo>
                    <a:pt x="20705" y="17967"/>
                  </a:lnTo>
                  <a:lnTo>
                    <a:pt x="20633" y="17779"/>
                  </a:lnTo>
                  <a:lnTo>
                    <a:pt x="20589" y="17590"/>
                  </a:lnTo>
                  <a:lnTo>
                    <a:pt x="20299" y="16315"/>
                  </a:lnTo>
                  <a:lnTo>
                    <a:pt x="20024" y="15142"/>
                  </a:lnTo>
                  <a:lnTo>
                    <a:pt x="19923" y="14577"/>
                  </a:lnTo>
                  <a:lnTo>
                    <a:pt x="19821" y="14011"/>
                  </a:lnTo>
                  <a:lnTo>
                    <a:pt x="19749" y="13461"/>
                  </a:lnTo>
                  <a:lnTo>
                    <a:pt x="19691" y="12925"/>
                  </a:lnTo>
                  <a:lnTo>
                    <a:pt x="19676" y="12374"/>
                  </a:lnTo>
                  <a:lnTo>
                    <a:pt x="19676" y="11809"/>
                  </a:lnTo>
                  <a:lnTo>
                    <a:pt x="19705" y="11534"/>
                  </a:lnTo>
                  <a:lnTo>
                    <a:pt x="19720" y="11244"/>
                  </a:lnTo>
                  <a:lnTo>
                    <a:pt x="19763" y="10954"/>
                  </a:lnTo>
                  <a:lnTo>
                    <a:pt x="19807" y="10665"/>
                  </a:lnTo>
                  <a:lnTo>
                    <a:pt x="19865" y="10360"/>
                  </a:lnTo>
                  <a:lnTo>
                    <a:pt x="19937" y="10056"/>
                  </a:lnTo>
                  <a:lnTo>
                    <a:pt x="20010" y="9752"/>
                  </a:lnTo>
                  <a:lnTo>
                    <a:pt x="20097" y="9433"/>
                  </a:lnTo>
                  <a:lnTo>
                    <a:pt x="20198" y="9114"/>
                  </a:lnTo>
                  <a:lnTo>
                    <a:pt x="20314" y="8781"/>
                  </a:lnTo>
                  <a:lnTo>
                    <a:pt x="20444" y="8448"/>
                  </a:lnTo>
                  <a:lnTo>
                    <a:pt x="20589" y="8100"/>
                  </a:lnTo>
                  <a:lnTo>
                    <a:pt x="20734" y="7738"/>
                  </a:lnTo>
                  <a:lnTo>
                    <a:pt x="20864" y="7405"/>
                  </a:lnTo>
                  <a:lnTo>
                    <a:pt x="20980" y="7057"/>
                  </a:lnTo>
                  <a:lnTo>
                    <a:pt x="21082" y="6724"/>
                  </a:lnTo>
                  <a:lnTo>
                    <a:pt x="21169" y="6405"/>
                  </a:lnTo>
                  <a:lnTo>
                    <a:pt x="21256" y="6072"/>
                  </a:lnTo>
                  <a:lnTo>
                    <a:pt x="21314" y="5767"/>
                  </a:lnTo>
                  <a:lnTo>
                    <a:pt x="21372" y="5463"/>
                  </a:lnTo>
                  <a:lnTo>
                    <a:pt x="21415" y="5159"/>
                  </a:lnTo>
                  <a:lnTo>
                    <a:pt x="21459" y="4869"/>
                  </a:lnTo>
                  <a:lnTo>
                    <a:pt x="21473" y="4594"/>
                  </a:lnTo>
                  <a:lnTo>
                    <a:pt x="21488" y="4319"/>
                  </a:lnTo>
                  <a:lnTo>
                    <a:pt x="21473" y="4058"/>
                  </a:lnTo>
                  <a:lnTo>
                    <a:pt x="21459" y="3811"/>
                  </a:lnTo>
                  <a:lnTo>
                    <a:pt x="21444" y="3565"/>
                  </a:lnTo>
                  <a:lnTo>
                    <a:pt x="21401" y="3348"/>
                  </a:lnTo>
                  <a:lnTo>
                    <a:pt x="21357" y="3130"/>
                  </a:lnTo>
                  <a:lnTo>
                    <a:pt x="21299" y="2928"/>
                  </a:lnTo>
                  <a:lnTo>
                    <a:pt x="21227" y="2725"/>
                  </a:lnTo>
                  <a:lnTo>
                    <a:pt x="21154" y="2551"/>
                  </a:lnTo>
                  <a:lnTo>
                    <a:pt x="21053" y="2392"/>
                  </a:lnTo>
                  <a:lnTo>
                    <a:pt x="20951" y="2232"/>
                  </a:lnTo>
                  <a:lnTo>
                    <a:pt x="20850" y="2087"/>
                  </a:lnTo>
                  <a:lnTo>
                    <a:pt x="20720" y="1971"/>
                  </a:lnTo>
                  <a:lnTo>
                    <a:pt x="20589" y="1855"/>
                  </a:lnTo>
                  <a:lnTo>
                    <a:pt x="20459" y="1769"/>
                  </a:lnTo>
                  <a:lnTo>
                    <a:pt x="20299" y="1696"/>
                  </a:lnTo>
                  <a:lnTo>
                    <a:pt x="20140" y="1638"/>
                  </a:lnTo>
                  <a:lnTo>
                    <a:pt x="19966" y="1595"/>
                  </a:lnTo>
                  <a:lnTo>
                    <a:pt x="19792" y="1566"/>
                  </a:lnTo>
                  <a:lnTo>
                    <a:pt x="19604" y="1551"/>
                  </a:lnTo>
                  <a:lnTo>
                    <a:pt x="19401" y="1566"/>
                  </a:lnTo>
                  <a:lnTo>
                    <a:pt x="19198" y="1595"/>
                  </a:lnTo>
                  <a:lnTo>
                    <a:pt x="18995" y="1667"/>
                  </a:lnTo>
                  <a:lnTo>
                    <a:pt x="18793" y="1769"/>
                  </a:lnTo>
                  <a:lnTo>
                    <a:pt x="18604" y="1884"/>
                  </a:lnTo>
                  <a:lnTo>
                    <a:pt x="18416" y="2044"/>
                  </a:lnTo>
                  <a:lnTo>
                    <a:pt x="18228" y="2218"/>
                  </a:lnTo>
                  <a:lnTo>
                    <a:pt x="18039" y="2421"/>
                  </a:lnTo>
                  <a:lnTo>
                    <a:pt x="17865" y="2638"/>
                  </a:lnTo>
                  <a:lnTo>
                    <a:pt x="17691" y="2870"/>
                  </a:lnTo>
                  <a:lnTo>
                    <a:pt x="17518" y="3116"/>
                  </a:lnTo>
                  <a:lnTo>
                    <a:pt x="17344" y="3377"/>
                  </a:lnTo>
                  <a:lnTo>
                    <a:pt x="17184" y="3652"/>
                  </a:lnTo>
                  <a:lnTo>
                    <a:pt x="16880" y="4217"/>
                  </a:lnTo>
                  <a:lnTo>
                    <a:pt x="16605" y="4797"/>
                  </a:lnTo>
                  <a:lnTo>
                    <a:pt x="16344" y="5391"/>
                  </a:lnTo>
                  <a:lnTo>
                    <a:pt x="16112" y="5941"/>
                  </a:lnTo>
                  <a:lnTo>
                    <a:pt x="15924" y="6463"/>
                  </a:lnTo>
                  <a:lnTo>
                    <a:pt x="15750" y="6941"/>
                  </a:lnTo>
                  <a:lnTo>
                    <a:pt x="15518" y="7636"/>
                  </a:lnTo>
                  <a:lnTo>
                    <a:pt x="15446" y="7897"/>
                  </a:lnTo>
                  <a:lnTo>
                    <a:pt x="15170" y="7506"/>
                  </a:lnTo>
                  <a:lnTo>
                    <a:pt x="14446" y="6463"/>
                  </a:lnTo>
                  <a:lnTo>
                    <a:pt x="13953" y="5782"/>
                  </a:lnTo>
                  <a:lnTo>
                    <a:pt x="13388" y="5043"/>
                  </a:lnTo>
                  <a:lnTo>
                    <a:pt x="12780" y="4246"/>
                  </a:lnTo>
                  <a:lnTo>
                    <a:pt x="12128" y="3449"/>
                  </a:lnTo>
                  <a:lnTo>
                    <a:pt x="11780" y="3044"/>
                  </a:lnTo>
                  <a:lnTo>
                    <a:pt x="11447" y="2652"/>
                  </a:lnTo>
                  <a:lnTo>
                    <a:pt x="11099" y="2290"/>
                  </a:lnTo>
                  <a:lnTo>
                    <a:pt x="10766" y="1928"/>
                  </a:lnTo>
                  <a:lnTo>
                    <a:pt x="10418" y="1580"/>
                  </a:lnTo>
                  <a:lnTo>
                    <a:pt x="10085" y="1261"/>
                  </a:lnTo>
                  <a:lnTo>
                    <a:pt x="9752" y="972"/>
                  </a:lnTo>
                  <a:lnTo>
                    <a:pt x="9433" y="711"/>
                  </a:lnTo>
                  <a:lnTo>
                    <a:pt x="9114" y="494"/>
                  </a:lnTo>
                  <a:lnTo>
                    <a:pt x="8810" y="305"/>
                  </a:lnTo>
                  <a:lnTo>
                    <a:pt x="8520" y="160"/>
                  </a:lnTo>
                  <a:lnTo>
                    <a:pt x="8375" y="102"/>
                  </a:lnTo>
                  <a:lnTo>
                    <a:pt x="8245" y="59"/>
                  </a:lnTo>
                  <a:lnTo>
                    <a:pt x="8114" y="15"/>
                  </a:lnTo>
                  <a:lnTo>
                    <a:pt x="7984" y="1"/>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9" name="Google Shape;1797;p37">
              <a:extLst>
                <a:ext uri="{FF2B5EF4-FFF2-40B4-BE49-F238E27FC236}">
                  <a16:creationId xmlns:a16="http://schemas.microsoft.com/office/drawing/2014/main" id="{1430CE87-C83D-1EA8-FED0-EB9409097464}"/>
                </a:ext>
              </a:extLst>
            </p:cNvPr>
            <p:cNvSpPr/>
            <p:nvPr/>
          </p:nvSpPr>
          <p:spPr>
            <a:xfrm>
              <a:off x="1936050" y="1374750"/>
              <a:ext cx="1028000" cy="872975"/>
            </a:xfrm>
            <a:custGeom>
              <a:avLst/>
              <a:gdLst/>
              <a:ahLst/>
              <a:cxnLst/>
              <a:rect l="l" t="t" r="r" b="b"/>
              <a:pathLst>
                <a:path w="41120" h="34919" extrusionOk="0">
                  <a:moveTo>
                    <a:pt x="44" y="1"/>
                  </a:moveTo>
                  <a:lnTo>
                    <a:pt x="15" y="131"/>
                  </a:lnTo>
                  <a:lnTo>
                    <a:pt x="1" y="203"/>
                  </a:lnTo>
                  <a:lnTo>
                    <a:pt x="1" y="276"/>
                  </a:lnTo>
                  <a:lnTo>
                    <a:pt x="1" y="421"/>
                  </a:lnTo>
                  <a:lnTo>
                    <a:pt x="30" y="580"/>
                  </a:lnTo>
                  <a:lnTo>
                    <a:pt x="73" y="725"/>
                  </a:lnTo>
                  <a:lnTo>
                    <a:pt x="117" y="884"/>
                  </a:lnTo>
                  <a:lnTo>
                    <a:pt x="189" y="1029"/>
                  </a:lnTo>
                  <a:lnTo>
                    <a:pt x="262" y="1189"/>
                  </a:lnTo>
                  <a:lnTo>
                    <a:pt x="363" y="1333"/>
                  </a:lnTo>
                  <a:lnTo>
                    <a:pt x="464" y="1493"/>
                  </a:lnTo>
                  <a:lnTo>
                    <a:pt x="580" y="1638"/>
                  </a:lnTo>
                  <a:lnTo>
                    <a:pt x="711" y="1797"/>
                  </a:lnTo>
                  <a:lnTo>
                    <a:pt x="1001" y="2101"/>
                  </a:lnTo>
                  <a:lnTo>
                    <a:pt x="1334" y="2391"/>
                  </a:lnTo>
                  <a:lnTo>
                    <a:pt x="1696" y="2695"/>
                  </a:lnTo>
                  <a:lnTo>
                    <a:pt x="2102" y="3000"/>
                  </a:lnTo>
                  <a:lnTo>
                    <a:pt x="2522" y="3289"/>
                  </a:lnTo>
                  <a:lnTo>
                    <a:pt x="2971" y="3579"/>
                  </a:lnTo>
                  <a:lnTo>
                    <a:pt x="3449" y="3869"/>
                  </a:lnTo>
                  <a:lnTo>
                    <a:pt x="3927" y="4144"/>
                  </a:lnTo>
                  <a:lnTo>
                    <a:pt x="4434" y="4405"/>
                  </a:lnTo>
                  <a:lnTo>
                    <a:pt x="4927" y="4680"/>
                  </a:lnTo>
                  <a:lnTo>
                    <a:pt x="5449" y="4927"/>
                  </a:lnTo>
                  <a:lnTo>
                    <a:pt x="6463" y="5419"/>
                  </a:lnTo>
                  <a:lnTo>
                    <a:pt x="7448" y="5854"/>
                  </a:lnTo>
                  <a:lnTo>
                    <a:pt x="8361" y="6245"/>
                  </a:lnTo>
                  <a:lnTo>
                    <a:pt x="9187" y="6564"/>
                  </a:lnTo>
                  <a:lnTo>
                    <a:pt x="9882" y="6839"/>
                  </a:lnTo>
                  <a:lnTo>
                    <a:pt x="10418" y="7042"/>
                  </a:lnTo>
                  <a:lnTo>
                    <a:pt x="10882" y="7201"/>
                  </a:lnTo>
                  <a:lnTo>
                    <a:pt x="11259" y="7998"/>
                  </a:lnTo>
                  <a:lnTo>
                    <a:pt x="11664" y="8781"/>
                  </a:lnTo>
                  <a:lnTo>
                    <a:pt x="12055" y="9563"/>
                  </a:lnTo>
                  <a:lnTo>
                    <a:pt x="12476" y="10331"/>
                  </a:lnTo>
                  <a:lnTo>
                    <a:pt x="12910" y="11084"/>
                  </a:lnTo>
                  <a:lnTo>
                    <a:pt x="13345" y="11823"/>
                  </a:lnTo>
                  <a:lnTo>
                    <a:pt x="13809" y="12562"/>
                  </a:lnTo>
                  <a:lnTo>
                    <a:pt x="14272" y="13287"/>
                  </a:lnTo>
                  <a:lnTo>
                    <a:pt x="14736" y="13997"/>
                  </a:lnTo>
                  <a:lnTo>
                    <a:pt x="15214" y="14707"/>
                  </a:lnTo>
                  <a:lnTo>
                    <a:pt x="15707" y="15402"/>
                  </a:lnTo>
                  <a:lnTo>
                    <a:pt x="16199" y="16083"/>
                  </a:lnTo>
                  <a:lnTo>
                    <a:pt x="16706" y="16764"/>
                  </a:lnTo>
                  <a:lnTo>
                    <a:pt x="17213" y="17430"/>
                  </a:lnTo>
                  <a:lnTo>
                    <a:pt x="17735" y="18082"/>
                  </a:lnTo>
                  <a:lnTo>
                    <a:pt x="18242" y="18720"/>
                  </a:lnTo>
                  <a:lnTo>
                    <a:pt x="18778" y="19357"/>
                  </a:lnTo>
                  <a:lnTo>
                    <a:pt x="19300" y="19966"/>
                  </a:lnTo>
                  <a:lnTo>
                    <a:pt x="19836" y="20574"/>
                  </a:lnTo>
                  <a:lnTo>
                    <a:pt x="20357" y="21183"/>
                  </a:lnTo>
                  <a:lnTo>
                    <a:pt x="20893" y="21763"/>
                  </a:lnTo>
                  <a:lnTo>
                    <a:pt x="21430" y="22342"/>
                  </a:lnTo>
                  <a:lnTo>
                    <a:pt x="22516" y="23458"/>
                  </a:lnTo>
                  <a:lnTo>
                    <a:pt x="23574" y="24530"/>
                  </a:lnTo>
                  <a:lnTo>
                    <a:pt x="24646" y="25544"/>
                  </a:lnTo>
                  <a:lnTo>
                    <a:pt x="25689" y="26529"/>
                  </a:lnTo>
                  <a:lnTo>
                    <a:pt x="26718" y="27442"/>
                  </a:lnTo>
                  <a:lnTo>
                    <a:pt x="27732" y="28326"/>
                  </a:lnTo>
                  <a:lnTo>
                    <a:pt x="28717" y="29152"/>
                  </a:lnTo>
                  <a:lnTo>
                    <a:pt x="29659" y="29920"/>
                  </a:lnTo>
                  <a:lnTo>
                    <a:pt x="30572" y="30644"/>
                  </a:lnTo>
                  <a:lnTo>
                    <a:pt x="31427" y="31311"/>
                  </a:lnTo>
                  <a:lnTo>
                    <a:pt x="32253" y="31919"/>
                  </a:lnTo>
                  <a:lnTo>
                    <a:pt x="33006" y="32484"/>
                  </a:lnTo>
                  <a:lnTo>
                    <a:pt x="33716" y="32991"/>
                  </a:lnTo>
                  <a:lnTo>
                    <a:pt x="34919" y="33817"/>
                  </a:lnTo>
                  <a:lnTo>
                    <a:pt x="35846" y="34426"/>
                  </a:lnTo>
                  <a:lnTo>
                    <a:pt x="36425" y="34802"/>
                  </a:lnTo>
                  <a:lnTo>
                    <a:pt x="36628" y="34918"/>
                  </a:lnTo>
                  <a:lnTo>
                    <a:pt x="37019" y="34498"/>
                  </a:lnTo>
                  <a:lnTo>
                    <a:pt x="38077" y="33368"/>
                  </a:lnTo>
                  <a:lnTo>
                    <a:pt x="38758" y="32615"/>
                  </a:lnTo>
                  <a:lnTo>
                    <a:pt x="39511" y="31760"/>
                  </a:lnTo>
                  <a:lnTo>
                    <a:pt x="40323" y="30832"/>
                  </a:lnTo>
                  <a:lnTo>
                    <a:pt x="41120" y="29862"/>
                  </a:lnTo>
                  <a:lnTo>
                    <a:pt x="40279" y="29615"/>
                  </a:lnTo>
                  <a:lnTo>
                    <a:pt x="39439" y="29340"/>
                  </a:lnTo>
                  <a:lnTo>
                    <a:pt x="38613" y="29050"/>
                  </a:lnTo>
                  <a:lnTo>
                    <a:pt x="37787" y="28746"/>
                  </a:lnTo>
                  <a:lnTo>
                    <a:pt x="36961" y="28413"/>
                  </a:lnTo>
                  <a:lnTo>
                    <a:pt x="36165" y="28065"/>
                  </a:lnTo>
                  <a:lnTo>
                    <a:pt x="35353" y="27688"/>
                  </a:lnTo>
                  <a:lnTo>
                    <a:pt x="34571" y="27297"/>
                  </a:lnTo>
                  <a:lnTo>
                    <a:pt x="33788" y="26877"/>
                  </a:lnTo>
                  <a:lnTo>
                    <a:pt x="33006" y="26457"/>
                  </a:lnTo>
                  <a:lnTo>
                    <a:pt x="32238" y="26008"/>
                  </a:lnTo>
                  <a:lnTo>
                    <a:pt x="31485" y="25544"/>
                  </a:lnTo>
                  <a:lnTo>
                    <a:pt x="30746" y="25066"/>
                  </a:lnTo>
                  <a:lnTo>
                    <a:pt x="30007" y="24573"/>
                  </a:lnTo>
                  <a:lnTo>
                    <a:pt x="29282" y="24066"/>
                  </a:lnTo>
                  <a:lnTo>
                    <a:pt x="28572" y="23530"/>
                  </a:lnTo>
                  <a:lnTo>
                    <a:pt x="27631" y="22806"/>
                  </a:lnTo>
                  <a:lnTo>
                    <a:pt x="26703" y="22038"/>
                  </a:lnTo>
                  <a:lnTo>
                    <a:pt x="25791" y="21255"/>
                  </a:lnTo>
                  <a:lnTo>
                    <a:pt x="24892" y="20444"/>
                  </a:lnTo>
                  <a:lnTo>
                    <a:pt x="24023" y="19618"/>
                  </a:lnTo>
                  <a:lnTo>
                    <a:pt x="23168" y="18778"/>
                  </a:lnTo>
                  <a:lnTo>
                    <a:pt x="22328" y="17909"/>
                  </a:lnTo>
                  <a:lnTo>
                    <a:pt x="21502" y="17039"/>
                  </a:lnTo>
                  <a:lnTo>
                    <a:pt x="20705" y="16141"/>
                  </a:lnTo>
                  <a:lnTo>
                    <a:pt x="19923" y="15228"/>
                  </a:lnTo>
                  <a:lnTo>
                    <a:pt x="19140" y="14301"/>
                  </a:lnTo>
                  <a:lnTo>
                    <a:pt x="18387" y="13359"/>
                  </a:lnTo>
                  <a:lnTo>
                    <a:pt x="17648" y="12403"/>
                  </a:lnTo>
                  <a:lnTo>
                    <a:pt x="16909" y="11447"/>
                  </a:lnTo>
                  <a:lnTo>
                    <a:pt x="16199" y="10476"/>
                  </a:lnTo>
                  <a:lnTo>
                    <a:pt x="15504" y="9505"/>
                  </a:lnTo>
                  <a:lnTo>
                    <a:pt x="14968" y="8737"/>
                  </a:lnTo>
                  <a:lnTo>
                    <a:pt x="14417" y="7984"/>
                  </a:lnTo>
                  <a:lnTo>
                    <a:pt x="14127" y="7607"/>
                  </a:lnTo>
                  <a:lnTo>
                    <a:pt x="13837" y="7230"/>
                  </a:lnTo>
                  <a:lnTo>
                    <a:pt x="13533" y="6883"/>
                  </a:lnTo>
                  <a:lnTo>
                    <a:pt x="13229" y="6520"/>
                  </a:lnTo>
                  <a:lnTo>
                    <a:pt x="12925" y="6187"/>
                  </a:lnTo>
                  <a:lnTo>
                    <a:pt x="12591" y="5868"/>
                  </a:lnTo>
                  <a:lnTo>
                    <a:pt x="12258" y="5550"/>
                  </a:lnTo>
                  <a:lnTo>
                    <a:pt x="11896" y="5260"/>
                  </a:lnTo>
                  <a:lnTo>
                    <a:pt x="11534" y="4985"/>
                  </a:lnTo>
                  <a:lnTo>
                    <a:pt x="11157" y="4738"/>
                  </a:lnTo>
                  <a:lnTo>
                    <a:pt x="10751" y="4521"/>
                  </a:lnTo>
                  <a:lnTo>
                    <a:pt x="10346" y="4318"/>
                  </a:lnTo>
                  <a:lnTo>
                    <a:pt x="9940" y="4159"/>
                  </a:lnTo>
                  <a:lnTo>
                    <a:pt x="9534" y="4014"/>
                  </a:lnTo>
                  <a:lnTo>
                    <a:pt x="9114" y="3898"/>
                  </a:lnTo>
                  <a:lnTo>
                    <a:pt x="8694" y="3782"/>
                  </a:lnTo>
                  <a:lnTo>
                    <a:pt x="7839" y="3608"/>
                  </a:lnTo>
                  <a:lnTo>
                    <a:pt x="6984" y="3420"/>
                  </a:lnTo>
                  <a:lnTo>
                    <a:pt x="6506" y="3318"/>
                  </a:lnTo>
                  <a:lnTo>
                    <a:pt x="6028" y="3188"/>
                  </a:lnTo>
                  <a:lnTo>
                    <a:pt x="5550" y="3058"/>
                  </a:lnTo>
                  <a:lnTo>
                    <a:pt x="5086" y="2913"/>
                  </a:lnTo>
                  <a:lnTo>
                    <a:pt x="4608" y="2753"/>
                  </a:lnTo>
                  <a:lnTo>
                    <a:pt x="4145" y="2580"/>
                  </a:lnTo>
                  <a:lnTo>
                    <a:pt x="3695" y="2391"/>
                  </a:lnTo>
                  <a:lnTo>
                    <a:pt x="3246" y="2174"/>
                  </a:lnTo>
                  <a:lnTo>
                    <a:pt x="2797" y="1957"/>
                  </a:lnTo>
                  <a:lnTo>
                    <a:pt x="2362" y="1725"/>
                  </a:lnTo>
                  <a:lnTo>
                    <a:pt x="1942" y="1478"/>
                  </a:lnTo>
                  <a:lnTo>
                    <a:pt x="1537" y="1218"/>
                  </a:lnTo>
                  <a:lnTo>
                    <a:pt x="1145" y="942"/>
                  </a:lnTo>
                  <a:lnTo>
                    <a:pt x="754" y="638"/>
                  </a:lnTo>
                  <a:lnTo>
                    <a:pt x="392" y="334"/>
                  </a:lnTo>
                  <a:lnTo>
                    <a:pt x="44" y="1"/>
                  </a:lnTo>
                  <a:close/>
                </a:path>
              </a:pathLst>
            </a:custGeom>
            <a:solidFill>
              <a:srgbClr val="FCAE6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0" name="Google Shape;1798;p37">
              <a:extLst>
                <a:ext uri="{FF2B5EF4-FFF2-40B4-BE49-F238E27FC236}">
                  <a16:creationId xmlns:a16="http://schemas.microsoft.com/office/drawing/2014/main" id="{B74C54FF-4641-0E8B-505C-833E54D542AA}"/>
                </a:ext>
              </a:extLst>
            </p:cNvPr>
            <p:cNvSpPr/>
            <p:nvPr/>
          </p:nvSpPr>
          <p:spPr>
            <a:xfrm>
              <a:off x="2787275" y="1886575"/>
              <a:ext cx="784225" cy="658175"/>
            </a:xfrm>
            <a:custGeom>
              <a:avLst/>
              <a:gdLst/>
              <a:ahLst/>
              <a:cxnLst/>
              <a:rect l="l" t="t" r="r" b="b"/>
              <a:pathLst>
                <a:path w="31369" h="26327" extrusionOk="0">
                  <a:moveTo>
                    <a:pt x="23950" y="0"/>
                  </a:moveTo>
                  <a:lnTo>
                    <a:pt x="7911" y="391"/>
                  </a:lnTo>
                  <a:lnTo>
                    <a:pt x="6708" y="2405"/>
                  </a:lnTo>
                  <a:lnTo>
                    <a:pt x="5462" y="4506"/>
                  </a:lnTo>
                  <a:lnTo>
                    <a:pt x="4028" y="6969"/>
                  </a:lnTo>
                  <a:lnTo>
                    <a:pt x="3304" y="8259"/>
                  </a:lnTo>
                  <a:lnTo>
                    <a:pt x="2594" y="9534"/>
                  </a:lnTo>
                  <a:lnTo>
                    <a:pt x="1927" y="10765"/>
                  </a:lnTo>
                  <a:lnTo>
                    <a:pt x="1319" y="11924"/>
                  </a:lnTo>
                  <a:lnTo>
                    <a:pt x="797" y="12953"/>
                  </a:lnTo>
                  <a:lnTo>
                    <a:pt x="580" y="13417"/>
                  </a:lnTo>
                  <a:lnTo>
                    <a:pt x="391" y="13851"/>
                  </a:lnTo>
                  <a:lnTo>
                    <a:pt x="247" y="14228"/>
                  </a:lnTo>
                  <a:lnTo>
                    <a:pt x="116" y="14547"/>
                  </a:lnTo>
                  <a:lnTo>
                    <a:pt x="44" y="14822"/>
                  </a:lnTo>
                  <a:lnTo>
                    <a:pt x="0" y="15039"/>
                  </a:lnTo>
                  <a:lnTo>
                    <a:pt x="0" y="15141"/>
                  </a:lnTo>
                  <a:lnTo>
                    <a:pt x="15" y="15242"/>
                  </a:lnTo>
                  <a:lnTo>
                    <a:pt x="58" y="15373"/>
                  </a:lnTo>
                  <a:lnTo>
                    <a:pt x="102" y="15503"/>
                  </a:lnTo>
                  <a:lnTo>
                    <a:pt x="174" y="15633"/>
                  </a:lnTo>
                  <a:lnTo>
                    <a:pt x="261" y="15778"/>
                  </a:lnTo>
                  <a:lnTo>
                    <a:pt x="478" y="16097"/>
                  </a:lnTo>
                  <a:lnTo>
                    <a:pt x="768" y="16445"/>
                  </a:lnTo>
                  <a:lnTo>
                    <a:pt x="1116" y="16821"/>
                  </a:lnTo>
                  <a:lnTo>
                    <a:pt x="1522" y="17213"/>
                  </a:lnTo>
                  <a:lnTo>
                    <a:pt x="1971" y="17647"/>
                  </a:lnTo>
                  <a:lnTo>
                    <a:pt x="2492" y="18082"/>
                  </a:lnTo>
                  <a:lnTo>
                    <a:pt x="3057" y="18531"/>
                  </a:lnTo>
                  <a:lnTo>
                    <a:pt x="3666" y="19009"/>
                  </a:lnTo>
                  <a:lnTo>
                    <a:pt x="4318" y="19487"/>
                  </a:lnTo>
                  <a:lnTo>
                    <a:pt x="5013" y="19965"/>
                  </a:lnTo>
                  <a:lnTo>
                    <a:pt x="5752" y="20458"/>
                  </a:lnTo>
                  <a:lnTo>
                    <a:pt x="6535" y="20936"/>
                  </a:lnTo>
                  <a:lnTo>
                    <a:pt x="7346" y="21429"/>
                  </a:lnTo>
                  <a:lnTo>
                    <a:pt x="8201" y="21907"/>
                  </a:lnTo>
                  <a:lnTo>
                    <a:pt x="9070" y="22371"/>
                  </a:lnTo>
                  <a:lnTo>
                    <a:pt x="9983" y="22834"/>
                  </a:lnTo>
                  <a:lnTo>
                    <a:pt x="10910" y="23283"/>
                  </a:lnTo>
                  <a:lnTo>
                    <a:pt x="11866" y="23704"/>
                  </a:lnTo>
                  <a:lnTo>
                    <a:pt x="12837" y="24109"/>
                  </a:lnTo>
                  <a:lnTo>
                    <a:pt x="13822" y="24486"/>
                  </a:lnTo>
                  <a:lnTo>
                    <a:pt x="14837" y="24848"/>
                  </a:lnTo>
                  <a:lnTo>
                    <a:pt x="15851" y="25167"/>
                  </a:lnTo>
                  <a:lnTo>
                    <a:pt x="16372" y="25312"/>
                  </a:lnTo>
                  <a:lnTo>
                    <a:pt x="16894" y="25457"/>
                  </a:lnTo>
                  <a:lnTo>
                    <a:pt x="17416" y="25587"/>
                  </a:lnTo>
                  <a:lnTo>
                    <a:pt x="17923" y="25703"/>
                  </a:lnTo>
                  <a:lnTo>
                    <a:pt x="18444" y="25819"/>
                  </a:lnTo>
                  <a:lnTo>
                    <a:pt x="18980" y="25920"/>
                  </a:lnTo>
                  <a:lnTo>
                    <a:pt x="19502" y="26022"/>
                  </a:lnTo>
                  <a:lnTo>
                    <a:pt x="20024" y="26094"/>
                  </a:lnTo>
                  <a:lnTo>
                    <a:pt x="20545" y="26167"/>
                  </a:lnTo>
                  <a:lnTo>
                    <a:pt x="21067" y="26225"/>
                  </a:lnTo>
                  <a:lnTo>
                    <a:pt x="21588" y="26268"/>
                  </a:lnTo>
                  <a:lnTo>
                    <a:pt x="22124" y="26297"/>
                  </a:lnTo>
                  <a:lnTo>
                    <a:pt x="22646" y="26326"/>
                  </a:lnTo>
                  <a:lnTo>
                    <a:pt x="23168" y="26326"/>
                  </a:lnTo>
                  <a:lnTo>
                    <a:pt x="23675" y="26312"/>
                  </a:lnTo>
                  <a:lnTo>
                    <a:pt x="24153" y="26283"/>
                  </a:lnTo>
                  <a:lnTo>
                    <a:pt x="24631" y="26225"/>
                  </a:lnTo>
                  <a:lnTo>
                    <a:pt x="25080" y="26138"/>
                  </a:lnTo>
                  <a:lnTo>
                    <a:pt x="25500" y="26036"/>
                  </a:lnTo>
                  <a:lnTo>
                    <a:pt x="25906" y="25920"/>
                  </a:lnTo>
                  <a:lnTo>
                    <a:pt x="26297" y="25775"/>
                  </a:lnTo>
                  <a:lnTo>
                    <a:pt x="26674" y="25616"/>
                  </a:lnTo>
                  <a:lnTo>
                    <a:pt x="27036" y="25428"/>
                  </a:lnTo>
                  <a:lnTo>
                    <a:pt x="27369" y="25239"/>
                  </a:lnTo>
                  <a:lnTo>
                    <a:pt x="27688" y="25022"/>
                  </a:lnTo>
                  <a:lnTo>
                    <a:pt x="27992" y="24790"/>
                  </a:lnTo>
                  <a:lnTo>
                    <a:pt x="28282" y="24544"/>
                  </a:lnTo>
                  <a:lnTo>
                    <a:pt x="28543" y="24283"/>
                  </a:lnTo>
                  <a:lnTo>
                    <a:pt x="28804" y="24008"/>
                  </a:lnTo>
                  <a:lnTo>
                    <a:pt x="29050" y="23733"/>
                  </a:lnTo>
                  <a:lnTo>
                    <a:pt x="29267" y="23428"/>
                  </a:lnTo>
                  <a:lnTo>
                    <a:pt x="29485" y="23124"/>
                  </a:lnTo>
                  <a:lnTo>
                    <a:pt x="29673" y="22805"/>
                  </a:lnTo>
                  <a:lnTo>
                    <a:pt x="29861" y="22472"/>
                  </a:lnTo>
                  <a:lnTo>
                    <a:pt x="30035" y="22124"/>
                  </a:lnTo>
                  <a:lnTo>
                    <a:pt x="30195" y="21777"/>
                  </a:lnTo>
                  <a:lnTo>
                    <a:pt x="30340" y="21429"/>
                  </a:lnTo>
                  <a:lnTo>
                    <a:pt x="30470" y="21067"/>
                  </a:lnTo>
                  <a:lnTo>
                    <a:pt x="30600" y="20690"/>
                  </a:lnTo>
                  <a:lnTo>
                    <a:pt x="30716" y="20328"/>
                  </a:lnTo>
                  <a:lnTo>
                    <a:pt x="30818" y="19951"/>
                  </a:lnTo>
                  <a:lnTo>
                    <a:pt x="30905" y="19560"/>
                  </a:lnTo>
                  <a:lnTo>
                    <a:pt x="30992" y="19183"/>
                  </a:lnTo>
                  <a:lnTo>
                    <a:pt x="31064" y="18792"/>
                  </a:lnTo>
                  <a:lnTo>
                    <a:pt x="31122" y="18401"/>
                  </a:lnTo>
                  <a:lnTo>
                    <a:pt x="31180" y="18010"/>
                  </a:lnTo>
                  <a:lnTo>
                    <a:pt x="31267" y="17227"/>
                  </a:lnTo>
                  <a:lnTo>
                    <a:pt x="31325" y="16459"/>
                  </a:lnTo>
                  <a:lnTo>
                    <a:pt x="31354" y="15706"/>
                  </a:lnTo>
                  <a:lnTo>
                    <a:pt x="31368" y="14952"/>
                  </a:lnTo>
                  <a:lnTo>
                    <a:pt x="31354" y="14242"/>
                  </a:lnTo>
                  <a:lnTo>
                    <a:pt x="31325" y="13561"/>
                  </a:lnTo>
                  <a:lnTo>
                    <a:pt x="31281" y="12909"/>
                  </a:lnTo>
                  <a:lnTo>
                    <a:pt x="31238" y="12301"/>
                  </a:lnTo>
                  <a:lnTo>
                    <a:pt x="31180" y="11736"/>
                  </a:lnTo>
                  <a:lnTo>
                    <a:pt x="31122" y="11229"/>
                  </a:lnTo>
                  <a:lnTo>
                    <a:pt x="31006" y="10417"/>
                  </a:lnTo>
                  <a:lnTo>
                    <a:pt x="30919" y="9881"/>
                  </a:lnTo>
                  <a:lnTo>
                    <a:pt x="30876" y="9693"/>
                  </a:lnTo>
                  <a:lnTo>
                    <a:pt x="23950" y="0"/>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1" name="Google Shape;1799;p37">
              <a:extLst>
                <a:ext uri="{FF2B5EF4-FFF2-40B4-BE49-F238E27FC236}">
                  <a16:creationId xmlns:a16="http://schemas.microsoft.com/office/drawing/2014/main" id="{ABC43E1B-AFB1-525A-B167-12AC35354D3B}"/>
                </a:ext>
              </a:extLst>
            </p:cNvPr>
            <p:cNvSpPr/>
            <p:nvPr/>
          </p:nvSpPr>
          <p:spPr>
            <a:xfrm>
              <a:off x="4541475" y="2014800"/>
              <a:ext cx="422750" cy="903750"/>
            </a:xfrm>
            <a:custGeom>
              <a:avLst/>
              <a:gdLst/>
              <a:ahLst/>
              <a:cxnLst/>
              <a:rect l="l" t="t" r="r" b="b"/>
              <a:pathLst>
                <a:path w="16910" h="36150" extrusionOk="0">
                  <a:moveTo>
                    <a:pt x="15779" y="0"/>
                  </a:moveTo>
                  <a:lnTo>
                    <a:pt x="15127" y="507"/>
                  </a:lnTo>
                  <a:lnTo>
                    <a:pt x="14490" y="1029"/>
                  </a:lnTo>
                  <a:lnTo>
                    <a:pt x="13867" y="1579"/>
                  </a:lnTo>
                  <a:lnTo>
                    <a:pt x="13273" y="2144"/>
                  </a:lnTo>
                  <a:lnTo>
                    <a:pt x="12693" y="2724"/>
                  </a:lnTo>
                  <a:lnTo>
                    <a:pt x="12142" y="3332"/>
                  </a:lnTo>
                  <a:lnTo>
                    <a:pt x="11606" y="3941"/>
                  </a:lnTo>
                  <a:lnTo>
                    <a:pt x="11085" y="4578"/>
                  </a:lnTo>
                  <a:lnTo>
                    <a:pt x="10578" y="5230"/>
                  </a:lnTo>
                  <a:lnTo>
                    <a:pt x="10100" y="5897"/>
                  </a:lnTo>
                  <a:lnTo>
                    <a:pt x="9636" y="6563"/>
                  </a:lnTo>
                  <a:lnTo>
                    <a:pt x="9172" y="7259"/>
                  </a:lnTo>
                  <a:lnTo>
                    <a:pt x="8738" y="7969"/>
                  </a:lnTo>
                  <a:lnTo>
                    <a:pt x="8317" y="8679"/>
                  </a:lnTo>
                  <a:lnTo>
                    <a:pt x="7912" y="9403"/>
                  </a:lnTo>
                  <a:lnTo>
                    <a:pt x="7521" y="10142"/>
                  </a:lnTo>
                  <a:lnTo>
                    <a:pt x="7144" y="10881"/>
                  </a:lnTo>
                  <a:lnTo>
                    <a:pt x="6782" y="11634"/>
                  </a:lnTo>
                  <a:lnTo>
                    <a:pt x="6419" y="12402"/>
                  </a:lnTo>
                  <a:lnTo>
                    <a:pt x="6072" y="13170"/>
                  </a:lnTo>
                  <a:lnTo>
                    <a:pt x="5738" y="13938"/>
                  </a:lnTo>
                  <a:lnTo>
                    <a:pt x="5420" y="14721"/>
                  </a:lnTo>
                  <a:lnTo>
                    <a:pt x="5101" y="15517"/>
                  </a:lnTo>
                  <a:lnTo>
                    <a:pt x="4797" y="16300"/>
                  </a:lnTo>
                  <a:lnTo>
                    <a:pt x="4217" y="17894"/>
                  </a:lnTo>
                  <a:lnTo>
                    <a:pt x="3667" y="19487"/>
                  </a:lnTo>
                  <a:lnTo>
                    <a:pt x="3130" y="21081"/>
                  </a:lnTo>
                  <a:lnTo>
                    <a:pt x="2609" y="22675"/>
                  </a:lnTo>
                  <a:lnTo>
                    <a:pt x="2131" y="24240"/>
                  </a:lnTo>
                  <a:lnTo>
                    <a:pt x="1653" y="25804"/>
                  </a:lnTo>
                  <a:lnTo>
                    <a:pt x="1435" y="26587"/>
                  </a:lnTo>
                  <a:lnTo>
                    <a:pt x="1218" y="27384"/>
                  </a:lnTo>
                  <a:lnTo>
                    <a:pt x="1015" y="28166"/>
                  </a:lnTo>
                  <a:lnTo>
                    <a:pt x="827" y="28963"/>
                  </a:lnTo>
                  <a:lnTo>
                    <a:pt x="653" y="29760"/>
                  </a:lnTo>
                  <a:lnTo>
                    <a:pt x="494" y="30557"/>
                  </a:lnTo>
                  <a:lnTo>
                    <a:pt x="349" y="31354"/>
                  </a:lnTo>
                  <a:lnTo>
                    <a:pt x="233" y="32165"/>
                  </a:lnTo>
                  <a:lnTo>
                    <a:pt x="131" y="32962"/>
                  </a:lnTo>
                  <a:lnTo>
                    <a:pt x="59" y="33773"/>
                  </a:lnTo>
                  <a:lnTo>
                    <a:pt x="15" y="34585"/>
                  </a:lnTo>
                  <a:lnTo>
                    <a:pt x="1" y="35396"/>
                  </a:lnTo>
                  <a:lnTo>
                    <a:pt x="421" y="35555"/>
                  </a:lnTo>
                  <a:lnTo>
                    <a:pt x="856" y="35686"/>
                  </a:lnTo>
                  <a:lnTo>
                    <a:pt x="1290" y="35802"/>
                  </a:lnTo>
                  <a:lnTo>
                    <a:pt x="1725" y="35903"/>
                  </a:lnTo>
                  <a:lnTo>
                    <a:pt x="2174" y="35990"/>
                  </a:lnTo>
                  <a:lnTo>
                    <a:pt x="2623" y="36048"/>
                  </a:lnTo>
                  <a:lnTo>
                    <a:pt x="3073" y="36091"/>
                  </a:lnTo>
                  <a:lnTo>
                    <a:pt x="3522" y="36135"/>
                  </a:lnTo>
                  <a:lnTo>
                    <a:pt x="3971" y="36149"/>
                  </a:lnTo>
                  <a:lnTo>
                    <a:pt x="4420" y="36135"/>
                  </a:lnTo>
                  <a:lnTo>
                    <a:pt x="4869" y="36120"/>
                  </a:lnTo>
                  <a:lnTo>
                    <a:pt x="5318" y="36077"/>
                  </a:lnTo>
                  <a:lnTo>
                    <a:pt x="5767" y="36033"/>
                  </a:lnTo>
                  <a:lnTo>
                    <a:pt x="6217" y="35961"/>
                  </a:lnTo>
                  <a:lnTo>
                    <a:pt x="6651" y="35874"/>
                  </a:lnTo>
                  <a:lnTo>
                    <a:pt x="7100" y="35758"/>
                  </a:lnTo>
                  <a:lnTo>
                    <a:pt x="7245" y="34193"/>
                  </a:lnTo>
                  <a:lnTo>
                    <a:pt x="7405" y="32614"/>
                  </a:lnTo>
                  <a:lnTo>
                    <a:pt x="7564" y="31035"/>
                  </a:lnTo>
                  <a:lnTo>
                    <a:pt x="7752" y="29456"/>
                  </a:lnTo>
                  <a:lnTo>
                    <a:pt x="7970" y="27876"/>
                  </a:lnTo>
                  <a:lnTo>
                    <a:pt x="8202" y="26312"/>
                  </a:lnTo>
                  <a:lnTo>
                    <a:pt x="8332" y="25529"/>
                  </a:lnTo>
                  <a:lnTo>
                    <a:pt x="8477" y="24747"/>
                  </a:lnTo>
                  <a:lnTo>
                    <a:pt x="8622" y="23979"/>
                  </a:lnTo>
                  <a:lnTo>
                    <a:pt x="8781" y="23211"/>
                  </a:lnTo>
                  <a:lnTo>
                    <a:pt x="8955" y="22429"/>
                  </a:lnTo>
                  <a:lnTo>
                    <a:pt x="9129" y="21675"/>
                  </a:lnTo>
                  <a:lnTo>
                    <a:pt x="9332" y="20907"/>
                  </a:lnTo>
                  <a:lnTo>
                    <a:pt x="9534" y="20154"/>
                  </a:lnTo>
                  <a:lnTo>
                    <a:pt x="9752" y="19400"/>
                  </a:lnTo>
                  <a:lnTo>
                    <a:pt x="9984" y="18661"/>
                  </a:lnTo>
                  <a:lnTo>
                    <a:pt x="10230" y="17908"/>
                  </a:lnTo>
                  <a:lnTo>
                    <a:pt x="10491" y="17184"/>
                  </a:lnTo>
                  <a:lnTo>
                    <a:pt x="10766" y="16459"/>
                  </a:lnTo>
                  <a:lnTo>
                    <a:pt x="11056" y="15735"/>
                  </a:lnTo>
                  <a:lnTo>
                    <a:pt x="11375" y="15010"/>
                  </a:lnTo>
                  <a:lnTo>
                    <a:pt x="11693" y="14315"/>
                  </a:lnTo>
                  <a:lnTo>
                    <a:pt x="12041" y="13605"/>
                  </a:lnTo>
                  <a:lnTo>
                    <a:pt x="12403" y="12924"/>
                  </a:lnTo>
                  <a:lnTo>
                    <a:pt x="12794" y="12243"/>
                  </a:lnTo>
                  <a:lnTo>
                    <a:pt x="13200" y="11562"/>
                  </a:lnTo>
                  <a:lnTo>
                    <a:pt x="13635" y="10896"/>
                  </a:lnTo>
                  <a:lnTo>
                    <a:pt x="14069" y="10229"/>
                  </a:lnTo>
                  <a:lnTo>
                    <a:pt x="14504" y="9548"/>
                  </a:lnTo>
                  <a:lnTo>
                    <a:pt x="14939" y="8882"/>
                  </a:lnTo>
                  <a:lnTo>
                    <a:pt x="15359" y="8201"/>
                  </a:lnTo>
                  <a:lnTo>
                    <a:pt x="15562" y="7853"/>
                  </a:lnTo>
                  <a:lnTo>
                    <a:pt x="15750" y="7505"/>
                  </a:lnTo>
                  <a:lnTo>
                    <a:pt x="15938" y="7157"/>
                  </a:lnTo>
                  <a:lnTo>
                    <a:pt x="16098" y="6795"/>
                  </a:lnTo>
                  <a:lnTo>
                    <a:pt x="16257" y="6433"/>
                  </a:lnTo>
                  <a:lnTo>
                    <a:pt x="16402" y="6056"/>
                  </a:lnTo>
                  <a:lnTo>
                    <a:pt x="16532" y="5680"/>
                  </a:lnTo>
                  <a:lnTo>
                    <a:pt x="16648" y="5288"/>
                  </a:lnTo>
                  <a:lnTo>
                    <a:pt x="16750" y="4897"/>
                  </a:lnTo>
                  <a:lnTo>
                    <a:pt x="16822" y="4506"/>
                  </a:lnTo>
                  <a:lnTo>
                    <a:pt x="16866" y="4100"/>
                  </a:lnTo>
                  <a:lnTo>
                    <a:pt x="16895" y="3695"/>
                  </a:lnTo>
                  <a:lnTo>
                    <a:pt x="16909" y="3289"/>
                  </a:lnTo>
                  <a:lnTo>
                    <a:pt x="16895" y="2898"/>
                  </a:lnTo>
                  <a:lnTo>
                    <a:pt x="16851" y="2492"/>
                  </a:lnTo>
                  <a:lnTo>
                    <a:pt x="16779" y="2101"/>
                  </a:lnTo>
                  <a:lnTo>
                    <a:pt x="16692" y="1724"/>
                  </a:lnTo>
                  <a:lnTo>
                    <a:pt x="16576" y="1348"/>
                  </a:lnTo>
                  <a:lnTo>
                    <a:pt x="16417" y="1000"/>
                  </a:lnTo>
                  <a:lnTo>
                    <a:pt x="16243" y="652"/>
                  </a:lnTo>
                  <a:lnTo>
                    <a:pt x="16141" y="478"/>
                  </a:lnTo>
                  <a:lnTo>
                    <a:pt x="16025" y="319"/>
                  </a:lnTo>
                  <a:lnTo>
                    <a:pt x="15909" y="159"/>
                  </a:lnTo>
                  <a:lnTo>
                    <a:pt x="15779" y="0"/>
                  </a:lnTo>
                  <a:close/>
                </a:path>
              </a:pathLst>
            </a:custGeom>
            <a:solidFill>
              <a:srgbClr val="7AB84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2" name="Google Shape;1800;p37">
              <a:extLst>
                <a:ext uri="{FF2B5EF4-FFF2-40B4-BE49-F238E27FC236}">
                  <a16:creationId xmlns:a16="http://schemas.microsoft.com/office/drawing/2014/main" id="{CF283F08-6042-C57B-7101-72B04C3CF92D}"/>
                </a:ext>
              </a:extLst>
            </p:cNvPr>
            <p:cNvSpPr/>
            <p:nvPr/>
          </p:nvSpPr>
          <p:spPr>
            <a:xfrm>
              <a:off x="5521650" y="2039775"/>
              <a:ext cx="218800" cy="1041050"/>
            </a:xfrm>
            <a:custGeom>
              <a:avLst/>
              <a:gdLst/>
              <a:ahLst/>
              <a:cxnLst/>
              <a:rect l="l" t="t" r="r" b="b"/>
              <a:pathLst>
                <a:path w="8752" h="41642" extrusionOk="0">
                  <a:moveTo>
                    <a:pt x="8607" y="1"/>
                  </a:moveTo>
                  <a:lnTo>
                    <a:pt x="8375" y="44"/>
                  </a:lnTo>
                  <a:lnTo>
                    <a:pt x="8085" y="88"/>
                  </a:lnTo>
                  <a:lnTo>
                    <a:pt x="7723" y="146"/>
                  </a:lnTo>
                  <a:lnTo>
                    <a:pt x="7288" y="233"/>
                  </a:lnTo>
                  <a:lnTo>
                    <a:pt x="6781" y="349"/>
                  </a:lnTo>
                  <a:lnTo>
                    <a:pt x="6245" y="493"/>
                  </a:lnTo>
                  <a:lnTo>
                    <a:pt x="5665" y="682"/>
                  </a:lnTo>
                  <a:lnTo>
                    <a:pt x="5071" y="885"/>
                  </a:lnTo>
                  <a:lnTo>
                    <a:pt x="4782" y="1000"/>
                  </a:lnTo>
                  <a:lnTo>
                    <a:pt x="4477" y="1131"/>
                  </a:lnTo>
                  <a:lnTo>
                    <a:pt x="4188" y="1276"/>
                  </a:lnTo>
                  <a:lnTo>
                    <a:pt x="3898" y="1421"/>
                  </a:lnTo>
                  <a:lnTo>
                    <a:pt x="3622" y="1595"/>
                  </a:lnTo>
                  <a:lnTo>
                    <a:pt x="3347" y="1754"/>
                  </a:lnTo>
                  <a:lnTo>
                    <a:pt x="3086" y="1942"/>
                  </a:lnTo>
                  <a:lnTo>
                    <a:pt x="2840" y="2145"/>
                  </a:lnTo>
                  <a:lnTo>
                    <a:pt x="2594" y="2348"/>
                  </a:lnTo>
                  <a:lnTo>
                    <a:pt x="2376" y="2565"/>
                  </a:lnTo>
                  <a:lnTo>
                    <a:pt x="2174" y="2797"/>
                  </a:lnTo>
                  <a:lnTo>
                    <a:pt x="1985" y="3043"/>
                  </a:lnTo>
                  <a:lnTo>
                    <a:pt x="1826" y="3304"/>
                  </a:lnTo>
                  <a:lnTo>
                    <a:pt x="1681" y="3565"/>
                  </a:lnTo>
                  <a:lnTo>
                    <a:pt x="1522" y="3942"/>
                  </a:lnTo>
                  <a:lnTo>
                    <a:pt x="1362" y="4362"/>
                  </a:lnTo>
                  <a:lnTo>
                    <a:pt x="1217" y="4782"/>
                  </a:lnTo>
                  <a:lnTo>
                    <a:pt x="1072" y="5246"/>
                  </a:lnTo>
                  <a:lnTo>
                    <a:pt x="942" y="5724"/>
                  </a:lnTo>
                  <a:lnTo>
                    <a:pt x="826" y="6231"/>
                  </a:lnTo>
                  <a:lnTo>
                    <a:pt x="725" y="6753"/>
                  </a:lnTo>
                  <a:lnTo>
                    <a:pt x="623" y="7303"/>
                  </a:lnTo>
                  <a:lnTo>
                    <a:pt x="522" y="7868"/>
                  </a:lnTo>
                  <a:lnTo>
                    <a:pt x="435" y="8462"/>
                  </a:lnTo>
                  <a:lnTo>
                    <a:pt x="363" y="9071"/>
                  </a:lnTo>
                  <a:lnTo>
                    <a:pt x="290" y="9694"/>
                  </a:lnTo>
                  <a:lnTo>
                    <a:pt x="232" y="10331"/>
                  </a:lnTo>
                  <a:lnTo>
                    <a:pt x="174" y="10983"/>
                  </a:lnTo>
                  <a:lnTo>
                    <a:pt x="87" y="12331"/>
                  </a:lnTo>
                  <a:lnTo>
                    <a:pt x="29" y="13736"/>
                  </a:lnTo>
                  <a:lnTo>
                    <a:pt x="0" y="15185"/>
                  </a:lnTo>
                  <a:lnTo>
                    <a:pt x="0" y="16648"/>
                  </a:lnTo>
                  <a:lnTo>
                    <a:pt x="15" y="18155"/>
                  </a:lnTo>
                  <a:lnTo>
                    <a:pt x="58" y="19676"/>
                  </a:lnTo>
                  <a:lnTo>
                    <a:pt x="116" y="21198"/>
                  </a:lnTo>
                  <a:lnTo>
                    <a:pt x="203" y="22734"/>
                  </a:lnTo>
                  <a:lnTo>
                    <a:pt x="290" y="24255"/>
                  </a:lnTo>
                  <a:lnTo>
                    <a:pt x="406" y="25762"/>
                  </a:lnTo>
                  <a:lnTo>
                    <a:pt x="536" y="27254"/>
                  </a:lnTo>
                  <a:lnTo>
                    <a:pt x="681" y="28703"/>
                  </a:lnTo>
                  <a:lnTo>
                    <a:pt x="841" y="30123"/>
                  </a:lnTo>
                  <a:lnTo>
                    <a:pt x="1000" y="31499"/>
                  </a:lnTo>
                  <a:lnTo>
                    <a:pt x="1174" y="32818"/>
                  </a:lnTo>
                  <a:lnTo>
                    <a:pt x="1362" y="34078"/>
                  </a:lnTo>
                  <a:lnTo>
                    <a:pt x="1551" y="35266"/>
                  </a:lnTo>
                  <a:lnTo>
                    <a:pt x="1739" y="36382"/>
                  </a:lnTo>
                  <a:lnTo>
                    <a:pt x="1942" y="37396"/>
                  </a:lnTo>
                  <a:lnTo>
                    <a:pt x="2145" y="38338"/>
                  </a:lnTo>
                  <a:lnTo>
                    <a:pt x="2333" y="39164"/>
                  </a:lnTo>
                  <a:lnTo>
                    <a:pt x="2536" y="39888"/>
                  </a:lnTo>
                  <a:lnTo>
                    <a:pt x="2637" y="40207"/>
                  </a:lnTo>
                  <a:lnTo>
                    <a:pt x="2739" y="40497"/>
                  </a:lnTo>
                  <a:lnTo>
                    <a:pt x="2840" y="40757"/>
                  </a:lnTo>
                  <a:lnTo>
                    <a:pt x="2927" y="40975"/>
                  </a:lnTo>
                  <a:lnTo>
                    <a:pt x="3028" y="41163"/>
                  </a:lnTo>
                  <a:lnTo>
                    <a:pt x="3115" y="41323"/>
                  </a:lnTo>
                  <a:lnTo>
                    <a:pt x="3217" y="41453"/>
                  </a:lnTo>
                  <a:lnTo>
                    <a:pt x="3318" y="41540"/>
                  </a:lnTo>
                  <a:lnTo>
                    <a:pt x="3420" y="41598"/>
                  </a:lnTo>
                  <a:lnTo>
                    <a:pt x="3521" y="41641"/>
                  </a:lnTo>
                  <a:lnTo>
                    <a:pt x="3622" y="41641"/>
                  </a:lnTo>
                  <a:lnTo>
                    <a:pt x="3738" y="41627"/>
                  </a:lnTo>
                  <a:lnTo>
                    <a:pt x="3854" y="41583"/>
                  </a:lnTo>
                  <a:lnTo>
                    <a:pt x="3970" y="41511"/>
                  </a:lnTo>
                  <a:lnTo>
                    <a:pt x="4086" y="41424"/>
                  </a:lnTo>
                  <a:lnTo>
                    <a:pt x="4202" y="41308"/>
                  </a:lnTo>
                  <a:lnTo>
                    <a:pt x="4318" y="41163"/>
                  </a:lnTo>
                  <a:lnTo>
                    <a:pt x="4448" y="41004"/>
                  </a:lnTo>
                  <a:lnTo>
                    <a:pt x="4564" y="40815"/>
                  </a:lnTo>
                  <a:lnTo>
                    <a:pt x="4695" y="40613"/>
                  </a:lnTo>
                  <a:lnTo>
                    <a:pt x="4955" y="40149"/>
                  </a:lnTo>
                  <a:lnTo>
                    <a:pt x="5216" y="39613"/>
                  </a:lnTo>
                  <a:lnTo>
                    <a:pt x="5463" y="39019"/>
                  </a:lnTo>
                  <a:lnTo>
                    <a:pt x="5723" y="38352"/>
                  </a:lnTo>
                  <a:lnTo>
                    <a:pt x="5984" y="37642"/>
                  </a:lnTo>
                  <a:lnTo>
                    <a:pt x="6245" y="36889"/>
                  </a:lnTo>
                  <a:lnTo>
                    <a:pt x="6491" y="36092"/>
                  </a:lnTo>
                  <a:lnTo>
                    <a:pt x="6738" y="35266"/>
                  </a:lnTo>
                  <a:lnTo>
                    <a:pt x="6984" y="34426"/>
                  </a:lnTo>
                  <a:lnTo>
                    <a:pt x="7201" y="33557"/>
                  </a:lnTo>
                  <a:lnTo>
                    <a:pt x="7433" y="32673"/>
                  </a:lnTo>
                  <a:lnTo>
                    <a:pt x="7636" y="31789"/>
                  </a:lnTo>
                  <a:lnTo>
                    <a:pt x="7824" y="30905"/>
                  </a:lnTo>
                  <a:lnTo>
                    <a:pt x="8013" y="30021"/>
                  </a:lnTo>
                  <a:lnTo>
                    <a:pt x="8172" y="29167"/>
                  </a:lnTo>
                  <a:lnTo>
                    <a:pt x="8317" y="28326"/>
                  </a:lnTo>
                  <a:lnTo>
                    <a:pt x="8447" y="27515"/>
                  </a:lnTo>
                  <a:lnTo>
                    <a:pt x="8549" y="26732"/>
                  </a:lnTo>
                  <a:lnTo>
                    <a:pt x="8636" y="25993"/>
                  </a:lnTo>
                  <a:lnTo>
                    <a:pt x="8708" y="25298"/>
                  </a:lnTo>
                  <a:lnTo>
                    <a:pt x="8737" y="24661"/>
                  </a:lnTo>
                  <a:lnTo>
                    <a:pt x="8751" y="24081"/>
                  </a:lnTo>
                  <a:lnTo>
                    <a:pt x="8737" y="23574"/>
                  </a:lnTo>
                  <a:lnTo>
                    <a:pt x="8708" y="23342"/>
                  </a:lnTo>
                  <a:lnTo>
                    <a:pt x="8693" y="23125"/>
                  </a:lnTo>
                  <a:lnTo>
                    <a:pt x="8650" y="22936"/>
                  </a:lnTo>
                  <a:lnTo>
                    <a:pt x="8607" y="22777"/>
                  </a:lnTo>
                  <a:lnTo>
                    <a:pt x="8476" y="22284"/>
                  </a:lnTo>
                  <a:lnTo>
                    <a:pt x="8346" y="21792"/>
                  </a:lnTo>
                  <a:lnTo>
                    <a:pt x="8099" y="20807"/>
                  </a:lnTo>
                  <a:lnTo>
                    <a:pt x="7897" y="19807"/>
                  </a:lnTo>
                  <a:lnTo>
                    <a:pt x="7737" y="18807"/>
                  </a:lnTo>
                  <a:lnTo>
                    <a:pt x="7592" y="17807"/>
                  </a:lnTo>
                  <a:lnTo>
                    <a:pt x="7476" y="16808"/>
                  </a:lnTo>
                  <a:lnTo>
                    <a:pt x="7390" y="15808"/>
                  </a:lnTo>
                  <a:lnTo>
                    <a:pt x="7317" y="14823"/>
                  </a:lnTo>
                  <a:lnTo>
                    <a:pt x="7274" y="13852"/>
                  </a:lnTo>
                  <a:lnTo>
                    <a:pt x="7259" y="12881"/>
                  </a:lnTo>
                  <a:lnTo>
                    <a:pt x="7245" y="11925"/>
                  </a:lnTo>
                  <a:lnTo>
                    <a:pt x="7259" y="10998"/>
                  </a:lnTo>
                  <a:lnTo>
                    <a:pt x="7288" y="10085"/>
                  </a:lnTo>
                  <a:lnTo>
                    <a:pt x="7332" y="9187"/>
                  </a:lnTo>
                  <a:lnTo>
                    <a:pt x="7390" y="8317"/>
                  </a:lnTo>
                  <a:lnTo>
                    <a:pt x="7462" y="7491"/>
                  </a:lnTo>
                  <a:lnTo>
                    <a:pt x="7534" y="6680"/>
                  </a:lnTo>
                  <a:lnTo>
                    <a:pt x="7621" y="5898"/>
                  </a:lnTo>
                  <a:lnTo>
                    <a:pt x="7708" y="5159"/>
                  </a:lnTo>
                  <a:lnTo>
                    <a:pt x="7795" y="4463"/>
                  </a:lnTo>
                  <a:lnTo>
                    <a:pt x="7998" y="3188"/>
                  </a:lnTo>
                  <a:lnTo>
                    <a:pt x="8172" y="2102"/>
                  </a:lnTo>
                  <a:lnTo>
                    <a:pt x="8346" y="1218"/>
                  </a:lnTo>
                  <a:lnTo>
                    <a:pt x="8491" y="551"/>
                  </a:lnTo>
                  <a:lnTo>
                    <a:pt x="8607" y="1"/>
                  </a:lnTo>
                  <a:close/>
                </a:path>
              </a:pathLst>
            </a:custGeom>
            <a:solidFill>
              <a:srgbClr val="7AB84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3" name="Google Shape;1801;p37">
              <a:extLst>
                <a:ext uri="{FF2B5EF4-FFF2-40B4-BE49-F238E27FC236}">
                  <a16:creationId xmlns:a16="http://schemas.microsoft.com/office/drawing/2014/main" id="{A9A48F4F-9126-52A0-7C8B-8F4822F4A1A6}"/>
                </a:ext>
              </a:extLst>
            </p:cNvPr>
            <p:cNvSpPr/>
            <p:nvPr/>
          </p:nvSpPr>
          <p:spPr>
            <a:xfrm>
              <a:off x="3175925" y="2010075"/>
              <a:ext cx="304300" cy="910650"/>
            </a:xfrm>
            <a:custGeom>
              <a:avLst/>
              <a:gdLst/>
              <a:ahLst/>
              <a:cxnLst/>
              <a:rect l="l" t="t" r="r" b="b"/>
              <a:pathLst>
                <a:path w="12172" h="36426" extrusionOk="0">
                  <a:moveTo>
                    <a:pt x="12171" y="1"/>
                  </a:moveTo>
                  <a:lnTo>
                    <a:pt x="4246" y="204"/>
                  </a:lnTo>
                  <a:lnTo>
                    <a:pt x="4144" y="392"/>
                  </a:lnTo>
                  <a:lnTo>
                    <a:pt x="3869" y="971"/>
                  </a:lnTo>
                  <a:lnTo>
                    <a:pt x="3666" y="1377"/>
                  </a:lnTo>
                  <a:lnTo>
                    <a:pt x="3449" y="1884"/>
                  </a:lnTo>
                  <a:lnTo>
                    <a:pt x="3203" y="2478"/>
                  </a:lnTo>
                  <a:lnTo>
                    <a:pt x="2942" y="3130"/>
                  </a:lnTo>
                  <a:lnTo>
                    <a:pt x="2652" y="3884"/>
                  </a:lnTo>
                  <a:lnTo>
                    <a:pt x="2362" y="4695"/>
                  </a:lnTo>
                  <a:lnTo>
                    <a:pt x="2072" y="5593"/>
                  </a:lnTo>
                  <a:lnTo>
                    <a:pt x="1768" y="6550"/>
                  </a:lnTo>
                  <a:lnTo>
                    <a:pt x="1493" y="7578"/>
                  </a:lnTo>
                  <a:lnTo>
                    <a:pt x="1218" y="8679"/>
                  </a:lnTo>
                  <a:lnTo>
                    <a:pt x="957" y="9824"/>
                  </a:lnTo>
                  <a:lnTo>
                    <a:pt x="826" y="10433"/>
                  </a:lnTo>
                  <a:lnTo>
                    <a:pt x="711" y="11041"/>
                  </a:lnTo>
                  <a:lnTo>
                    <a:pt x="595" y="11679"/>
                  </a:lnTo>
                  <a:lnTo>
                    <a:pt x="493" y="12316"/>
                  </a:lnTo>
                  <a:lnTo>
                    <a:pt x="406" y="12968"/>
                  </a:lnTo>
                  <a:lnTo>
                    <a:pt x="319" y="13635"/>
                  </a:lnTo>
                  <a:lnTo>
                    <a:pt x="232" y="14316"/>
                  </a:lnTo>
                  <a:lnTo>
                    <a:pt x="174" y="15011"/>
                  </a:lnTo>
                  <a:lnTo>
                    <a:pt x="116" y="15721"/>
                  </a:lnTo>
                  <a:lnTo>
                    <a:pt x="59" y="16445"/>
                  </a:lnTo>
                  <a:lnTo>
                    <a:pt x="30" y="17170"/>
                  </a:lnTo>
                  <a:lnTo>
                    <a:pt x="1" y="17923"/>
                  </a:lnTo>
                  <a:lnTo>
                    <a:pt x="1" y="18677"/>
                  </a:lnTo>
                  <a:lnTo>
                    <a:pt x="1" y="19430"/>
                  </a:lnTo>
                  <a:lnTo>
                    <a:pt x="15" y="20212"/>
                  </a:lnTo>
                  <a:lnTo>
                    <a:pt x="44" y="20995"/>
                  </a:lnTo>
                  <a:lnTo>
                    <a:pt x="87" y="21777"/>
                  </a:lnTo>
                  <a:lnTo>
                    <a:pt x="160" y="22589"/>
                  </a:lnTo>
                  <a:lnTo>
                    <a:pt x="232" y="23400"/>
                  </a:lnTo>
                  <a:lnTo>
                    <a:pt x="334" y="24226"/>
                  </a:lnTo>
                  <a:lnTo>
                    <a:pt x="450" y="25052"/>
                  </a:lnTo>
                  <a:lnTo>
                    <a:pt x="580" y="25878"/>
                  </a:lnTo>
                  <a:lnTo>
                    <a:pt x="739" y="26732"/>
                  </a:lnTo>
                  <a:lnTo>
                    <a:pt x="913" y="27587"/>
                  </a:lnTo>
                  <a:lnTo>
                    <a:pt x="1102" y="28442"/>
                  </a:lnTo>
                  <a:lnTo>
                    <a:pt x="1319" y="29311"/>
                  </a:lnTo>
                  <a:lnTo>
                    <a:pt x="1551" y="30181"/>
                  </a:lnTo>
                  <a:lnTo>
                    <a:pt x="1812" y="31050"/>
                  </a:lnTo>
                  <a:lnTo>
                    <a:pt x="2087" y="31934"/>
                  </a:lnTo>
                  <a:lnTo>
                    <a:pt x="2391" y="32832"/>
                  </a:lnTo>
                  <a:lnTo>
                    <a:pt x="2724" y="33716"/>
                  </a:lnTo>
                  <a:lnTo>
                    <a:pt x="3072" y="34614"/>
                  </a:lnTo>
                  <a:lnTo>
                    <a:pt x="3449" y="35527"/>
                  </a:lnTo>
                  <a:lnTo>
                    <a:pt x="3855" y="36425"/>
                  </a:lnTo>
                  <a:lnTo>
                    <a:pt x="9389" y="26341"/>
                  </a:lnTo>
                  <a:lnTo>
                    <a:pt x="12171" y="11693"/>
                  </a:lnTo>
                  <a:lnTo>
                    <a:pt x="12171" y="1"/>
                  </a:lnTo>
                  <a:close/>
                </a:path>
              </a:pathLst>
            </a:custGeom>
            <a:solidFill>
              <a:srgbClr val="5F47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4" name="Google Shape;1802;p37">
              <a:extLst>
                <a:ext uri="{FF2B5EF4-FFF2-40B4-BE49-F238E27FC236}">
                  <a16:creationId xmlns:a16="http://schemas.microsoft.com/office/drawing/2014/main" id="{108AD01E-01D2-1689-69BD-3C62A4F69048}"/>
                </a:ext>
              </a:extLst>
            </p:cNvPr>
            <p:cNvSpPr/>
            <p:nvPr/>
          </p:nvSpPr>
          <p:spPr>
            <a:xfrm>
              <a:off x="4711725" y="723475"/>
              <a:ext cx="1351825" cy="1502150"/>
            </a:xfrm>
            <a:custGeom>
              <a:avLst/>
              <a:gdLst/>
              <a:ahLst/>
              <a:cxnLst/>
              <a:rect l="l" t="t" r="r" b="b"/>
              <a:pathLst>
                <a:path w="54073" h="60086" extrusionOk="0">
                  <a:moveTo>
                    <a:pt x="30514" y="1"/>
                  </a:moveTo>
                  <a:lnTo>
                    <a:pt x="18039" y="1392"/>
                  </a:lnTo>
                  <a:lnTo>
                    <a:pt x="9128" y="5550"/>
                  </a:lnTo>
                  <a:lnTo>
                    <a:pt x="3985" y="11476"/>
                  </a:lnTo>
                  <a:lnTo>
                    <a:pt x="624" y="26921"/>
                  </a:lnTo>
                  <a:lnTo>
                    <a:pt x="566" y="27211"/>
                  </a:lnTo>
                  <a:lnTo>
                    <a:pt x="435" y="28051"/>
                  </a:lnTo>
                  <a:lnTo>
                    <a:pt x="363" y="28645"/>
                  </a:lnTo>
                  <a:lnTo>
                    <a:pt x="276" y="29355"/>
                  </a:lnTo>
                  <a:lnTo>
                    <a:pt x="189" y="30166"/>
                  </a:lnTo>
                  <a:lnTo>
                    <a:pt x="116" y="31065"/>
                  </a:lnTo>
                  <a:lnTo>
                    <a:pt x="59" y="32050"/>
                  </a:lnTo>
                  <a:lnTo>
                    <a:pt x="15" y="33108"/>
                  </a:lnTo>
                  <a:lnTo>
                    <a:pt x="1" y="34238"/>
                  </a:lnTo>
                  <a:lnTo>
                    <a:pt x="15" y="35426"/>
                  </a:lnTo>
                  <a:lnTo>
                    <a:pt x="30" y="36049"/>
                  </a:lnTo>
                  <a:lnTo>
                    <a:pt x="59" y="36672"/>
                  </a:lnTo>
                  <a:lnTo>
                    <a:pt x="102" y="37309"/>
                  </a:lnTo>
                  <a:lnTo>
                    <a:pt x="160" y="37947"/>
                  </a:lnTo>
                  <a:lnTo>
                    <a:pt x="218" y="38613"/>
                  </a:lnTo>
                  <a:lnTo>
                    <a:pt x="290" y="39265"/>
                  </a:lnTo>
                  <a:lnTo>
                    <a:pt x="377" y="39932"/>
                  </a:lnTo>
                  <a:lnTo>
                    <a:pt x="479" y="40613"/>
                  </a:lnTo>
                  <a:lnTo>
                    <a:pt x="595" y="41279"/>
                  </a:lnTo>
                  <a:lnTo>
                    <a:pt x="711" y="41960"/>
                  </a:lnTo>
                  <a:lnTo>
                    <a:pt x="855" y="42641"/>
                  </a:lnTo>
                  <a:lnTo>
                    <a:pt x="1015" y="43337"/>
                  </a:lnTo>
                  <a:lnTo>
                    <a:pt x="1203" y="44018"/>
                  </a:lnTo>
                  <a:lnTo>
                    <a:pt x="1392" y="44698"/>
                  </a:lnTo>
                  <a:lnTo>
                    <a:pt x="1609" y="45379"/>
                  </a:lnTo>
                  <a:lnTo>
                    <a:pt x="1841" y="46046"/>
                  </a:lnTo>
                  <a:lnTo>
                    <a:pt x="2087" y="46727"/>
                  </a:lnTo>
                  <a:lnTo>
                    <a:pt x="2362" y="47393"/>
                  </a:lnTo>
                  <a:lnTo>
                    <a:pt x="2652" y="48060"/>
                  </a:lnTo>
                  <a:lnTo>
                    <a:pt x="2971" y="48712"/>
                  </a:lnTo>
                  <a:lnTo>
                    <a:pt x="3304" y="49349"/>
                  </a:lnTo>
                  <a:lnTo>
                    <a:pt x="3666" y="49987"/>
                  </a:lnTo>
                  <a:lnTo>
                    <a:pt x="4057" y="50610"/>
                  </a:lnTo>
                  <a:lnTo>
                    <a:pt x="4463" y="51233"/>
                  </a:lnTo>
                  <a:lnTo>
                    <a:pt x="4898" y="51827"/>
                  </a:lnTo>
                  <a:lnTo>
                    <a:pt x="5361" y="52421"/>
                  </a:lnTo>
                  <a:lnTo>
                    <a:pt x="5840" y="52986"/>
                  </a:lnTo>
                  <a:lnTo>
                    <a:pt x="6361" y="53537"/>
                  </a:lnTo>
                  <a:lnTo>
                    <a:pt x="6897" y="54087"/>
                  </a:lnTo>
                  <a:lnTo>
                    <a:pt x="7462" y="54609"/>
                  </a:lnTo>
                  <a:lnTo>
                    <a:pt x="8071" y="55101"/>
                  </a:lnTo>
                  <a:lnTo>
                    <a:pt x="8375" y="55348"/>
                  </a:lnTo>
                  <a:lnTo>
                    <a:pt x="8694" y="55594"/>
                  </a:lnTo>
                  <a:lnTo>
                    <a:pt x="9013" y="55826"/>
                  </a:lnTo>
                  <a:lnTo>
                    <a:pt x="9346" y="56043"/>
                  </a:lnTo>
                  <a:lnTo>
                    <a:pt x="9694" y="56275"/>
                  </a:lnTo>
                  <a:lnTo>
                    <a:pt x="10041" y="56492"/>
                  </a:lnTo>
                  <a:lnTo>
                    <a:pt x="10403" y="56695"/>
                  </a:lnTo>
                  <a:lnTo>
                    <a:pt x="10766" y="56898"/>
                  </a:lnTo>
                  <a:lnTo>
                    <a:pt x="11142" y="57101"/>
                  </a:lnTo>
                  <a:lnTo>
                    <a:pt x="11519" y="57289"/>
                  </a:lnTo>
                  <a:lnTo>
                    <a:pt x="11910" y="57478"/>
                  </a:lnTo>
                  <a:lnTo>
                    <a:pt x="12301" y="57666"/>
                  </a:lnTo>
                  <a:lnTo>
                    <a:pt x="12707" y="57840"/>
                  </a:lnTo>
                  <a:lnTo>
                    <a:pt x="13127" y="57999"/>
                  </a:lnTo>
                  <a:lnTo>
                    <a:pt x="13548" y="58158"/>
                  </a:lnTo>
                  <a:lnTo>
                    <a:pt x="13982" y="58318"/>
                  </a:lnTo>
                  <a:lnTo>
                    <a:pt x="14431" y="58463"/>
                  </a:lnTo>
                  <a:lnTo>
                    <a:pt x="14880" y="58593"/>
                  </a:lnTo>
                  <a:lnTo>
                    <a:pt x="15779" y="58854"/>
                  </a:lnTo>
                  <a:lnTo>
                    <a:pt x="16677" y="59086"/>
                  </a:lnTo>
                  <a:lnTo>
                    <a:pt x="17575" y="59289"/>
                  </a:lnTo>
                  <a:lnTo>
                    <a:pt x="18474" y="59477"/>
                  </a:lnTo>
                  <a:lnTo>
                    <a:pt x="19357" y="59636"/>
                  </a:lnTo>
                  <a:lnTo>
                    <a:pt x="20227" y="59767"/>
                  </a:lnTo>
                  <a:lnTo>
                    <a:pt x="21096" y="59868"/>
                  </a:lnTo>
                  <a:lnTo>
                    <a:pt x="21965" y="59955"/>
                  </a:lnTo>
                  <a:lnTo>
                    <a:pt x="22820" y="60028"/>
                  </a:lnTo>
                  <a:lnTo>
                    <a:pt x="23675" y="60071"/>
                  </a:lnTo>
                  <a:lnTo>
                    <a:pt x="24515" y="60085"/>
                  </a:lnTo>
                  <a:lnTo>
                    <a:pt x="25341" y="60085"/>
                  </a:lnTo>
                  <a:lnTo>
                    <a:pt x="26167" y="60071"/>
                  </a:lnTo>
                  <a:lnTo>
                    <a:pt x="26979" y="60028"/>
                  </a:lnTo>
                  <a:lnTo>
                    <a:pt x="27790" y="59955"/>
                  </a:lnTo>
                  <a:lnTo>
                    <a:pt x="28587" y="59868"/>
                  </a:lnTo>
                  <a:lnTo>
                    <a:pt x="29384" y="59767"/>
                  </a:lnTo>
                  <a:lnTo>
                    <a:pt x="30166" y="59636"/>
                  </a:lnTo>
                  <a:lnTo>
                    <a:pt x="30934" y="59506"/>
                  </a:lnTo>
                  <a:lnTo>
                    <a:pt x="31687" y="59332"/>
                  </a:lnTo>
                  <a:lnTo>
                    <a:pt x="32441" y="59158"/>
                  </a:lnTo>
                  <a:lnTo>
                    <a:pt x="33180" y="58955"/>
                  </a:lnTo>
                  <a:lnTo>
                    <a:pt x="33919" y="58738"/>
                  </a:lnTo>
                  <a:lnTo>
                    <a:pt x="34629" y="58506"/>
                  </a:lnTo>
                  <a:lnTo>
                    <a:pt x="35338" y="58260"/>
                  </a:lnTo>
                  <a:lnTo>
                    <a:pt x="36034" y="57985"/>
                  </a:lnTo>
                  <a:lnTo>
                    <a:pt x="36715" y="57709"/>
                  </a:lnTo>
                  <a:lnTo>
                    <a:pt x="37396" y="57405"/>
                  </a:lnTo>
                  <a:lnTo>
                    <a:pt x="38048" y="57086"/>
                  </a:lnTo>
                  <a:lnTo>
                    <a:pt x="38700" y="56753"/>
                  </a:lnTo>
                  <a:lnTo>
                    <a:pt x="39323" y="56420"/>
                  </a:lnTo>
                  <a:lnTo>
                    <a:pt x="39946" y="56058"/>
                  </a:lnTo>
                  <a:lnTo>
                    <a:pt x="40554" y="55681"/>
                  </a:lnTo>
                  <a:lnTo>
                    <a:pt x="41148" y="55290"/>
                  </a:lnTo>
                  <a:lnTo>
                    <a:pt x="41728" y="54884"/>
                  </a:lnTo>
                  <a:lnTo>
                    <a:pt x="42293" y="54478"/>
                  </a:lnTo>
                  <a:lnTo>
                    <a:pt x="42858" y="54044"/>
                  </a:lnTo>
                  <a:lnTo>
                    <a:pt x="43394" y="53609"/>
                  </a:lnTo>
                  <a:lnTo>
                    <a:pt x="43916" y="53145"/>
                  </a:lnTo>
                  <a:lnTo>
                    <a:pt x="44423" y="52682"/>
                  </a:lnTo>
                  <a:lnTo>
                    <a:pt x="44916" y="52218"/>
                  </a:lnTo>
                  <a:lnTo>
                    <a:pt x="45394" y="51725"/>
                  </a:lnTo>
                  <a:lnTo>
                    <a:pt x="45857" y="51233"/>
                  </a:lnTo>
                  <a:lnTo>
                    <a:pt x="46292" y="50726"/>
                  </a:lnTo>
                  <a:lnTo>
                    <a:pt x="46727" y="50204"/>
                  </a:lnTo>
                  <a:lnTo>
                    <a:pt x="47132" y="49668"/>
                  </a:lnTo>
                  <a:lnTo>
                    <a:pt x="47538" y="49132"/>
                  </a:lnTo>
                  <a:lnTo>
                    <a:pt x="47915" y="48596"/>
                  </a:lnTo>
                  <a:lnTo>
                    <a:pt x="48277" y="48045"/>
                  </a:lnTo>
                  <a:lnTo>
                    <a:pt x="48610" y="47480"/>
                  </a:lnTo>
                  <a:lnTo>
                    <a:pt x="48943" y="46901"/>
                  </a:lnTo>
                  <a:lnTo>
                    <a:pt x="49248" y="46321"/>
                  </a:lnTo>
                  <a:lnTo>
                    <a:pt x="49537" y="45742"/>
                  </a:lnTo>
                  <a:lnTo>
                    <a:pt x="49813" y="45148"/>
                  </a:lnTo>
                  <a:lnTo>
                    <a:pt x="50059" y="44554"/>
                  </a:lnTo>
                  <a:lnTo>
                    <a:pt x="50291" y="43945"/>
                  </a:lnTo>
                  <a:lnTo>
                    <a:pt x="50508" y="43337"/>
                  </a:lnTo>
                  <a:lnTo>
                    <a:pt x="50696" y="42728"/>
                  </a:lnTo>
                  <a:lnTo>
                    <a:pt x="50870" y="42105"/>
                  </a:lnTo>
                  <a:lnTo>
                    <a:pt x="51030" y="41482"/>
                  </a:lnTo>
                  <a:lnTo>
                    <a:pt x="51160" y="40859"/>
                  </a:lnTo>
                  <a:lnTo>
                    <a:pt x="51276" y="40221"/>
                  </a:lnTo>
                  <a:lnTo>
                    <a:pt x="51363" y="39584"/>
                  </a:lnTo>
                  <a:lnTo>
                    <a:pt x="51435" y="38946"/>
                  </a:lnTo>
                  <a:lnTo>
                    <a:pt x="51885" y="34180"/>
                  </a:lnTo>
                  <a:lnTo>
                    <a:pt x="52348" y="29456"/>
                  </a:lnTo>
                  <a:lnTo>
                    <a:pt x="53203" y="20879"/>
                  </a:lnTo>
                  <a:lnTo>
                    <a:pt x="53826" y="14663"/>
                  </a:lnTo>
                  <a:lnTo>
                    <a:pt x="54072" y="12273"/>
                  </a:lnTo>
                  <a:lnTo>
                    <a:pt x="44177" y="2768"/>
                  </a:lnTo>
                  <a:lnTo>
                    <a:pt x="30514" y="1"/>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5" name="Google Shape;1803;p37">
              <a:extLst>
                <a:ext uri="{FF2B5EF4-FFF2-40B4-BE49-F238E27FC236}">
                  <a16:creationId xmlns:a16="http://schemas.microsoft.com/office/drawing/2014/main" id="{AE420C13-1A1D-0DF5-C9C2-F7AAD94EF55F}"/>
                </a:ext>
              </a:extLst>
            </p:cNvPr>
            <p:cNvSpPr/>
            <p:nvPr/>
          </p:nvSpPr>
          <p:spPr>
            <a:xfrm>
              <a:off x="4084000" y="2287550"/>
              <a:ext cx="655650" cy="1380050"/>
            </a:xfrm>
            <a:custGeom>
              <a:avLst/>
              <a:gdLst/>
              <a:ahLst/>
              <a:cxnLst/>
              <a:rect l="l" t="t" r="r" b="b"/>
              <a:pathLst>
                <a:path w="26226" h="55202" extrusionOk="0">
                  <a:moveTo>
                    <a:pt x="6332" y="0"/>
                  </a:moveTo>
                  <a:lnTo>
                    <a:pt x="2971" y="14648"/>
                  </a:lnTo>
                  <a:lnTo>
                    <a:pt x="1" y="55028"/>
                  </a:lnTo>
                  <a:lnTo>
                    <a:pt x="218" y="55057"/>
                  </a:lnTo>
                  <a:lnTo>
                    <a:pt x="841" y="55115"/>
                  </a:lnTo>
                  <a:lnTo>
                    <a:pt x="1305" y="55144"/>
                  </a:lnTo>
                  <a:lnTo>
                    <a:pt x="1841" y="55173"/>
                  </a:lnTo>
                  <a:lnTo>
                    <a:pt x="2449" y="55202"/>
                  </a:lnTo>
                  <a:lnTo>
                    <a:pt x="3884" y="55202"/>
                  </a:lnTo>
                  <a:lnTo>
                    <a:pt x="4695" y="55173"/>
                  </a:lnTo>
                  <a:lnTo>
                    <a:pt x="5564" y="55115"/>
                  </a:lnTo>
                  <a:lnTo>
                    <a:pt x="6463" y="55043"/>
                  </a:lnTo>
                  <a:lnTo>
                    <a:pt x="7419" y="54927"/>
                  </a:lnTo>
                  <a:lnTo>
                    <a:pt x="8404" y="54782"/>
                  </a:lnTo>
                  <a:lnTo>
                    <a:pt x="8897" y="54695"/>
                  </a:lnTo>
                  <a:lnTo>
                    <a:pt x="9404" y="54593"/>
                  </a:lnTo>
                  <a:lnTo>
                    <a:pt x="9925" y="54478"/>
                  </a:lnTo>
                  <a:lnTo>
                    <a:pt x="10433" y="54362"/>
                  </a:lnTo>
                  <a:lnTo>
                    <a:pt x="10954" y="54231"/>
                  </a:lnTo>
                  <a:lnTo>
                    <a:pt x="11490" y="54086"/>
                  </a:lnTo>
                  <a:lnTo>
                    <a:pt x="12012" y="53927"/>
                  </a:lnTo>
                  <a:lnTo>
                    <a:pt x="12533" y="53753"/>
                  </a:lnTo>
                  <a:lnTo>
                    <a:pt x="13069" y="53565"/>
                  </a:lnTo>
                  <a:lnTo>
                    <a:pt x="13591" y="53362"/>
                  </a:lnTo>
                  <a:lnTo>
                    <a:pt x="14127" y="53145"/>
                  </a:lnTo>
                  <a:lnTo>
                    <a:pt x="14649" y="52913"/>
                  </a:lnTo>
                  <a:lnTo>
                    <a:pt x="15170" y="52666"/>
                  </a:lnTo>
                  <a:lnTo>
                    <a:pt x="15692" y="52391"/>
                  </a:lnTo>
                  <a:lnTo>
                    <a:pt x="16214" y="52116"/>
                  </a:lnTo>
                  <a:lnTo>
                    <a:pt x="16721" y="51812"/>
                  </a:lnTo>
                  <a:lnTo>
                    <a:pt x="17228" y="51493"/>
                  </a:lnTo>
                  <a:lnTo>
                    <a:pt x="17720" y="51160"/>
                  </a:lnTo>
                  <a:lnTo>
                    <a:pt x="18213" y="50812"/>
                  </a:lnTo>
                  <a:lnTo>
                    <a:pt x="18706" y="50435"/>
                  </a:lnTo>
                  <a:lnTo>
                    <a:pt x="19184" y="50044"/>
                  </a:lnTo>
                  <a:lnTo>
                    <a:pt x="19647" y="49624"/>
                  </a:lnTo>
                  <a:lnTo>
                    <a:pt x="20097" y="49189"/>
                  </a:lnTo>
                  <a:lnTo>
                    <a:pt x="20546" y="48726"/>
                  </a:lnTo>
                  <a:lnTo>
                    <a:pt x="20980" y="48247"/>
                  </a:lnTo>
                  <a:lnTo>
                    <a:pt x="21400" y="47740"/>
                  </a:lnTo>
                  <a:lnTo>
                    <a:pt x="21806" y="47219"/>
                  </a:lnTo>
                  <a:lnTo>
                    <a:pt x="22197" y="46668"/>
                  </a:lnTo>
                  <a:lnTo>
                    <a:pt x="22574" y="46103"/>
                  </a:lnTo>
                  <a:lnTo>
                    <a:pt x="22936" y="45495"/>
                  </a:lnTo>
                  <a:lnTo>
                    <a:pt x="23284" y="44872"/>
                  </a:lnTo>
                  <a:lnTo>
                    <a:pt x="23617" y="44234"/>
                  </a:lnTo>
                  <a:lnTo>
                    <a:pt x="23922" y="43553"/>
                  </a:lnTo>
                  <a:lnTo>
                    <a:pt x="24211" y="42858"/>
                  </a:lnTo>
                  <a:lnTo>
                    <a:pt x="24487" y="42119"/>
                  </a:lnTo>
                  <a:lnTo>
                    <a:pt x="24747" y="41365"/>
                  </a:lnTo>
                  <a:lnTo>
                    <a:pt x="24965" y="40597"/>
                  </a:lnTo>
                  <a:lnTo>
                    <a:pt x="25182" y="39815"/>
                  </a:lnTo>
                  <a:lnTo>
                    <a:pt x="25370" y="39018"/>
                  </a:lnTo>
                  <a:lnTo>
                    <a:pt x="25530" y="38236"/>
                  </a:lnTo>
                  <a:lnTo>
                    <a:pt x="25689" y="37439"/>
                  </a:lnTo>
                  <a:lnTo>
                    <a:pt x="25820" y="36627"/>
                  </a:lnTo>
                  <a:lnTo>
                    <a:pt x="25921" y="35816"/>
                  </a:lnTo>
                  <a:lnTo>
                    <a:pt x="26008" y="35005"/>
                  </a:lnTo>
                  <a:lnTo>
                    <a:pt x="26095" y="34193"/>
                  </a:lnTo>
                  <a:lnTo>
                    <a:pt x="26153" y="33382"/>
                  </a:lnTo>
                  <a:lnTo>
                    <a:pt x="26182" y="32556"/>
                  </a:lnTo>
                  <a:lnTo>
                    <a:pt x="26211" y="31745"/>
                  </a:lnTo>
                  <a:lnTo>
                    <a:pt x="26225" y="30919"/>
                  </a:lnTo>
                  <a:lnTo>
                    <a:pt x="26225" y="30108"/>
                  </a:lnTo>
                  <a:lnTo>
                    <a:pt x="26196" y="29282"/>
                  </a:lnTo>
                  <a:lnTo>
                    <a:pt x="26167" y="28470"/>
                  </a:lnTo>
                  <a:lnTo>
                    <a:pt x="26124" y="27644"/>
                  </a:lnTo>
                  <a:lnTo>
                    <a:pt x="26066" y="26833"/>
                  </a:lnTo>
                  <a:lnTo>
                    <a:pt x="25993" y="26036"/>
                  </a:lnTo>
                  <a:lnTo>
                    <a:pt x="25921" y="25225"/>
                  </a:lnTo>
                  <a:lnTo>
                    <a:pt x="25834" y="24428"/>
                  </a:lnTo>
                  <a:lnTo>
                    <a:pt x="25733" y="23631"/>
                  </a:lnTo>
                  <a:lnTo>
                    <a:pt x="25617" y="22834"/>
                  </a:lnTo>
                  <a:lnTo>
                    <a:pt x="25501" y="22052"/>
                  </a:lnTo>
                  <a:lnTo>
                    <a:pt x="25370" y="21284"/>
                  </a:lnTo>
                  <a:lnTo>
                    <a:pt x="25240" y="20516"/>
                  </a:lnTo>
                  <a:lnTo>
                    <a:pt x="24950" y="19009"/>
                  </a:lnTo>
                  <a:lnTo>
                    <a:pt x="24631" y="17531"/>
                  </a:lnTo>
                  <a:lnTo>
                    <a:pt x="24298" y="16097"/>
                  </a:lnTo>
                  <a:lnTo>
                    <a:pt x="23950" y="14721"/>
                  </a:lnTo>
                  <a:lnTo>
                    <a:pt x="23588" y="13388"/>
                  </a:lnTo>
                  <a:lnTo>
                    <a:pt x="23212" y="12127"/>
                  </a:lnTo>
                  <a:lnTo>
                    <a:pt x="22849" y="10925"/>
                  </a:lnTo>
                  <a:lnTo>
                    <a:pt x="22487" y="9780"/>
                  </a:lnTo>
                  <a:lnTo>
                    <a:pt x="22125" y="8708"/>
                  </a:lnTo>
                  <a:lnTo>
                    <a:pt x="21777" y="7723"/>
                  </a:lnTo>
                  <a:lnTo>
                    <a:pt x="21458" y="6824"/>
                  </a:lnTo>
                  <a:lnTo>
                    <a:pt x="21154" y="5998"/>
                  </a:lnTo>
                  <a:lnTo>
                    <a:pt x="20864" y="5274"/>
                  </a:lnTo>
                  <a:lnTo>
                    <a:pt x="20401" y="4129"/>
                  </a:lnTo>
                  <a:lnTo>
                    <a:pt x="20097" y="3405"/>
                  </a:lnTo>
                  <a:lnTo>
                    <a:pt x="19995" y="3159"/>
                  </a:lnTo>
                  <a:lnTo>
                    <a:pt x="6332" y="0"/>
                  </a:lnTo>
                  <a:close/>
                </a:path>
              </a:pathLst>
            </a:custGeom>
            <a:solidFill>
              <a:srgbClr val="5F47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6" name="Google Shape;1804;p37">
              <a:extLst>
                <a:ext uri="{FF2B5EF4-FFF2-40B4-BE49-F238E27FC236}">
                  <a16:creationId xmlns:a16="http://schemas.microsoft.com/office/drawing/2014/main" id="{7A5B6876-D7EE-8EAB-DB94-EC990D712D62}"/>
                </a:ext>
              </a:extLst>
            </p:cNvPr>
            <p:cNvSpPr/>
            <p:nvPr/>
          </p:nvSpPr>
          <p:spPr>
            <a:xfrm>
              <a:off x="3801475" y="1727200"/>
              <a:ext cx="821525" cy="831300"/>
            </a:xfrm>
            <a:custGeom>
              <a:avLst/>
              <a:gdLst/>
              <a:ahLst/>
              <a:cxnLst/>
              <a:rect l="l" t="t" r="r" b="b"/>
              <a:pathLst>
                <a:path w="32861" h="33252" extrusionOk="0">
                  <a:moveTo>
                    <a:pt x="7795" y="0"/>
                  </a:moveTo>
                  <a:lnTo>
                    <a:pt x="7375" y="15"/>
                  </a:lnTo>
                  <a:lnTo>
                    <a:pt x="6970" y="43"/>
                  </a:lnTo>
                  <a:lnTo>
                    <a:pt x="6564" y="87"/>
                  </a:lnTo>
                  <a:lnTo>
                    <a:pt x="6158" y="145"/>
                  </a:lnTo>
                  <a:lnTo>
                    <a:pt x="5767" y="203"/>
                  </a:lnTo>
                  <a:lnTo>
                    <a:pt x="5028" y="333"/>
                  </a:lnTo>
                  <a:lnTo>
                    <a:pt x="4362" y="478"/>
                  </a:lnTo>
                  <a:lnTo>
                    <a:pt x="3768" y="623"/>
                  </a:lnTo>
                  <a:lnTo>
                    <a:pt x="3275" y="768"/>
                  </a:lnTo>
                  <a:lnTo>
                    <a:pt x="2898" y="884"/>
                  </a:lnTo>
                  <a:lnTo>
                    <a:pt x="2580" y="985"/>
                  </a:lnTo>
                  <a:lnTo>
                    <a:pt x="1" y="8505"/>
                  </a:lnTo>
                  <a:lnTo>
                    <a:pt x="3362" y="15228"/>
                  </a:lnTo>
                  <a:lnTo>
                    <a:pt x="21183" y="33252"/>
                  </a:lnTo>
                  <a:lnTo>
                    <a:pt x="21618" y="33208"/>
                  </a:lnTo>
                  <a:lnTo>
                    <a:pt x="22748" y="33049"/>
                  </a:lnTo>
                  <a:lnTo>
                    <a:pt x="23516" y="32933"/>
                  </a:lnTo>
                  <a:lnTo>
                    <a:pt x="24385" y="32788"/>
                  </a:lnTo>
                  <a:lnTo>
                    <a:pt x="25312" y="32614"/>
                  </a:lnTo>
                  <a:lnTo>
                    <a:pt x="26283" y="32411"/>
                  </a:lnTo>
                  <a:lnTo>
                    <a:pt x="27268" y="32165"/>
                  </a:lnTo>
                  <a:lnTo>
                    <a:pt x="27761" y="32035"/>
                  </a:lnTo>
                  <a:lnTo>
                    <a:pt x="28239" y="31890"/>
                  </a:lnTo>
                  <a:lnTo>
                    <a:pt x="28717" y="31745"/>
                  </a:lnTo>
                  <a:lnTo>
                    <a:pt x="29181" y="31585"/>
                  </a:lnTo>
                  <a:lnTo>
                    <a:pt x="29615" y="31426"/>
                  </a:lnTo>
                  <a:lnTo>
                    <a:pt x="30036" y="31238"/>
                  </a:lnTo>
                  <a:lnTo>
                    <a:pt x="30441" y="31064"/>
                  </a:lnTo>
                  <a:lnTo>
                    <a:pt x="30803" y="30861"/>
                  </a:lnTo>
                  <a:lnTo>
                    <a:pt x="31151" y="30658"/>
                  </a:lnTo>
                  <a:lnTo>
                    <a:pt x="31455" y="30441"/>
                  </a:lnTo>
                  <a:lnTo>
                    <a:pt x="31716" y="30223"/>
                  </a:lnTo>
                  <a:lnTo>
                    <a:pt x="31847" y="30108"/>
                  </a:lnTo>
                  <a:lnTo>
                    <a:pt x="31948" y="29992"/>
                  </a:lnTo>
                  <a:lnTo>
                    <a:pt x="32049" y="29861"/>
                  </a:lnTo>
                  <a:lnTo>
                    <a:pt x="32136" y="29745"/>
                  </a:lnTo>
                  <a:lnTo>
                    <a:pt x="32209" y="29615"/>
                  </a:lnTo>
                  <a:lnTo>
                    <a:pt x="32267" y="29485"/>
                  </a:lnTo>
                  <a:lnTo>
                    <a:pt x="32383" y="29209"/>
                  </a:lnTo>
                  <a:lnTo>
                    <a:pt x="32470" y="28905"/>
                  </a:lnTo>
                  <a:lnTo>
                    <a:pt x="32557" y="28572"/>
                  </a:lnTo>
                  <a:lnTo>
                    <a:pt x="32644" y="28224"/>
                  </a:lnTo>
                  <a:lnTo>
                    <a:pt x="32701" y="27833"/>
                  </a:lnTo>
                  <a:lnTo>
                    <a:pt x="32759" y="27427"/>
                  </a:lnTo>
                  <a:lnTo>
                    <a:pt x="32803" y="27007"/>
                  </a:lnTo>
                  <a:lnTo>
                    <a:pt x="32832" y="26558"/>
                  </a:lnTo>
                  <a:lnTo>
                    <a:pt x="32861" y="26080"/>
                  </a:lnTo>
                  <a:lnTo>
                    <a:pt x="32861" y="25587"/>
                  </a:lnTo>
                  <a:lnTo>
                    <a:pt x="32861" y="25080"/>
                  </a:lnTo>
                  <a:lnTo>
                    <a:pt x="32832" y="24558"/>
                  </a:lnTo>
                  <a:lnTo>
                    <a:pt x="32803" y="24022"/>
                  </a:lnTo>
                  <a:lnTo>
                    <a:pt x="32759" y="23472"/>
                  </a:lnTo>
                  <a:lnTo>
                    <a:pt x="32687" y="22907"/>
                  </a:lnTo>
                  <a:lnTo>
                    <a:pt x="32615" y="22342"/>
                  </a:lnTo>
                  <a:lnTo>
                    <a:pt x="32528" y="21748"/>
                  </a:lnTo>
                  <a:lnTo>
                    <a:pt x="32426" y="21154"/>
                  </a:lnTo>
                  <a:lnTo>
                    <a:pt x="32296" y="20559"/>
                  </a:lnTo>
                  <a:lnTo>
                    <a:pt x="32165" y="19951"/>
                  </a:lnTo>
                  <a:lnTo>
                    <a:pt x="32006" y="19342"/>
                  </a:lnTo>
                  <a:lnTo>
                    <a:pt x="31832" y="18719"/>
                  </a:lnTo>
                  <a:lnTo>
                    <a:pt x="31644" y="18111"/>
                  </a:lnTo>
                  <a:lnTo>
                    <a:pt x="31441" y="17488"/>
                  </a:lnTo>
                  <a:lnTo>
                    <a:pt x="31209" y="16865"/>
                  </a:lnTo>
                  <a:lnTo>
                    <a:pt x="30963" y="16256"/>
                  </a:lnTo>
                  <a:lnTo>
                    <a:pt x="30702" y="15648"/>
                  </a:lnTo>
                  <a:lnTo>
                    <a:pt x="30427" y="15039"/>
                  </a:lnTo>
                  <a:lnTo>
                    <a:pt x="30122" y="14431"/>
                  </a:lnTo>
                  <a:lnTo>
                    <a:pt x="29804" y="13837"/>
                  </a:lnTo>
                  <a:lnTo>
                    <a:pt x="29471" y="13243"/>
                  </a:lnTo>
                  <a:lnTo>
                    <a:pt x="29108" y="12663"/>
                  </a:lnTo>
                  <a:lnTo>
                    <a:pt x="28905" y="12373"/>
                  </a:lnTo>
                  <a:lnTo>
                    <a:pt x="28703" y="12084"/>
                  </a:lnTo>
                  <a:lnTo>
                    <a:pt x="28485" y="11808"/>
                  </a:lnTo>
                  <a:lnTo>
                    <a:pt x="28268" y="11519"/>
                  </a:lnTo>
                  <a:lnTo>
                    <a:pt x="28022" y="11243"/>
                  </a:lnTo>
                  <a:lnTo>
                    <a:pt x="27775" y="10968"/>
                  </a:lnTo>
                  <a:lnTo>
                    <a:pt x="27254" y="10417"/>
                  </a:lnTo>
                  <a:lnTo>
                    <a:pt x="26689" y="9881"/>
                  </a:lnTo>
                  <a:lnTo>
                    <a:pt x="26095" y="9360"/>
                  </a:lnTo>
                  <a:lnTo>
                    <a:pt x="25486" y="8838"/>
                  </a:lnTo>
                  <a:lnTo>
                    <a:pt x="24834" y="8346"/>
                  </a:lnTo>
                  <a:lnTo>
                    <a:pt x="24168" y="7853"/>
                  </a:lnTo>
                  <a:lnTo>
                    <a:pt x="23487" y="7375"/>
                  </a:lnTo>
                  <a:lnTo>
                    <a:pt x="22806" y="6911"/>
                  </a:lnTo>
                  <a:lnTo>
                    <a:pt x="22096" y="6462"/>
                  </a:lnTo>
                  <a:lnTo>
                    <a:pt x="21400" y="6027"/>
                  </a:lnTo>
                  <a:lnTo>
                    <a:pt x="20690" y="5607"/>
                  </a:lnTo>
                  <a:lnTo>
                    <a:pt x="19995" y="5201"/>
                  </a:lnTo>
                  <a:lnTo>
                    <a:pt x="19299" y="4810"/>
                  </a:lnTo>
                  <a:lnTo>
                    <a:pt x="18618" y="4448"/>
                  </a:lnTo>
                  <a:lnTo>
                    <a:pt x="17966" y="4100"/>
                  </a:lnTo>
                  <a:lnTo>
                    <a:pt x="16691" y="3463"/>
                  </a:lnTo>
                  <a:lnTo>
                    <a:pt x="15532" y="2912"/>
                  </a:lnTo>
                  <a:lnTo>
                    <a:pt x="14518" y="2449"/>
                  </a:lnTo>
                  <a:lnTo>
                    <a:pt x="13663" y="2072"/>
                  </a:lnTo>
                  <a:lnTo>
                    <a:pt x="13026" y="1797"/>
                  </a:lnTo>
                  <a:lnTo>
                    <a:pt x="12475" y="1579"/>
                  </a:lnTo>
                  <a:lnTo>
                    <a:pt x="12345" y="1434"/>
                  </a:lnTo>
                  <a:lnTo>
                    <a:pt x="12214" y="1290"/>
                  </a:lnTo>
                  <a:lnTo>
                    <a:pt x="12084" y="1174"/>
                  </a:lnTo>
                  <a:lnTo>
                    <a:pt x="11939" y="1043"/>
                  </a:lnTo>
                  <a:lnTo>
                    <a:pt x="11794" y="927"/>
                  </a:lnTo>
                  <a:lnTo>
                    <a:pt x="11635" y="826"/>
                  </a:lnTo>
                  <a:lnTo>
                    <a:pt x="11476" y="724"/>
                  </a:lnTo>
                  <a:lnTo>
                    <a:pt x="11316" y="638"/>
                  </a:lnTo>
                  <a:lnTo>
                    <a:pt x="10968" y="478"/>
                  </a:lnTo>
                  <a:lnTo>
                    <a:pt x="10606" y="348"/>
                  </a:lnTo>
                  <a:lnTo>
                    <a:pt x="10230" y="232"/>
                  </a:lnTo>
                  <a:lnTo>
                    <a:pt x="9838" y="145"/>
                  </a:lnTo>
                  <a:lnTo>
                    <a:pt x="9447" y="87"/>
                  </a:lnTo>
                  <a:lnTo>
                    <a:pt x="9041" y="29"/>
                  </a:lnTo>
                  <a:lnTo>
                    <a:pt x="8621" y="0"/>
                  </a:lnTo>
                  <a:close/>
                </a:path>
              </a:pathLst>
            </a:custGeom>
            <a:solidFill>
              <a:srgbClr val="5F47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7" name="Google Shape;1805;p37">
              <a:extLst>
                <a:ext uri="{FF2B5EF4-FFF2-40B4-BE49-F238E27FC236}">
                  <a16:creationId xmlns:a16="http://schemas.microsoft.com/office/drawing/2014/main" id="{AF2CC5DA-5CCB-C6A0-EFBE-DBB84F2FCA75}"/>
                </a:ext>
              </a:extLst>
            </p:cNvPr>
            <p:cNvSpPr/>
            <p:nvPr/>
          </p:nvSpPr>
          <p:spPr>
            <a:xfrm>
              <a:off x="3256700" y="2015150"/>
              <a:ext cx="1045025" cy="1365950"/>
            </a:xfrm>
            <a:custGeom>
              <a:avLst/>
              <a:gdLst/>
              <a:ahLst/>
              <a:cxnLst/>
              <a:rect l="l" t="t" r="r" b="b"/>
              <a:pathLst>
                <a:path w="41801" h="54638" extrusionOk="0">
                  <a:moveTo>
                    <a:pt x="18633" y="1"/>
                  </a:moveTo>
                  <a:lnTo>
                    <a:pt x="3203" y="6535"/>
                  </a:lnTo>
                  <a:lnTo>
                    <a:pt x="3043" y="7622"/>
                  </a:lnTo>
                  <a:lnTo>
                    <a:pt x="2652" y="10563"/>
                  </a:lnTo>
                  <a:lnTo>
                    <a:pt x="2377" y="12591"/>
                  </a:lnTo>
                  <a:lnTo>
                    <a:pt x="2087" y="14880"/>
                  </a:lnTo>
                  <a:lnTo>
                    <a:pt x="1783" y="17416"/>
                  </a:lnTo>
                  <a:lnTo>
                    <a:pt x="1464" y="20096"/>
                  </a:lnTo>
                  <a:lnTo>
                    <a:pt x="1145" y="22878"/>
                  </a:lnTo>
                  <a:lnTo>
                    <a:pt x="855" y="25718"/>
                  </a:lnTo>
                  <a:lnTo>
                    <a:pt x="595" y="28529"/>
                  </a:lnTo>
                  <a:lnTo>
                    <a:pt x="464" y="29905"/>
                  </a:lnTo>
                  <a:lnTo>
                    <a:pt x="363" y="31253"/>
                  </a:lnTo>
                  <a:lnTo>
                    <a:pt x="261" y="32571"/>
                  </a:lnTo>
                  <a:lnTo>
                    <a:pt x="174" y="33846"/>
                  </a:lnTo>
                  <a:lnTo>
                    <a:pt x="102" y="35078"/>
                  </a:lnTo>
                  <a:lnTo>
                    <a:pt x="44" y="36237"/>
                  </a:lnTo>
                  <a:lnTo>
                    <a:pt x="15" y="37338"/>
                  </a:lnTo>
                  <a:lnTo>
                    <a:pt x="1" y="38381"/>
                  </a:lnTo>
                  <a:lnTo>
                    <a:pt x="1" y="39323"/>
                  </a:lnTo>
                  <a:lnTo>
                    <a:pt x="30" y="40192"/>
                  </a:lnTo>
                  <a:lnTo>
                    <a:pt x="73" y="40989"/>
                  </a:lnTo>
                  <a:lnTo>
                    <a:pt x="145" y="41786"/>
                  </a:lnTo>
                  <a:lnTo>
                    <a:pt x="218" y="42554"/>
                  </a:lnTo>
                  <a:lnTo>
                    <a:pt x="319" y="43307"/>
                  </a:lnTo>
                  <a:lnTo>
                    <a:pt x="435" y="44046"/>
                  </a:lnTo>
                  <a:lnTo>
                    <a:pt x="566" y="44756"/>
                  </a:lnTo>
                  <a:lnTo>
                    <a:pt x="696" y="45452"/>
                  </a:lnTo>
                  <a:lnTo>
                    <a:pt x="841" y="46118"/>
                  </a:lnTo>
                  <a:lnTo>
                    <a:pt x="1000" y="46770"/>
                  </a:lnTo>
                  <a:lnTo>
                    <a:pt x="1174" y="47393"/>
                  </a:lnTo>
                  <a:lnTo>
                    <a:pt x="1334" y="48002"/>
                  </a:lnTo>
                  <a:lnTo>
                    <a:pt x="1522" y="48581"/>
                  </a:lnTo>
                  <a:lnTo>
                    <a:pt x="1696" y="49146"/>
                  </a:lnTo>
                  <a:lnTo>
                    <a:pt x="1884" y="49682"/>
                  </a:lnTo>
                  <a:lnTo>
                    <a:pt x="2072" y="50189"/>
                  </a:lnTo>
                  <a:lnTo>
                    <a:pt x="2261" y="50682"/>
                  </a:lnTo>
                  <a:lnTo>
                    <a:pt x="2623" y="51580"/>
                  </a:lnTo>
                  <a:lnTo>
                    <a:pt x="2971" y="52363"/>
                  </a:lnTo>
                  <a:lnTo>
                    <a:pt x="3304" y="53044"/>
                  </a:lnTo>
                  <a:lnTo>
                    <a:pt x="3594" y="53609"/>
                  </a:lnTo>
                  <a:lnTo>
                    <a:pt x="3840" y="54058"/>
                  </a:lnTo>
                  <a:lnTo>
                    <a:pt x="4028" y="54377"/>
                  </a:lnTo>
                  <a:lnTo>
                    <a:pt x="4188" y="54637"/>
                  </a:lnTo>
                  <a:lnTo>
                    <a:pt x="34469" y="54246"/>
                  </a:lnTo>
                  <a:lnTo>
                    <a:pt x="41800" y="30094"/>
                  </a:lnTo>
                  <a:lnTo>
                    <a:pt x="34078" y="11084"/>
                  </a:lnTo>
                  <a:lnTo>
                    <a:pt x="18633"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8" name="Google Shape;1806;p37">
              <a:extLst>
                <a:ext uri="{FF2B5EF4-FFF2-40B4-BE49-F238E27FC236}">
                  <a16:creationId xmlns:a16="http://schemas.microsoft.com/office/drawing/2014/main" id="{67722123-603D-5F7F-9311-96A7497AC2D1}"/>
                </a:ext>
              </a:extLst>
            </p:cNvPr>
            <p:cNvSpPr/>
            <p:nvPr/>
          </p:nvSpPr>
          <p:spPr>
            <a:xfrm>
              <a:off x="2814425" y="4353625"/>
              <a:ext cx="769025" cy="410425"/>
            </a:xfrm>
            <a:custGeom>
              <a:avLst/>
              <a:gdLst/>
              <a:ahLst/>
              <a:cxnLst/>
              <a:rect l="l" t="t" r="r" b="b"/>
              <a:pathLst>
                <a:path w="30761" h="16417" extrusionOk="0">
                  <a:moveTo>
                    <a:pt x="24023" y="1"/>
                  </a:moveTo>
                  <a:lnTo>
                    <a:pt x="23661" y="30"/>
                  </a:lnTo>
                  <a:lnTo>
                    <a:pt x="23328" y="73"/>
                  </a:lnTo>
                  <a:lnTo>
                    <a:pt x="22994" y="116"/>
                  </a:lnTo>
                  <a:lnTo>
                    <a:pt x="22661" y="189"/>
                  </a:lnTo>
                  <a:lnTo>
                    <a:pt x="22357" y="261"/>
                  </a:lnTo>
                  <a:lnTo>
                    <a:pt x="22053" y="348"/>
                  </a:lnTo>
                  <a:lnTo>
                    <a:pt x="21763" y="435"/>
                  </a:lnTo>
                  <a:lnTo>
                    <a:pt x="21241" y="638"/>
                  </a:lnTo>
                  <a:lnTo>
                    <a:pt x="20778" y="826"/>
                  </a:lnTo>
                  <a:lnTo>
                    <a:pt x="20415" y="1000"/>
                  </a:lnTo>
                  <a:lnTo>
                    <a:pt x="20140" y="1145"/>
                  </a:lnTo>
                  <a:lnTo>
                    <a:pt x="19894" y="1290"/>
                  </a:lnTo>
                  <a:lnTo>
                    <a:pt x="19169" y="1391"/>
                  </a:lnTo>
                  <a:lnTo>
                    <a:pt x="18373" y="1522"/>
                  </a:lnTo>
                  <a:lnTo>
                    <a:pt x="17373" y="1710"/>
                  </a:lnTo>
                  <a:lnTo>
                    <a:pt x="16243" y="1928"/>
                  </a:lnTo>
                  <a:lnTo>
                    <a:pt x="15649" y="2058"/>
                  </a:lnTo>
                  <a:lnTo>
                    <a:pt x="15055" y="2203"/>
                  </a:lnTo>
                  <a:lnTo>
                    <a:pt x="14461" y="2362"/>
                  </a:lnTo>
                  <a:lnTo>
                    <a:pt x="13867" y="2522"/>
                  </a:lnTo>
                  <a:lnTo>
                    <a:pt x="13301" y="2695"/>
                  </a:lnTo>
                  <a:lnTo>
                    <a:pt x="12765" y="2869"/>
                  </a:lnTo>
                  <a:lnTo>
                    <a:pt x="12461" y="2652"/>
                  </a:lnTo>
                  <a:lnTo>
                    <a:pt x="12084" y="2420"/>
                  </a:lnTo>
                  <a:lnTo>
                    <a:pt x="11592" y="2116"/>
                  </a:lnTo>
                  <a:lnTo>
                    <a:pt x="10998" y="1783"/>
                  </a:lnTo>
                  <a:lnTo>
                    <a:pt x="10302" y="1435"/>
                  </a:lnTo>
                  <a:lnTo>
                    <a:pt x="9926" y="1247"/>
                  </a:lnTo>
                  <a:lnTo>
                    <a:pt x="9534" y="1073"/>
                  </a:lnTo>
                  <a:lnTo>
                    <a:pt x="9129" y="899"/>
                  </a:lnTo>
                  <a:lnTo>
                    <a:pt x="8709" y="739"/>
                  </a:lnTo>
                  <a:lnTo>
                    <a:pt x="8274" y="595"/>
                  </a:lnTo>
                  <a:lnTo>
                    <a:pt x="7839" y="450"/>
                  </a:lnTo>
                  <a:lnTo>
                    <a:pt x="7390" y="334"/>
                  </a:lnTo>
                  <a:lnTo>
                    <a:pt x="6926" y="218"/>
                  </a:lnTo>
                  <a:lnTo>
                    <a:pt x="6477" y="131"/>
                  </a:lnTo>
                  <a:lnTo>
                    <a:pt x="6014" y="73"/>
                  </a:lnTo>
                  <a:lnTo>
                    <a:pt x="5550" y="44"/>
                  </a:lnTo>
                  <a:lnTo>
                    <a:pt x="5086" y="30"/>
                  </a:lnTo>
                  <a:lnTo>
                    <a:pt x="4623" y="59"/>
                  </a:lnTo>
                  <a:lnTo>
                    <a:pt x="4405" y="73"/>
                  </a:lnTo>
                  <a:lnTo>
                    <a:pt x="4174" y="116"/>
                  </a:lnTo>
                  <a:lnTo>
                    <a:pt x="3956" y="145"/>
                  </a:lnTo>
                  <a:lnTo>
                    <a:pt x="3739" y="203"/>
                  </a:lnTo>
                  <a:lnTo>
                    <a:pt x="3507" y="261"/>
                  </a:lnTo>
                  <a:lnTo>
                    <a:pt x="3304" y="334"/>
                  </a:lnTo>
                  <a:lnTo>
                    <a:pt x="3087" y="406"/>
                  </a:lnTo>
                  <a:lnTo>
                    <a:pt x="2870" y="508"/>
                  </a:lnTo>
                  <a:lnTo>
                    <a:pt x="2667" y="609"/>
                  </a:lnTo>
                  <a:lnTo>
                    <a:pt x="2464" y="711"/>
                  </a:lnTo>
                  <a:lnTo>
                    <a:pt x="2261" y="841"/>
                  </a:lnTo>
                  <a:lnTo>
                    <a:pt x="2058" y="971"/>
                  </a:lnTo>
                  <a:lnTo>
                    <a:pt x="1870" y="1131"/>
                  </a:lnTo>
                  <a:lnTo>
                    <a:pt x="1682" y="1290"/>
                  </a:lnTo>
                  <a:lnTo>
                    <a:pt x="1508" y="1449"/>
                  </a:lnTo>
                  <a:lnTo>
                    <a:pt x="1334" y="1638"/>
                  </a:lnTo>
                  <a:lnTo>
                    <a:pt x="1174" y="1812"/>
                  </a:lnTo>
                  <a:lnTo>
                    <a:pt x="1030" y="2000"/>
                  </a:lnTo>
                  <a:lnTo>
                    <a:pt x="899" y="2188"/>
                  </a:lnTo>
                  <a:lnTo>
                    <a:pt x="769" y="2391"/>
                  </a:lnTo>
                  <a:lnTo>
                    <a:pt x="653" y="2594"/>
                  </a:lnTo>
                  <a:lnTo>
                    <a:pt x="551" y="2797"/>
                  </a:lnTo>
                  <a:lnTo>
                    <a:pt x="450" y="3014"/>
                  </a:lnTo>
                  <a:lnTo>
                    <a:pt x="363" y="3232"/>
                  </a:lnTo>
                  <a:lnTo>
                    <a:pt x="291" y="3449"/>
                  </a:lnTo>
                  <a:lnTo>
                    <a:pt x="233" y="3666"/>
                  </a:lnTo>
                  <a:lnTo>
                    <a:pt x="175" y="3898"/>
                  </a:lnTo>
                  <a:lnTo>
                    <a:pt x="117" y="4130"/>
                  </a:lnTo>
                  <a:lnTo>
                    <a:pt x="73" y="4362"/>
                  </a:lnTo>
                  <a:lnTo>
                    <a:pt x="44" y="4593"/>
                  </a:lnTo>
                  <a:lnTo>
                    <a:pt x="1" y="5072"/>
                  </a:lnTo>
                  <a:lnTo>
                    <a:pt x="1" y="5550"/>
                  </a:lnTo>
                  <a:lnTo>
                    <a:pt x="15" y="6042"/>
                  </a:lnTo>
                  <a:lnTo>
                    <a:pt x="59" y="6535"/>
                  </a:lnTo>
                  <a:lnTo>
                    <a:pt x="146" y="7042"/>
                  </a:lnTo>
                  <a:lnTo>
                    <a:pt x="233" y="7535"/>
                  </a:lnTo>
                  <a:lnTo>
                    <a:pt x="363" y="8027"/>
                  </a:lnTo>
                  <a:lnTo>
                    <a:pt x="493" y="8520"/>
                  </a:lnTo>
                  <a:lnTo>
                    <a:pt x="667" y="9013"/>
                  </a:lnTo>
                  <a:lnTo>
                    <a:pt x="841" y="9491"/>
                  </a:lnTo>
                  <a:lnTo>
                    <a:pt x="1030" y="9954"/>
                  </a:lnTo>
                  <a:lnTo>
                    <a:pt x="1247" y="10418"/>
                  </a:lnTo>
                  <a:lnTo>
                    <a:pt x="1464" y="10853"/>
                  </a:lnTo>
                  <a:lnTo>
                    <a:pt x="1696" y="11287"/>
                  </a:lnTo>
                  <a:lnTo>
                    <a:pt x="1942" y="11707"/>
                  </a:lnTo>
                  <a:lnTo>
                    <a:pt x="2189" y="12099"/>
                  </a:lnTo>
                  <a:lnTo>
                    <a:pt x="2449" y="12475"/>
                  </a:lnTo>
                  <a:lnTo>
                    <a:pt x="2710" y="12823"/>
                  </a:lnTo>
                  <a:lnTo>
                    <a:pt x="2971" y="13156"/>
                  </a:lnTo>
                  <a:lnTo>
                    <a:pt x="3232" y="13446"/>
                  </a:lnTo>
                  <a:lnTo>
                    <a:pt x="3493" y="13721"/>
                  </a:lnTo>
                  <a:lnTo>
                    <a:pt x="3753" y="13968"/>
                  </a:lnTo>
                  <a:lnTo>
                    <a:pt x="4014" y="14171"/>
                  </a:lnTo>
                  <a:lnTo>
                    <a:pt x="4261" y="14359"/>
                  </a:lnTo>
                  <a:lnTo>
                    <a:pt x="4521" y="14518"/>
                  </a:lnTo>
                  <a:lnTo>
                    <a:pt x="4826" y="14678"/>
                  </a:lnTo>
                  <a:lnTo>
                    <a:pt x="5130" y="14822"/>
                  </a:lnTo>
                  <a:lnTo>
                    <a:pt x="5463" y="14967"/>
                  </a:lnTo>
                  <a:lnTo>
                    <a:pt x="5811" y="15098"/>
                  </a:lnTo>
                  <a:lnTo>
                    <a:pt x="6173" y="15228"/>
                  </a:lnTo>
                  <a:lnTo>
                    <a:pt x="6564" y="15344"/>
                  </a:lnTo>
                  <a:lnTo>
                    <a:pt x="6955" y="15460"/>
                  </a:lnTo>
                  <a:lnTo>
                    <a:pt x="7376" y="15576"/>
                  </a:lnTo>
                  <a:lnTo>
                    <a:pt x="7796" y="15663"/>
                  </a:lnTo>
                  <a:lnTo>
                    <a:pt x="8245" y="15764"/>
                  </a:lnTo>
                  <a:lnTo>
                    <a:pt x="8694" y="15851"/>
                  </a:lnTo>
                  <a:lnTo>
                    <a:pt x="9636" y="16011"/>
                  </a:lnTo>
                  <a:lnTo>
                    <a:pt x="10621" y="16141"/>
                  </a:lnTo>
                  <a:lnTo>
                    <a:pt x="11650" y="16242"/>
                  </a:lnTo>
                  <a:lnTo>
                    <a:pt x="12693" y="16315"/>
                  </a:lnTo>
                  <a:lnTo>
                    <a:pt x="13765" y="16373"/>
                  </a:lnTo>
                  <a:lnTo>
                    <a:pt x="14852" y="16402"/>
                  </a:lnTo>
                  <a:lnTo>
                    <a:pt x="15953" y="16416"/>
                  </a:lnTo>
                  <a:lnTo>
                    <a:pt x="17054" y="16402"/>
                  </a:lnTo>
                  <a:lnTo>
                    <a:pt x="18155" y="16373"/>
                  </a:lnTo>
                  <a:lnTo>
                    <a:pt x="19256" y="16300"/>
                  </a:lnTo>
                  <a:lnTo>
                    <a:pt x="20328" y="16228"/>
                  </a:lnTo>
                  <a:lnTo>
                    <a:pt x="21386" y="16126"/>
                  </a:lnTo>
                  <a:lnTo>
                    <a:pt x="22415" y="16011"/>
                  </a:lnTo>
                  <a:lnTo>
                    <a:pt x="23415" y="15866"/>
                  </a:lnTo>
                  <a:lnTo>
                    <a:pt x="24356" y="15706"/>
                  </a:lnTo>
                  <a:lnTo>
                    <a:pt x="25269" y="15518"/>
                  </a:lnTo>
                  <a:lnTo>
                    <a:pt x="26124" y="15315"/>
                  </a:lnTo>
                  <a:lnTo>
                    <a:pt x="26921" y="15098"/>
                  </a:lnTo>
                  <a:lnTo>
                    <a:pt x="27298" y="14982"/>
                  </a:lnTo>
                  <a:lnTo>
                    <a:pt x="27645" y="14866"/>
                  </a:lnTo>
                  <a:lnTo>
                    <a:pt x="27993" y="14750"/>
                  </a:lnTo>
                  <a:lnTo>
                    <a:pt x="28312" y="14620"/>
                  </a:lnTo>
                  <a:lnTo>
                    <a:pt x="28602" y="14489"/>
                  </a:lnTo>
                  <a:lnTo>
                    <a:pt x="28891" y="14344"/>
                  </a:lnTo>
                  <a:lnTo>
                    <a:pt x="29138" y="14214"/>
                  </a:lnTo>
                  <a:lnTo>
                    <a:pt x="29384" y="14069"/>
                  </a:lnTo>
                  <a:lnTo>
                    <a:pt x="29587" y="13910"/>
                  </a:lnTo>
                  <a:lnTo>
                    <a:pt x="29790" y="13765"/>
                  </a:lnTo>
                  <a:lnTo>
                    <a:pt x="29949" y="13605"/>
                  </a:lnTo>
                  <a:lnTo>
                    <a:pt x="30094" y="13446"/>
                  </a:lnTo>
                  <a:lnTo>
                    <a:pt x="30210" y="13287"/>
                  </a:lnTo>
                  <a:lnTo>
                    <a:pt x="30297" y="13113"/>
                  </a:lnTo>
                  <a:lnTo>
                    <a:pt x="30355" y="12939"/>
                  </a:lnTo>
                  <a:lnTo>
                    <a:pt x="30384" y="12765"/>
                  </a:lnTo>
                  <a:lnTo>
                    <a:pt x="30456" y="12475"/>
                  </a:lnTo>
                  <a:lnTo>
                    <a:pt x="30514" y="12142"/>
                  </a:lnTo>
                  <a:lnTo>
                    <a:pt x="30586" y="11678"/>
                  </a:lnTo>
                  <a:lnTo>
                    <a:pt x="30659" y="11128"/>
                  </a:lnTo>
                  <a:lnTo>
                    <a:pt x="30717" y="10476"/>
                  </a:lnTo>
                  <a:lnTo>
                    <a:pt x="30746" y="9766"/>
                  </a:lnTo>
                  <a:lnTo>
                    <a:pt x="30760" y="9375"/>
                  </a:lnTo>
                  <a:lnTo>
                    <a:pt x="30760" y="8984"/>
                  </a:lnTo>
                  <a:lnTo>
                    <a:pt x="30746" y="8578"/>
                  </a:lnTo>
                  <a:lnTo>
                    <a:pt x="30731" y="8158"/>
                  </a:lnTo>
                  <a:lnTo>
                    <a:pt x="30702" y="7723"/>
                  </a:lnTo>
                  <a:lnTo>
                    <a:pt x="30644" y="7288"/>
                  </a:lnTo>
                  <a:lnTo>
                    <a:pt x="30586" y="6839"/>
                  </a:lnTo>
                  <a:lnTo>
                    <a:pt x="30514" y="6405"/>
                  </a:lnTo>
                  <a:lnTo>
                    <a:pt x="30413" y="5955"/>
                  </a:lnTo>
                  <a:lnTo>
                    <a:pt x="30311" y="5506"/>
                  </a:lnTo>
                  <a:lnTo>
                    <a:pt x="30181" y="5057"/>
                  </a:lnTo>
                  <a:lnTo>
                    <a:pt x="30021" y="4608"/>
                  </a:lnTo>
                  <a:lnTo>
                    <a:pt x="29848" y="4173"/>
                  </a:lnTo>
                  <a:lnTo>
                    <a:pt x="29645" y="3724"/>
                  </a:lnTo>
                  <a:lnTo>
                    <a:pt x="29427" y="3304"/>
                  </a:lnTo>
                  <a:lnTo>
                    <a:pt x="29181" y="2884"/>
                  </a:lnTo>
                  <a:lnTo>
                    <a:pt x="28906" y="2478"/>
                  </a:lnTo>
                  <a:lnTo>
                    <a:pt x="28602" y="2072"/>
                  </a:lnTo>
                  <a:lnTo>
                    <a:pt x="28442" y="1884"/>
                  </a:lnTo>
                  <a:lnTo>
                    <a:pt x="28283" y="1710"/>
                  </a:lnTo>
                  <a:lnTo>
                    <a:pt x="28123" y="1536"/>
                  </a:lnTo>
                  <a:lnTo>
                    <a:pt x="27950" y="1391"/>
                  </a:lnTo>
                  <a:lnTo>
                    <a:pt x="27790" y="1232"/>
                  </a:lnTo>
                  <a:lnTo>
                    <a:pt x="27616" y="1102"/>
                  </a:lnTo>
                  <a:lnTo>
                    <a:pt x="27269" y="855"/>
                  </a:lnTo>
                  <a:lnTo>
                    <a:pt x="26906" y="638"/>
                  </a:lnTo>
                  <a:lnTo>
                    <a:pt x="26559" y="464"/>
                  </a:lnTo>
                  <a:lnTo>
                    <a:pt x="26196" y="319"/>
                  </a:lnTo>
                  <a:lnTo>
                    <a:pt x="25820" y="203"/>
                  </a:lnTo>
                  <a:lnTo>
                    <a:pt x="25457" y="116"/>
                  </a:lnTo>
                  <a:lnTo>
                    <a:pt x="25095" y="59"/>
                  </a:lnTo>
                  <a:lnTo>
                    <a:pt x="24733" y="15"/>
                  </a:lnTo>
                  <a:lnTo>
                    <a:pt x="24371" y="1"/>
                  </a:lnTo>
                  <a:close/>
                </a:path>
              </a:pathLst>
            </a:custGeom>
            <a:solidFill>
              <a:srgbClr val="66666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9" name="Google Shape;1807;p37">
              <a:extLst>
                <a:ext uri="{FF2B5EF4-FFF2-40B4-BE49-F238E27FC236}">
                  <a16:creationId xmlns:a16="http://schemas.microsoft.com/office/drawing/2014/main" id="{1080FF6A-CA1A-17D0-F6A1-ABBD1ABA920D}"/>
                </a:ext>
              </a:extLst>
            </p:cNvPr>
            <p:cNvSpPr/>
            <p:nvPr/>
          </p:nvSpPr>
          <p:spPr>
            <a:xfrm>
              <a:off x="3178100" y="3767200"/>
              <a:ext cx="422000" cy="670125"/>
            </a:xfrm>
            <a:custGeom>
              <a:avLst/>
              <a:gdLst/>
              <a:ahLst/>
              <a:cxnLst/>
              <a:rect l="l" t="t" r="r" b="b"/>
              <a:pathLst>
                <a:path w="16880" h="26805" extrusionOk="0">
                  <a:moveTo>
                    <a:pt x="0" y="0"/>
                  </a:moveTo>
                  <a:lnTo>
                    <a:pt x="87" y="971"/>
                  </a:lnTo>
                  <a:lnTo>
                    <a:pt x="334" y="3536"/>
                  </a:lnTo>
                  <a:lnTo>
                    <a:pt x="696" y="7216"/>
                  </a:lnTo>
                  <a:lnTo>
                    <a:pt x="913" y="9317"/>
                  </a:lnTo>
                  <a:lnTo>
                    <a:pt x="1145" y="11504"/>
                  </a:lnTo>
                  <a:lnTo>
                    <a:pt x="1391" y="13721"/>
                  </a:lnTo>
                  <a:lnTo>
                    <a:pt x="1652" y="15923"/>
                  </a:lnTo>
                  <a:lnTo>
                    <a:pt x="1913" y="18010"/>
                  </a:lnTo>
                  <a:lnTo>
                    <a:pt x="2174" y="19951"/>
                  </a:lnTo>
                  <a:lnTo>
                    <a:pt x="2435" y="21690"/>
                  </a:lnTo>
                  <a:lnTo>
                    <a:pt x="2565" y="22443"/>
                  </a:lnTo>
                  <a:lnTo>
                    <a:pt x="2695" y="23124"/>
                  </a:lnTo>
                  <a:lnTo>
                    <a:pt x="2826" y="23733"/>
                  </a:lnTo>
                  <a:lnTo>
                    <a:pt x="2942" y="24240"/>
                  </a:lnTo>
                  <a:lnTo>
                    <a:pt x="3058" y="24646"/>
                  </a:lnTo>
                  <a:lnTo>
                    <a:pt x="3116" y="24805"/>
                  </a:lnTo>
                  <a:lnTo>
                    <a:pt x="3174" y="24935"/>
                  </a:lnTo>
                  <a:lnTo>
                    <a:pt x="3231" y="25066"/>
                  </a:lnTo>
                  <a:lnTo>
                    <a:pt x="3304" y="25167"/>
                  </a:lnTo>
                  <a:lnTo>
                    <a:pt x="3391" y="25283"/>
                  </a:lnTo>
                  <a:lnTo>
                    <a:pt x="3478" y="25385"/>
                  </a:lnTo>
                  <a:lnTo>
                    <a:pt x="3579" y="25486"/>
                  </a:lnTo>
                  <a:lnTo>
                    <a:pt x="3695" y="25587"/>
                  </a:lnTo>
                  <a:lnTo>
                    <a:pt x="3941" y="25776"/>
                  </a:lnTo>
                  <a:lnTo>
                    <a:pt x="4217" y="25935"/>
                  </a:lnTo>
                  <a:lnTo>
                    <a:pt x="4535" y="26095"/>
                  </a:lnTo>
                  <a:lnTo>
                    <a:pt x="4869" y="26225"/>
                  </a:lnTo>
                  <a:lnTo>
                    <a:pt x="5231" y="26341"/>
                  </a:lnTo>
                  <a:lnTo>
                    <a:pt x="5622" y="26442"/>
                  </a:lnTo>
                  <a:lnTo>
                    <a:pt x="6028" y="26544"/>
                  </a:lnTo>
                  <a:lnTo>
                    <a:pt x="6448" y="26616"/>
                  </a:lnTo>
                  <a:lnTo>
                    <a:pt x="6883" y="26674"/>
                  </a:lnTo>
                  <a:lnTo>
                    <a:pt x="7317" y="26732"/>
                  </a:lnTo>
                  <a:lnTo>
                    <a:pt x="7781" y="26761"/>
                  </a:lnTo>
                  <a:lnTo>
                    <a:pt x="8230" y="26790"/>
                  </a:lnTo>
                  <a:lnTo>
                    <a:pt x="8694" y="26804"/>
                  </a:lnTo>
                  <a:lnTo>
                    <a:pt x="9143" y="26790"/>
                  </a:lnTo>
                  <a:lnTo>
                    <a:pt x="9606" y="26790"/>
                  </a:lnTo>
                  <a:lnTo>
                    <a:pt x="10056" y="26761"/>
                  </a:lnTo>
                  <a:lnTo>
                    <a:pt x="10490" y="26718"/>
                  </a:lnTo>
                  <a:lnTo>
                    <a:pt x="10925" y="26674"/>
                  </a:lnTo>
                  <a:lnTo>
                    <a:pt x="11331" y="26616"/>
                  </a:lnTo>
                  <a:lnTo>
                    <a:pt x="11736" y="26544"/>
                  </a:lnTo>
                  <a:lnTo>
                    <a:pt x="12113" y="26471"/>
                  </a:lnTo>
                  <a:lnTo>
                    <a:pt x="12461" y="26384"/>
                  </a:lnTo>
                  <a:lnTo>
                    <a:pt x="12794" y="26283"/>
                  </a:lnTo>
                  <a:lnTo>
                    <a:pt x="13084" y="26181"/>
                  </a:lnTo>
                  <a:lnTo>
                    <a:pt x="13359" y="26066"/>
                  </a:lnTo>
                  <a:lnTo>
                    <a:pt x="13591" y="25950"/>
                  </a:lnTo>
                  <a:lnTo>
                    <a:pt x="13794" y="25819"/>
                  </a:lnTo>
                  <a:lnTo>
                    <a:pt x="13939" y="25674"/>
                  </a:lnTo>
                  <a:lnTo>
                    <a:pt x="14011" y="25602"/>
                  </a:lnTo>
                  <a:lnTo>
                    <a:pt x="14055" y="25529"/>
                  </a:lnTo>
                  <a:lnTo>
                    <a:pt x="14112" y="25443"/>
                  </a:lnTo>
                  <a:lnTo>
                    <a:pt x="14156" y="25327"/>
                  </a:lnTo>
                  <a:lnTo>
                    <a:pt x="14257" y="25008"/>
                  </a:lnTo>
                  <a:lnTo>
                    <a:pt x="14373" y="24573"/>
                  </a:lnTo>
                  <a:lnTo>
                    <a:pt x="14475" y="24037"/>
                  </a:lnTo>
                  <a:lnTo>
                    <a:pt x="14591" y="23414"/>
                  </a:lnTo>
                  <a:lnTo>
                    <a:pt x="14721" y="22719"/>
                  </a:lnTo>
                  <a:lnTo>
                    <a:pt x="14967" y="21081"/>
                  </a:lnTo>
                  <a:lnTo>
                    <a:pt x="15228" y="19212"/>
                  </a:lnTo>
                  <a:lnTo>
                    <a:pt x="15474" y="17169"/>
                  </a:lnTo>
                  <a:lnTo>
                    <a:pt x="15721" y="15011"/>
                  </a:lnTo>
                  <a:lnTo>
                    <a:pt x="15967" y="12794"/>
                  </a:lnTo>
                  <a:lnTo>
                    <a:pt x="16184" y="10592"/>
                  </a:lnTo>
                  <a:lnTo>
                    <a:pt x="16387" y="8462"/>
                  </a:lnTo>
                  <a:lnTo>
                    <a:pt x="16561" y="6477"/>
                  </a:lnTo>
                  <a:lnTo>
                    <a:pt x="16706" y="4680"/>
                  </a:lnTo>
                  <a:lnTo>
                    <a:pt x="16807" y="3159"/>
                  </a:lnTo>
                  <a:lnTo>
                    <a:pt x="16865" y="1956"/>
                  </a:lnTo>
                  <a:lnTo>
                    <a:pt x="16880" y="1507"/>
                  </a:lnTo>
                  <a:lnTo>
                    <a:pt x="16880" y="1145"/>
                  </a:lnTo>
                  <a:lnTo>
                    <a:pt x="16865" y="913"/>
                  </a:lnTo>
                  <a:lnTo>
                    <a:pt x="16851" y="841"/>
                  </a:lnTo>
                  <a:lnTo>
                    <a:pt x="16836" y="797"/>
                  </a:lnTo>
                  <a:lnTo>
                    <a:pt x="16807" y="768"/>
                  </a:lnTo>
                  <a:lnTo>
                    <a:pt x="16749" y="739"/>
                  </a:lnTo>
                  <a:lnTo>
                    <a:pt x="16576" y="681"/>
                  </a:lnTo>
                  <a:lnTo>
                    <a:pt x="16329" y="638"/>
                  </a:lnTo>
                  <a:lnTo>
                    <a:pt x="15996" y="580"/>
                  </a:lnTo>
                  <a:lnTo>
                    <a:pt x="15590" y="536"/>
                  </a:lnTo>
                  <a:lnTo>
                    <a:pt x="15127" y="493"/>
                  </a:lnTo>
                  <a:lnTo>
                    <a:pt x="14040" y="421"/>
                  </a:lnTo>
                  <a:lnTo>
                    <a:pt x="12751" y="348"/>
                  </a:lnTo>
                  <a:lnTo>
                    <a:pt x="11331" y="276"/>
                  </a:lnTo>
                  <a:lnTo>
                    <a:pt x="9824" y="218"/>
                  </a:lnTo>
                  <a:lnTo>
                    <a:pt x="8274" y="174"/>
                  </a:lnTo>
                  <a:lnTo>
                    <a:pt x="5231" y="87"/>
                  </a:lnTo>
                  <a:lnTo>
                    <a:pt x="2579" y="44"/>
                  </a:lnTo>
                  <a:lnTo>
                    <a:pt x="0" y="0"/>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0" name="Google Shape;1808;p37">
              <a:extLst>
                <a:ext uri="{FF2B5EF4-FFF2-40B4-BE49-F238E27FC236}">
                  <a16:creationId xmlns:a16="http://schemas.microsoft.com/office/drawing/2014/main" id="{5322F98C-9864-2658-6A5C-EE6A464EB8AC}"/>
                </a:ext>
              </a:extLst>
            </p:cNvPr>
            <p:cNvSpPr/>
            <p:nvPr/>
          </p:nvSpPr>
          <p:spPr>
            <a:xfrm>
              <a:off x="3179175" y="3767200"/>
              <a:ext cx="420925" cy="377100"/>
            </a:xfrm>
            <a:custGeom>
              <a:avLst/>
              <a:gdLst/>
              <a:ahLst/>
              <a:cxnLst/>
              <a:rect l="l" t="t" r="r" b="b"/>
              <a:pathLst>
                <a:path w="16837" h="15084" extrusionOk="0">
                  <a:moveTo>
                    <a:pt x="523" y="0"/>
                  </a:moveTo>
                  <a:lnTo>
                    <a:pt x="1" y="464"/>
                  </a:lnTo>
                  <a:lnTo>
                    <a:pt x="276" y="3434"/>
                  </a:lnTo>
                  <a:lnTo>
                    <a:pt x="899" y="4159"/>
                  </a:lnTo>
                  <a:lnTo>
                    <a:pt x="1522" y="4854"/>
                  </a:lnTo>
                  <a:lnTo>
                    <a:pt x="2160" y="5550"/>
                  </a:lnTo>
                  <a:lnTo>
                    <a:pt x="2826" y="6216"/>
                  </a:lnTo>
                  <a:lnTo>
                    <a:pt x="3493" y="6882"/>
                  </a:lnTo>
                  <a:lnTo>
                    <a:pt x="4174" y="7534"/>
                  </a:lnTo>
                  <a:lnTo>
                    <a:pt x="4884" y="8158"/>
                  </a:lnTo>
                  <a:lnTo>
                    <a:pt x="5594" y="8781"/>
                  </a:lnTo>
                  <a:lnTo>
                    <a:pt x="6318" y="9389"/>
                  </a:lnTo>
                  <a:lnTo>
                    <a:pt x="7057" y="9969"/>
                  </a:lnTo>
                  <a:lnTo>
                    <a:pt x="7810" y="10534"/>
                  </a:lnTo>
                  <a:lnTo>
                    <a:pt x="8578" y="11084"/>
                  </a:lnTo>
                  <a:lnTo>
                    <a:pt x="9346" y="11620"/>
                  </a:lnTo>
                  <a:lnTo>
                    <a:pt x="10143" y="12142"/>
                  </a:lnTo>
                  <a:lnTo>
                    <a:pt x="10940" y="12649"/>
                  </a:lnTo>
                  <a:lnTo>
                    <a:pt x="11751" y="13127"/>
                  </a:lnTo>
                  <a:lnTo>
                    <a:pt x="12708" y="13663"/>
                  </a:lnTo>
                  <a:lnTo>
                    <a:pt x="13186" y="13924"/>
                  </a:lnTo>
                  <a:lnTo>
                    <a:pt x="13678" y="14170"/>
                  </a:lnTo>
                  <a:lnTo>
                    <a:pt x="14171" y="14417"/>
                  </a:lnTo>
                  <a:lnTo>
                    <a:pt x="14664" y="14648"/>
                  </a:lnTo>
                  <a:lnTo>
                    <a:pt x="15171" y="14880"/>
                  </a:lnTo>
                  <a:lnTo>
                    <a:pt x="15678" y="15083"/>
                  </a:lnTo>
                  <a:lnTo>
                    <a:pt x="15939" y="12591"/>
                  </a:lnTo>
                  <a:lnTo>
                    <a:pt x="16199" y="10113"/>
                  </a:lnTo>
                  <a:lnTo>
                    <a:pt x="16417" y="7737"/>
                  </a:lnTo>
                  <a:lnTo>
                    <a:pt x="16591" y="5579"/>
                  </a:lnTo>
                  <a:lnTo>
                    <a:pt x="16735" y="3724"/>
                  </a:lnTo>
                  <a:lnTo>
                    <a:pt x="16808" y="2232"/>
                  </a:lnTo>
                  <a:lnTo>
                    <a:pt x="16837" y="1667"/>
                  </a:lnTo>
                  <a:lnTo>
                    <a:pt x="16837" y="1232"/>
                  </a:lnTo>
                  <a:lnTo>
                    <a:pt x="16822" y="928"/>
                  </a:lnTo>
                  <a:lnTo>
                    <a:pt x="16808" y="841"/>
                  </a:lnTo>
                  <a:lnTo>
                    <a:pt x="16793" y="797"/>
                  </a:lnTo>
                  <a:lnTo>
                    <a:pt x="16764" y="768"/>
                  </a:lnTo>
                  <a:lnTo>
                    <a:pt x="16721" y="739"/>
                  </a:lnTo>
                  <a:lnTo>
                    <a:pt x="16576" y="696"/>
                  </a:lnTo>
                  <a:lnTo>
                    <a:pt x="16373" y="652"/>
                  </a:lnTo>
                  <a:lnTo>
                    <a:pt x="16112" y="609"/>
                  </a:lnTo>
                  <a:lnTo>
                    <a:pt x="15402" y="522"/>
                  </a:lnTo>
                  <a:lnTo>
                    <a:pt x="14504" y="450"/>
                  </a:lnTo>
                  <a:lnTo>
                    <a:pt x="13432" y="377"/>
                  </a:lnTo>
                  <a:lnTo>
                    <a:pt x="12244" y="319"/>
                  </a:lnTo>
                  <a:lnTo>
                    <a:pt x="10954" y="261"/>
                  </a:lnTo>
                  <a:lnTo>
                    <a:pt x="9592" y="218"/>
                  </a:lnTo>
                  <a:lnTo>
                    <a:pt x="6825" y="131"/>
                  </a:lnTo>
                  <a:lnTo>
                    <a:pt x="4217" y="73"/>
                  </a:lnTo>
                  <a:lnTo>
                    <a:pt x="523" y="0"/>
                  </a:lnTo>
                  <a:close/>
                </a:path>
              </a:pathLst>
            </a:custGeom>
            <a:solidFill>
              <a:srgbClr val="FCAE6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1" name="Google Shape;1809;p37">
              <a:extLst>
                <a:ext uri="{FF2B5EF4-FFF2-40B4-BE49-F238E27FC236}">
                  <a16:creationId xmlns:a16="http://schemas.microsoft.com/office/drawing/2014/main" id="{5C129E79-9FF3-E5E3-17DB-6E491A96969A}"/>
                </a:ext>
              </a:extLst>
            </p:cNvPr>
            <p:cNvSpPr/>
            <p:nvPr/>
          </p:nvSpPr>
          <p:spPr>
            <a:xfrm>
              <a:off x="3044450" y="3101450"/>
              <a:ext cx="1138475" cy="774075"/>
            </a:xfrm>
            <a:custGeom>
              <a:avLst/>
              <a:gdLst/>
              <a:ahLst/>
              <a:cxnLst/>
              <a:rect l="l" t="t" r="r" b="b"/>
              <a:pathLst>
                <a:path w="45539" h="30963" extrusionOk="0">
                  <a:moveTo>
                    <a:pt x="21545" y="0"/>
                  </a:moveTo>
                  <a:lnTo>
                    <a:pt x="20878" y="15"/>
                  </a:lnTo>
                  <a:lnTo>
                    <a:pt x="20212" y="15"/>
                  </a:lnTo>
                  <a:lnTo>
                    <a:pt x="19545" y="44"/>
                  </a:lnTo>
                  <a:lnTo>
                    <a:pt x="18893" y="73"/>
                  </a:lnTo>
                  <a:lnTo>
                    <a:pt x="18241" y="116"/>
                  </a:lnTo>
                  <a:lnTo>
                    <a:pt x="17589" y="174"/>
                  </a:lnTo>
                  <a:lnTo>
                    <a:pt x="16952" y="246"/>
                  </a:lnTo>
                  <a:lnTo>
                    <a:pt x="16314" y="319"/>
                  </a:lnTo>
                  <a:lnTo>
                    <a:pt x="15691" y="406"/>
                  </a:lnTo>
                  <a:lnTo>
                    <a:pt x="15068" y="507"/>
                  </a:lnTo>
                  <a:lnTo>
                    <a:pt x="14460" y="623"/>
                  </a:lnTo>
                  <a:lnTo>
                    <a:pt x="13866" y="754"/>
                  </a:lnTo>
                  <a:lnTo>
                    <a:pt x="13272" y="898"/>
                  </a:lnTo>
                  <a:lnTo>
                    <a:pt x="12692" y="1058"/>
                  </a:lnTo>
                  <a:lnTo>
                    <a:pt x="12127" y="1246"/>
                  </a:lnTo>
                  <a:lnTo>
                    <a:pt x="11591" y="1449"/>
                  </a:lnTo>
                  <a:lnTo>
                    <a:pt x="11055" y="1681"/>
                  </a:lnTo>
                  <a:lnTo>
                    <a:pt x="10533" y="1942"/>
                  </a:lnTo>
                  <a:lnTo>
                    <a:pt x="10041" y="2217"/>
                  </a:lnTo>
                  <a:lnTo>
                    <a:pt x="9548" y="2521"/>
                  </a:lnTo>
                  <a:lnTo>
                    <a:pt x="9085" y="2840"/>
                  </a:lnTo>
                  <a:lnTo>
                    <a:pt x="8621" y="3173"/>
                  </a:lnTo>
                  <a:lnTo>
                    <a:pt x="8172" y="3535"/>
                  </a:lnTo>
                  <a:lnTo>
                    <a:pt x="7752" y="3912"/>
                  </a:lnTo>
                  <a:lnTo>
                    <a:pt x="7331" y="4303"/>
                  </a:lnTo>
                  <a:lnTo>
                    <a:pt x="6926" y="4709"/>
                  </a:lnTo>
                  <a:lnTo>
                    <a:pt x="6535" y="5129"/>
                  </a:lnTo>
                  <a:lnTo>
                    <a:pt x="6172" y="5564"/>
                  </a:lnTo>
                  <a:lnTo>
                    <a:pt x="5796" y="6013"/>
                  </a:lnTo>
                  <a:lnTo>
                    <a:pt x="5448" y="6477"/>
                  </a:lnTo>
                  <a:lnTo>
                    <a:pt x="5115" y="6955"/>
                  </a:lnTo>
                  <a:lnTo>
                    <a:pt x="4796" y="7433"/>
                  </a:lnTo>
                  <a:lnTo>
                    <a:pt x="4477" y="7925"/>
                  </a:lnTo>
                  <a:lnTo>
                    <a:pt x="4173" y="8433"/>
                  </a:lnTo>
                  <a:lnTo>
                    <a:pt x="3898" y="8954"/>
                  </a:lnTo>
                  <a:lnTo>
                    <a:pt x="3622" y="9476"/>
                  </a:lnTo>
                  <a:lnTo>
                    <a:pt x="3347" y="9997"/>
                  </a:lnTo>
                  <a:lnTo>
                    <a:pt x="3101" y="10533"/>
                  </a:lnTo>
                  <a:lnTo>
                    <a:pt x="2854" y="11070"/>
                  </a:lnTo>
                  <a:lnTo>
                    <a:pt x="2623" y="11620"/>
                  </a:lnTo>
                  <a:lnTo>
                    <a:pt x="2405" y="12171"/>
                  </a:lnTo>
                  <a:lnTo>
                    <a:pt x="2202" y="12721"/>
                  </a:lnTo>
                  <a:lnTo>
                    <a:pt x="2000" y="13272"/>
                  </a:lnTo>
                  <a:lnTo>
                    <a:pt x="1811" y="13822"/>
                  </a:lnTo>
                  <a:lnTo>
                    <a:pt x="1637" y="14373"/>
                  </a:lnTo>
                  <a:lnTo>
                    <a:pt x="1478" y="14938"/>
                  </a:lnTo>
                  <a:lnTo>
                    <a:pt x="1319" y="15489"/>
                  </a:lnTo>
                  <a:lnTo>
                    <a:pt x="1174" y="16039"/>
                  </a:lnTo>
                  <a:lnTo>
                    <a:pt x="1029" y="16590"/>
                  </a:lnTo>
                  <a:lnTo>
                    <a:pt x="783" y="17662"/>
                  </a:lnTo>
                  <a:lnTo>
                    <a:pt x="580" y="18734"/>
                  </a:lnTo>
                  <a:lnTo>
                    <a:pt x="406" y="19763"/>
                  </a:lnTo>
                  <a:lnTo>
                    <a:pt x="261" y="20762"/>
                  </a:lnTo>
                  <a:lnTo>
                    <a:pt x="145" y="21719"/>
                  </a:lnTo>
                  <a:lnTo>
                    <a:pt x="73" y="22631"/>
                  </a:lnTo>
                  <a:lnTo>
                    <a:pt x="29" y="23486"/>
                  </a:lnTo>
                  <a:lnTo>
                    <a:pt x="0" y="24283"/>
                  </a:lnTo>
                  <a:lnTo>
                    <a:pt x="15" y="25022"/>
                  </a:lnTo>
                  <a:lnTo>
                    <a:pt x="44" y="25674"/>
                  </a:lnTo>
                  <a:lnTo>
                    <a:pt x="102" y="26239"/>
                  </a:lnTo>
                  <a:lnTo>
                    <a:pt x="145" y="26500"/>
                  </a:lnTo>
                  <a:lnTo>
                    <a:pt x="174" y="26732"/>
                  </a:lnTo>
                  <a:lnTo>
                    <a:pt x="232" y="26949"/>
                  </a:lnTo>
                  <a:lnTo>
                    <a:pt x="275" y="27123"/>
                  </a:lnTo>
                  <a:lnTo>
                    <a:pt x="333" y="27282"/>
                  </a:lnTo>
                  <a:lnTo>
                    <a:pt x="406" y="27427"/>
                  </a:lnTo>
                  <a:lnTo>
                    <a:pt x="478" y="27543"/>
                  </a:lnTo>
                  <a:lnTo>
                    <a:pt x="594" y="27659"/>
                  </a:lnTo>
                  <a:lnTo>
                    <a:pt x="725" y="27775"/>
                  </a:lnTo>
                  <a:lnTo>
                    <a:pt x="884" y="27891"/>
                  </a:lnTo>
                  <a:lnTo>
                    <a:pt x="1072" y="28021"/>
                  </a:lnTo>
                  <a:lnTo>
                    <a:pt x="1290" y="28137"/>
                  </a:lnTo>
                  <a:lnTo>
                    <a:pt x="1536" y="28239"/>
                  </a:lnTo>
                  <a:lnTo>
                    <a:pt x="1797" y="28355"/>
                  </a:lnTo>
                  <a:lnTo>
                    <a:pt x="2072" y="28470"/>
                  </a:lnTo>
                  <a:lnTo>
                    <a:pt x="2376" y="28586"/>
                  </a:lnTo>
                  <a:lnTo>
                    <a:pt x="3043" y="28804"/>
                  </a:lnTo>
                  <a:lnTo>
                    <a:pt x="3796" y="29007"/>
                  </a:lnTo>
                  <a:lnTo>
                    <a:pt x="4593" y="29224"/>
                  </a:lnTo>
                  <a:lnTo>
                    <a:pt x="5462" y="29412"/>
                  </a:lnTo>
                  <a:lnTo>
                    <a:pt x="6390" y="29601"/>
                  </a:lnTo>
                  <a:lnTo>
                    <a:pt x="7360" y="29774"/>
                  </a:lnTo>
                  <a:lnTo>
                    <a:pt x="8360" y="29948"/>
                  </a:lnTo>
                  <a:lnTo>
                    <a:pt x="9389" y="30108"/>
                  </a:lnTo>
                  <a:lnTo>
                    <a:pt x="10447" y="30253"/>
                  </a:lnTo>
                  <a:lnTo>
                    <a:pt x="11519" y="30397"/>
                  </a:lnTo>
                  <a:lnTo>
                    <a:pt x="12605" y="30513"/>
                  </a:lnTo>
                  <a:lnTo>
                    <a:pt x="13677" y="30629"/>
                  </a:lnTo>
                  <a:lnTo>
                    <a:pt x="14750" y="30716"/>
                  </a:lnTo>
                  <a:lnTo>
                    <a:pt x="15807" y="30803"/>
                  </a:lnTo>
                  <a:lnTo>
                    <a:pt x="16851" y="30861"/>
                  </a:lnTo>
                  <a:lnTo>
                    <a:pt x="17865" y="30919"/>
                  </a:lnTo>
                  <a:lnTo>
                    <a:pt x="18835" y="30948"/>
                  </a:lnTo>
                  <a:lnTo>
                    <a:pt x="19763" y="30962"/>
                  </a:lnTo>
                  <a:lnTo>
                    <a:pt x="20647" y="30962"/>
                  </a:lnTo>
                  <a:lnTo>
                    <a:pt x="21458" y="30934"/>
                  </a:lnTo>
                  <a:lnTo>
                    <a:pt x="22211" y="30890"/>
                  </a:lnTo>
                  <a:lnTo>
                    <a:pt x="22892" y="30832"/>
                  </a:lnTo>
                  <a:lnTo>
                    <a:pt x="23501" y="30745"/>
                  </a:lnTo>
                  <a:lnTo>
                    <a:pt x="23762" y="30702"/>
                  </a:lnTo>
                  <a:lnTo>
                    <a:pt x="24008" y="30644"/>
                  </a:lnTo>
                  <a:lnTo>
                    <a:pt x="24225" y="30586"/>
                  </a:lnTo>
                  <a:lnTo>
                    <a:pt x="24428" y="30513"/>
                  </a:lnTo>
                  <a:lnTo>
                    <a:pt x="24602" y="30441"/>
                  </a:lnTo>
                  <a:lnTo>
                    <a:pt x="24747" y="30368"/>
                  </a:lnTo>
                  <a:lnTo>
                    <a:pt x="24863" y="30282"/>
                  </a:lnTo>
                  <a:lnTo>
                    <a:pt x="24950" y="30195"/>
                  </a:lnTo>
                  <a:lnTo>
                    <a:pt x="25254" y="29789"/>
                  </a:lnTo>
                  <a:lnTo>
                    <a:pt x="25587" y="29354"/>
                  </a:lnTo>
                  <a:lnTo>
                    <a:pt x="25949" y="28876"/>
                  </a:lnTo>
                  <a:lnTo>
                    <a:pt x="26355" y="28383"/>
                  </a:lnTo>
                  <a:lnTo>
                    <a:pt x="26775" y="27876"/>
                  </a:lnTo>
                  <a:lnTo>
                    <a:pt x="27239" y="27355"/>
                  </a:lnTo>
                  <a:lnTo>
                    <a:pt x="27485" y="27108"/>
                  </a:lnTo>
                  <a:lnTo>
                    <a:pt x="27746" y="26862"/>
                  </a:lnTo>
                  <a:lnTo>
                    <a:pt x="28007" y="26616"/>
                  </a:lnTo>
                  <a:lnTo>
                    <a:pt x="28297" y="26384"/>
                  </a:lnTo>
                  <a:lnTo>
                    <a:pt x="28572" y="26152"/>
                  </a:lnTo>
                  <a:lnTo>
                    <a:pt x="28876" y="25935"/>
                  </a:lnTo>
                  <a:lnTo>
                    <a:pt x="29195" y="25732"/>
                  </a:lnTo>
                  <a:lnTo>
                    <a:pt x="29514" y="25529"/>
                  </a:lnTo>
                  <a:lnTo>
                    <a:pt x="29847" y="25355"/>
                  </a:lnTo>
                  <a:lnTo>
                    <a:pt x="30195" y="25181"/>
                  </a:lnTo>
                  <a:lnTo>
                    <a:pt x="30557" y="25037"/>
                  </a:lnTo>
                  <a:lnTo>
                    <a:pt x="30934" y="24906"/>
                  </a:lnTo>
                  <a:lnTo>
                    <a:pt x="31325" y="24790"/>
                  </a:lnTo>
                  <a:lnTo>
                    <a:pt x="31730" y="24703"/>
                  </a:lnTo>
                  <a:lnTo>
                    <a:pt x="32136" y="24631"/>
                  </a:lnTo>
                  <a:lnTo>
                    <a:pt x="32571" y="24573"/>
                  </a:lnTo>
                  <a:lnTo>
                    <a:pt x="33020" y="24558"/>
                  </a:lnTo>
                  <a:lnTo>
                    <a:pt x="33484" y="24558"/>
                  </a:lnTo>
                  <a:lnTo>
                    <a:pt x="33962" y="24587"/>
                  </a:lnTo>
                  <a:lnTo>
                    <a:pt x="34454" y="24645"/>
                  </a:lnTo>
                  <a:lnTo>
                    <a:pt x="34701" y="24674"/>
                  </a:lnTo>
                  <a:lnTo>
                    <a:pt x="34947" y="24660"/>
                  </a:lnTo>
                  <a:lnTo>
                    <a:pt x="35208" y="24616"/>
                  </a:lnTo>
                  <a:lnTo>
                    <a:pt x="35454" y="24544"/>
                  </a:lnTo>
                  <a:lnTo>
                    <a:pt x="35715" y="24443"/>
                  </a:lnTo>
                  <a:lnTo>
                    <a:pt x="35961" y="24327"/>
                  </a:lnTo>
                  <a:lnTo>
                    <a:pt x="36207" y="24167"/>
                  </a:lnTo>
                  <a:lnTo>
                    <a:pt x="36468" y="23993"/>
                  </a:lnTo>
                  <a:lnTo>
                    <a:pt x="36714" y="23791"/>
                  </a:lnTo>
                  <a:lnTo>
                    <a:pt x="36961" y="23559"/>
                  </a:lnTo>
                  <a:lnTo>
                    <a:pt x="37207" y="23312"/>
                  </a:lnTo>
                  <a:lnTo>
                    <a:pt x="37453" y="23037"/>
                  </a:lnTo>
                  <a:lnTo>
                    <a:pt x="37700" y="22747"/>
                  </a:lnTo>
                  <a:lnTo>
                    <a:pt x="37946" y="22443"/>
                  </a:lnTo>
                  <a:lnTo>
                    <a:pt x="38192" y="22110"/>
                  </a:lnTo>
                  <a:lnTo>
                    <a:pt x="38439" y="21762"/>
                  </a:lnTo>
                  <a:lnTo>
                    <a:pt x="38685" y="21400"/>
                  </a:lnTo>
                  <a:lnTo>
                    <a:pt x="38917" y="21023"/>
                  </a:lnTo>
                  <a:lnTo>
                    <a:pt x="39163" y="20632"/>
                  </a:lnTo>
                  <a:lnTo>
                    <a:pt x="39395" y="20226"/>
                  </a:lnTo>
                  <a:lnTo>
                    <a:pt x="39859" y="19372"/>
                  </a:lnTo>
                  <a:lnTo>
                    <a:pt x="40308" y="18488"/>
                  </a:lnTo>
                  <a:lnTo>
                    <a:pt x="40757" y="17560"/>
                  </a:lnTo>
                  <a:lnTo>
                    <a:pt x="41177" y="16604"/>
                  </a:lnTo>
                  <a:lnTo>
                    <a:pt x="41597" y="15633"/>
                  </a:lnTo>
                  <a:lnTo>
                    <a:pt x="42003" y="14648"/>
                  </a:lnTo>
                  <a:lnTo>
                    <a:pt x="42380" y="13663"/>
                  </a:lnTo>
                  <a:lnTo>
                    <a:pt x="42756" y="12692"/>
                  </a:lnTo>
                  <a:lnTo>
                    <a:pt x="43104" y="11721"/>
                  </a:lnTo>
                  <a:lnTo>
                    <a:pt x="43437" y="10780"/>
                  </a:lnTo>
                  <a:lnTo>
                    <a:pt x="44046" y="8998"/>
                  </a:lnTo>
                  <a:lnTo>
                    <a:pt x="44553" y="7389"/>
                  </a:lnTo>
                  <a:lnTo>
                    <a:pt x="44973" y="6027"/>
                  </a:lnTo>
                  <a:lnTo>
                    <a:pt x="45277" y="4984"/>
                  </a:lnTo>
                  <a:lnTo>
                    <a:pt x="45538" y="4057"/>
                  </a:lnTo>
                  <a:lnTo>
                    <a:pt x="44669" y="3796"/>
                  </a:lnTo>
                  <a:lnTo>
                    <a:pt x="43626" y="3492"/>
                  </a:lnTo>
                  <a:lnTo>
                    <a:pt x="42249" y="3115"/>
                  </a:lnTo>
                  <a:lnTo>
                    <a:pt x="40568" y="2695"/>
                  </a:lnTo>
                  <a:lnTo>
                    <a:pt x="39627" y="2463"/>
                  </a:lnTo>
                  <a:lnTo>
                    <a:pt x="38613" y="2217"/>
                  </a:lnTo>
                  <a:lnTo>
                    <a:pt x="37555" y="1985"/>
                  </a:lnTo>
                  <a:lnTo>
                    <a:pt x="36439" y="1753"/>
                  </a:lnTo>
                  <a:lnTo>
                    <a:pt x="35280" y="1521"/>
                  </a:lnTo>
                  <a:lnTo>
                    <a:pt x="34078" y="1290"/>
                  </a:lnTo>
                  <a:lnTo>
                    <a:pt x="32846" y="1072"/>
                  </a:lnTo>
                  <a:lnTo>
                    <a:pt x="31571" y="869"/>
                  </a:lnTo>
                  <a:lnTo>
                    <a:pt x="30282" y="681"/>
                  </a:lnTo>
                  <a:lnTo>
                    <a:pt x="28963" y="507"/>
                  </a:lnTo>
                  <a:lnTo>
                    <a:pt x="27630" y="348"/>
                  </a:lnTo>
                  <a:lnTo>
                    <a:pt x="26283" y="217"/>
                  </a:lnTo>
                  <a:lnTo>
                    <a:pt x="24921" y="131"/>
                  </a:lnTo>
                  <a:lnTo>
                    <a:pt x="23573" y="58"/>
                  </a:lnTo>
                  <a:lnTo>
                    <a:pt x="22226" y="15"/>
                  </a:lnTo>
                  <a:lnTo>
                    <a:pt x="21545" y="0"/>
                  </a:lnTo>
                  <a:close/>
                </a:path>
              </a:pathLst>
            </a:custGeom>
            <a:solidFill>
              <a:srgbClr val="434343"/>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2" name="Google Shape;1810;p37">
              <a:extLst>
                <a:ext uri="{FF2B5EF4-FFF2-40B4-BE49-F238E27FC236}">
                  <a16:creationId xmlns:a16="http://schemas.microsoft.com/office/drawing/2014/main" id="{11F22C12-A696-42B5-CC76-388C274F14D2}"/>
                </a:ext>
              </a:extLst>
            </p:cNvPr>
            <p:cNvSpPr/>
            <p:nvPr/>
          </p:nvSpPr>
          <p:spPr>
            <a:xfrm>
              <a:off x="3430575" y="2198425"/>
              <a:ext cx="386150" cy="846175"/>
            </a:xfrm>
            <a:custGeom>
              <a:avLst/>
              <a:gdLst/>
              <a:ahLst/>
              <a:cxnLst/>
              <a:rect l="l" t="t" r="r" b="b"/>
              <a:pathLst>
                <a:path w="15446" h="33847" extrusionOk="0">
                  <a:moveTo>
                    <a:pt x="6737" y="1"/>
                  </a:moveTo>
                  <a:lnTo>
                    <a:pt x="2173" y="189"/>
                  </a:lnTo>
                  <a:lnTo>
                    <a:pt x="2159" y="305"/>
                  </a:lnTo>
                  <a:lnTo>
                    <a:pt x="2159" y="537"/>
                  </a:lnTo>
                  <a:lnTo>
                    <a:pt x="2159" y="1305"/>
                  </a:lnTo>
                  <a:lnTo>
                    <a:pt x="2202" y="3898"/>
                  </a:lnTo>
                  <a:lnTo>
                    <a:pt x="2231" y="5637"/>
                  </a:lnTo>
                  <a:lnTo>
                    <a:pt x="2246" y="7578"/>
                  </a:lnTo>
                  <a:lnTo>
                    <a:pt x="2231" y="9679"/>
                  </a:lnTo>
                  <a:lnTo>
                    <a:pt x="2202" y="11896"/>
                  </a:lnTo>
                  <a:lnTo>
                    <a:pt x="2173" y="13026"/>
                  </a:lnTo>
                  <a:lnTo>
                    <a:pt x="2144" y="14171"/>
                  </a:lnTo>
                  <a:lnTo>
                    <a:pt x="2086" y="15315"/>
                  </a:lnTo>
                  <a:lnTo>
                    <a:pt x="2029" y="16460"/>
                  </a:lnTo>
                  <a:lnTo>
                    <a:pt x="1956" y="17576"/>
                  </a:lnTo>
                  <a:lnTo>
                    <a:pt x="1869" y="18691"/>
                  </a:lnTo>
                  <a:lnTo>
                    <a:pt x="1768" y="19763"/>
                  </a:lnTo>
                  <a:lnTo>
                    <a:pt x="1652" y="20821"/>
                  </a:lnTo>
                  <a:lnTo>
                    <a:pt x="1521" y="21835"/>
                  </a:lnTo>
                  <a:lnTo>
                    <a:pt x="1362" y="22806"/>
                  </a:lnTo>
                  <a:lnTo>
                    <a:pt x="1188" y="23719"/>
                  </a:lnTo>
                  <a:lnTo>
                    <a:pt x="1000" y="24588"/>
                  </a:lnTo>
                  <a:lnTo>
                    <a:pt x="898" y="24994"/>
                  </a:lnTo>
                  <a:lnTo>
                    <a:pt x="782" y="25371"/>
                  </a:lnTo>
                  <a:lnTo>
                    <a:pt x="667" y="25747"/>
                  </a:lnTo>
                  <a:lnTo>
                    <a:pt x="551" y="26109"/>
                  </a:lnTo>
                  <a:lnTo>
                    <a:pt x="420" y="26443"/>
                  </a:lnTo>
                  <a:lnTo>
                    <a:pt x="290" y="26747"/>
                  </a:lnTo>
                  <a:lnTo>
                    <a:pt x="145" y="27037"/>
                  </a:lnTo>
                  <a:lnTo>
                    <a:pt x="0" y="27312"/>
                  </a:lnTo>
                  <a:lnTo>
                    <a:pt x="217" y="27529"/>
                  </a:lnTo>
                  <a:lnTo>
                    <a:pt x="826" y="28109"/>
                  </a:lnTo>
                  <a:lnTo>
                    <a:pt x="1739" y="28964"/>
                  </a:lnTo>
                  <a:lnTo>
                    <a:pt x="2275" y="29456"/>
                  </a:lnTo>
                  <a:lnTo>
                    <a:pt x="2869" y="29992"/>
                  </a:lnTo>
                  <a:lnTo>
                    <a:pt x="3506" y="30529"/>
                  </a:lnTo>
                  <a:lnTo>
                    <a:pt x="4158" y="31079"/>
                  </a:lnTo>
                  <a:lnTo>
                    <a:pt x="4839" y="31630"/>
                  </a:lnTo>
                  <a:lnTo>
                    <a:pt x="5520" y="32151"/>
                  </a:lnTo>
                  <a:lnTo>
                    <a:pt x="6187" y="32658"/>
                  </a:lnTo>
                  <a:lnTo>
                    <a:pt x="6853" y="33107"/>
                  </a:lnTo>
                  <a:lnTo>
                    <a:pt x="7186" y="33325"/>
                  </a:lnTo>
                  <a:lnTo>
                    <a:pt x="7505" y="33513"/>
                  </a:lnTo>
                  <a:lnTo>
                    <a:pt x="7810" y="33687"/>
                  </a:lnTo>
                  <a:lnTo>
                    <a:pt x="8114" y="33846"/>
                  </a:lnTo>
                  <a:lnTo>
                    <a:pt x="8317" y="33644"/>
                  </a:lnTo>
                  <a:lnTo>
                    <a:pt x="8867" y="33050"/>
                  </a:lnTo>
                  <a:lnTo>
                    <a:pt x="9258" y="32629"/>
                  </a:lnTo>
                  <a:lnTo>
                    <a:pt x="9708" y="32122"/>
                  </a:lnTo>
                  <a:lnTo>
                    <a:pt x="10200" y="31543"/>
                  </a:lnTo>
                  <a:lnTo>
                    <a:pt x="10736" y="30905"/>
                  </a:lnTo>
                  <a:lnTo>
                    <a:pt x="11316" y="30195"/>
                  </a:lnTo>
                  <a:lnTo>
                    <a:pt x="11910" y="29427"/>
                  </a:lnTo>
                  <a:lnTo>
                    <a:pt x="12518" y="28616"/>
                  </a:lnTo>
                  <a:lnTo>
                    <a:pt x="13127" y="27747"/>
                  </a:lnTo>
                  <a:lnTo>
                    <a:pt x="13735" y="26848"/>
                  </a:lnTo>
                  <a:lnTo>
                    <a:pt x="14329" y="25907"/>
                  </a:lnTo>
                  <a:lnTo>
                    <a:pt x="14619" y="25428"/>
                  </a:lnTo>
                  <a:lnTo>
                    <a:pt x="14909" y="24936"/>
                  </a:lnTo>
                  <a:lnTo>
                    <a:pt x="15184" y="24443"/>
                  </a:lnTo>
                  <a:lnTo>
                    <a:pt x="15445" y="23951"/>
                  </a:lnTo>
                  <a:lnTo>
                    <a:pt x="15112" y="23313"/>
                  </a:lnTo>
                  <a:lnTo>
                    <a:pt x="14735" y="22560"/>
                  </a:lnTo>
                  <a:lnTo>
                    <a:pt x="14242" y="21546"/>
                  </a:lnTo>
                  <a:lnTo>
                    <a:pt x="13663" y="20314"/>
                  </a:lnTo>
                  <a:lnTo>
                    <a:pt x="12996" y="18880"/>
                  </a:lnTo>
                  <a:lnTo>
                    <a:pt x="12287" y="17271"/>
                  </a:lnTo>
                  <a:lnTo>
                    <a:pt x="11533" y="15533"/>
                  </a:lnTo>
                  <a:lnTo>
                    <a:pt x="11156" y="14620"/>
                  </a:lnTo>
                  <a:lnTo>
                    <a:pt x="10765" y="13678"/>
                  </a:lnTo>
                  <a:lnTo>
                    <a:pt x="10388" y="12722"/>
                  </a:lnTo>
                  <a:lnTo>
                    <a:pt x="10012" y="11751"/>
                  </a:lnTo>
                  <a:lnTo>
                    <a:pt x="9635" y="10766"/>
                  </a:lnTo>
                  <a:lnTo>
                    <a:pt x="9273" y="9766"/>
                  </a:lnTo>
                  <a:lnTo>
                    <a:pt x="8925" y="8752"/>
                  </a:lnTo>
                  <a:lnTo>
                    <a:pt x="8592" y="7752"/>
                  </a:lnTo>
                  <a:lnTo>
                    <a:pt x="8273" y="6738"/>
                  </a:lnTo>
                  <a:lnTo>
                    <a:pt x="7983" y="5738"/>
                  </a:lnTo>
                  <a:lnTo>
                    <a:pt x="7694" y="4739"/>
                  </a:lnTo>
                  <a:lnTo>
                    <a:pt x="7447" y="3753"/>
                  </a:lnTo>
                  <a:lnTo>
                    <a:pt x="7215" y="2783"/>
                  </a:lnTo>
                  <a:lnTo>
                    <a:pt x="7027" y="1826"/>
                  </a:lnTo>
                  <a:lnTo>
                    <a:pt x="6868" y="899"/>
                  </a:lnTo>
                  <a:lnTo>
                    <a:pt x="6737" y="1"/>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3" name="Google Shape;1811;p37">
              <a:extLst>
                <a:ext uri="{FF2B5EF4-FFF2-40B4-BE49-F238E27FC236}">
                  <a16:creationId xmlns:a16="http://schemas.microsoft.com/office/drawing/2014/main" id="{A4EEECA8-6049-3DE2-70CC-2D34464C29E7}"/>
                </a:ext>
              </a:extLst>
            </p:cNvPr>
            <p:cNvSpPr/>
            <p:nvPr/>
          </p:nvSpPr>
          <p:spPr>
            <a:xfrm>
              <a:off x="3425500" y="1975675"/>
              <a:ext cx="272400" cy="316950"/>
            </a:xfrm>
            <a:custGeom>
              <a:avLst/>
              <a:gdLst/>
              <a:ahLst/>
              <a:cxnLst/>
              <a:rect l="l" t="t" r="r" b="b"/>
              <a:pathLst>
                <a:path w="10896" h="12678" extrusionOk="0">
                  <a:moveTo>
                    <a:pt x="3173" y="0"/>
                  </a:moveTo>
                  <a:lnTo>
                    <a:pt x="0" y="9302"/>
                  </a:lnTo>
                  <a:lnTo>
                    <a:pt x="102" y="9490"/>
                  </a:lnTo>
                  <a:lnTo>
                    <a:pt x="218" y="9693"/>
                  </a:lnTo>
                  <a:lnTo>
                    <a:pt x="377" y="9968"/>
                  </a:lnTo>
                  <a:lnTo>
                    <a:pt x="594" y="10273"/>
                  </a:lnTo>
                  <a:lnTo>
                    <a:pt x="841" y="10620"/>
                  </a:lnTo>
                  <a:lnTo>
                    <a:pt x="1145" y="10968"/>
                  </a:lnTo>
                  <a:lnTo>
                    <a:pt x="1319" y="11157"/>
                  </a:lnTo>
                  <a:lnTo>
                    <a:pt x="1493" y="11330"/>
                  </a:lnTo>
                  <a:lnTo>
                    <a:pt x="1681" y="11504"/>
                  </a:lnTo>
                  <a:lnTo>
                    <a:pt x="1884" y="11678"/>
                  </a:lnTo>
                  <a:lnTo>
                    <a:pt x="2101" y="11838"/>
                  </a:lnTo>
                  <a:lnTo>
                    <a:pt x="2333" y="11982"/>
                  </a:lnTo>
                  <a:lnTo>
                    <a:pt x="2565" y="12127"/>
                  </a:lnTo>
                  <a:lnTo>
                    <a:pt x="2811" y="12258"/>
                  </a:lnTo>
                  <a:lnTo>
                    <a:pt x="3072" y="12374"/>
                  </a:lnTo>
                  <a:lnTo>
                    <a:pt x="3347" y="12475"/>
                  </a:lnTo>
                  <a:lnTo>
                    <a:pt x="3637" y="12562"/>
                  </a:lnTo>
                  <a:lnTo>
                    <a:pt x="3927" y="12620"/>
                  </a:lnTo>
                  <a:lnTo>
                    <a:pt x="4231" y="12663"/>
                  </a:lnTo>
                  <a:lnTo>
                    <a:pt x="4550" y="12678"/>
                  </a:lnTo>
                  <a:lnTo>
                    <a:pt x="4883" y="12663"/>
                  </a:lnTo>
                  <a:lnTo>
                    <a:pt x="5231" y="12634"/>
                  </a:lnTo>
                  <a:lnTo>
                    <a:pt x="5578" y="12562"/>
                  </a:lnTo>
                  <a:lnTo>
                    <a:pt x="5941" y="12475"/>
                  </a:lnTo>
                  <a:lnTo>
                    <a:pt x="6303" y="12345"/>
                  </a:lnTo>
                  <a:lnTo>
                    <a:pt x="6651" y="12200"/>
                  </a:lnTo>
                  <a:lnTo>
                    <a:pt x="6984" y="12040"/>
                  </a:lnTo>
                  <a:lnTo>
                    <a:pt x="7303" y="11867"/>
                  </a:lnTo>
                  <a:lnTo>
                    <a:pt x="7592" y="11678"/>
                  </a:lnTo>
                  <a:lnTo>
                    <a:pt x="7868" y="11475"/>
                  </a:lnTo>
                  <a:lnTo>
                    <a:pt x="8143" y="11258"/>
                  </a:lnTo>
                  <a:lnTo>
                    <a:pt x="8389" y="11041"/>
                  </a:lnTo>
                  <a:lnTo>
                    <a:pt x="8621" y="10809"/>
                  </a:lnTo>
                  <a:lnTo>
                    <a:pt x="8853" y="10563"/>
                  </a:lnTo>
                  <a:lnTo>
                    <a:pt x="9056" y="10316"/>
                  </a:lnTo>
                  <a:lnTo>
                    <a:pt x="9259" y="10070"/>
                  </a:lnTo>
                  <a:lnTo>
                    <a:pt x="9432" y="9809"/>
                  </a:lnTo>
                  <a:lnTo>
                    <a:pt x="9606" y="9563"/>
                  </a:lnTo>
                  <a:lnTo>
                    <a:pt x="9766" y="9302"/>
                  </a:lnTo>
                  <a:lnTo>
                    <a:pt x="9911" y="9056"/>
                  </a:lnTo>
                  <a:lnTo>
                    <a:pt x="10157" y="8563"/>
                  </a:lnTo>
                  <a:lnTo>
                    <a:pt x="10374" y="8099"/>
                  </a:lnTo>
                  <a:lnTo>
                    <a:pt x="10548" y="7665"/>
                  </a:lnTo>
                  <a:lnTo>
                    <a:pt x="10678" y="7288"/>
                  </a:lnTo>
                  <a:lnTo>
                    <a:pt x="10780" y="6969"/>
                  </a:lnTo>
                  <a:lnTo>
                    <a:pt x="10838" y="6738"/>
                  </a:lnTo>
                  <a:lnTo>
                    <a:pt x="10896" y="6535"/>
                  </a:lnTo>
                  <a:lnTo>
                    <a:pt x="7332" y="1580"/>
                  </a:lnTo>
                  <a:lnTo>
                    <a:pt x="3173" y="0"/>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4" name="Google Shape;1812;p37">
              <a:extLst>
                <a:ext uri="{FF2B5EF4-FFF2-40B4-BE49-F238E27FC236}">
                  <a16:creationId xmlns:a16="http://schemas.microsoft.com/office/drawing/2014/main" id="{0F4F3AB0-6DA2-4CAA-F85E-6B3605D0B2DE}"/>
                </a:ext>
              </a:extLst>
            </p:cNvPr>
            <p:cNvSpPr/>
            <p:nvPr/>
          </p:nvSpPr>
          <p:spPr>
            <a:xfrm>
              <a:off x="3251275" y="2029650"/>
              <a:ext cx="263350" cy="239800"/>
            </a:xfrm>
            <a:custGeom>
              <a:avLst/>
              <a:gdLst/>
              <a:ahLst/>
              <a:cxnLst/>
              <a:rect l="l" t="t" r="r" b="b"/>
              <a:pathLst>
                <a:path w="10534" h="9592" extrusionOk="0">
                  <a:moveTo>
                    <a:pt x="1217" y="0"/>
                  </a:moveTo>
                  <a:lnTo>
                    <a:pt x="913" y="15"/>
                  </a:lnTo>
                  <a:lnTo>
                    <a:pt x="638" y="29"/>
                  </a:lnTo>
                  <a:lnTo>
                    <a:pt x="406" y="73"/>
                  </a:lnTo>
                  <a:lnTo>
                    <a:pt x="218" y="116"/>
                  </a:lnTo>
                  <a:lnTo>
                    <a:pt x="145" y="145"/>
                  </a:lnTo>
                  <a:lnTo>
                    <a:pt x="87" y="188"/>
                  </a:lnTo>
                  <a:lnTo>
                    <a:pt x="44" y="232"/>
                  </a:lnTo>
                  <a:lnTo>
                    <a:pt x="15" y="275"/>
                  </a:lnTo>
                  <a:lnTo>
                    <a:pt x="0" y="319"/>
                  </a:lnTo>
                  <a:lnTo>
                    <a:pt x="15" y="377"/>
                  </a:lnTo>
                  <a:lnTo>
                    <a:pt x="44" y="507"/>
                  </a:lnTo>
                  <a:lnTo>
                    <a:pt x="102" y="681"/>
                  </a:lnTo>
                  <a:lnTo>
                    <a:pt x="189" y="898"/>
                  </a:lnTo>
                  <a:lnTo>
                    <a:pt x="304" y="1145"/>
                  </a:lnTo>
                  <a:lnTo>
                    <a:pt x="609" y="1739"/>
                  </a:lnTo>
                  <a:lnTo>
                    <a:pt x="985" y="2449"/>
                  </a:lnTo>
                  <a:lnTo>
                    <a:pt x="1435" y="3217"/>
                  </a:lnTo>
                  <a:lnTo>
                    <a:pt x="1942" y="4057"/>
                  </a:lnTo>
                  <a:lnTo>
                    <a:pt x="2492" y="4912"/>
                  </a:lnTo>
                  <a:lnTo>
                    <a:pt x="3072" y="5767"/>
                  </a:lnTo>
                  <a:lnTo>
                    <a:pt x="3666" y="6592"/>
                  </a:lnTo>
                  <a:lnTo>
                    <a:pt x="3970" y="6998"/>
                  </a:lnTo>
                  <a:lnTo>
                    <a:pt x="4260" y="7375"/>
                  </a:lnTo>
                  <a:lnTo>
                    <a:pt x="4564" y="7737"/>
                  </a:lnTo>
                  <a:lnTo>
                    <a:pt x="4854" y="8070"/>
                  </a:lnTo>
                  <a:lnTo>
                    <a:pt x="5129" y="8389"/>
                  </a:lnTo>
                  <a:lnTo>
                    <a:pt x="5419" y="8679"/>
                  </a:lnTo>
                  <a:lnTo>
                    <a:pt x="5680" y="8925"/>
                  </a:lnTo>
                  <a:lnTo>
                    <a:pt x="5941" y="9142"/>
                  </a:lnTo>
                  <a:lnTo>
                    <a:pt x="6187" y="9316"/>
                  </a:lnTo>
                  <a:lnTo>
                    <a:pt x="6419" y="9461"/>
                  </a:lnTo>
                  <a:lnTo>
                    <a:pt x="6535" y="9505"/>
                  </a:lnTo>
                  <a:lnTo>
                    <a:pt x="6636" y="9548"/>
                  </a:lnTo>
                  <a:lnTo>
                    <a:pt x="6737" y="9577"/>
                  </a:lnTo>
                  <a:lnTo>
                    <a:pt x="6839" y="9592"/>
                  </a:lnTo>
                  <a:lnTo>
                    <a:pt x="6926" y="9592"/>
                  </a:lnTo>
                  <a:lnTo>
                    <a:pt x="7013" y="9577"/>
                  </a:lnTo>
                  <a:lnTo>
                    <a:pt x="7100" y="9563"/>
                  </a:lnTo>
                  <a:lnTo>
                    <a:pt x="7172" y="9519"/>
                  </a:lnTo>
                  <a:lnTo>
                    <a:pt x="7317" y="9403"/>
                  </a:lnTo>
                  <a:lnTo>
                    <a:pt x="7476" y="9258"/>
                  </a:lnTo>
                  <a:lnTo>
                    <a:pt x="7621" y="9085"/>
                  </a:lnTo>
                  <a:lnTo>
                    <a:pt x="7781" y="8882"/>
                  </a:lnTo>
                  <a:lnTo>
                    <a:pt x="7926" y="8635"/>
                  </a:lnTo>
                  <a:lnTo>
                    <a:pt x="8070" y="8389"/>
                  </a:lnTo>
                  <a:lnTo>
                    <a:pt x="8215" y="8099"/>
                  </a:lnTo>
                  <a:lnTo>
                    <a:pt x="8375" y="7795"/>
                  </a:lnTo>
                  <a:lnTo>
                    <a:pt x="8650" y="7158"/>
                  </a:lnTo>
                  <a:lnTo>
                    <a:pt x="8940" y="6448"/>
                  </a:lnTo>
                  <a:lnTo>
                    <a:pt x="9201" y="5723"/>
                  </a:lnTo>
                  <a:lnTo>
                    <a:pt x="9447" y="4984"/>
                  </a:lnTo>
                  <a:lnTo>
                    <a:pt x="9679" y="4260"/>
                  </a:lnTo>
                  <a:lnTo>
                    <a:pt x="9896" y="3579"/>
                  </a:lnTo>
                  <a:lnTo>
                    <a:pt x="10229" y="2362"/>
                  </a:lnTo>
                  <a:lnTo>
                    <a:pt x="10461" y="1521"/>
                  </a:lnTo>
                  <a:lnTo>
                    <a:pt x="10533" y="1203"/>
                  </a:lnTo>
                  <a:lnTo>
                    <a:pt x="10084" y="1116"/>
                  </a:lnTo>
                  <a:lnTo>
                    <a:pt x="8867" y="913"/>
                  </a:lnTo>
                  <a:lnTo>
                    <a:pt x="7158" y="623"/>
                  </a:lnTo>
                  <a:lnTo>
                    <a:pt x="6187" y="478"/>
                  </a:lnTo>
                  <a:lnTo>
                    <a:pt x="5202" y="348"/>
                  </a:lnTo>
                  <a:lnTo>
                    <a:pt x="4216" y="217"/>
                  </a:lnTo>
                  <a:lnTo>
                    <a:pt x="3260" y="116"/>
                  </a:lnTo>
                  <a:lnTo>
                    <a:pt x="2362" y="44"/>
                  </a:lnTo>
                  <a:lnTo>
                    <a:pt x="1956" y="15"/>
                  </a:lnTo>
                  <a:lnTo>
                    <a:pt x="1565" y="0"/>
                  </a:lnTo>
                  <a:close/>
                </a:path>
              </a:pathLst>
            </a:custGeom>
            <a:solidFill>
              <a:srgbClr val="EFEFE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5" name="Google Shape;1813;p37">
              <a:extLst>
                <a:ext uri="{FF2B5EF4-FFF2-40B4-BE49-F238E27FC236}">
                  <a16:creationId xmlns:a16="http://schemas.microsoft.com/office/drawing/2014/main" id="{96636897-00DB-80ED-6249-DD0667F16195}"/>
                </a:ext>
              </a:extLst>
            </p:cNvPr>
            <p:cNvSpPr/>
            <p:nvPr/>
          </p:nvSpPr>
          <p:spPr>
            <a:xfrm>
              <a:off x="2834725" y="4588700"/>
              <a:ext cx="746175" cy="175350"/>
            </a:xfrm>
            <a:custGeom>
              <a:avLst/>
              <a:gdLst/>
              <a:ahLst/>
              <a:cxnLst/>
              <a:rect l="l" t="t" r="r" b="b"/>
              <a:pathLst>
                <a:path w="29847" h="7014" extrusionOk="0">
                  <a:moveTo>
                    <a:pt x="0" y="1"/>
                  </a:moveTo>
                  <a:lnTo>
                    <a:pt x="160" y="421"/>
                  </a:lnTo>
                  <a:lnTo>
                    <a:pt x="348" y="827"/>
                  </a:lnTo>
                  <a:lnTo>
                    <a:pt x="536" y="1218"/>
                  </a:lnTo>
                  <a:lnTo>
                    <a:pt x="739" y="1609"/>
                  </a:lnTo>
                  <a:lnTo>
                    <a:pt x="942" y="1986"/>
                  </a:lnTo>
                  <a:lnTo>
                    <a:pt x="1159" y="2348"/>
                  </a:lnTo>
                  <a:lnTo>
                    <a:pt x="1391" y="2710"/>
                  </a:lnTo>
                  <a:lnTo>
                    <a:pt x="1608" y="3029"/>
                  </a:lnTo>
                  <a:lnTo>
                    <a:pt x="1840" y="3348"/>
                  </a:lnTo>
                  <a:lnTo>
                    <a:pt x="2072" y="3652"/>
                  </a:lnTo>
                  <a:lnTo>
                    <a:pt x="2304" y="3927"/>
                  </a:lnTo>
                  <a:lnTo>
                    <a:pt x="2536" y="4173"/>
                  </a:lnTo>
                  <a:lnTo>
                    <a:pt x="2768" y="4405"/>
                  </a:lnTo>
                  <a:lnTo>
                    <a:pt x="2999" y="4608"/>
                  </a:lnTo>
                  <a:lnTo>
                    <a:pt x="3231" y="4796"/>
                  </a:lnTo>
                  <a:lnTo>
                    <a:pt x="3449" y="4956"/>
                  </a:lnTo>
                  <a:lnTo>
                    <a:pt x="3709" y="5115"/>
                  </a:lnTo>
                  <a:lnTo>
                    <a:pt x="4014" y="5275"/>
                  </a:lnTo>
                  <a:lnTo>
                    <a:pt x="4318" y="5419"/>
                  </a:lnTo>
                  <a:lnTo>
                    <a:pt x="4651" y="5564"/>
                  </a:lnTo>
                  <a:lnTo>
                    <a:pt x="4999" y="5695"/>
                  </a:lnTo>
                  <a:lnTo>
                    <a:pt x="5361" y="5825"/>
                  </a:lnTo>
                  <a:lnTo>
                    <a:pt x="5752" y="5941"/>
                  </a:lnTo>
                  <a:lnTo>
                    <a:pt x="6143" y="6057"/>
                  </a:lnTo>
                  <a:lnTo>
                    <a:pt x="6564" y="6173"/>
                  </a:lnTo>
                  <a:lnTo>
                    <a:pt x="6984" y="6260"/>
                  </a:lnTo>
                  <a:lnTo>
                    <a:pt x="7433" y="6361"/>
                  </a:lnTo>
                  <a:lnTo>
                    <a:pt x="7882" y="6448"/>
                  </a:lnTo>
                  <a:lnTo>
                    <a:pt x="8824" y="6608"/>
                  </a:lnTo>
                  <a:lnTo>
                    <a:pt x="9809" y="6738"/>
                  </a:lnTo>
                  <a:lnTo>
                    <a:pt x="10838" y="6839"/>
                  </a:lnTo>
                  <a:lnTo>
                    <a:pt x="11881" y="6912"/>
                  </a:lnTo>
                  <a:lnTo>
                    <a:pt x="12953" y="6970"/>
                  </a:lnTo>
                  <a:lnTo>
                    <a:pt x="14040" y="6999"/>
                  </a:lnTo>
                  <a:lnTo>
                    <a:pt x="15141" y="7013"/>
                  </a:lnTo>
                  <a:lnTo>
                    <a:pt x="16242" y="6999"/>
                  </a:lnTo>
                  <a:lnTo>
                    <a:pt x="17343" y="6970"/>
                  </a:lnTo>
                  <a:lnTo>
                    <a:pt x="18444" y="6897"/>
                  </a:lnTo>
                  <a:lnTo>
                    <a:pt x="19516" y="6825"/>
                  </a:lnTo>
                  <a:lnTo>
                    <a:pt x="20574" y="6723"/>
                  </a:lnTo>
                  <a:lnTo>
                    <a:pt x="21603" y="6608"/>
                  </a:lnTo>
                  <a:lnTo>
                    <a:pt x="22603" y="6463"/>
                  </a:lnTo>
                  <a:lnTo>
                    <a:pt x="23544" y="6303"/>
                  </a:lnTo>
                  <a:lnTo>
                    <a:pt x="24457" y="6115"/>
                  </a:lnTo>
                  <a:lnTo>
                    <a:pt x="25312" y="5912"/>
                  </a:lnTo>
                  <a:lnTo>
                    <a:pt x="26109" y="5695"/>
                  </a:lnTo>
                  <a:lnTo>
                    <a:pt x="26486" y="5579"/>
                  </a:lnTo>
                  <a:lnTo>
                    <a:pt x="26833" y="5463"/>
                  </a:lnTo>
                  <a:lnTo>
                    <a:pt x="27181" y="5347"/>
                  </a:lnTo>
                  <a:lnTo>
                    <a:pt x="27500" y="5217"/>
                  </a:lnTo>
                  <a:lnTo>
                    <a:pt x="27790" y="5086"/>
                  </a:lnTo>
                  <a:lnTo>
                    <a:pt x="28079" y="4941"/>
                  </a:lnTo>
                  <a:lnTo>
                    <a:pt x="28326" y="4811"/>
                  </a:lnTo>
                  <a:lnTo>
                    <a:pt x="28572" y="4666"/>
                  </a:lnTo>
                  <a:lnTo>
                    <a:pt x="28775" y="4507"/>
                  </a:lnTo>
                  <a:lnTo>
                    <a:pt x="28978" y="4362"/>
                  </a:lnTo>
                  <a:lnTo>
                    <a:pt x="29137" y="4202"/>
                  </a:lnTo>
                  <a:lnTo>
                    <a:pt x="29282" y="4043"/>
                  </a:lnTo>
                  <a:lnTo>
                    <a:pt x="29398" y="3884"/>
                  </a:lnTo>
                  <a:lnTo>
                    <a:pt x="29485" y="3710"/>
                  </a:lnTo>
                  <a:lnTo>
                    <a:pt x="29543" y="3536"/>
                  </a:lnTo>
                  <a:lnTo>
                    <a:pt x="29572" y="3362"/>
                  </a:lnTo>
                  <a:lnTo>
                    <a:pt x="29601" y="3246"/>
                  </a:lnTo>
                  <a:lnTo>
                    <a:pt x="29673" y="2884"/>
                  </a:lnTo>
                  <a:lnTo>
                    <a:pt x="29760" y="2319"/>
                  </a:lnTo>
                  <a:lnTo>
                    <a:pt x="29847" y="1594"/>
                  </a:lnTo>
                  <a:lnTo>
                    <a:pt x="29847" y="1594"/>
                  </a:lnTo>
                  <a:lnTo>
                    <a:pt x="28688" y="1870"/>
                  </a:lnTo>
                  <a:lnTo>
                    <a:pt x="27514" y="2131"/>
                  </a:lnTo>
                  <a:lnTo>
                    <a:pt x="26341" y="2362"/>
                  </a:lnTo>
                  <a:lnTo>
                    <a:pt x="25153" y="2580"/>
                  </a:lnTo>
                  <a:lnTo>
                    <a:pt x="23965" y="2768"/>
                  </a:lnTo>
                  <a:lnTo>
                    <a:pt x="22776" y="2927"/>
                  </a:lnTo>
                  <a:lnTo>
                    <a:pt x="21588" y="3058"/>
                  </a:lnTo>
                  <a:lnTo>
                    <a:pt x="20400" y="3174"/>
                  </a:lnTo>
                  <a:lnTo>
                    <a:pt x="19198" y="3275"/>
                  </a:lnTo>
                  <a:lnTo>
                    <a:pt x="17995" y="3333"/>
                  </a:lnTo>
                  <a:lnTo>
                    <a:pt x="16793" y="3377"/>
                  </a:lnTo>
                  <a:lnTo>
                    <a:pt x="15605" y="3391"/>
                  </a:lnTo>
                  <a:lnTo>
                    <a:pt x="14402" y="3391"/>
                  </a:lnTo>
                  <a:lnTo>
                    <a:pt x="13199" y="3362"/>
                  </a:lnTo>
                  <a:lnTo>
                    <a:pt x="11997" y="3304"/>
                  </a:lnTo>
                  <a:lnTo>
                    <a:pt x="10809" y="3217"/>
                  </a:lnTo>
                  <a:lnTo>
                    <a:pt x="9882" y="3145"/>
                  </a:lnTo>
                  <a:lnTo>
                    <a:pt x="8954" y="3043"/>
                  </a:lnTo>
                  <a:lnTo>
                    <a:pt x="8027" y="2913"/>
                  </a:lnTo>
                  <a:lnTo>
                    <a:pt x="7114" y="2768"/>
                  </a:lnTo>
                  <a:lnTo>
                    <a:pt x="6651" y="2681"/>
                  </a:lnTo>
                  <a:lnTo>
                    <a:pt x="6201" y="2580"/>
                  </a:lnTo>
                  <a:lnTo>
                    <a:pt x="5752" y="2478"/>
                  </a:lnTo>
                  <a:lnTo>
                    <a:pt x="5303" y="2362"/>
                  </a:lnTo>
                  <a:lnTo>
                    <a:pt x="4854" y="2246"/>
                  </a:lnTo>
                  <a:lnTo>
                    <a:pt x="4405" y="2102"/>
                  </a:lnTo>
                  <a:lnTo>
                    <a:pt x="3970" y="1957"/>
                  </a:lnTo>
                  <a:lnTo>
                    <a:pt x="3521" y="1812"/>
                  </a:lnTo>
                  <a:lnTo>
                    <a:pt x="3057" y="1623"/>
                  </a:lnTo>
                  <a:lnTo>
                    <a:pt x="2608" y="1435"/>
                  </a:lnTo>
                  <a:lnTo>
                    <a:pt x="2159" y="1218"/>
                  </a:lnTo>
                  <a:lnTo>
                    <a:pt x="1710" y="1000"/>
                  </a:lnTo>
                  <a:lnTo>
                    <a:pt x="1275" y="769"/>
                  </a:lnTo>
                  <a:lnTo>
                    <a:pt x="841" y="522"/>
                  </a:lnTo>
                  <a:lnTo>
                    <a:pt x="420" y="262"/>
                  </a:lnTo>
                  <a:lnTo>
                    <a:pt x="0"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6" name="Google Shape;1814;p37">
              <a:extLst>
                <a:ext uri="{FF2B5EF4-FFF2-40B4-BE49-F238E27FC236}">
                  <a16:creationId xmlns:a16="http://schemas.microsoft.com/office/drawing/2014/main" id="{60F72A8E-6895-E0A3-21D4-54957B0A6EFE}"/>
                </a:ext>
              </a:extLst>
            </p:cNvPr>
            <p:cNvSpPr/>
            <p:nvPr/>
          </p:nvSpPr>
          <p:spPr>
            <a:xfrm>
              <a:off x="3743875" y="2638900"/>
              <a:ext cx="679200" cy="1510825"/>
            </a:xfrm>
            <a:custGeom>
              <a:avLst/>
              <a:gdLst/>
              <a:ahLst/>
              <a:cxnLst/>
              <a:rect l="l" t="t" r="r" b="b"/>
              <a:pathLst>
                <a:path w="27168" h="60433" extrusionOk="0">
                  <a:moveTo>
                    <a:pt x="25878" y="0"/>
                  </a:moveTo>
                  <a:lnTo>
                    <a:pt x="13997" y="2376"/>
                  </a:lnTo>
                  <a:lnTo>
                    <a:pt x="14026" y="2840"/>
                  </a:lnTo>
                  <a:lnTo>
                    <a:pt x="14084" y="4202"/>
                  </a:lnTo>
                  <a:lnTo>
                    <a:pt x="14127" y="5173"/>
                  </a:lnTo>
                  <a:lnTo>
                    <a:pt x="14142" y="6332"/>
                  </a:lnTo>
                  <a:lnTo>
                    <a:pt x="14156" y="7650"/>
                  </a:lnTo>
                  <a:lnTo>
                    <a:pt x="14142" y="9128"/>
                  </a:lnTo>
                  <a:lnTo>
                    <a:pt x="14113" y="10751"/>
                  </a:lnTo>
                  <a:lnTo>
                    <a:pt x="14055" y="12489"/>
                  </a:lnTo>
                  <a:lnTo>
                    <a:pt x="13968" y="14358"/>
                  </a:lnTo>
                  <a:lnTo>
                    <a:pt x="13895" y="15329"/>
                  </a:lnTo>
                  <a:lnTo>
                    <a:pt x="13823" y="16314"/>
                  </a:lnTo>
                  <a:lnTo>
                    <a:pt x="13751" y="17329"/>
                  </a:lnTo>
                  <a:lnTo>
                    <a:pt x="13649" y="18372"/>
                  </a:lnTo>
                  <a:lnTo>
                    <a:pt x="13548" y="19429"/>
                  </a:lnTo>
                  <a:lnTo>
                    <a:pt x="13432" y="20502"/>
                  </a:lnTo>
                  <a:lnTo>
                    <a:pt x="13301" y="21588"/>
                  </a:lnTo>
                  <a:lnTo>
                    <a:pt x="13142" y="22689"/>
                  </a:lnTo>
                  <a:lnTo>
                    <a:pt x="12983" y="23805"/>
                  </a:lnTo>
                  <a:lnTo>
                    <a:pt x="12809" y="24935"/>
                  </a:lnTo>
                  <a:lnTo>
                    <a:pt x="12707" y="25500"/>
                  </a:lnTo>
                  <a:lnTo>
                    <a:pt x="12591" y="26051"/>
                  </a:lnTo>
                  <a:lnTo>
                    <a:pt x="12461" y="26601"/>
                  </a:lnTo>
                  <a:lnTo>
                    <a:pt x="12316" y="27152"/>
                  </a:lnTo>
                  <a:lnTo>
                    <a:pt x="12171" y="27688"/>
                  </a:lnTo>
                  <a:lnTo>
                    <a:pt x="11997" y="28210"/>
                  </a:lnTo>
                  <a:lnTo>
                    <a:pt x="11824" y="28731"/>
                  </a:lnTo>
                  <a:lnTo>
                    <a:pt x="11635" y="29253"/>
                  </a:lnTo>
                  <a:lnTo>
                    <a:pt x="11432" y="29760"/>
                  </a:lnTo>
                  <a:lnTo>
                    <a:pt x="11215" y="30267"/>
                  </a:lnTo>
                  <a:lnTo>
                    <a:pt x="10998" y="30760"/>
                  </a:lnTo>
                  <a:lnTo>
                    <a:pt x="10766" y="31252"/>
                  </a:lnTo>
                  <a:lnTo>
                    <a:pt x="10534" y="31730"/>
                  </a:lnTo>
                  <a:lnTo>
                    <a:pt x="10288" y="32208"/>
                  </a:lnTo>
                  <a:lnTo>
                    <a:pt x="10027" y="32672"/>
                  </a:lnTo>
                  <a:lnTo>
                    <a:pt x="9766" y="33136"/>
                  </a:lnTo>
                  <a:lnTo>
                    <a:pt x="9230" y="34034"/>
                  </a:lnTo>
                  <a:lnTo>
                    <a:pt x="8680" y="34918"/>
                  </a:lnTo>
                  <a:lnTo>
                    <a:pt x="8100" y="35758"/>
                  </a:lnTo>
                  <a:lnTo>
                    <a:pt x="7506" y="36584"/>
                  </a:lnTo>
                  <a:lnTo>
                    <a:pt x="6912" y="37381"/>
                  </a:lnTo>
                  <a:lnTo>
                    <a:pt x="6318" y="38134"/>
                  </a:lnTo>
                  <a:lnTo>
                    <a:pt x="5724" y="38873"/>
                  </a:lnTo>
                  <a:lnTo>
                    <a:pt x="5144" y="39583"/>
                  </a:lnTo>
                  <a:lnTo>
                    <a:pt x="4000" y="40931"/>
                  </a:lnTo>
                  <a:lnTo>
                    <a:pt x="2928" y="42148"/>
                  </a:lnTo>
                  <a:lnTo>
                    <a:pt x="1971" y="43263"/>
                  </a:lnTo>
                  <a:lnTo>
                    <a:pt x="1551" y="43770"/>
                  </a:lnTo>
                  <a:lnTo>
                    <a:pt x="1174" y="44263"/>
                  </a:lnTo>
                  <a:lnTo>
                    <a:pt x="841" y="44712"/>
                  </a:lnTo>
                  <a:lnTo>
                    <a:pt x="551" y="45147"/>
                  </a:lnTo>
                  <a:lnTo>
                    <a:pt x="435" y="45350"/>
                  </a:lnTo>
                  <a:lnTo>
                    <a:pt x="320" y="45538"/>
                  </a:lnTo>
                  <a:lnTo>
                    <a:pt x="233" y="45726"/>
                  </a:lnTo>
                  <a:lnTo>
                    <a:pt x="146" y="45915"/>
                  </a:lnTo>
                  <a:lnTo>
                    <a:pt x="88" y="46089"/>
                  </a:lnTo>
                  <a:lnTo>
                    <a:pt x="44" y="46262"/>
                  </a:lnTo>
                  <a:lnTo>
                    <a:pt x="15" y="46422"/>
                  </a:lnTo>
                  <a:lnTo>
                    <a:pt x="1" y="46567"/>
                  </a:lnTo>
                  <a:lnTo>
                    <a:pt x="1" y="46712"/>
                  </a:lnTo>
                  <a:lnTo>
                    <a:pt x="30" y="46857"/>
                  </a:lnTo>
                  <a:lnTo>
                    <a:pt x="73" y="46987"/>
                  </a:lnTo>
                  <a:lnTo>
                    <a:pt x="146" y="47103"/>
                  </a:lnTo>
                  <a:lnTo>
                    <a:pt x="218" y="47233"/>
                  </a:lnTo>
                  <a:lnTo>
                    <a:pt x="291" y="47335"/>
                  </a:lnTo>
                  <a:lnTo>
                    <a:pt x="378" y="47436"/>
                  </a:lnTo>
                  <a:lnTo>
                    <a:pt x="464" y="47523"/>
                  </a:lnTo>
                  <a:lnTo>
                    <a:pt x="653" y="47668"/>
                  </a:lnTo>
                  <a:lnTo>
                    <a:pt x="856" y="47798"/>
                  </a:lnTo>
                  <a:lnTo>
                    <a:pt x="1073" y="47885"/>
                  </a:lnTo>
                  <a:lnTo>
                    <a:pt x="1290" y="47958"/>
                  </a:lnTo>
                  <a:lnTo>
                    <a:pt x="1522" y="48001"/>
                  </a:lnTo>
                  <a:lnTo>
                    <a:pt x="1768" y="48016"/>
                  </a:lnTo>
                  <a:lnTo>
                    <a:pt x="2015" y="48001"/>
                  </a:lnTo>
                  <a:lnTo>
                    <a:pt x="2261" y="47972"/>
                  </a:lnTo>
                  <a:lnTo>
                    <a:pt x="2522" y="47929"/>
                  </a:lnTo>
                  <a:lnTo>
                    <a:pt x="2783" y="47871"/>
                  </a:lnTo>
                  <a:lnTo>
                    <a:pt x="3029" y="47784"/>
                  </a:lnTo>
                  <a:lnTo>
                    <a:pt x="3290" y="47697"/>
                  </a:lnTo>
                  <a:lnTo>
                    <a:pt x="3551" y="47595"/>
                  </a:lnTo>
                  <a:lnTo>
                    <a:pt x="3797" y="47480"/>
                  </a:lnTo>
                  <a:lnTo>
                    <a:pt x="4289" y="47233"/>
                  </a:lnTo>
                  <a:lnTo>
                    <a:pt x="4753" y="46972"/>
                  </a:lnTo>
                  <a:lnTo>
                    <a:pt x="5173" y="46712"/>
                  </a:lnTo>
                  <a:lnTo>
                    <a:pt x="5536" y="46465"/>
                  </a:lnTo>
                  <a:lnTo>
                    <a:pt x="5840" y="46248"/>
                  </a:lnTo>
                  <a:lnTo>
                    <a:pt x="6072" y="46074"/>
                  </a:lnTo>
                  <a:lnTo>
                    <a:pt x="6274" y="45929"/>
                  </a:lnTo>
                  <a:lnTo>
                    <a:pt x="6303" y="46103"/>
                  </a:lnTo>
                  <a:lnTo>
                    <a:pt x="6376" y="46639"/>
                  </a:lnTo>
                  <a:lnTo>
                    <a:pt x="6405" y="47016"/>
                  </a:lnTo>
                  <a:lnTo>
                    <a:pt x="6434" y="47451"/>
                  </a:lnTo>
                  <a:lnTo>
                    <a:pt x="6448" y="47958"/>
                  </a:lnTo>
                  <a:lnTo>
                    <a:pt x="6448" y="48523"/>
                  </a:lnTo>
                  <a:lnTo>
                    <a:pt x="6434" y="49131"/>
                  </a:lnTo>
                  <a:lnTo>
                    <a:pt x="6376" y="49783"/>
                  </a:lnTo>
                  <a:lnTo>
                    <a:pt x="6303" y="50464"/>
                  </a:lnTo>
                  <a:lnTo>
                    <a:pt x="6187" y="51189"/>
                  </a:lnTo>
                  <a:lnTo>
                    <a:pt x="6115" y="51551"/>
                  </a:lnTo>
                  <a:lnTo>
                    <a:pt x="6043" y="51928"/>
                  </a:lnTo>
                  <a:lnTo>
                    <a:pt x="5941" y="52304"/>
                  </a:lnTo>
                  <a:lnTo>
                    <a:pt x="5840" y="52681"/>
                  </a:lnTo>
                  <a:lnTo>
                    <a:pt x="5724" y="53072"/>
                  </a:lnTo>
                  <a:lnTo>
                    <a:pt x="5593" y="53463"/>
                  </a:lnTo>
                  <a:lnTo>
                    <a:pt x="5449" y="53840"/>
                  </a:lnTo>
                  <a:lnTo>
                    <a:pt x="5289" y="54231"/>
                  </a:lnTo>
                  <a:lnTo>
                    <a:pt x="4956" y="54970"/>
                  </a:lnTo>
                  <a:lnTo>
                    <a:pt x="4637" y="55637"/>
                  </a:lnTo>
                  <a:lnTo>
                    <a:pt x="4333" y="56231"/>
                  </a:lnTo>
                  <a:lnTo>
                    <a:pt x="4043" y="56752"/>
                  </a:lnTo>
                  <a:lnTo>
                    <a:pt x="3536" y="57607"/>
                  </a:lnTo>
                  <a:lnTo>
                    <a:pt x="3333" y="57955"/>
                  </a:lnTo>
                  <a:lnTo>
                    <a:pt x="3159" y="58274"/>
                  </a:lnTo>
                  <a:lnTo>
                    <a:pt x="3029" y="58534"/>
                  </a:lnTo>
                  <a:lnTo>
                    <a:pt x="2985" y="58665"/>
                  </a:lnTo>
                  <a:lnTo>
                    <a:pt x="2957" y="58781"/>
                  </a:lnTo>
                  <a:lnTo>
                    <a:pt x="2928" y="58882"/>
                  </a:lnTo>
                  <a:lnTo>
                    <a:pt x="2928" y="58984"/>
                  </a:lnTo>
                  <a:lnTo>
                    <a:pt x="2928" y="59070"/>
                  </a:lnTo>
                  <a:lnTo>
                    <a:pt x="2942" y="59157"/>
                  </a:lnTo>
                  <a:lnTo>
                    <a:pt x="2985" y="59244"/>
                  </a:lnTo>
                  <a:lnTo>
                    <a:pt x="3029" y="59331"/>
                  </a:lnTo>
                  <a:lnTo>
                    <a:pt x="3101" y="59404"/>
                  </a:lnTo>
                  <a:lnTo>
                    <a:pt x="3188" y="59491"/>
                  </a:lnTo>
                  <a:lnTo>
                    <a:pt x="3290" y="59563"/>
                  </a:lnTo>
                  <a:lnTo>
                    <a:pt x="3406" y="59636"/>
                  </a:lnTo>
                  <a:lnTo>
                    <a:pt x="3710" y="59780"/>
                  </a:lnTo>
                  <a:lnTo>
                    <a:pt x="3869" y="59838"/>
                  </a:lnTo>
                  <a:lnTo>
                    <a:pt x="4058" y="59882"/>
                  </a:lnTo>
                  <a:lnTo>
                    <a:pt x="4232" y="59911"/>
                  </a:lnTo>
                  <a:lnTo>
                    <a:pt x="4420" y="59925"/>
                  </a:lnTo>
                  <a:lnTo>
                    <a:pt x="4623" y="59911"/>
                  </a:lnTo>
                  <a:lnTo>
                    <a:pt x="4826" y="59882"/>
                  </a:lnTo>
                  <a:lnTo>
                    <a:pt x="5028" y="59838"/>
                  </a:lnTo>
                  <a:lnTo>
                    <a:pt x="5231" y="59766"/>
                  </a:lnTo>
                  <a:lnTo>
                    <a:pt x="5449" y="59694"/>
                  </a:lnTo>
                  <a:lnTo>
                    <a:pt x="5666" y="59592"/>
                  </a:lnTo>
                  <a:lnTo>
                    <a:pt x="5898" y="59476"/>
                  </a:lnTo>
                  <a:lnTo>
                    <a:pt x="6130" y="59346"/>
                  </a:lnTo>
                  <a:lnTo>
                    <a:pt x="6361" y="59201"/>
                  </a:lnTo>
                  <a:lnTo>
                    <a:pt x="6593" y="59042"/>
                  </a:lnTo>
                  <a:lnTo>
                    <a:pt x="6825" y="58853"/>
                  </a:lnTo>
                  <a:lnTo>
                    <a:pt x="7071" y="58665"/>
                  </a:lnTo>
                  <a:lnTo>
                    <a:pt x="7318" y="58462"/>
                  </a:lnTo>
                  <a:lnTo>
                    <a:pt x="7549" y="58245"/>
                  </a:lnTo>
                  <a:lnTo>
                    <a:pt x="8042" y="57752"/>
                  </a:lnTo>
                  <a:lnTo>
                    <a:pt x="8549" y="57216"/>
                  </a:lnTo>
                  <a:lnTo>
                    <a:pt x="9042" y="56636"/>
                  </a:lnTo>
                  <a:lnTo>
                    <a:pt x="9549" y="55999"/>
                  </a:lnTo>
                  <a:lnTo>
                    <a:pt x="10041" y="55318"/>
                  </a:lnTo>
                  <a:lnTo>
                    <a:pt x="10534" y="54608"/>
                  </a:lnTo>
                  <a:lnTo>
                    <a:pt x="11027" y="53840"/>
                  </a:lnTo>
                  <a:lnTo>
                    <a:pt x="11027" y="53840"/>
                  </a:lnTo>
                  <a:lnTo>
                    <a:pt x="10911" y="54072"/>
                  </a:lnTo>
                  <a:lnTo>
                    <a:pt x="10607" y="54695"/>
                  </a:lnTo>
                  <a:lnTo>
                    <a:pt x="10215" y="55579"/>
                  </a:lnTo>
                  <a:lnTo>
                    <a:pt x="9998" y="56086"/>
                  </a:lnTo>
                  <a:lnTo>
                    <a:pt x="9795" y="56607"/>
                  </a:lnTo>
                  <a:lnTo>
                    <a:pt x="9592" y="57158"/>
                  </a:lnTo>
                  <a:lnTo>
                    <a:pt x="9418" y="57694"/>
                  </a:lnTo>
                  <a:lnTo>
                    <a:pt x="9288" y="58201"/>
                  </a:lnTo>
                  <a:lnTo>
                    <a:pt x="9230" y="58447"/>
                  </a:lnTo>
                  <a:lnTo>
                    <a:pt x="9187" y="58679"/>
                  </a:lnTo>
                  <a:lnTo>
                    <a:pt x="9158" y="58911"/>
                  </a:lnTo>
                  <a:lnTo>
                    <a:pt x="9143" y="59114"/>
                  </a:lnTo>
                  <a:lnTo>
                    <a:pt x="9158" y="59317"/>
                  </a:lnTo>
                  <a:lnTo>
                    <a:pt x="9172" y="59491"/>
                  </a:lnTo>
                  <a:lnTo>
                    <a:pt x="9216" y="59650"/>
                  </a:lnTo>
                  <a:lnTo>
                    <a:pt x="9259" y="59780"/>
                  </a:lnTo>
                  <a:lnTo>
                    <a:pt x="9346" y="59896"/>
                  </a:lnTo>
                  <a:lnTo>
                    <a:pt x="9447" y="59983"/>
                  </a:lnTo>
                  <a:lnTo>
                    <a:pt x="9563" y="60041"/>
                  </a:lnTo>
                  <a:lnTo>
                    <a:pt x="9694" y="60099"/>
                  </a:lnTo>
                  <a:lnTo>
                    <a:pt x="9824" y="60143"/>
                  </a:lnTo>
                  <a:lnTo>
                    <a:pt x="9969" y="60157"/>
                  </a:lnTo>
                  <a:lnTo>
                    <a:pt x="10114" y="60172"/>
                  </a:lnTo>
                  <a:lnTo>
                    <a:pt x="10288" y="60172"/>
                  </a:lnTo>
                  <a:lnTo>
                    <a:pt x="10447" y="60157"/>
                  </a:lnTo>
                  <a:lnTo>
                    <a:pt x="10621" y="60128"/>
                  </a:lnTo>
                  <a:lnTo>
                    <a:pt x="10809" y="60085"/>
                  </a:lnTo>
                  <a:lnTo>
                    <a:pt x="10998" y="60041"/>
                  </a:lnTo>
                  <a:lnTo>
                    <a:pt x="11186" y="59969"/>
                  </a:lnTo>
                  <a:lnTo>
                    <a:pt x="11389" y="59882"/>
                  </a:lnTo>
                  <a:lnTo>
                    <a:pt x="11592" y="59795"/>
                  </a:lnTo>
                  <a:lnTo>
                    <a:pt x="11795" y="59679"/>
                  </a:lnTo>
                  <a:lnTo>
                    <a:pt x="11997" y="59563"/>
                  </a:lnTo>
                  <a:lnTo>
                    <a:pt x="12215" y="59433"/>
                  </a:lnTo>
                  <a:lnTo>
                    <a:pt x="12432" y="59288"/>
                  </a:lnTo>
                  <a:lnTo>
                    <a:pt x="12649" y="59128"/>
                  </a:lnTo>
                  <a:lnTo>
                    <a:pt x="12867" y="58955"/>
                  </a:lnTo>
                  <a:lnTo>
                    <a:pt x="13084" y="58781"/>
                  </a:lnTo>
                  <a:lnTo>
                    <a:pt x="13301" y="58578"/>
                  </a:lnTo>
                  <a:lnTo>
                    <a:pt x="13519" y="58375"/>
                  </a:lnTo>
                  <a:lnTo>
                    <a:pt x="13736" y="58143"/>
                  </a:lnTo>
                  <a:lnTo>
                    <a:pt x="13953" y="57911"/>
                  </a:lnTo>
                  <a:lnTo>
                    <a:pt x="14171" y="57680"/>
                  </a:lnTo>
                  <a:lnTo>
                    <a:pt x="14388" y="57419"/>
                  </a:lnTo>
                  <a:lnTo>
                    <a:pt x="14591" y="57143"/>
                  </a:lnTo>
                  <a:lnTo>
                    <a:pt x="14794" y="56868"/>
                  </a:lnTo>
                  <a:lnTo>
                    <a:pt x="14997" y="56578"/>
                  </a:lnTo>
                  <a:lnTo>
                    <a:pt x="15199" y="56274"/>
                  </a:lnTo>
                  <a:lnTo>
                    <a:pt x="15388" y="55955"/>
                  </a:lnTo>
                  <a:lnTo>
                    <a:pt x="15576" y="55622"/>
                  </a:lnTo>
                  <a:lnTo>
                    <a:pt x="15518" y="55796"/>
                  </a:lnTo>
                  <a:lnTo>
                    <a:pt x="15359" y="56274"/>
                  </a:lnTo>
                  <a:lnTo>
                    <a:pt x="15257" y="56607"/>
                  </a:lnTo>
                  <a:lnTo>
                    <a:pt x="15156" y="56970"/>
                  </a:lnTo>
                  <a:lnTo>
                    <a:pt x="15069" y="57361"/>
                  </a:lnTo>
                  <a:lnTo>
                    <a:pt x="14982" y="57781"/>
                  </a:lnTo>
                  <a:lnTo>
                    <a:pt x="14924" y="58201"/>
                  </a:lnTo>
                  <a:lnTo>
                    <a:pt x="14881" y="58607"/>
                  </a:lnTo>
                  <a:lnTo>
                    <a:pt x="14881" y="58810"/>
                  </a:lnTo>
                  <a:lnTo>
                    <a:pt x="14881" y="59013"/>
                  </a:lnTo>
                  <a:lnTo>
                    <a:pt x="14895" y="59201"/>
                  </a:lnTo>
                  <a:lnTo>
                    <a:pt x="14910" y="59375"/>
                  </a:lnTo>
                  <a:lnTo>
                    <a:pt x="14953" y="59549"/>
                  </a:lnTo>
                  <a:lnTo>
                    <a:pt x="14997" y="59708"/>
                  </a:lnTo>
                  <a:lnTo>
                    <a:pt x="15055" y="59867"/>
                  </a:lnTo>
                  <a:lnTo>
                    <a:pt x="15127" y="59998"/>
                  </a:lnTo>
                  <a:lnTo>
                    <a:pt x="15214" y="60114"/>
                  </a:lnTo>
                  <a:lnTo>
                    <a:pt x="15315" y="60215"/>
                  </a:lnTo>
                  <a:lnTo>
                    <a:pt x="15446" y="60302"/>
                  </a:lnTo>
                  <a:lnTo>
                    <a:pt x="15576" y="60374"/>
                  </a:lnTo>
                  <a:lnTo>
                    <a:pt x="15736" y="60418"/>
                  </a:lnTo>
                  <a:lnTo>
                    <a:pt x="15880" y="60432"/>
                  </a:lnTo>
                  <a:lnTo>
                    <a:pt x="16040" y="60418"/>
                  </a:lnTo>
                  <a:lnTo>
                    <a:pt x="16214" y="60389"/>
                  </a:lnTo>
                  <a:lnTo>
                    <a:pt x="16373" y="60331"/>
                  </a:lnTo>
                  <a:lnTo>
                    <a:pt x="16547" y="60259"/>
                  </a:lnTo>
                  <a:lnTo>
                    <a:pt x="16706" y="60157"/>
                  </a:lnTo>
                  <a:lnTo>
                    <a:pt x="16880" y="60041"/>
                  </a:lnTo>
                  <a:lnTo>
                    <a:pt x="17054" y="59896"/>
                  </a:lnTo>
                  <a:lnTo>
                    <a:pt x="17228" y="59737"/>
                  </a:lnTo>
                  <a:lnTo>
                    <a:pt x="17402" y="59563"/>
                  </a:lnTo>
                  <a:lnTo>
                    <a:pt x="17576" y="59360"/>
                  </a:lnTo>
                  <a:lnTo>
                    <a:pt x="17764" y="59143"/>
                  </a:lnTo>
                  <a:lnTo>
                    <a:pt x="17938" y="58926"/>
                  </a:lnTo>
                  <a:lnTo>
                    <a:pt x="18112" y="58679"/>
                  </a:lnTo>
                  <a:lnTo>
                    <a:pt x="18271" y="58418"/>
                  </a:lnTo>
                  <a:lnTo>
                    <a:pt x="18619" y="57868"/>
                  </a:lnTo>
                  <a:lnTo>
                    <a:pt x="18952" y="57259"/>
                  </a:lnTo>
                  <a:lnTo>
                    <a:pt x="19256" y="56622"/>
                  </a:lnTo>
                  <a:lnTo>
                    <a:pt x="19561" y="55941"/>
                  </a:lnTo>
                  <a:lnTo>
                    <a:pt x="19836" y="55245"/>
                  </a:lnTo>
                  <a:lnTo>
                    <a:pt x="20097" y="54521"/>
                  </a:lnTo>
                  <a:lnTo>
                    <a:pt x="20328" y="53797"/>
                  </a:lnTo>
                  <a:lnTo>
                    <a:pt x="20531" y="53043"/>
                  </a:lnTo>
                  <a:lnTo>
                    <a:pt x="20618" y="52666"/>
                  </a:lnTo>
                  <a:lnTo>
                    <a:pt x="20691" y="52275"/>
                  </a:lnTo>
                  <a:lnTo>
                    <a:pt x="20749" y="51870"/>
                  </a:lnTo>
                  <a:lnTo>
                    <a:pt x="20792" y="51464"/>
                  </a:lnTo>
                  <a:lnTo>
                    <a:pt x="20821" y="51029"/>
                  </a:lnTo>
                  <a:lnTo>
                    <a:pt x="20850" y="50595"/>
                  </a:lnTo>
                  <a:lnTo>
                    <a:pt x="20865" y="50160"/>
                  </a:lnTo>
                  <a:lnTo>
                    <a:pt x="20865" y="49711"/>
                  </a:lnTo>
                  <a:lnTo>
                    <a:pt x="20836" y="48812"/>
                  </a:lnTo>
                  <a:lnTo>
                    <a:pt x="20792" y="47900"/>
                  </a:lnTo>
                  <a:lnTo>
                    <a:pt x="20734" y="46987"/>
                  </a:lnTo>
                  <a:lnTo>
                    <a:pt x="20647" y="46089"/>
                  </a:lnTo>
                  <a:lnTo>
                    <a:pt x="20488" y="44393"/>
                  </a:lnTo>
                  <a:lnTo>
                    <a:pt x="20401" y="43611"/>
                  </a:lnTo>
                  <a:lnTo>
                    <a:pt x="20328" y="42887"/>
                  </a:lnTo>
                  <a:lnTo>
                    <a:pt x="20285" y="42235"/>
                  </a:lnTo>
                  <a:lnTo>
                    <a:pt x="20270" y="41655"/>
                  </a:lnTo>
                  <a:lnTo>
                    <a:pt x="20270" y="41394"/>
                  </a:lnTo>
                  <a:lnTo>
                    <a:pt x="20285" y="41162"/>
                  </a:lnTo>
                  <a:lnTo>
                    <a:pt x="20299" y="40960"/>
                  </a:lnTo>
                  <a:lnTo>
                    <a:pt x="20328" y="40771"/>
                  </a:lnTo>
                  <a:lnTo>
                    <a:pt x="20401" y="40554"/>
                  </a:lnTo>
                  <a:lnTo>
                    <a:pt x="20517" y="40235"/>
                  </a:lnTo>
                  <a:lnTo>
                    <a:pt x="20879" y="39308"/>
                  </a:lnTo>
                  <a:lnTo>
                    <a:pt x="21401" y="38018"/>
                  </a:lnTo>
                  <a:lnTo>
                    <a:pt x="22038" y="36381"/>
                  </a:lnTo>
                  <a:lnTo>
                    <a:pt x="22386" y="35439"/>
                  </a:lnTo>
                  <a:lnTo>
                    <a:pt x="22748" y="34440"/>
                  </a:lnTo>
                  <a:lnTo>
                    <a:pt x="23125" y="33353"/>
                  </a:lnTo>
                  <a:lnTo>
                    <a:pt x="23516" y="32208"/>
                  </a:lnTo>
                  <a:lnTo>
                    <a:pt x="23893" y="30991"/>
                  </a:lnTo>
                  <a:lnTo>
                    <a:pt x="24284" y="29716"/>
                  </a:lnTo>
                  <a:lnTo>
                    <a:pt x="24661" y="28383"/>
                  </a:lnTo>
                  <a:lnTo>
                    <a:pt x="25037" y="26993"/>
                  </a:lnTo>
                  <a:lnTo>
                    <a:pt x="25385" y="25558"/>
                  </a:lnTo>
                  <a:lnTo>
                    <a:pt x="25718" y="24066"/>
                  </a:lnTo>
                  <a:lnTo>
                    <a:pt x="25878" y="23298"/>
                  </a:lnTo>
                  <a:lnTo>
                    <a:pt x="26037" y="22530"/>
                  </a:lnTo>
                  <a:lnTo>
                    <a:pt x="26182" y="21748"/>
                  </a:lnTo>
                  <a:lnTo>
                    <a:pt x="26312" y="20951"/>
                  </a:lnTo>
                  <a:lnTo>
                    <a:pt x="26443" y="20154"/>
                  </a:lnTo>
                  <a:lnTo>
                    <a:pt x="26559" y="19342"/>
                  </a:lnTo>
                  <a:lnTo>
                    <a:pt x="26674" y="18517"/>
                  </a:lnTo>
                  <a:lnTo>
                    <a:pt x="26776" y="17691"/>
                  </a:lnTo>
                  <a:lnTo>
                    <a:pt x="26863" y="16850"/>
                  </a:lnTo>
                  <a:lnTo>
                    <a:pt x="26950" y="16010"/>
                  </a:lnTo>
                  <a:lnTo>
                    <a:pt x="27008" y="15155"/>
                  </a:lnTo>
                  <a:lnTo>
                    <a:pt x="27066" y="14300"/>
                  </a:lnTo>
                  <a:lnTo>
                    <a:pt x="27109" y="13431"/>
                  </a:lnTo>
                  <a:lnTo>
                    <a:pt x="27138" y="12562"/>
                  </a:lnTo>
                  <a:lnTo>
                    <a:pt x="27153" y="11692"/>
                  </a:lnTo>
                  <a:lnTo>
                    <a:pt x="27167" y="10809"/>
                  </a:lnTo>
                  <a:lnTo>
                    <a:pt x="27153" y="9925"/>
                  </a:lnTo>
                  <a:lnTo>
                    <a:pt x="27124" y="9041"/>
                  </a:lnTo>
                  <a:lnTo>
                    <a:pt x="27080" y="8143"/>
                  </a:lnTo>
                  <a:lnTo>
                    <a:pt x="27022" y="7244"/>
                  </a:lnTo>
                  <a:lnTo>
                    <a:pt x="26935" y="6346"/>
                  </a:lnTo>
                  <a:lnTo>
                    <a:pt x="26848" y="5448"/>
                  </a:lnTo>
                  <a:lnTo>
                    <a:pt x="26732" y="4535"/>
                  </a:lnTo>
                  <a:lnTo>
                    <a:pt x="26602" y="3637"/>
                  </a:lnTo>
                  <a:lnTo>
                    <a:pt x="26443" y="2724"/>
                  </a:lnTo>
                  <a:lnTo>
                    <a:pt x="26283" y="1811"/>
                  </a:lnTo>
                  <a:lnTo>
                    <a:pt x="26080" y="898"/>
                  </a:lnTo>
                  <a:lnTo>
                    <a:pt x="25878" y="0"/>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7" name="Google Shape;1815;p37">
              <a:extLst>
                <a:ext uri="{FF2B5EF4-FFF2-40B4-BE49-F238E27FC236}">
                  <a16:creationId xmlns:a16="http://schemas.microsoft.com/office/drawing/2014/main" id="{BD8A8087-87BE-1BFA-A245-7F1D77372F46}"/>
                </a:ext>
              </a:extLst>
            </p:cNvPr>
            <p:cNvSpPr/>
            <p:nvPr/>
          </p:nvSpPr>
          <p:spPr>
            <a:xfrm>
              <a:off x="4128925" y="2638900"/>
              <a:ext cx="294150" cy="1510100"/>
            </a:xfrm>
            <a:custGeom>
              <a:avLst/>
              <a:gdLst/>
              <a:ahLst/>
              <a:cxnLst/>
              <a:rect l="l" t="t" r="r" b="b"/>
              <a:pathLst>
                <a:path w="11766" h="60404" extrusionOk="0">
                  <a:moveTo>
                    <a:pt x="10476" y="0"/>
                  </a:moveTo>
                  <a:lnTo>
                    <a:pt x="7737" y="536"/>
                  </a:lnTo>
                  <a:lnTo>
                    <a:pt x="4173" y="3854"/>
                  </a:lnTo>
                  <a:lnTo>
                    <a:pt x="4434" y="4999"/>
                  </a:lnTo>
                  <a:lnTo>
                    <a:pt x="4666" y="6143"/>
                  </a:lnTo>
                  <a:lnTo>
                    <a:pt x="4868" y="7302"/>
                  </a:lnTo>
                  <a:lnTo>
                    <a:pt x="5042" y="8461"/>
                  </a:lnTo>
                  <a:lnTo>
                    <a:pt x="5202" y="9621"/>
                  </a:lnTo>
                  <a:lnTo>
                    <a:pt x="5332" y="10780"/>
                  </a:lnTo>
                  <a:lnTo>
                    <a:pt x="5434" y="11953"/>
                  </a:lnTo>
                  <a:lnTo>
                    <a:pt x="5506" y="13127"/>
                  </a:lnTo>
                  <a:lnTo>
                    <a:pt x="5564" y="14300"/>
                  </a:lnTo>
                  <a:lnTo>
                    <a:pt x="5593" y="15474"/>
                  </a:lnTo>
                  <a:lnTo>
                    <a:pt x="5593" y="16648"/>
                  </a:lnTo>
                  <a:lnTo>
                    <a:pt x="5578" y="17821"/>
                  </a:lnTo>
                  <a:lnTo>
                    <a:pt x="5535" y="18995"/>
                  </a:lnTo>
                  <a:lnTo>
                    <a:pt x="5463" y="20154"/>
                  </a:lnTo>
                  <a:lnTo>
                    <a:pt x="5361" y="21327"/>
                  </a:lnTo>
                  <a:lnTo>
                    <a:pt x="5245" y="22501"/>
                  </a:lnTo>
                  <a:lnTo>
                    <a:pt x="5100" y="23660"/>
                  </a:lnTo>
                  <a:lnTo>
                    <a:pt x="4926" y="24819"/>
                  </a:lnTo>
                  <a:lnTo>
                    <a:pt x="4724" y="25978"/>
                  </a:lnTo>
                  <a:lnTo>
                    <a:pt x="4506" y="27137"/>
                  </a:lnTo>
                  <a:lnTo>
                    <a:pt x="4274" y="28282"/>
                  </a:lnTo>
                  <a:lnTo>
                    <a:pt x="3999" y="29427"/>
                  </a:lnTo>
                  <a:lnTo>
                    <a:pt x="3709" y="30557"/>
                  </a:lnTo>
                  <a:lnTo>
                    <a:pt x="3391" y="31687"/>
                  </a:lnTo>
                  <a:lnTo>
                    <a:pt x="3057" y="32802"/>
                  </a:lnTo>
                  <a:lnTo>
                    <a:pt x="2681" y="33918"/>
                  </a:lnTo>
                  <a:lnTo>
                    <a:pt x="2304" y="35034"/>
                  </a:lnTo>
                  <a:lnTo>
                    <a:pt x="1884" y="36135"/>
                  </a:lnTo>
                  <a:lnTo>
                    <a:pt x="1449" y="37222"/>
                  </a:lnTo>
                  <a:lnTo>
                    <a:pt x="986" y="38294"/>
                  </a:lnTo>
                  <a:lnTo>
                    <a:pt x="507" y="39366"/>
                  </a:lnTo>
                  <a:lnTo>
                    <a:pt x="0" y="40424"/>
                  </a:lnTo>
                  <a:lnTo>
                    <a:pt x="218" y="40597"/>
                  </a:lnTo>
                  <a:lnTo>
                    <a:pt x="420" y="40786"/>
                  </a:lnTo>
                  <a:lnTo>
                    <a:pt x="623" y="40974"/>
                  </a:lnTo>
                  <a:lnTo>
                    <a:pt x="812" y="41177"/>
                  </a:lnTo>
                  <a:lnTo>
                    <a:pt x="1000" y="41380"/>
                  </a:lnTo>
                  <a:lnTo>
                    <a:pt x="1174" y="41597"/>
                  </a:lnTo>
                  <a:lnTo>
                    <a:pt x="1333" y="41829"/>
                  </a:lnTo>
                  <a:lnTo>
                    <a:pt x="1478" y="42046"/>
                  </a:lnTo>
                  <a:lnTo>
                    <a:pt x="1623" y="42293"/>
                  </a:lnTo>
                  <a:lnTo>
                    <a:pt x="1768" y="42524"/>
                  </a:lnTo>
                  <a:lnTo>
                    <a:pt x="1884" y="42771"/>
                  </a:lnTo>
                  <a:lnTo>
                    <a:pt x="2014" y="43032"/>
                  </a:lnTo>
                  <a:lnTo>
                    <a:pt x="2116" y="43278"/>
                  </a:lnTo>
                  <a:lnTo>
                    <a:pt x="2217" y="43539"/>
                  </a:lnTo>
                  <a:lnTo>
                    <a:pt x="2405" y="44075"/>
                  </a:lnTo>
                  <a:lnTo>
                    <a:pt x="2565" y="44625"/>
                  </a:lnTo>
                  <a:lnTo>
                    <a:pt x="2695" y="45190"/>
                  </a:lnTo>
                  <a:lnTo>
                    <a:pt x="2797" y="45755"/>
                  </a:lnTo>
                  <a:lnTo>
                    <a:pt x="2884" y="46320"/>
                  </a:lnTo>
                  <a:lnTo>
                    <a:pt x="2941" y="46900"/>
                  </a:lnTo>
                  <a:lnTo>
                    <a:pt x="2985" y="47480"/>
                  </a:lnTo>
                  <a:lnTo>
                    <a:pt x="3014" y="48059"/>
                  </a:lnTo>
                  <a:lnTo>
                    <a:pt x="3014" y="48624"/>
                  </a:lnTo>
                  <a:lnTo>
                    <a:pt x="3014" y="49378"/>
                  </a:lnTo>
                  <a:lnTo>
                    <a:pt x="2985" y="50131"/>
                  </a:lnTo>
                  <a:lnTo>
                    <a:pt x="2941" y="50884"/>
                  </a:lnTo>
                  <a:lnTo>
                    <a:pt x="2869" y="51638"/>
                  </a:lnTo>
                  <a:lnTo>
                    <a:pt x="2797" y="52391"/>
                  </a:lnTo>
                  <a:lnTo>
                    <a:pt x="2695" y="53130"/>
                  </a:lnTo>
                  <a:lnTo>
                    <a:pt x="2579" y="53884"/>
                  </a:lnTo>
                  <a:lnTo>
                    <a:pt x="2434" y="54622"/>
                  </a:lnTo>
                  <a:lnTo>
                    <a:pt x="2290" y="55361"/>
                  </a:lnTo>
                  <a:lnTo>
                    <a:pt x="2116" y="56086"/>
                  </a:lnTo>
                  <a:lnTo>
                    <a:pt x="1927" y="56825"/>
                  </a:lnTo>
                  <a:lnTo>
                    <a:pt x="1724" y="57549"/>
                  </a:lnTo>
                  <a:lnTo>
                    <a:pt x="1507" y="58274"/>
                  </a:lnTo>
                  <a:lnTo>
                    <a:pt x="1275" y="58984"/>
                  </a:lnTo>
                  <a:lnTo>
                    <a:pt x="1015" y="59694"/>
                  </a:lnTo>
                  <a:lnTo>
                    <a:pt x="739" y="60403"/>
                  </a:lnTo>
                  <a:lnTo>
                    <a:pt x="884" y="60360"/>
                  </a:lnTo>
                  <a:lnTo>
                    <a:pt x="1043" y="60302"/>
                  </a:lnTo>
                  <a:lnTo>
                    <a:pt x="1188" y="60230"/>
                  </a:lnTo>
                  <a:lnTo>
                    <a:pt x="1333" y="60128"/>
                  </a:lnTo>
                  <a:lnTo>
                    <a:pt x="1493" y="60027"/>
                  </a:lnTo>
                  <a:lnTo>
                    <a:pt x="1638" y="59896"/>
                  </a:lnTo>
                  <a:lnTo>
                    <a:pt x="1797" y="59751"/>
                  </a:lnTo>
                  <a:lnTo>
                    <a:pt x="1956" y="59607"/>
                  </a:lnTo>
                  <a:lnTo>
                    <a:pt x="2116" y="59433"/>
                  </a:lnTo>
                  <a:lnTo>
                    <a:pt x="2261" y="59259"/>
                  </a:lnTo>
                  <a:lnTo>
                    <a:pt x="2579" y="58853"/>
                  </a:lnTo>
                  <a:lnTo>
                    <a:pt x="2884" y="58404"/>
                  </a:lnTo>
                  <a:lnTo>
                    <a:pt x="3188" y="57911"/>
                  </a:lnTo>
                  <a:lnTo>
                    <a:pt x="3478" y="57390"/>
                  </a:lnTo>
                  <a:lnTo>
                    <a:pt x="3767" y="56825"/>
                  </a:lnTo>
                  <a:lnTo>
                    <a:pt x="4028" y="56245"/>
                  </a:lnTo>
                  <a:lnTo>
                    <a:pt x="4289" y="55637"/>
                  </a:lnTo>
                  <a:lnTo>
                    <a:pt x="4535" y="54999"/>
                  </a:lnTo>
                  <a:lnTo>
                    <a:pt x="4753" y="54362"/>
                  </a:lnTo>
                  <a:lnTo>
                    <a:pt x="4955" y="53710"/>
                  </a:lnTo>
                  <a:lnTo>
                    <a:pt x="5129" y="53043"/>
                  </a:lnTo>
                  <a:lnTo>
                    <a:pt x="5216" y="52666"/>
                  </a:lnTo>
                  <a:lnTo>
                    <a:pt x="5289" y="52275"/>
                  </a:lnTo>
                  <a:lnTo>
                    <a:pt x="5347" y="51870"/>
                  </a:lnTo>
                  <a:lnTo>
                    <a:pt x="5390" y="51464"/>
                  </a:lnTo>
                  <a:lnTo>
                    <a:pt x="5419" y="51029"/>
                  </a:lnTo>
                  <a:lnTo>
                    <a:pt x="5448" y="50595"/>
                  </a:lnTo>
                  <a:lnTo>
                    <a:pt x="5463" y="50160"/>
                  </a:lnTo>
                  <a:lnTo>
                    <a:pt x="5463" y="49711"/>
                  </a:lnTo>
                  <a:lnTo>
                    <a:pt x="5434" y="48812"/>
                  </a:lnTo>
                  <a:lnTo>
                    <a:pt x="5390" y="47900"/>
                  </a:lnTo>
                  <a:lnTo>
                    <a:pt x="5332" y="46987"/>
                  </a:lnTo>
                  <a:lnTo>
                    <a:pt x="5245" y="46089"/>
                  </a:lnTo>
                  <a:lnTo>
                    <a:pt x="5086" y="44393"/>
                  </a:lnTo>
                  <a:lnTo>
                    <a:pt x="4999" y="43611"/>
                  </a:lnTo>
                  <a:lnTo>
                    <a:pt x="4926" y="42887"/>
                  </a:lnTo>
                  <a:lnTo>
                    <a:pt x="4883" y="42235"/>
                  </a:lnTo>
                  <a:lnTo>
                    <a:pt x="4868" y="41655"/>
                  </a:lnTo>
                  <a:lnTo>
                    <a:pt x="4868" y="41394"/>
                  </a:lnTo>
                  <a:lnTo>
                    <a:pt x="4883" y="41162"/>
                  </a:lnTo>
                  <a:lnTo>
                    <a:pt x="4897" y="40960"/>
                  </a:lnTo>
                  <a:lnTo>
                    <a:pt x="4926" y="40771"/>
                  </a:lnTo>
                  <a:lnTo>
                    <a:pt x="4999" y="40554"/>
                  </a:lnTo>
                  <a:lnTo>
                    <a:pt x="5115" y="40235"/>
                  </a:lnTo>
                  <a:lnTo>
                    <a:pt x="5477" y="39308"/>
                  </a:lnTo>
                  <a:lnTo>
                    <a:pt x="5999" y="38018"/>
                  </a:lnTo>
                  <a:lnTo>
                    <a:pt x="6636" y="36381"/>
                  </a:lnTo>
                  <a:lnTo>
                    <a:pt x="6984" y="35439"/>
                  </a:lnTo>
                  <a:lnTo>
                    <a:pt x="7346" y="34440"/>
                  </a:lnTo>
                  <a:lnTo>
                    <a:pt x="7723" y="33353"/>
                  </a:lnTo>
                  <a:lnTo>
                    <a:pt x="8114" y="32208"/>
                  </a:lnTo>
                  <a:lnTo>
                    <a:pt x="8491" y="30991"/>
                  </a:lnTo>
                  <a:lnTo>
                    <a:pt x="8882" y="29716"/>
                  </a:lnTo>
                  <a:lnTo>
                    <a:pt x="9259" y="28383"/>
                  </a:lnTo>
                  <a:lnTo>
                    <a:pt x="9635" y="26993"/>
                  </a:lnTo>
                  <a:lnTo>
                    <a:pt x="9983" y="25558"/>
                  </a:lnTo>
                  <a:lnTo>
                    <a:pt x="10316" y="24066"/>
                  </a:lnTo>
                  <a:lnTo>
                    <a:pt x="10476" y="23298"/>
                  </a:lnTo>
                  <a:lnTo>
                    <a:pt x="10635" y="22530"/>
                  </a:lnTo>
                  <a:lnTo>
                    <a:pt x="10780" y="21748"/>
                  </a:lnTo>
                  <a:lnTo>
                    <a:pt x="10910" y="20951"/>
                  </a:lnTo>
                  <a:lnTo>
                    <a:pt x="11041" y="20154"/>
                  </a:lnTo>
                  <a:lnTo>
                    <a:pt x="11157" y="19342"/>
                  </a:lnTo>
                  <a:lnTo>
                    <a:pt x="11272" y="18517"/>
                  </a:lnTo>
                  <a:lnTo>
                    <a:pt x="11374" y="17691"/>
                  </a:lnTo>
                  <a:lnTo>
                    <a:pt x="11461" y="16850"/>
                  </a:lnTo>
                  <a:lnTo>
                    <a:pt x="11548" y="16010"/>
                  </a:lnTo>
                  <a:lnTo>
                    <a:pt x="11606" y="15155"/>
                  </a:lnTo>
                  <a:lnTo>
                    <a:pt x="11664" y="14300"/>
                  </a:lnTo>
                  <a:lnTo>
                    <a:pt x="11707" y="13431"/>
                  </a:lnTo>
                  <a:lnTo>
                    <a:pt x="11736" y="12562"/>
                  </a:lnTo>
                  <a:lnTo>
                    <a:pt x="11751" y="11692"/>
                  </a:lnTo>
                  <a:lnTo>
                    <a:pt x="11765" y="10809"/>
                  </a:lnTo>
                  <a:lnTo>
                    <a:pt x="11751" y="9925"/>
                  </a:lnTo>
                  <a:lnTo>
                    <a:pt x="11722" y="9041"/>
                  </a:lnTo>
                  <a:lnTo>
                    <a:pt x="11678" y="8143"/>
                  </a:lnTo>
                  <a:lnTo>
                    <a:pt x="11620" y="7244"/>
                  </a:lnTo>
                  <a:lnTo>
                    <a:pt x="11533" y="6346"/>
                  </a:lnTo>
                  <a:lnTo>
                    <a:pt x="11446" y="5448"/>
                  </a:lnTo>
                  <a:lnTo>
                    <a:pt x="11330" y="4535"/>
                  </a:lnTo>
                  <a:lnTo>
                    <a:pt x="11200" y="3637"/>
                  </a:lnTo>
                  <a:lnTo>
                    <a:pt x="11041" y="2724"/>
                  </a:lnTo>
                  <a:lnTo>
                    <a:pt x="10881" y="1811"/>
                  </a:lnTo>
                  <a:lnTo>
                    <a:pt x="10678" y="898"/>
                  </a:lnTo>
                  <a:lnTo>
                    <a:pt x="10476" y="0"/>
                  </a:lnTo>
                  <a:close/>
                </a:path>
              </a:pathLst>
            </a:custGeom>
            <a:solidFill>
              <a:srgbClr val="FCAE6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8" name="Google Shape;1816;p37">
              <a:extLst>
                <a:ext uri="{FF2B5EF4-FFF2-40B4-BE49-F238E27FC236}">
                  <a16:creationId xmlns:a16="http://schemas.microsoft.com/office/drawing/2014/main" id="{5EB8C4CC-48B2-0379-2A57-8F7131F4C0E9}"/>
                </a:ext>
              </a:extLst>
            </p:cNvPr>
            <p:cNvSpPr/>
            <p:nvPr/>
          </p:nvSpPr>
          <p:spPr>
            <a:xfrm>
              <a:off x="3792425" y="1906475"/>
              <a:ext cx="721925" cy="922975"/>
            </a:xfrm>
            <a:custGeom>
              <a:avLst/>
              <a:gdLst/>
              <a:ahLst/>
              <a:cxnLst/>
              <a:rect l="l" t="t" r="r" b="b"/>
              <a:pathLst>
                <a:path w="28877" h="36919" extrusionOk="0">
                  <a:moveTo>
                    <a:pt x="5680" y="1"/>
                  </a:moveTo>
                  <a:lnTo>
                    <a:pt x="5477" y="15"/>
                  </a:lnTo>
                  <a:lnTo>
                    <a:pt x="5274" y="30"/>
                  </a:lnTo>
                  <a:lnTo>
                    <a:pt x="5086" y="59"/>
                  </a:lnTo>
                  <a:lnTo>
                    <a:pt x="4883" y="88"/>
                  </a:lnTo>
                  <a:lnTo>
                    <a:pt x="4695" y="146"/>
                  </a:lnTo>
                  <a:lnTo>
                    <a:pt x="4506" y="204"/>
                  </a:lnTo>
                  <a:lnTo>
                    <a:pt x="4332" y="262"/>
                  </a:lnTo>
                  <a:lnTo>
                    <a:pt x="4144" y="334"/>
                  </a:lnTo>
                  <a:lnTo>
                    <a:pt x="3970" y="421"/>
                  </a:lnTo>
                  <a:lnTo>
                    <a:pt x="3796" y="508"/>
                  </a:lnTo>
                  <a:lnTo>
                    <a:pt x="3622" y="609"/>
                  </a:lnTo>
                  <a:lnTo>
                    <a:pt x="3463" y="725"/>
                  </a:lnTo>
                  <a:lnTo>
                    <a:pt x="3304" y="856"/>
                  </a:lnTo>
                  <a:lnTo>
                    <a:pt x="3144" y="986"/>
                  </a:lnTo>
                  <a:lnTo>
                    <a:pt x="2942" y="1175"/>
                  </a:lnTo>
                  <a:lnTo>
                    <a:pt x="2739" y="1363"/>
                  </a:lnTo>
                  <a:lnTo>
                    <a:pt x="2550" y="1566"/>
                  </a:lnTo>
                  <a:lnTo>
                    <a:pt x="2376" y="1783"/>
                  </a:lnTo>
                  <a:lnTo>
                    <a:pt x="2203" y="2000"/>
                  </a:lnTo>
                  <a:lnTo>
                    <a:pt x="2029" y="2218"/>
                  </a:lnTo>
                  <a:lnTo>
                    <a:pt x="1869" y="2450"/>
                  </a:lnTo>
                  <a:lnTo>
                    <a:pt x="1724" y="2681"/>
                  </a:lnTo>
                  <a:lnTo>
                    <a:pt x="1580" y="2913"/>
                  </a:lnTo>
                  <a:lnTo>
                    <a:pt x="1435" y="3159"/>
                  </a:lnTo>
                  <a:lnTo>
                    <a:pt x="1174" y="3681"/>
                  </a:lnTo>
                  <a:lnTo>
                    <a:pt x="957" y="4203"/>
                  </a:lnTo>
                  <a:lnTo>
                    <a:pt x="754" y="4753"/>
                  </a:lnTo>
                  <a:lnTo>
                    <a:pt x="580" y="5333"/>
                  </a:lnTo>
                  <a:lnTo>
                    <a:pt x="420" y="5912"/>
                  </a:lnTo>
                  <a:lnTo>
                    <a:pt x="290" y="6521"/>
                  </a:lnTo>
                  <a:lnTo>
                    <a:pt x="189" y="7144"/>
                  </a:lnTo>
                  <a:lnTo>
                    <a:pt x="116" y="7781"/>
                  </a:lnTo>
                  <a:lnTo>
                    <a:pt x="58" y="8433"/>
                  </a:lnTo>
                  <a:lnTo>
                    <a:pt x="15" y="9100"/>
                  </a:lnTo>
                  <a:lnTo>
                    <a:pt x="0" y="9781"/>
                  </a:lnTo>
                  <a:lnTo>
                    <a:pt x="0" y="10476"/>
                  </a:lnTo>
                  <a:lnTo>
                    <a:pt x="29" y="11172"/>
                  </a:lnTo>
                  <a:lnTo>
                    <a:pt x="73" y="11882"/>
                  </a:lnTo>
                  <a:lnTo>
                    <a:pt x="131" y="12606"/>
                  </a:lnTo>
                  <a:lnTo>
                    <a:pt x="218" y="13331"/>
                  </a:lnTo>
                  <a:lnTo>
                    <a:pt x="305" y="14055"/>
                  </a:lnTo>
                  <a:lnTo>
                    <a:pt x="420" y="14794"/>
                  </a:lnTo>
                  <a:lnTo>
                    <a:pt x="551" y="15533"/>
                  </a:lnTo>
                  <a:lnTo>
                    <a:pt x="696" y="16286"/>
                  </a:lnTo>
                  <a:lnTo>
                    <a:pt x="841" y="17025"/>
                  </a:lnTo>
                  <a:lnTo>
                    <a:pt x="1015" y="17779"/>
                  </a:lnTo>
                  <a:lnTo>
                    <a:pt x="1188" y="18532"/>
                  </a:lnTo>
                  <a:lnTo>
                    <a:pt x="1391" y="19271"/>
                  </a:lnTo>
                  <a:lnTo>
                    <a:pt x="1594" y="20024"/>
                  </a:lnTo>
                  <a:lnTo>
                    <a:pt x="1811" y="20763"/>
                  </a:lnTo>
                  <a:lnTo>
                    <a:pt x="2029" y="21502"/>
                  </a:lnTo>
                  <a:lnTo>
                    <a:pt x="2261" y="22227"/>
                  </a:lnTo>
                  <a:lnTo>
                    <a:pt x="2507" y="22951"/>
                  </a:lnTo>
                  <a:lnTo>
                    <a:pt x="2753" y="23675"/>
                  </a:lnTo>
                  <a:lnTo>
                    <a:pt x="3014" y="24385"/>
                  </a:lnTo>
                  <a:lnTo>
                    <a:pt x="3275" y="25095"/>
                  </a:lnTo>
                  <a:lnTo>
                    <a:pt x="3550" y="25776"/>
                  </a:lnTo>
                  <a:lnTo>
                    <a:pt x="3825" y="26457"/>
                  </a:lnTo>
                  <a:lnTo>
                    <a:pt x="4101" y="27124"/>
                  </a:lnTo>
                  <a:lnTo>
                    <a:pt x="4666" y="28428"/>
                  </a:lnTo>
                  <a:lnTo>
                    <a:pt x="5245" y="29659"/>
                  </a:lnTo>
                  <a:lnTo>
                    <a:pt x="5825" y="30818"/>
                  </a:lnTo>
                  <a:lnTo>
                    <a:pt x="6404" y="31905"/>
                  </a:lnTo>
                  <a:lnTo>
                    <a:pt x="6694" y="32427"/>
                  </a:lnTo>
                  <a:lnTo>
                    <a:pt x="6969" y="32919"/>
                  </a:lnTo>
                  <a:lnTo>
                    <a:pt x="7259" y="33383"/>
                  </a:lnTo>
                  <a:lnTo>
                    <a:pt x="7534" y="33818"/>
                  </a:lnTo>
                  <a:lnTo>
                    <a:pt x="7795" y="34238"/>
                  </a:lnTo>
                  <a:lnTo>
                    <a:pt x="8071" y="34629"/>
                  </a:lnTo>
                  <a:lnTo>
                    <a:pt x="8331" y="34977"/>
                  </a:lnTo>
                  <a:lnTo>
                    <a:pt x="8578" y="35310"/>
                  </a:lnTo>
                  <a:lnTo>
                    <a:pt x="8824" y="35614"/>
                  </a:lnTo>
                  <a:lnTo>
                    <a:pt x="9056" y="35889"/>
                  </a:lnTo>
                  <a:lnTo>
                    <a:pt x="9288" y="36136"/>
                  </a:lnTo>
                  <a:lnTo>
                    <a:pt x="9505" y="36339"/>
                  </a:lnTo>
                  <a:lnTo>
                    <a:pt x="9722" y="36512"/>
                  </a:lnTo>
                  <a:lnTo>
                    <a:pt x="9911" y="36643"/>
                  </a:lnTo>
                  <a:lnTo>
                    <a:pt x="10099" y="36744"/>
                  </a:lnTo>
                  <a:lnTo>
                    <a:pt x="10273" y="36817"/>
                  </a:lnTo>
                  <a:lnTo>
                    <a:pt x="10447" y="36860"/>
                  </a:lnTo>
                  <a:lnTo>
                    <a:pt x="10635" y="36889"/>
                  </a:lnTo>
                  <a:lnTo>
                    <a:pt x="10852" y="36904"/>
                  </a:lnTo>
                  <a:lnTo>
                    <a:pt x="11070" y="36918"/>
                  </a:lnTo>
                  <a:lnTo>
                    <a:pt x="11562" y="36918"/>
                  </a:lnTo>
                  <a:lnTo>
                    <a:pt x="12098" y="36875"/>
                  </a:lnTo>
                  <a:lnTo>
                    <a:pt x="12692" y="36802"/>
                  </a:lnTo>
                  <a:lnTo>
                    <a:pt x="13330" y="36701"/>
                  </a:lnTo>
                  <a:lnTo>
                    <a:pt x="14011" y="36556"/>
                  </a:lnTo>
                  <a:lnTo>
                    <a:pt x="14706" y="36397"/>
                  </a:lnTo>
                  <a:lnTo>
                    <a:pt x="15445" y="36208"/>
                  </a:lnTo>
                  <a:lnTo>
                    <a:pt x="16213" y="36005"/>
                  </a:lnTo>
                  <a:lnTo>
                    <a:pt x="16981" y="35774"/>
                  </a:lnTo>
                  <a:lnTo>
                    <a:pt x="17778" y="35513"/>
                  </a:lnTo>
                  <a:lnTo>
                    <a:pt x="18575" y="35252"/>
                  </a:lnTo>
                  <a:lnTo>
                    <a:pt x="19386" y="34962"/>
                  </a:lnTo>
                  <a:lnTo>
                    <a:pt x="20183" y="34672"/>
                  </a:lnTo>
                  <a:lnTo>
                    <a:pt x="20994" y="34368"/>
                  </a:lnTo>
                  <a:lnTo>
                    <a:pt x="21777" y="34049"/>
                  </a:lnTo>
                  <a:lnTo>
                    <a:pt x="22545" y="33731"/>
                  </a:lnTo>
                  <a:lnTo>
                    <a:pt x="23298" y="33397"/>
                  </a:lnTo>
                  <a:lnTo>
                    <a:pt x="24023" y="33079"/>
                  </a:lnTo>
                  <a:lnTo>
                    <a:pt x="24718" y="32745"/>
                  </a:lnTo>
                  <a:lnTo>
                    <a:pt x="25370" y="32412"/>
                  </a:lnTo>
                  <a:lnTo>
                    <a:pt x="25993" y="32093"/>
                  </a:lnTo>
                  <a:lnTo>
                    <a:pt x="26558" y="31775"/>
                  </a:lnTo>
                  <a:lnTo>
                    <a:pt x="27080" y="31470"/>
                  </a:lnTo>
                  <a:lnTo>
                    <a:pt x="27543" y="31166"/>
                  </a:lnTo>
                  <a:lnTo>
                    <a:pt x="27949" y="30876"/>
                  </a:lnTo>
                  <a:lnTo>
                    <a:pt x="28282" y="30601"/>
                  </a:lnTo>
                  <a:lnTo>
                    <a:pt x="28427" y="30471"/>
                  </a:lnTo>
                  <a:lnTo>
                    <a:pt x="28558" y="30340"/>
                  </a:lnTo>
                  <a:lnTo>
                    <a:pt x="28659" y="30224"/>
                  </a:lnTo>
                  <a:lnTo>
                    <a:pt x="28746" y="30108"/>
                  </a:lnTo>
                  <a:lnTo>
                    <a:pt x="28804" y="29993"/>
                  </a:lnTo>
                  <a:lnTo>
                    <a:pt x="28862" y="29891"/>
                  </a:lnTo>
                  <a:lnTo>
                    <a:pt x="28876" y="29790"/>
                  </a:lnTo>
                  <a:lnTo>
                    <a:pt x="28876" y="29688"/>
                  </a:lnTo>
                  <a:lnTo>
                    <a:pt x="28804" y="29080"/>
                  </a:lnTo>
                  <a:lnTo>
                    <a:pt x="28717" y="28457"/>
                  </a:lnTo>
                  <a:lnTo>
                    <a:pt x="28601" y="27819"/>
                  </a:lnTo>
                  <a:lnTo>
                    <a:pt x="28456" y="27182"/>
                  </a:lnTo>
                  <a:lnTo>
                    <a:pt x="28297" y="26530"/>
                  </a:lnTo>
                  <a:lnTo>
                    <a:pt x="28108" y="25863"/>
                  </a:lnTo>
                  <a:lnTo>
                    <a:pt x="27906" y="25197"/>
                  </a:lnTo>
                  <a:lnTo>
                    <a:pt x="27674" y="24516"/>
                  </a:lnTo>
                  <a:lnTo>
                    <a:pt x="27427" y="23835"/>
                  </a:lnTo>
                  <a:lnTo>
                    <a:pt x="27167" y="23154"/>
                  </a:lnTo>
                  <a:lnTo>
                    <a:pt x="26891" y="22458"/>
                  </a:lnTo>
                  <a:lnTo>
                    <a:pt x="26602" y="21763"/>
                  </a:lnTo>
                  <a:lnTo>
                    <a:pt x="26283" y="21067"/>
                  </a:lnTo>
                  <a:lnTo>
                    <a:pt x="25950" y="20358"/>
                  </a:lnTo>
                  <a:lnTo>
                    <a:pt x="25602" y="19662"/>
                  </a:lnTo>
                  <a:lnTo>
                    <a:pt x="25254" y="18952"/>
                  </a:lnTo>
                  <a:lnTo>
                    <a:pt x="24877" y="18242"/>
                  </a:lnTo>
                  <a:lnTo>
                    <a:pt x="24486" y="17547"/>
                  </a:lnTo>
                  <a:lnTo>
                    <a:pt x="24081" y="16851"/>
                  </a:lnTo>
                  <a:lnTo>
                    <a:pt x="23675" y="16156"/>
                  </a:lnTo>
                  <a:lnTo>
                    <a:pt x="23255" y="15460"/>
                  </a:lnTo>
                  <a:lnTo>
                    <a:pt x="22820" y="14765"/>
                  </a:lnTo>
                  <a:lnTo>
                    <a:pt x="22371" y="14084"/>
                  </a:lnTo>
                  <a:lnTo>
                    <a:pt x="21922" y="13403"/>
                  </a:lnTo>
                  <a:lnTo>
                    <a:pt x="21458" y="12736"/>
                  </a:lnTo>
                  <a:lnTo>
                    <a:pt x="20980" y="12070"/>
                  </a:lnTo>
                  <a:lnTo>
                    <a:pt x="20502" y="11418"/>
                  </a:lnTo>
                  <a:lnTo>
                    <a:pt x="20009" y="10781"/>
                  </a:lnTo>
                  <a:lnTo>
                    <a:pt x="19517" y="10143"/>
                  </a:lnTo>
                  <a:lnTo>
                    <a:pt x="19024" y="9520"/>
                  </a:lnTo>
                  <a:lnTo>
                    <a:pt x="18517" y="8911"/>
                  </a:lnTo>
                  <a:lnTo>
                    <a:pt x="18010" y="8317"/>
                  </a:lnTo>
                  <a:lnTo>
                    <a:pt x="17503" y="7723"/>
                  </a:lnTo>
                  <a:lnTo>
                    <a:pt x="16981" y="7158"/>
                  </a:lnTo>
                  <a:lnTo>
                    <a:pt x="16459" y="6608"/>
                  </a:lnTo>
                  <a:lnTo>
                    <a:pt x="15938" y="6072"/>
                  </a:lnTo>
                  <a:lnTo>
                    <a:pt x="15416" y="5550"/>
                  </a:lnTo>
                  <a:lnTo>
                    <a:pt x="14895" y="5043"/>
                  </a:lnTo>
                  <a:lnTo>
                    <a:pt x="14373" y="4565"/>
                  </a:lnTo>
                  <a:lnTo>
                    <a:pt x="13851" y="4101"/>
                  </a:lnTo>
                  <a:lnTo>
                    <a:pt x="13330" y="3652"/>
                  </a:lnTo>
                  <a:lnTo>
                    <a:pt x="12808" y="3232"/>
                  </a:lnTo>
                  <a:lnTo>
                    <a:pt x="12301" y="2826"/>
                  </a:lnTo>
                  <a:lnTo>
                    <a:pt x="11780" y="2450"/>
                  </a:lnTo>
                  <a:lnTo>
                    <a:pt x="11273" y="2102"/>
                  </a:lnTo>
                  <a:lnTo>
                    <a:pt x="10765" y="1769"/>
                  </a:lnTo>
                  <a:lnTo>
                    <a:pt x="10273" y="1464"/>
                  </a:lnTo>
                  <a:lnTo>
                    <a:pt x="9780" y="1189"/>
                  </a:lnTo>
                  <a:lnTo>
                    <a:pt x="9288" y="928"/>
                  </a:lnTo>
                  <a:lnTo>
                    <a:pt x="8809" y="711"/>
                  </a:lnTo>
                  <a:lnTo>
                    <a:pt x="8331" y="508"/>
                  </a:lnTo>
                  <a:lnTo>
                    <a:pt x="7868" y="349"/>
                  </a:lnTo>
                  <a:lnTo>
                    <a:pt x="7404" y="218"/>
                  </a:lnTo>
                  <a:lnTo>
                    <a:pt x="6955" y="117"/>
                  </a:lnTo>
                  <a:lnTo>
                    <a:pt x="6520" y="44"/>
                  </a:lnTo>
                  <a:lnTo>
                    <a:pt x="6100"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9" name="Google Shape;1817;p37">
              <a:extLst>
                <a:ext uri="{FF2B5EF4-FFF2-40B4-BE49-F238E27FC236}">
                  <a16:creationId xmlns:a16="http://schemas.microsoft.com/office/drawing/2014/main" id="{331AC95B-4033-485B-9896-BEEDBFA501FB}"/>
                </a:ext>
              </a:extLst>
            </p:cNvPr>
            <p:cNvSpPr/>
            <p:nvPr/>
          </p:nvSpPr>
          <p:spPr>
            <a:xfrm>
              <a:off x="3499750" y="1906125"/>
              <a:ext cx="395200" cy="352450"/>
            </a:xfrm>
            <a:custGeom>
              <a:avLst/>
              <a:gdLst/>
              <a:ahLst/>
              <a:cxnLst/>
              <a:rect l="l" t="t" r="r" b="b"/>
              <a:pathLst>
                <a:path w="15808" h="14098" extrusionOk="0">
                  <a:moveTo>
                    <a:pt x="15460" y="0"/>
                  </a:moveTo>
                  <a:lnTo>
                    <a:pt x="15344" y="15"/>
                  </a:lnTo>
                  <a:lnTo>
                    <a:pt x="15185" y="29"/>
                  </a:lnTo>
                  <a:lnTo>
                    <a:pt x="14837" y="102"/>
                  </a:lnTo>
                  <a:lnTo>
                    <a:pt x="14431" y="218"/>
                  </a:lnTo>
                  <a:lnTo>
                    <a:pt x="13953" y="377"/>
                  </a:lnTo>
                  <a:lnTo>
                    <a:pt x="13431" y="551"/>
                  </a:lnTo>
                  <a:lnTo>
                    <a:pt x="12852" y="768"/>
                  </a:lnTo>
                  <a:lnTo>
                    <a:pt x="12243" y="1015"/>
                  </a:lnTo>
                  <a:lnTo>
                    <a:pt x="10910" y="1580"/>
                  </a:lnTo>
                  <a:lnTo>
                    <a:pt x="9476" y="2203"/>
                  </a:lnTo>
                  <a:lnTo>
                    <a:pt x="7984" y="2884"/>
                  </a:lnTo>
                  <a:lnTo>
                    <a:pt x="6506" y="3565"/>
                  </a:lnTo>
                  <a:lnTo>
                    <a:pt x="5071" y="4260"/>
                  </a:lnTo>
                  <a:lnTo>
                    <a:pt x="2507" y="5492"/>
                  </a:lnTo>
                  <a:lnTo>
                    <a:pt x="696" y="6390"/>
                  </a:lnTo>
                  <a:lnTo>
                    <a:pt x="0" y="6738"/>
                  </a:lnTo>
                  <a:lnTo>
                    <a:pt x="218" y="7027"/>
                  </a:lnTo>
                  <a:lnTo>
                    <a:pt x="812" y="7766"/>
                  </a:lnTo>
                  <a:lnTo>
                    <a:pt x="1217" y="8273"/>
                  </a:lnTo>
                  <a:lnTo>
                    <a:pt x="1696" y="8853"/>
                  </a:lnTo>
                  <a:lnTo>
                    <a:pt x="2232" y="9462"/>
                  </a:lnTo>
                  <a:lnTo>
                    <a:pt x="2811" y="10099"/>
                  </a:lnTo>
                  <a:lnTo>
                    <a:pt x="3434" y="10751"/>
                  </a:lnTo>
                  <a:lnTo>
                    <a:pt x="4072" y="11403"/>
                  </a:lnTo>
                  <a:lnTo>
                    <a:pt x="4405" y="11707"/>
                  </a:lnTo>
                  <a:lnTo>
                    <a:pt x="4738" y="12012"/>
                  </a:lnTo>
                  <a:lnTo>
                    <a:pt x="5071" y="12301"/>
                  </a:lnTo>
                  <a:lnTo>
                    <a:pt x="5419" y="12591"/>
                  </a:lnTo>
                  <a:lnTo>
                    <a:pt x="5752" y="12852"/>
                  </a:lnTo>
                  <a:lnTo>
                    <a:pt x="6086" y="13098"/>
                  </a:lnTo>
                  <a:lnTo>
                    <a:pt x="6419" y="13316"/>
                  </a:lnTo>
                  <a:lnTo>
                    <a:pt x="6752" y="13518"/>
                  </a:lnTo>
                  <a:lnTo>
                    <a:pt x="7085" y="13692"/>
                  </a:lnTo>
                  <a:lnTo>
                    <a:pt x="7404" y="13852"/>
                  </a:lnTo>
                  <a:lnTo>
                    <a:pt x="7708" y="13968"/>
                  </a:lnTo>
                  <a:lnTo>
                    <a:pt x="8013" y="14069"/>
                  </a:lnTo>
                  <a:lnTo>
                    <a:pt x="8172" y="14083"/>
                  </a:lnTo>
                  <a:lnTo>
                    <a:pt x="8317" y="14098"/>
                  </a:lnTo>
                  <a:lnTo>
                    <a:pt x="8476" y="14083"/>
                  </a:lnTo>
                  <a:lnTo>
                    <a:pt x="8636" y="14054"/>
                  </a:lnTo>
                  <a:lnTo>
                    <a:pt x="8795" y="14011"/>
                  </a:lnTo>
                  <a:lnTo>
                    <a:pt x="8940" y="13939"/>
                  </a:lnTo>
                  <a:lnTo>
                    <a:pt x="9099" y="13852"/>
                  </a:lnTo>
                  <a:lnTo>
                    <a:pt x="9259" y="13765"/>
                  </a:lnTo>
                  <a:lnTo>
                    <a:pt x="9418" y="13649"/>
                  </a:lnTo>
                  <a:lnTo>
                    <a:pt x="9592" y="13518"/>
                  </a:lnTo>
                  <a:lnTo>
                    <a:pt x="9751" y="13374"/>
                  </a:lnTo>
                  <a:lnTo>
                    <a:pt x="9911" y="13214"/>
                  </a:lnTo>
                  <a:lnTo>
                    <a:pt x="10229" y="12852"/>
                  </a:lnTo>
                  <a:lnTo>
                    <a:pt x="10548" y="12461"/>
                  </a:lnTo>
                  <a:lnTo>
                    <a:pt x="10881" y="12012"/>
                  </a:lnTo>
                  <a:lnTo>
                    <a:pt x="11200" y="11519"/>
                  </a:lnTo>
                  <a:lnTo>
                    <a:pt x="11519" y="10997"/>
                  </a:lnTo>
                  <a:lnTo>
                    <a:pt x="11823" y="10447"/>
                  </a:lnTo>
                  <a:lnTo>
                    <a:pt x="12142" y="9867"/>
                  </a:lnTo>
                  <a:lnTo>
                    <a:pt x="12446" y="9273"/>
                  </a:lnTo>
                  <a:lnTo>
                    <a:pt x="12736" y="8650"/>
                  </a:lnTo>
                  <a:lnTo>
                    <a:pt x="13026" y="8027"/>
                  </a:lnTo>
                  <a:lnTo>
                    <a:pt x="13301" y="7390"/>
                  </a:lnTo>
                  <a:lnTo>
                    <a:pt x="13576" y="6752"/>
                  </a:lnTo>
                  <a:lnTo>
                    <a:pt x="14083" y="5492"/>
                  </a:lnTo>
                  <a:lnTo>
                    <a:pt x="14547" y="4275"/>
                  </a:lnTo>
                  <a:lnTo>
                    <a:pt x="14938" y="3144"/>
                  </a:lnTo>
                  <a:lnTo>
                    <a:pt x="15272" y="2145"/>
                  </a:lnTo>
                  <a:lnTo>
                    <a:pt x="15532" y="1290"/>
                  </a:lnTo>
                  <a:lnTo>
                    <a:pt x="15706" y="638"/>
                  </a:lnTo>
                  <a:lnTo>
                    <a:pt x="15764" y="392"/>
                  </a:lnTo>
                  <a:lnTo>
                    <a:pt x="15808" y="203"/>
                  </a:lnTo>
                  <a:lnTo>
                    <a:pt x="15808" y="145"/>
                  </a:lnTo>
                  <a:lnTo>
                    <a:pt x="15779" y="87"/>
                  </a:lnTo>
                  <a:lnTo>
                    <a:pt x="15735" y="44"/>
                  </a:lnTo>
                  <a:lnTo>
                    <a:pt x="15663" y="15"/>
                  </a:lnTo>
                  <a:lnTo>
                    <a:pt x="15576" y="0"/>
                  </a:lnTo>
                  <a:close/>
                </a:path>
              </a:pathLst>
            </a:custGeom>
            <a:solidFill>
              <a:srgbClr val="EFEFE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0" name="Google Shape;1818;p37">
              <a:extLst>
                <a:ext uri="{FF2B5EF4-FFF2-40B4-BE49-F238E27FC236}">
                  <a16:creationId xmlns:a16="http://schemas.microsoft.com/office/drawing/2014/main" id="{2266F31C-4007-367D-0580-95A2FC66032D}"/>
                </a:ext>
              </a:extLst>
            </p:cNvPr>
            <p:cNvSpPr/>
            <p:nvPr/>
          </p:nvSpPr>
          <p:spPr>
            <a:xfrm>
              <a:off x="2676800" y="1284550"/>
              <a:ext cx="313325" cy="347750"/>
            </a:xfrm>
            <a:custGeom>
              <a:avLst/>
              <a:gdLst/>
              <a:ahLst/>
              <a:cxnLst/>
              <a:rect l="l" t="t" r="r" b="b"/>
              <a:pathLst>
                <a:path w="12533" h="13910" extrusionOk="0">
                  <a:moveTo>
                    <a:pt x="8157" y="1"/>
                  </a:moveTo>
                  <a:lnTo>
                    <a:pt x="7839" y="30"/>
                  </a:lnTo>
                  <a:lnTo>
                    <a:pt x="7520" y="73"/>
                  </a:lnTo>
                  <a:lnTo>
                    <a:pt x="7172" y="131"/>
                  </a:lnTo>
                  <a:lnTo>
                    <a:pt x="6824" y="218"/>
                  </a:lnTo>
                  <a:lnTo>
                    <a:pt x="6129" y="407"/>
                  </a:lnTo>
                  <a:lnTo>
                    <a:pt x="5477" y="609"/>
                  </a:lnTo>
                  <a:lnTo>
                    <a:pt x="4883" y="798"/>
                  </a:lnTo>
                  <a:lnTo>
                    <a:pt x="4405" y="928"/>
                  </a:lnTo>
                  <a:lnTo>
                    <a:pt x="4187" y="1001"/>
                  </a:lnTo>
                  <a:lnTo>
                    <a:pt x="3970" y="1073"/>
                  </a:lnTo>
                  <a:lnTo>
                    <a:pt x="3767" y="1145"/>
                  </a:lnTo>
                  <a:lnTo>
                    <a:pt x="3550" y="1247"/>
                  </a:lnTo>
                  <a:lnTo>
                    <a:pt x="3347" y="1334"/>
                  </a:lnTo>
                  <a:lnTo>
                    <a:pt x="3144" y="1450"/>
                  </a:lnTo>
                  <a:lnTo>
                    <a:pt x="2956" y="1566"/>
                  </a:lnTo>
                  <a:lnTo>
                    <a:pt x="2767" y="1682"/>
                  </a:lnTo>
                  <a:lnTo>
                    <a:pt x="2579" y="1812"/>
                  </a:lnTo>
                  <a:lnTo>
                    <a:pt x="2391" y="1942"/>
                  </a:lnTo>
                  <a:lnTo>
                    <a:pt x="2058" y="2247"/>
                  </a:lnTo>
                  <a:lnTo>
                    <a:pt x="1724" y="2565"/>
                  </a:lnTo>
                  <a:lnTo>
                    <a:pt x="1420" y="2899"/>
                  </a:lnTo>
                  <a:lnTo>
                    <a:pt x="1145" y="3261"/>
                  </a:lnTo>
                  <a:lnTo>
                    <a:pt x="898" y="3652"/>
                  </a:lnTo>
                  <a:lnTo>
                    <a:pt x="681" y="4043"/>
                  </a:lnTo>
                  <a:lnTo>
                    <a:pt x="478" y="4463"/>
                  </a:lnTo>
                  <a:lnTo>
                    <a:pt x="319" y="4884"/>
                  </a:lnTo>
                  <a:lnTo>
                    <a:pt x="189" y="5318"/>
                  </a:lnTo>
                  <a:lnTo>
                    <a:pt x="131" y="5550"/>
                  </a:lnTo>
                  <a:lnTo>
                    <a:pt x="87" y="5767"/>
                  </a:lnTo>
                  <a:lnTo>
                    <a:pt x="58" y="5999"/>
                  </a:lnTo>
                  <a:lnTo>
                    <a:pt x="29" y="6216"/>
                  </a:lnTo>
                  <a:lnTo>
                    <a:pt x="0" y="6680"/>
                  </a:lnTo>
                  <a:lnTo>
                    <a:pt x="0" y="7129"/>
                  </a:lnTo>
                  <a:lnTo>
                    <a:pt x="44" y="7578"/>
                  </a:lnTo>
                  <a:lnTo>
                    <a:pt x="102" y="8028"/>
                  </a:lnTo>
                  <a:lnTo>
                    <a:pt x="203" y="8477"/>
                  </a:lnTo>
                  <a:lnTo>
                    <a:pt x="333" y="8911"/>
                  </a:lnTo>
                  <a:lnTo>
                    <a:pt x="478" y="9346"/>
                  </a:lnTo>
                  <a:lnTo>
                    <a:pt x="667" y="9766"/>
                  </a:lnTo>
                  <a:lnTo>
                    <a:pt x="869" y="10172"/>
                  </a:lnTo>
                  <a:lnTo>
                    <a:pt x="1101" y="10563"/>
                  </a:lnTo>
                  <a:lnTo>
                    <a:pt x="1362" y="10940"/>
                  </a:lnTo>
                  <a:lnTo>
                    <a:pt x="1637" y="11302"/>
                  </a:lnTo>
                  <a:lnTo>
                    <a:pt x="1942" y="11650"/>
                  </a:lnTo>
                  <a:lnTo>
                    <a:pt x="2260" y="11969"/>
                  </a:lnTo>
                  <a:lnTo>
                    <a:pt x="2608" y="12273"/>
                  </a:lnTo>
                  <a:lnTo>
                    <a:pt x="2970" y="12548"/>
                  </a:lnTo>
                  <a:lnTo>
                    <a:pt x="3231" y="12736"/>
                  </a:lnTo>
                  <a:lnTo>
                    <a:pt x="3521" y="12925"/>
                  </a:lnTo>
                  <a:lnTo>
                    <a:pt x="3796" y="13084"/>
                  </a:lnTo>
                  <a:lnTo>
                    <a:pt x="4100" y="13229"/>
                  </a:lnTo>
                  <a:lnTo>
                    <a:pt x="4405" y="13359"/>
                  </a:lnTo>
                  <a:lnTo>
                    <a:pt x="4709" y="13490"/>
                  </a:lnTo>
                  <a:lnTo>
                    <a:pt x="5013" y="13591"/>
                  </a:lnTo>
                  <a:lnTo>
                    <a:pt x="5332" y="13693"/>
                  </a:lnTo>
                  <a:lnTo>
                    <a:pt x="5651" y="13765"/>
                  </a:lnTo>
                  <a:lnTo>
                    <a:pt x="5984" y="13823"/>
                  </a:lnTo>
                  <a:lnTo>
                    <a:pt x="6303" y="13867"/>
                  </a:lnTo>
                  <a:lnTo>
                    <a:pt x="6636" y="13896"/>
                  </a:lnTo>
                  <a:lnTo>
                    <a:pt x="6955" y="13910"/>
                  </a:lnTo>
                  <a:lnTo>
                    <a:pt x="7288" y="13896"/>
                  </a:lnTo>
                  <a:lnTo>
                    <a:pt x="7607" y="13867"/>
                  </a:lnTo>
                  <a:lnTo>
                    <a:pt x="7940" y="13823"/>
                  </a:lnTo>
                  <a:lnTo>
                    <a:pt x="8259" y="13765"/>
                  </a:lnTo>
                  <a:lnTo>
                    <a:pt x="8577" y="13678"/>
                  </a:lnTo>
                  <a:lnTo>
                    <a:pt x="8896" y="13577"/>
                  </a:lnTo>
                  <a:lnTo>
                    <a:pt x="9200" y="13446"/>
                  </a:lnTo>
                  <a:lnTo>
                    <a:pt x="9505" y="13301"/>
                  </a:lnTo>
                  <a:lnTo>
                    <a:pt x="9795" y="13157"/>
                  </a:lnTo>
                  <a:lnTo>
                    <a:pt x="10070" y="12968"/>
                  </a:lnTo>
                  <a:lnTo>
                    <a:pt x="10345" y="12780"/>
                  </a:lnTo>
                  <a:lnTo>
                    <a:pt x="10591" y="12577"/>
                  </a:lnTo>
                  <a:lnTo>
                    <a:pt x="10838" y="12360"/>
                  </a:lnTo>
                  <a:lnTo>
                    <a:pt x="11070" y="12128"/>
                  </a:lnTo>
                  <a:lnTo>
                    <a:pt x="11272" y="11867"/>
                  </a:lnTo>
                  <a:lnTo>
                    <a:pt x="11475" y="11606"/>
                  </a:lnTo>
                  <a:lnTo>
                    <a:pt x="11649" y="11331"/>
                  </a:lnTo>
                  <a:lnTo>
                    <a:pt x="11808" y="11041"/>
                  </a:lnTo>
                  <a:lnTo>
                    <a:pt x="11939" y="10751"/>
                  </a:lnTo>
                  <a:lnTo>
                    <a:pt x="12040" y="10476"/>
                  </a:lnTo>
                  <a:lnTo>
                    <a:pt x="12127" y="10186"/>
                  </a:lnTo>
                  <a:lnTo>
                    <a:pt x="12214" y="9911"/>
                  </a:lnTo>
                  <a:lnTo>
                    <a:pt x="12272" y="9621"/>
                  </a:lnTo>
                  <a:lnTo>
                    <a:pt x="12316" y="9332"/>
                  </a:lnTo>
                  <a:lnTo>
                    <a:pt x="12359" y="9027"/>
                  </a:lnTo>
                  <a:lnTo>
                    <a:pt x="12431" y="8448"/>
                  </a:lnTo>
                  <a:lnTo>
                    <a:pt x="12475" y="7796"/>
                  </a:lnTo>
                  <a:lnTo>
                    <a:pt x="12518" y="7144"/>
                  </a:lnTo>
                  <a:lnTo>
                    <a:pt x="12533" y="6492"/>
                  </a:lnTo>
                  <a:lnTo>
                    <a:pt x="12533" y="5840"/>
                  </a:lnTo>
                  <a:lnTo>
                    <a:pt x="12518" y="5463"/>
                  </a:lnTo>
                  <a:lnTo>
                    <a:pt x="12504" y="5086"/>
                  </a:lnTo>
                  <a:lnTo>
                    <a:pt x="12446" y="4710"/>
                  </a:lnTo>
                  <a:lnTo>
                    <a:pt x="12402" y="4536"/>
                  </a:lnTo>
                  <a:lnTo>
                    <a:pt x="12359" y="4347"/>
                  </a:lnTo>
                  <a:lnTo>
                    <a:pt x="12272" y="4116"/>
                  </a:lnTo>
                  <a:lnTo>
                    <a:pt x="12171" y="3884"/>
                  </a:lnTo>
                  <a:lnTo>
                    <a:pt x="12055" y="3666"/>
                  </a:lnTo>
                  <a:lnTo>
                    <a:pt x="11924" y="3449"/>
                  </a:lnTo>
                  <a:lnTo>
                    <a:pt x="11794" y="3246"/>
                  </a:lnTo>
                  <a:lnTo>
                    <a:pt x="11649" y="3043"/>
                  </a:lnTo>
                  <a:lnTo>
                    <a:pt x="11345" y="2638"/>
                  </a:lnTo>
                  <a:lnTo>
                    <a:pt x="10838" y="1986"/>
                  </a:lnTo>
                  <a:lnTo>
                    <a:pt x="10577" y="1653"/>
                  </a:lnTo>
                  <a:lnTo>
                    <a:pt x="10316" y="1334"/>
                  </a:lnTo>
                  <a:lnTo>
                    <a:pt x="10026" y="1030"/>
                  </a:lnTo>
                  <a:lnTo>
                    <a:pt x="9737" y="740"/>
                  </a:lnTo>
                  <a:lnTo>
                    <a:pt x="9432" y="464"/>
                  </a:lnTo>
                  <a:lnTo>
                    <a:pt x="9114" y="204"/>
                  </a:lnTo>
                  <a:lnTo>
                    <a:pt x="9027" y="146"/>
                  </a:lnTo>
                  <a:lnTo>
                    <a:pt x="8925" y="102"/>
                  </a:lnTo>
                  <a:lnTo>
                    <a:pt x="8824" y="59"/>
                  </a:lnTo>
                  <a:lnTo>
                    <a:pt x="8693" y="30"/>
                  </a:lnTo>
                  <a:lnTo>
                    <a:pt x="8577" y="15"/>
                  </a:lnTo>
                  <a:lnTo>
                    <a:pt x="8447" y="1"/>
                  </a:lnTo>
                  <a:close/>
                </a:path>
              </a:pathLst>
            </a:custGeom>
            <a:solidFill>
              <a:srgbClr val="FCAB5B"/>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1" name="Google Shape;1819;p37">
              <a:extLst>
                <a:ext uri="{FF2B5EF4-FFF2-40B4-BE49-F238E27FC236}">
                  <a16:creationId xmlns:a16="http://schemas.microsoft.com/office/drawing/2014/main" id="{790B6E11-2C31-5506-9946-BEF9D26FE43A}"/>
                </a:ext>
              </a:extLst>
            </p:cNvPr>
            <p:cNvSpPr/>
            <p:nvPr/>
          </p:nvSpPr>
          <p:spPr>
            <a:xfrm>
              <a:off x="2727875" y="505800"/>
              <a:ext cx="1598475" cy="1580725"/>
            </a:xfrm>
            <a:custGeom>
              <a:avLst/>
              <a:gdLst/>
              <a:ahLst/>
              <a:cxnLst/>
              <a:rect l="l" t="t" r="r" b="b"/>
              <a:pathLst>
                <a:path w="63939" h="63229" extrusionOk="0">
                  <a:moveTo>
                    <a:pt x="23167" y="0"/>
                  </a:moveTo>
                  <a:lnTo>
                    <a:pt x="5549" y="6332"/>
                  </a:lnTo>
                  <a:lnTo>
                    <a:pt x="0" y="15039"/>
                  </a:lnTo>
                  <a:lnTo>
                    <a:pt x="2970" y="29499"/>
                  </a:lnTo>
                  <a:lnTo>
                    <a:pt x="2970" y="29832"/>
                  </a:lnTo>
                  <a:lnTo>
                    <a:pt x="3014" y="30803"/>
                  </a:lnTo>
                  <a:lnTo>
                    <a:pt x="3072" y="31513"/>
                  </a:lnTo>
                  <a:lnTo>
                    <a:pt x="3144" y="32368"/>
                  </a:lnTo>
                  <a:lnTo>
                    <a:pt x="3231" y="33368"/>
                  </a:lnTo>
                  <a:lnTo>
                    <a:pt x="3376" y="34498"/>
                  </a:lnTo>
                  <a:lnTo>
                    <a:pt x="3535" y="35744"/>
                  </a:lnTo>
                  <a:lnTo>
                    <a:pt x="3753" y="37106"/>
                  </a:lnTo>
                  <a:lnTo>
                    <a:pt x="3999" y="38598"/>
                  </a:lnTo>
                  <a:lnTo>
                    <a:pt x="4303" y="40177"/>
                  </a:lnTo>
                  <a:lnTo>
                    <a:pt x="4477" y="41018"/>
                  </a:lnTo>
                  <a:lnTo>
                    <a:pt x="4665" y="41872"/>
                  </a:lnTo>
                  <a:lnTo>
                    <a:pt x="4883" y="42756"/>
                  </a:lnTo>
                  <a:lnTo>
                    <a:pt x="5100" y="43669"/>
                  </a:lnTo>
                  <a:lnTo>
                    <a:pt x="5332" y="44596"/>
                  </a:lnTo>
                  <a:lnTo>
                    <a:pt x="5578" y="45538"/>
                  </a:lnTo>
                  <a:lnTo>
                    <a:pt x="5853" y="46509"/>
                  </a:lnTo>
                  <a:lnTo>
                    <a:pt x="6143" y="47509"/>
                  </a:lnTo>
                  <a:lnTo>
                    <a:pt x="6303" y="48074"/>
                  </a:lnTo>
                  <a:lnTo>
                    <a:pt x="6491" y="48624"/>
                  </a:lnTo>
                  <a:lnTo>
                    <a:pt x="6679" y="49160"/>
                  </a:lnTo>
                  <a:lnTo>
                    <a:pt x="6882" y="49682"/>
                  </a:lnTo>
                  <a:lnTo>
                    <a:pt x="7100" y="50203"/>
                  </a:lnTo>
                  <a:lnTo>
                    <a:pt x="7317" y="50711"/>
                  </a:lnTo>
                  <a:lnTo>
                    <a:pt x="7549" y="51218"/>
                  </a:lnTo>
                  <a:lnTo>
                    <a:pt x="7780" y="51710"/>
                  </a:lnTo>
                  <a:lnTo>
                    <a:pt x="8027" y="52188"/>
                  </a:lnTo>
                  <a:lnTo>
                    <a:pt x="8288" y="52652"/>
                  </a:lnTo>
                  <a:lnTo>
                    <a:pt x="8548" y="53101"/>
                  </a:lnTo>
                  <a:lnTo>
                    <a:pt x="8824" y="53550"/>
                  </a:lnTo>
                  <a:lnTo>
                    <a:pt x="9113" y="53985"/>
                  </a:lnTo>
                  <a:lnTo>
                    <a:pt x="9403" y="54420"/>
                  </a:lnTo>
                  <a:lnTo>
                    <a:pt x="9693" y="54825"/>
                  </a:lnTo>
                  <a:lnTo>
                    <a:pt x="10012" y="55231"/>
                  </a:lnTo>
                  <a:lnTo>
                    <a:pt x="10330" y="55637"/>
                  </a:lnTo>
                  <a:lnTo>
                    <a:pt x="10649" y="56013"/>
                  </a:lnTo>
                  <a:lnTo>
                    <a:pt x="10982" y="56390"/>
                  </a:lnTo>
                  <a:lnTo>
                    <a:pt x="11330" y="56752"/>
                  </a:lnTo>
                  <a:lnTo>
                    <a:pt x="11678" y="57115"/>
                  </a:lnTo>
                  <a:lnTo>
                    <a:pt x="12040" y="57462"/>
                  </a:lnTo>
                  <a:lnTo>
                    <a:pt x="12402" y="57796"/>
                  </a:lnTo>
                  <a:lnTo>
                    <a:pt x="12779" y="58114"/>
                  </a:lnTo>
                  <a:lnTo>
                    <a:pt x="13156" y="58433"/>
                  </a:lnTo>
                  <a:lnTo>
                    <a:pt x="13547" y="58737"/>
                  </a:lnTo>
                  <a:lnTo>
                    <a:pt x="13938" y="59027"/>
                  </a:lnTo>
                  <a:lnTo>
                    <a:pt x="14344" y="59317"/>
                  </a:lnTo>
                  <a:lnTo>
                    <a:pt x="14764" y="59592"/>
                  </a:lnTo>
                  <a:lnTo>
                    <a:pt x="15170" y="59853"/>
                  </a:lnTo>
                  <a:lnTo>
                    <a:pt x="15604" y="60114"/>
                  </a:lnTo>
                  <a:lnTo>
                    <a:pt x="16039" y="60346"/>
                  </a:lnTo>
                  <a:lnTo>
                    <a:pt x="16474" y="60592"/>
                  </a:lnTo>
                  <a:lnTo>
                    <a:pt x="16923" y="60809"/>
                  </a:lnTo>
                  <a:lnTo>
                    <a:pt x="17372" y="61027"/>
                  </a:lnTo>
                  <a:lnTo>
                    <a:pt x="17836" y="61229"/>
                  </a:lnTo>
                  <a:lnTo>
                    <a:pt x="18299" y="61418"/>
                  </a:lnTo>
                  <a:lnTo>
                    <a:pt x="18777" y="61606"/>
                  </a:lnTo>
                  <a:lnTo>
                    <a:pt x="19256" y="61780"/>
                  </a:lnTo>
                  <a:lnTo>
                    <a:pt x="19734" y="61939"/>
                  </a:lnTo>
                  <a:lnTo>
                    <a:pt x="20226" y="62099"/>
                  </a:lnTo>
                  <a:lnTo>
                    <a:pt x="20733" y="62244"/>
                  </a:lnTo>
                  <a:lnTo>
                    <a:pt x="21226" y="62374"/>
                  </a:lnTo>
                  <a:lnTo>
                    <a:pt x="21748" y="62504"/>
                  </a:lnTo>
                  <a:lnTo>
                    <a:pt x="22255" y="62620"/>
                  </a:lnTo>
                  <a:lnTo>
                    <a:pt x="22776" y="62722"/>
                  </a:lnTo>
                  <a:lnTo>
                    <a:pt x="23312" y="62823"/>
                  </a:lnTo>
                  <a:lnTo>
                    <a:pt x="23848" y="62910"/>
                  </a:lnTo>
                  <a:lnTo>
                    <a:pt x="24385" y="62983"/>
                  </a:lnTo>
                  <a:lnTo>
                    <a:pt x="24921" y="63040"/>
                  </a:lnTo>
                  <a:lnTo>
                    <a:pt x="25471" y="63098"/>
                  </a:lnTo>
                  <a:lnTo>
                    <a:pt x="26022" y="63142"/>
                  </a:lnTo>
                  <a:lnTo>
                    <a:pt x="26587" y="63185"/>
                  </a:lnTo>
                  <a:lnTo>
                    <a:pt x="27152" y="63214"/>
                  </a:lnTo>
                  <a:lnTo>
                    <a:pt x="27717" y="63229"/>
                  </a:lnTo>
                  <a:lnTo>
                    <a:pt x="29456" y="63229"/>
                  </a:lnTo>
                  <a:lnTo>
                    <a:pt x="30050" y="63200"/>
                  </a:lnTo>
                  <a:lnTo>
                    <a:pt x="30644" y="63171"/>
                  </a:lnTo>
                  <a:lnTo>
                    <a:pt x="31238" y="63127"/>
                  </a:lnTo>
                  <a:lnTo>
                    <a:pt x="31846" y="63084"/>
                  </a:lnTo>
                  <a:lnTo>
                    <a:pt x="32455" y="63011"/>
                  </a:lnTo>
                  <a:lnTo>
                    <a:pt x="33063" y="62954"/>
                  </a:lnTo>
                  <a:lnTo>
                    <a:pt x="33672" y="62867"/>
                  </a:lnTo>
                  <a:lnTo>
                    <a:pt x="34280" y="62780"/>
                  </a:lnTo>
                  <a:lnTo>
                    <a:pt x="34874" y="62678"/>
                  </a:lnTo>
                  <a:lnTo>
                    <a:pt x="35454" y="62562"/>
                  </a:lnTo>
                  <a:lnTo>
                    <a:pt x="36019" y="62432"/>
                  </a:lnTo>
                  <a:lnTo>
                    <a:pt x="36584" y="62302"/>
                  </a:lnTo>
                  <a:lnTo>
                    <a:pt x="37149" y="62157"/>
                  </a:lnTo>
                  <a:lnTo>
                    <a:pt x="37685" y="61997"/>
                  </a:lnTo>
                  <a:lnTo>
                    <a:pt x="38221" y="61838"/>
                  </a:lnTo>
                  <a:lnTo>
                    <a:pt x="38757" y="61664"/>
                  </a:lnTo>
                  <a:lnTo>
                    <a:pt x="39264" y="61476"/>
                  </a:lnTo>
                  <a:lnTo>
                    <a:pt x="39772" y="61287"/>
                  </a:lnTo>
                  <a:lnTo>
                    <a:pt x="40279" y="61084"/>
                  </a:lnTo>
                  <a:lnTo>
                    <a:pt x="40757" y="60867"/>
                  </a:lnTo>
                  <a:lnTo>
                    <a:pt x="41249" y="60650"/>
                  </a:lnTo>
                  <a:lnTo>
                    <a:pt x="41713" y="60432"/>
                  </a:lnTo>
                  <a:lnTo>
                    <a:pt x="42177" y="60201"/>
                  </a:lnTo>
                  <a:lnTo>
                    <a:pt x="42626" y="59954"/>
                  </a:lnTo>
                  <a:lnTo>
                    <a:pt x="43075" y="59708"/>
                  </a:lnTo>
                  <a:lnTo>
                    <a:pt x="43510" y="59447"/>
                  </a:lnTo>
                  <a:lnTo>
                    <a:pt x="43930" y="59186"/>
                  </a:lnTo>
                  <a:lnTo>
                    <a:pt x="44350" y="58911"/>
                  </a:lnTo>
                  <a:lnTo>
                    <a:pt x="44756" y="58636"/>
                  </a:lnTo>
                  <a:lnTo>
                    <a:pt x="45161" y="58346"/>
                  </a:lnTo>
                  <a:lnTo>
                    <a:pt x="45552" y="58071"/>
                  </a:lnTo>
                  <a:lnTo>
                    <a:pt x="45929" y="57767"/>
                  </a:lnTo>
                  <a:lnTo>
                    <a:pt x="46306" y="57462"/>
                  </a:lnTo>
                  <a:lnTo>
                    <a:pt x="46668" y="57158"/>
                  </a:lnTo>
                  <a:lnTo>
                    <a:pt x="47030" y="56854"/>
                  </a:lnTo>
                  <a:lnTo>
                    <a:pt x="47378" y="56535"/>
                  </a:lnTo>
                  <a:lnTo>
                    <a:pt x="47711" y="56216"/>
                  </a:lnTo>
                  <a:lnTo>
                    <a:pt x="48045" y="55898"/>
                  </a:lnTo>
                  <a:lnTo>
                    <a:pt x="48682" y="55231"/>
                  </a:lnTo>
                  <a:lnTo>
                    <a:pt x="49291" y="54550"/>
                  </a:lnTo>
                  <a:lnTo>
                    <a:pt x="49870" y="53869"/>
                  </a:lnTo>
                  <a:lnTo>
                    <a:pt x="50421" y="53159"/>
                  </a:lnTo>
                  <a:lnTo>
                    <a:pt x="50928" y="52449"/>
                  </a:lnTo>
                  <a:lnTo>
                    <a:pt x="51406" y="51739"/>
                  </a:lnTo>
                  <a:lnTo>
                    <a:pt x="51870" y="51015"/>
                  </a:lnTo>
                  <a:lnTo>
                    <a:pt x="52290" y="50276"/>
                  </a:lnTo>
                  <a:lnTo>
                    <a:pt x="52681" y="49551"/>
                  </a:lnTo>
                  <a:lnTo>
                    <a:pt x="53043" y="48827"/>
                  </a:lnTo>
                  <a:lnTo>
                    <a:pt x="53376" y="48088"/>
                  </a:lnTo>
                  <a:lnTo>
                    <a:pt x="53681" y="47364"/>
                  </a:lnTo>
                  <a:lnTo>
                    <a:pt x="53956" y="46654"/>
                  </a:lnTo>
                  <a:lnTo>
                    <a:pt x="54217" y="45929"/>
                  </a:lnTo>
                  <a:lnTo>
                    <a:pt x="54434" y="45234"/>
                  </a:lnTo>
                  <a:lnTo>
                    <a:pt x="54637" y="44538"/>
                  </a:lnTo>
                  <a:lnTo>
                    <a:pt x="54898" y="44408"/>
                  </a:lnTo>
                  <a:lnTo>
                    <a:pt x="55158" y="44249"/>
                  </a:lnTo>
                  <a:lnTo>
                    <a:pt x="55405" y="44089"/>
                  </a:lnTo>
                  <a:lnTo>
                    <a:pt x="55651" y="43915"/>
                  </a:lnTo>
                  <a:lnTo>
                    <a:pt x="55897" y="43742"/>
                  </a:lnTo>
                  <a:lnTo>
                    <a:pt x="56144" y="43553"/>
                  </a:lnTo>
                  <a:lnTo>
                    <a:pt x="56390" y="43350"/>
                  </a:lnTo>
                  <a:lnTo>
                    <a:pt x="56622" y="43133"/>
                  </a:lnTo>
                  <a:lnTo>
                    <a:pt x="57100" y="42684"/>
                  </a:lnTo>
                  <a:lnTo>
                    <a:pt x="57549" y="42191"/>
                  </a:lnTo>
                  <a:lnTo>
                    <a:pt x="57998" y="41684"/>
                  </a:lnTo>
                  <a:lnTo>
                    <a:pt x="58433" y="41148"/>
                  </a:lnTo>
                  <a:lnTo>
                    <a:pt x="58853" y="40583"/>
                  </a:lnTo>
                  <a:lnTo>
                    <a:pt x="59244" y="40003"/>
                  </a:lnTo>
                  <a:lnTo>
                    <a:pt x="59635" y="39409"/>
                  </a:lnTo>
                  <a:lnTo>
                    <a:pt x="60012" y="38815"/>
                  </a:lnTo>
                  <a:lnTo>
                    <a:pt x="60374" y="38207"/>
                  </a:lnTo>
                  <a:lnTo>
                    <a:pt x="60722" y="37584"/>
                  </a:lnTo>
                  <a:lnTo>
                    <a:pt x="61055" y="36975"/>
                  </a:lnTo>
                  <a:lnTo>
                    <a:pt x="61374" y="36367"/>
                  </a:lnTo>
                  <a:lnTo>
                    <a:pt x="61664" y="35773"/>
                  </a:lnTo>
                  <a:lnTo>
                    <a:pt x="61954" y="35193"/>
                  </a:lnTo>
                  <a:lnTo>
                    <a:pt x="62461" y="34063"/>
                  </a:lnTo>
                  <a:lnTo>
                    <a:pt x="62895" y="33034"/>
                  </a:lnTo>
                  <a:lnTo>
                    <a:pt x="63272" y="32122"/>
                  </a:lnTo>
                  <a:lnTo>
                    <a:pt x="63562" y="31368"/>
                  </a:lnTo>
                  <a:lnTo>
                    <a:pt x="63765" y="30789"/>
                  </a:lnTo>
                  <a:lnTo>
                    <a:pt x="63939" y="30282"/>
                  </a:lnTo>
                  <a:lnTo>
                    <a:pt x="59983" y="17821"/>
                  </a:lnTo>
                  <a:lnTo>
                    <a:pt x="55028" y="12069"/>
                  </a:lnTo>
                  <a:lnTo>
                    <a:pt x="45538" y="4347"/>
                  </a:lnTo>
                  <a:lnTo>
                    <a:pt x="23167" y="0"/>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2" name="Google Shape;1820;p37">
              <a:extLst>
                <a:ext uri="{FF2B5EF4-FFF2-40B4-BE49-F238E27FC236}">
                  <a16:creationId xmlns:a16="http://schemas.microsoft.com/office/drawing/2014/main" id="{6ED64D20-8C1C-1F02-3BFF-2EAA38E105C1}"/>
                </a:ext>
              </a:extLst>
            </p:cNvPr>
            <p:cNvSpPr/>
            <p:nvPr/>
          </p:nvSpPr>
          <p:spPr>
            <a:xfrm>
              <a:off x="2318550" y="238125"/>
              <a:ext cx="2013600" cy="1528925"/>
            </a:xfrm>
            <a:custGeom>
              <a:avLst/>
              <a:gdLst/>
              <a:ahLst/>
              <a:cxnLst/>
              <a:rect l="l" t="t" r="r" b="b"/>
              <a:pathLst>
                <a:path w="80544" h="61157" extrusionOk="0">
                  <a:moveTo>
                    <a:pt x="58738" y="0"/>
                  </a:moveTo>
                  <a:lnTo>
                    <a:pt x="58550" y="14"/>
                  </a:lnTo>
                  <a:lnTo>
                    <a:pt x="58376" y="58"/>
                  </a:lnTo>
                  <a:lnTo>
                    <a:pt x="58216" y="101"/>
                  </a:lnTo>
                  <a:lnTo>
                    <a:pt x="58071" y="174"/>
                  </a:lnTo>
                  <a:lnTo>
                    <a:pt x="57927" y="246"/>
                  </a:lnTo>
                  <a:lnTo>
                    <a:pt x="57796" y="348"/>
                  </a:lnTo>
                  <a:lnTo>
                    <a:pt x="57680" y="464"/>
                  </a:lnTo>
                  <a:lnTo>
                    <a:pt x="57564" y="580"/>
                  </a:lnTo>
                  <a:lnTo>
                    <a:pt x="57463" y="710"/>
                  </a:lnTo>
                  <a:lnTo>
                    <a:pt x="57376" y="840"/>
                  </a:lnTo>
                  <a:lnTo>
                    <a:pt x="57289" y="985"/>
                  </a:lnTo>
                  <a:lnTo>
                    <a:pt x="57217" y="1145"/>
                  </a:lnTo>
                  <a:lnTo>
                    <a:pt x="57144" y="1304"/>
                  </a:lnTo>
                  <a:lnTo>
                    <a:pt x="57028" y="1623"/>
                  </a:lnTo>
                  <a:lnTo>
                    <a:pt x="56941" y="1941"/>
                  </a:lnTo>
                  <a:lnTo>
                    <a:pt x="56869" y="2260"/>
                  </a:lnTo>
                  <a:lnTo>
                    <a:pt x="56825" y="2564"/>
                  </a:lnTo>
                  <a:lnTo>
                    <a:pt x="56796" y="2825"/>
                  </a:lnTo>
                  <a:lnTo>
                    <a:pt x="56768" y="3231"/>
                  </a:lnTo>
                  <a:lnTo>
                    <a:pt x="56753" y="3376"/>
                  </a:lnTo>
                  <a:lnTo>
                    <a:pt x="56463" y="3130"/>
                  </a:lnTo>
                  <a:lnTo>
                    <a:pt x="56173" y="2883"/>
                  </a:lnTo>
                  <a:lnTo>
                    <a:pt x="55884" y="2651"/>
                  </a:lnTo>
                  <a:lnTo>
                    <a:pt x="55579" y="2434"/>
                  </a:lnTo>
                  <a:lnTo>
                    <a:pt x="55290" y="2217"/>
                  </a:lnTo>
                  <a:lnTo>
                    <a:pt x="54985" y="2028"/>
                  </a:lnTo>
                  <a:lnTo>
                    <a:pt x="54681" y="1840"/>
                  </a:lnTo>
                  <a:lnTo>
                    <a:pt x="54377" y="1666"/>
                  </a:lnTo>
                  <a:lnTo>
                    <a:pt x="54058" y="1492"/>
                  </a:lnTo>
                  <a:lnTo>
                    <a:pt x="53754" y="1347"/>
                  </a:lnTo>
                  <a:lnTo>
                    <a:pt x="53435" y="1203"/>
                  </a:lnTo>
                  <a:lnTo>
                    <a:pt x="53102" y="1072"/>
                  </a:lnTo>
                  <a:lnTo>
                    <a:pt x="52783" y="942"/>
                  </a:lnTo>
                  <a:lnTo>
                    <a:pt x="52450" y="840"/>
                  </a:lnTo>
                  <a:lnTo>
                    <a:pt x="52117" y="724"/>
                  </a:lnTo>
                  <a:lnTo>
                    <a:pt x="51783" y="638"/>
                  </a:lnTo>
                  <a:lnTo>
                    <a:pt x="51450" y="551"/>
                  </a:lnTo>
                  <a:lnTo>
                    <a:pt x="51102" y="478"/>
                  </a:lnTo>
                  <a:lnTo>
                    <a:pt x="50755" y="420"/>
                  </a:lnTo>
                  <a:lnTo>
                    <a:pt x="50407" y="377"/>
                  </a:lnTo>
                  <a:lnTo>
                    <a:pt x="50045" y="333"/>
                  </a:lnTo>
                  <a:lnTo>
                    <a:pt x="49683" y="290"/>
                  </a:lnTo>
                  <a:lnTo>
                    <a:pt x="49320" y="275"/>
                  </a:lnTo>
                  <a:lnTo>
                    <a:pt x="48944" y="261"/>
                  </a:lnTo>
                  <a:lnTo>
                    <a:pt x="48567" y="246"/>
                  </a:lnTo>
                  <a:lnTo>
                    <a:pt x="48190" y="246"/>
                  </a:lnTo>
                  <a:lnTo>
                    <a:pt x="47799" y="261"/>
                  </a:lnTo>
                  <a:lnTo>
                    <a:pt x="47408" y="290"/>
                  </a:lnTo>
                  <a:lnTo>
                    <a:pt x="46611" y="362"/>
                  </a:lnTo>
                  <a:lnTo>
                    <a:pt x="45800" y="464"/>
                  </a:lnTo>
                  <a:lnTo>
                    <a:pt x="44959" y="594"/>
                  </a:lnTo>
                  <a:lnTo>
                    <a:pt x="44090" y="768"/>
                  </a:lnTo>
                  <a:lnTo>
                    <a:pt x="43192" y="971"/>
                  </a:lnTo>
                  <a:lnTo>
                    <a:pt x="42279" y="1203"/>
                  </a:lnTo>
                  <a:lnTo>
                    <a:pt x="41337" y="1463"/>
                  </a:lnTo>
                  <a:lnTo>
                    <a:pt x="40381" y="1768"/>
                  </a:lnTo>
                  <a:lnTo>
                    <a:pt x="39381" y="2086"/>
                  </a:lnTo>
                  <a:lnTo>
                    <a:pt x="38352" y="2434"/>
                  </a:lnTo>
                  <a:lnTo>
                    <a:pt x="37309" y="2811"/>
                  </a:lnTo>
                  <a:lnTo>
                    <a:pt x="36223" y="3216"/>
                  </a:lnTo>
                  <a:lnTo>
                    <a:pt x="35107" y="3651"/>
                  </a:lnTo>
                  <a:lnTo>
                    <a:pt x="33962" y="4100"/>
                  </a:lnTo>
                  <a:lnTo>
                    <a:pt x="32774" y="4578"/>
                  </a:lnTo>
                  <a:lnTo>
                    <a:pt x="31572" y="5086"/>
                  </a:lnTo>
                  <a:lnTo>
                    <a:pt x="29036" y="6158"/>
                  </a:lnTo>
                  <a:lnTo>
                    <a:pt x="28399" y="6418"/>
                  </a:lnTo>
                  <a:lnTo>
                    <a:pt x="27761" y="6650"/>
                  </a:lnTo>
                  <a:lnTo>
                    <a:pt x="27124" y="6853"/>
                  </a:lnTo>
                  <a:lnTo>
                    <a:pt x="26515" y="7027"/>
                  </a:lnTo>
                  <a:lnTo>
                    <a:pt x="25892" y="7172"/>
                  </a:lnTo>
                  <a:lnTo>
                    <a:pt x="25298" y="7288"/>
                  </a:lnTo>
                  <a:lnTo>
                    <a:pt x="24690" y="7389"/>
                  </a:lnTo>
                  <a:lnTo>
                    <a:pt x="24110" y="7462"/>
                  </a:lnTo>
                  <a:lnTo>
                    <a:pt x="23530" y="7505"/>
                  </a:lnTo>
                  <a:lnTo>
                    <a:pt x="22951" y="7520"/>
                  </a:lnTo>
                  <a:lnTo>
                    <a:pt x="22386" y="7534"/>
                  </a:lnTo>
                  <a:lnTo>
                    <a:pt x="21835" y="7505"/>
                  </a:lnTo>
                  <a:lnTo>
                    <a:pt x="21285" y="7476"/>
                  </a:lnTo>
                  <a:lnTo>
                    <a:pt x="20734" y="7418"/>
                  </a:lnTo>
                  <a:lnTo>
                    <a:pt x="20198" y="7346"/>
                  </a:lnTo>
                  <a:lnTo>
                    <a:pt x="19676" y="7259"/>
                  </a:lnTo>
                  <a:lnTo>
                    <a:pt x="19155" y="7157"/>
                  </a:lnTo>
                  <a:lnTo>
                    <a:pt x="18633" y="7042"/>
                  </a:lnTo>
                  <a:lnTo>
                    <a:pt x="18126" y="6911"/>
                  </a:lnTo>
                  <a:lnTo>
                    <a:pt x="17634" y="6766"/>
                  </a:lnTo>
                  <a:lnTo>
                    <a:pt x="17141" y="6621"/>
                  </a:lnTo>
                  <a:lnTo>
                    <a:pt x="16648" y="6447"/>
                  </a:lnTo>
                  <a:lnTo>
                    <a:pt x="16170" y="6274"/>
                  </a:lnTo>
                  <a:lnTo>
                    <a:pt x="15692" y="6100"/>
                  </a:lnTo>
                  <a:lnTo>
                    <a:pt x="14765" y="5723"/>
                  </a:lnTo>
                  <a:lnTo>
                    <a:pt x="13867" y="5317"/>
                  </a:lnTo>
                  <a:lnTo>
                    <a:pt x="12997" y="4912"/>
                  </a:lnTo>
                  <a:lnTo>
                    <a:pt x="12142" y="4491"/>
                  </a:lnTo>
                  <a:lnTo>
                    <a:pt x="10505" y="3695"/>
                  </a:lnTo>
                  <a:lnTo>
                    <a:pt x="9723" y="3318"/>
                  </a:lnTo>
                  <a:lnTo>
                    <a:pt x="8969" y="2970"/>
                  </a:lnTo>
                  <a:lnTo>
                    <a:pt x="8230" y="2666"/>
                  </a:lnTo>
                  <a:lnTo>
                    <a:pt x="7868" y="2536"/>
                  </a:lnTo>
                  <a:lnTo>
                    <a:pt x="7506" y="2405"/>
                  </a:lnTo>
                  <a:lnTo>
                    <a:pt x="7158" y="2289"/>
                  </a:lnTo>
                  <a:lnTo>
                    <a:pt x="6811" y="2202"/>
                  </a:lnTo>
                  <a:lnTo>
                    <a:pt x="6463" y="2115"/>
                  </a:lnTo>
                  <a:lnTo>
                    <a:pt x="6130" y="2057"/>
                  </a:lnTo>
                  <a:lnTo>
                    <a:pt x="5796" y="2014"/>
                  </a:lnTo>
                  <a:lnTo>
                    <a:pt x="5478" y="1985"/>
                  </a:lnTo>
                  <a:lnTo>
                    <a:pt x="5144" y="1985"/>
                  </a:lnTo>
                  <a:lnTo>
                    <a:pt x="4826" y="1999"/>
                  </a:lnTo>
                  <a:lnTo>
                    <a:pt x="4521" y="2028"/>
                  </a:lnTo>
                  <a:lnTo>
                    <a:pt x="4203" y="2086"/>
                  </a:lnTo>
                  <a:lnTo>
                    <a:pt x="3898" y="2173"/>
                  </a:lnTo>
                  <a:lnTo>
                    <a:pt x="3594" y="2289"/>
                  </a:lnTo>
                  <a:lnTo>
                    <a:pt x="3304" y="2420"/>
                  </a:lnTo>
                  <a:lnTo>
                    <a:pt x="3014" y="2579"/>
                  </a:lnTo>
                  <a:lnTo>
                    <a:pt x="2725" y="2767"/>
                  </a:lnTo>
                  <a:lnTo>
                    <a:pt x="2435" y="2985"/>
                  </a:lnTo>
                  <a:lnTo>
                    <a:pt x="2145" y="3231"/>
                  </a:lnTo>
                  <a:lnTo>
                    <a:pt x="1870" y="3521"/>
                  </a:lnTo>
                  <a:lnTo>
                    <a:pt x="1595" y="3825"/>
                  </a:lnTo>
                  <a:lnTo>
                    <a:pt x="1334" y="4173"/>
                  </a:lnTo>
                  <a:lnTo>
                    <a:pt x="1087" y="4506"/>
                  </a:lnTo>
                  <a:lnTo>
                    <a:pt x="885" y="4825"/>
                  </a:lnTo>
                  <a:lnTo>
                    <a:pt x="696" y="5143"/>
                  </a:lnTo>
                  <a:lnTo>
                    <a:pt x="537" y="5462"/>
                  </a:lnTo>
                  <a:lnTo>
                    <a:pt x="392" y="5767"/>
                  </a:lnTo>
                  <a:lnTo>
                    <a:pt x="276" y="6056"/>
                  </a:lnTo>
                  <a:lnTo>
                    <a:pt x="175" y="6346"/>
                  </a:lnTo>
                  <a:lnTo>
                    <a:pt x="102" y="6636"/>
                  </a:lnTo>
                  <a:lnTo>
                    <a:pt x="59" y="6926"/>
                  </a:lnTo>
                  <a:lnTo>
                    <a:pt x="15" y="7201"/>
                  </a:lnTo>
                  <a:lnTo>
                    <a:pt x="1" y="7462"/>
                  </a:lnTo>
                  <a:lnTo>
                    <a:pt x="1" y="7722"/>
                  </a:lnTo>
                  <a:lnTo>
                    <a:pt x="15" y="7983"/>
                  </a:lnTo>
                  <a:lnTo>
                    <a:pt x="59" y="8230"/>
                  </a:lnTo>
                  <a:lnTo>
                    <a:pt x="117" y="8476"/>
                  </a:lnTo>
                  <a:lnTo>
                    <a:pt x="175" y="8722"/>
                  </a:lnTo>
                  <a:lnTo>
                    <a:pt x="262" y="8954"/>
                  </a:lnTo>
                  <a:lnTo>
                    <a:pt x="363" y="9186"/>
                  </a:lnTo>
                  <a:lnTo>
                    <a:pt x="464" y="9403"/>
                  </a:lnTo>
                  <a:lnTo>
                    <a:pt x="595" y="9620"/>
                  </a:lnTo>
                  <a:lnTo>
                    <a:pt x="725" y="9823"/>
                  </a:lnTo>
                  <a:lnTo>
                    <a:pt x="870" y="10041"/>
                  </a:lnTo>
                  <a:lnTo>
                    <a:pt x="1030" y="10229"/>
                  </a:lnTo>
                  <a:lnTo>
                    <a:pt x="1189" y="10432"/>
                  </a:lnTo>
                  <a:lnTo>
                    <a:pt x="1377" y="10620"/>
                  </a:lnTo>
                  <a:lnTo>
                    <a:pt x="1551" y="10809"/>
                  </a:lnTo>
                  <a:lnTo>
                    <a:pt x="1754" y="10982"/>
                  </a:lnTo>
                  <a:lnTo>
                    <a:pt x="1942" y="11156"/>
                  </a:lnTo>
                  <a:lnTo>
                    <a:pt x="2362" y="11475"/>
                  </a:lnTo>
                  <a:lnTo>
                    <a:pt x="2812" y="11794"/>
                  </a:lnTo>
                  <a:lnTo>
                    <a:pt x="3261" y="12069"/>
                  </a:lnTo>
                  <a:lnTo>
                    <a:pt x="3724" y="12344"/>
                  </a:lnTo>
                  <a:lnTo>
                    <a:pt x="4203" y="12591"/>
                  </a:lnTo>
                  <a:lnTo>
                    <a:pt x="4666" y="12808"/>
                  </a:lnTo>
                  <a:lnTo>
                    <a:pt x="5130" y="13025"/>
                  </a:lnTo>
                  <a:lnTo>
                    <a:pt x="5579" y="13214"/>
                  </a:lnTo>
                  <a:lnTo>
                    <a:pt x="6014" y="13373"/>
                  </a:lnTo>
                  <a:lnTo>
                    <a:pt x="6434" y="13518"/>
                  </a:lnTo>
                  <a:lnTo>
                    <a:pt x="7158" y="13764"/>
                  </a:lnTo>
                  <a:lnTo>
                    <a:pt x="7738" y="13938"/>
                  </a:lnTo>
                  <a:lnTo>
                    <a:pt x="8115" y="14040"/>
                  </a:lnTo>
                  <a:lnTo>
                    <a:pt x="8259" y="14069"/>
                  </a:lnTo>
                  <a:lnTo>
                    <a:pt x="8057" y="14069"/>
                  </a:lnTo>
                  <a:lnTo>
                    <a:pt x="7839" y="14083"/>
                  </a:lnTo>
                  <a:lnTo>
                    <a:pt x="7549" y="14098"/>
                  </a:lnTo>
                  <a:lnTo>
                    <a:pt x="7202" y="14155"/>
                  </a:lnTo>
                  <a:lnTo>
                    <a:pt x="6825" y="14228"/>
                  </a:lnTo>
                  <a:lnTo>
                    <a:pt x="6419" y="14344"/>
                  </a:lnTo>
                  <a:lnTo>
                    <a:pt x="6216" y="14402"/>
                  </a:lnTo>
                  <a:lnTo>
                    <a:pt x="5999" y="14489"/>
                  </a:lnTo>
                  <a:lnTo>
                    <a:pt x="5796" y="14590"/>
                  </a:lnTo>
                  <a:lnTo>
                    <a:pt x="5593" y="14692"/>
                  </a:lnTo>
                  <a:lnTo>
                    <a:pt x="5391" y="14807"/>
                  </a:lnTo>
                  <a:lnTo>
                    <a:pt x="5188" y="14952"/>
                  </a:lnTo>
                  <a:lnTo>
                    <a:pt x="4999" y="15097"/>
                  </a:lnTo>
                  <a:lnTo>
                    <a:pt x="4826" y="15271"/>
                  </a:lnTo>
                  <a:lnTo>
                    <a:pt x="4652" y="15459"/>
                  </a:lnTo>
                  <a:lnTo>
                    <a:pt x="4492" y="15662"/>
                  </a:lnTo>
                  <a:lnTo>
                    <a:pt x="4362" y="15880"/>
                  </a:lnTo>
                  <a:lnTo>
                    <a:pt x="4232" y="16126"/>
                  </a:lnTo>
                  <a:lnTo>
                    <a:pt x="4116" y="16387"/>
                  </a:lnTo>
                  <a:lnTo>
                    <a:pt x="4029" y="16662"/>
                  </a:lnTo>
                  <a:lnTo>
                    <a:pt x="3956" y="16966"/>
                  </a:lnTo>
                  <a:lnTo>
                    <a:pt x="3913" y="17300"/>
                  </a:lnTo>
                  <a:lnTo>
                    <a:pt x="3898" y="17647"/>
                  </a:lnTo>
                  <a:lnTo>
                    <a:pt x="3898" y="18024"/>
                  </a:lnTo>
                  <a:lnTo>
                    <a:pt x="3913" y="18227"/>
                  </a:lnTo>
                  <a:lnTo>
                    <a:pt x="3942" y="18401"/>
                  </a:lnTo>
                  <a:lnTo>
                    <a:pt x="3971" y="18575"/>
                  </a:lnTo>
                  <a:lnTo>
                    <a:pt x="4014" y="18748"/>
                  </a:lnTo>
                  <a:lnTo>
                    <a:pt x="4058" y="18908"/>
                  </a:lnTo>
                  <a:lnTo>
                    <a:pt x="4101" y="19053"/>
                  </a:lnTo>
                  <a:lnTo>
                    <a:pt x="4174" y="19198"/>
                  </a:lnTo>
                  <a:lnTo>
                    <a:pt x="4232" y="19342"/>
                  </a:lnTo>
                  <a:lnTo>
                    <a:pt x="4318" y="19473"/>
                  </a:lnTo>
                  <a:lnTo>
                    <a:pt x="4391" y="19603"/>
                  </a:lnTo>
                  <a:lnTo>
                    <a:pt x="4579" y="19835"/>
                  </a:lnTo>
                  <a:lnTo>
                    <a:pt x="4782" y="20038"/>
                  </a:lnTo>
                  <a:lnTo>
                    <a:pt x="4999" y="20212"/>
                  </a:lnTo>
                  <a:lnTo>
                    <a:pt x="5246" y="20371"/>
                  </a:lnTo>
                  <a:lnTo>
                    <a:pt x="5507" y="20516"/>
                  </a:lnTo>
                  <a:lnTo>
                    <a:pt x="5767" y="20632"/>
                  </a:lnTo>
                  <a:lnTo>
                    <a:pt x="6057" y="20733"/>
                  </a:lnTo>
                  <a:lnTo>
                    <a:pt x="6347" y="20820"/>
                  </a:lnTo>
                  <a:lnTo>
                    <a:pt x="6637" y="20878"/>
                  </a:lnTo>
                  <a:lnTo>
                    <a:pt x="6941" y="20936"/>
                  </a:lnTo>
                  <a:lnTo>
                    <a:pt x="7245" y="20980"/>
                  </a:lnTo>
                  <a:lnTo>
                    <a:pt x="7549" y="20994"/>
                  </a:lnTo>
                  <a:lnTo>
                    <a:pt x="7839" y="21023"/>
                  </a:lnTo>
                  <a:lnTo>
                    <a:pt x="8419" y="21023"/>
                  </a:lnTo>
                  <a:lnTo>
                    <a:pt x="8955" y="20994"/>
                  </a:lnTo>
                  <a:lnTo>
                    <a:pt x="9447" y="20951"/>
                  </a:lnTo>
                  <a:lnTo>
                    <a:pt x="9853" y="20907"/>
                  </a:lnTo>
                  <a:lnTo>
                    <a:pt x="10157" y="20849"/>
                  </a:lnTo>
                  <a:lnTo>
                    <a:pt x="10433" y="20806"/>
                  </a:lnTo>
                  <a:lnTo>
                    <a:pt x="10346" y="21646"/>
                  </a:lnTo>
                  <a:lnTo>
                    <a:pt x="10288" y="22472"/>
                  </a:lnTo>
                  <a:lnTo>
                    <a:pt x="10230" y="23283"/>
                  </a:lnTo>
                  <a:lnTo>
                    <a:pt x="10186" y="24066"/>
                  </a:lnTo>
                  <a:lnTo>
                    <a:pt x="10172" y="24834"/>
                  </a:lnTo>
                  <a:lnTo>
                    <a:pt x="10157" y="25587"/>
                  </a:lnTo>
                  <a:lnTo>
                    <a:pt x="10172" y="26326"/>
                  </a:lnTo>
                  <a:lnTo>
                    <a:pt x="10186" y="27036"/>
                  </a:lnTo>
                  <a:lnTo>
                    <a:pt x="10215" y="27731"/>
                  </a:lnTo>
                  <a:lnTo>
                    <a:pt x="10259" y="28412"/>
                  </a:lnTo>
                  <a:lnTo>
                    <a:pt x="10317" y="29079"/>
                  </a:lnTo>
                  <a:lnTo>
                    <a:pt x="10389" y="29731"/>
                  </a:lnTo>
                  <a:lnTo>
                    <a:pt x="10476" y="30354"/>
                  </a:lnTo>
                  <a:lnTo>
                    <a:pt x="10563" y="30962"/>
                  </a:lnTo>
                  <a:lnTo>
                    <a:pt x="10665" y="31556"/>
                  </a:lnTo>
                  <a:lnTo>
                    <a:pt x="10780" y="32136"/>
                  </a:lnTo>
                  <a:lnTo>
                    <a:pt x="10896" y="32701"/>
                  </a:lnTo>
                  <a:lnTo>
                    <a:pt x="11027" y="33237"/>
                  </a:lnTo>
                  <a:lnTo>
                    <a:pt x="11172" y="33759"/>
                  </a:lnTo>
                  <a:lnTo>
                    <a:pt x="11317" y="34280"/>
                  </a:lnTo>
                  <a:lnTo>
                    <a:pt x="11476" y="34773"/>
                  </a:lnTo>
                  <a:lnTo>
                    <a:pt x="11650" y="35251"/>
                  </a:lnTo>
                  <a:lnTo>
                    <a:pt x="11824" y="35715"/>
                  </a:lnTo>
                  <a:lnTo>
                    <a:pt x="11997" y="36149"/>
                  </a:lnTo>
                  <a:lnTo>
                    <a:pt x="12186" y="36584"/>
                  </a:lnTo>
                  <a:lnTo>
                    <a:pt x="12374" y="37004"/>
                  </a:lnTo>
                  <a:lnTo>
                    <a:pt x="12577" y="37395"/>
                  </a:lnTo>
                  <a:lnTo>
                    <a:pt x="12780" y="37787"/>
                  </a:lnTo>
                  <a:lnTo>
                    <a:pt x="12983" y="38149"/>
                  </a:lnTo>
                  <a:lnTo>
                    <a:pt x="13186" y="38496"/>
                  </a:lnTo>
                  <a:lnTo>
                    <a:pt x="13403" y="38844"/>
                  </a:lnTo>
                  <a:lnTo>
                    <a:pt x="13620" y="39163"/>
                  </a:lnTo>
                  <a:lnTo>
                    <a:pt x="13852" y="39467"/>
                  </a:lnTo>
                  <a:lnTo>
                    <a:pt x="14069" y="39757"/>
                  </a:lnTo>
                  <a:lnTo>
                    <a:pt x="14301" y="40047"/>
                  </a:lnTo>
                  <a:lnTo>
                    <a:pt x="14533" y="40308"/>
                  </a:lnTo>
                  <a:lnTo>
                    <a:pt x="14750" y="40554"/>
                  </a:lnTo>
                  <a:lnTo>
                    <a:pt x="14982" y="40786"/>
                  </a:lnTo>
                  <a:lnTo>
                    <a:pt x="15214" y="41017"/>
                  </a:lnTo>
                  <a:lnTo>
                    <a:pt x="15446" y="41220"/>
                  </a:lnTo>
                  <a:lnTo>
                    <a:pt x="15678" y="41423"/>
                  </a:lnTo>
                  <a:lnTo>
                    <a:pt x="15909" y="41597"/>
                  </a:lnTo>
                  <a:lnTo>
                    <a:pt x="16141" y="41771"/>
                  </a:lnTo>
                  <a:lnTo>
                    <a:pt x="16373" y="41916"/>
                  </a:lnTo>
                  <a:lnTo>
                    <a:pt x="16590" y="42061"/>
                  </a:lnTo>
                  <a:lnTo>
                    <a:pt x="16822" y="42191"/>
                  </a:lnTo>
                  <a:lnTo>
                    <a:pt x="17040" y="42307"/>
                  </a:lnTo>
                  <a:lnTo>
                    <a:pt x="17257" y="42408"/>
                  </a:lnTo>
                  <a:lnTo>
                    <a:pt x="17474" y="42495"/>
                  </a:lnTo>
                  <a:lnTo>
                    <a:pt x="17677" y="42568"/>
                  </a:lnTo>
                  <a:lnTo>
                    <a:pt x="17880" y="42626"/>
                  </a:lnTo>
                  <a:lnTo>
                    <a:pt x="18083" y="42684"/>
                  </a:lnTo>
                  <a:lnTo>
                    <a:pt x="18271" y="42727"/>
                  </a:lnTo>
                  <a:lnTo>
                    <a:pt x="18459" y="42742"/>
                  </a:lnTo>
                  <a:lnTo>
                    <a:pt x="18648" y="42771"/>
                  </a:lnTo>
                  <a:lnTo>
                    <a:pt x="18822" y="42771"/>
                  </a:lnTo>
                  <a:lnTo>
                    <a:pt x="18996" y="42756"/>
                  </a:lnTo>
                  <a:lnTo>
                    <a:pt x="19155" y="42742"/>
                  </a:lnTo>
                  <a:lnTo>
                    <a:pt x="19300" y="42713"/>
                  </a:lnTo>
                  <a:lnTo>
                    <a:pt x="19445" y="42669"/>
                  </a:lnTo>
                  <a:lnTo>
                    <a:pt x="19590" y="42611"/>
                  </a:lnTo>
                  <a:lnTo>
                    <a:pt x="19705" y="42539"/>
                  </a:lnTo>
                  <a:lnTo>
                    <a:pt x="19836" y="42466"/>
                  </a:lnTo>
                  <a:lnTo>
                    <a:pt x="19937" y="42379"/>
                  </a:lnTo>
                  <a:lnTo>
                    <a:pt x="20039" y="42278"/>
                  </a:lnTo>
                  <a:lnTo>
                    <a:pt x="20126" y="42177"/>
                  </a:lnTo>
                  <a:lnTo>
                    <a:pt x="20198" y="42046"/>
                  </a:lnTo>
                  <a:lnTo>
                    <a:pt x="20256" y="41916"/>
                  </a:lnTo>
                  <a:lnTo>
                    <a:pt x="20314" y="41785"/>
                  </a:lnTo>
                  <a:lnTo>
                    <a:pt x="20372" y="41626"/>
                  </a:lnTo>
                  <a:lnTo>
                    <a:pt x="20415" y="41467"/>
                  </a:lnTo>
                  <a:lnTo>
                    <a:pt x="20444" y="41307"/>
                  </a:lnTo>
                  <a:lnTo>
                    <a:pt x="20488" y="40931"/>
                  </a:lnTo>
                  <a:lnTo>
                    <a:pt x="20502" y="40539"/>
                  </a:lnTo>
                  <a:lnTo>
                    <a:pt x="20488" y="40119"/>
                  </a:lnTo>
                  <a:lnTo>
                    <a:pt x="20459" y="39656"/>
                  </a:lnTo>
                  <a:lnTo>
                    <a:pt x="20401" y="39177"/>
                  </a:lnTo>
                  <a:lnTo>
                    <a:pt x="20343" y="38670"/>
                  </a:lnTo>
                  <a:lnTo>
                    <a:pt x="20169" y="37613"/>
                  </a:lnTo>
                  <a:lnTo>
                    <a:pt x="19981" y="36497"/>
                  </a:lnTo>
                  <a:lnTo>
                    <a:pt x="19792" y="35323"/>
                  </a:lnTo>
                  <a:lnTo>
                    <a:pt x="19691" y="34729"/>
                  </a:lnTo>
                  <a:lnTo>
                    <a:pt x="19619" y="34135"/>
                  </a:lnTo>
                  <a:lnTo>
                    <a:pt x="19546" y="33541"/>
                  </a:lnTo>
                  <a:lnTo>
                    <a:pt x="19488" y="32947"/>
                  </a:lnTo>
                  <a:lnTo>
                    <a:pt x="19459" y="32368"/>
                  </a:lnTo>
                  <a:lnTo>
                    <a:pt x="19445" y="31788"/>
                  </a:lnTo>
                  <a:lnTo>
                    <a:pt x="19459" y="31223"/>
                  </a:lnTo>
                  <a:lnTo>
                    <a:pt x="19488" y="30658"/>
                  </a:lnTo>
                  <a:lnTo>
                    <a:pt x="19561" y="30122"/>
                  </a:lnTo>
                  <a:lnTo>
                    <a:pt x="19604" y="29847"/>
                  </a:lnTo>
                  <a:lnTo>
                    <a:pt x="19662" y="29586"/>
                  </a:lnTo>
                  <a:lnTo>
                    <a:pt x="19720" y="29340"/>
                  </a:lnTo>
                  <a:lnTo>
                    <a:pt x="19792" y="29079"/>
                  </a:lnTo>
                  <a:lnTo>
                    <a:pt x="19879" y="28833"/>
                  </a:lnTo>
                  <a:lnTo>
                    <a:pt x="19966" y="28601"/>
                  </a:lnTo>
                  <a:lnTo>
                    <a:pt x="20068" y="28369"/>
                  </a:lnTo>
                  <a:lnTo>
                    <a:pt x="20184" y="28137"/>
                  </a:lnTo>
                  <a:lnTo>
                    <a:pt x="20314" y="27920"/>
                  </a:lnTo>
                  <a:lnTo>
                    <a:pt x="20444" y="27702"/>
                  </a:lnTo>
                  <a:lnTo>
                    <a:pt x="20604" y="27500"/>
                  </a:lnTo>
                  <a:lnTo>
                    <a:pt x="20763" y="27311"/>
                  </a:lnTo>
                  <a:lnTo>
                    <a:pt x="20937" y="27123"/>
                  </a:lnTo>
                  <a:lnTo>
                    <a:pt x="21125" y="26934"/>
                  </a:lnTo>
                  <a:lnTo>
                    <a:pt x="21517" y="26601"/>
                  </a:lnTo>
                  <a:lnTo>
                    <a:pt x="21908" y="26297"/>
                  </a:lnTo>
                  <a:lnTo>
                    <a:pt x="22313" y="26022"/>
                  </a:lnTo>
                  <a:lnTo>
                    <a:pt x="22705" y="25775"/>
                  </a:lnTo>
                  <a:lnTo>
                    <a:pt x="23110" y="25558"/>
                  </a:lnTo>
                  <a:lnTo>
                    <a:pt x="23530" y="25370"/>
                  </a:lnTo>
                  <a:lnTo>
                    <a:pt x="23951" y="25210"/>
                  </a:lnTo>
                  <a:lnTo>
                    <a:pt x="24371" y="25065"/>
                  </a:lnTo>
                  <a:lnTo>
                    <a:pt x="24805" y="24950"/>
                  </a:lnTo>
                  <a:lnTo>
                    <a:pt x="25255" y="24848"/>
                  </a:lnTo>
                  <a:lnTo>
                    <a:pt x="25704" y="24776"/>
                  </a:lnTo>
                  <a:lnTo>
                    <a:pt x="26167" y="24703"/>
                  </a:lnTo>
                  <a:lnTo>
                    <a:pt x="26646" y="24660"/>
                  </a:lnTo>
                  <a:lnTo>
                    <a:pt x="27124" y="24631"/>
                  </a:lnTo>
                  <a:lnTo>
                    <a:pt x="27616" y="24616"/>
                  </a:lnTo>
                  <a:lnTo>
                    <a:pt x="28645" y="24616"/>
                  </a:lnTo>
                  <a:lnTo>
                    <a:pt x="29181" y="24631"/>
                  </a:lnTo>
                  <a:lnTo>
                    <a:pt x="30297" y="24674"/>
                  </a:lnTo>
                  <a:lnTo>
                    <a:pt x="32731" y="24819"/>
                  </a:lnTo>
                  <a:lnTo>
                    <a:pt x="34064" y="24892"/>
                  </a:lnTo>
                  <a:lnTo>
                    <a:pt x="35469" y="24950"/>
                  </a:lnTo>
                  <a:lnTo>
                    <a:pt x="36208" y="24964"/>
                  </a:lnTo>
                  <a:lnTo>
                    <a:pt x="36961" y="24979"/>
                  </a:lnTo>
                  <a:lnTo>
                    <a:pt x="37744" y="24964"/>
                  </a:lnTo>
                  <a:lnTo>
                    <a:pt x="38541" y="24964"/>
                  </a:lnTo>
                  <a:lnTo>
                    <a:pt x="38946" y="24950"/>
                  </a:lnTo>
                  <a:lnTo>
                    <a:pt x="39338" y="24921"/>
                  </a:lnTo>
                  <a:lnTo>
                    <a:pt x="39729" y="24877"/>
                  </a:lnTo>
                  <a:lnTo>
                    <a:pt x="40120" y="24834"/>
                  </a:lnTo>
                  <a:lnTo>
                    <a:pt x="40482" y="24790"/>
                  </a:lnTo>
                  <a:lnTo>
                    <a:pt x="40844" y="24718"/>
                  </a:lnTo>
                  <a:lnTo>
                    <a:pt x="41207" y="24645"/>
                  </a:lnTo>
                  <a:lnTo>
                    <a:pt x="41554" y="24573"/>
                  </a:lnTo>
                  <a:lnTo>
                    <a:pt x="41902" y="24486"/>
                  </a:lnTo>
                  <a:lnTo>
                    <a:pt x="42235" y="24384"/>
                  </a:lnTo>
                  <a:lnTo>
                    <a:pt x="42887" y="24167"/>
                  </a:lnTo>
                  <a:lnTo>
                    <a:pt x="43525" y="23935"/>
                  </a:lnTo>
                  <a:lnTo>
                    <a:pt x="44119" y="23675"/>
                  </a:lnTo>
                  <a:lnTo>
                    <a:pt x="44698" y="23399"/>
                  </a:lnTo>
                  <a:lnTo>
                    <a:pt x="45263" y="23095"/>
                  </a:lnTo>
                  <a:lnTo>
                    <a:pt x="45800" y="22791"/>
                  </a:lnTo>
                  <a:lnTo>
                    <a:pt x="46321" y="22457"/>
                  </a:lnTo>
                  <a:lnTo>
                    <a:pt x="46814" y="22139"/>
                  </a:lnTo>
                  <a:lnTo>
                    <a:pt x="47292" y="21791"/>
                  </a:lnTo>
                  <a:lnTo>
                    <a:pt x="47770" y="21458"/>
                  </a:lnTo>
                  <a:lnTo>
                    <a:pt x="48219" y="21125"/>
                  </a:lnTo>
                  <a:lnTo>
                    <a:pt x="49074" y="20458"/>
                  </a:lnTo>
                  <a:lnTo>
                    <a:pt x="49885" y="19835"/>
                  </a:lnTo>
                  <a:lnTo>
                    <a:pt x="50291" y="19545"/>
                  </a:lnTo>
                  <a:lnTo>
                    <a:pt x="50668" y="19284"/>
                  </a:lnTo>
                  <a:lnTo>
                    <a:pt x="51059" y="19038"/>
                  </a:lnTo>
                  <a:lnTo>
                    <a:pt x="51421" y="18806"/>
                  </a:lnTo>
                  <a:lnTo>
                    <a:pt x="51798" y="18603"/>
                  </a:lnTo>
                  <a:lnTo>
                    <a:pt x="52160" y="18444"/>
                  </a:lnTo>
                  <a:lnTo>
                    <a:pt x="52537" y="18299"/>
                  </a:lnTo>
                  <a:lnTo>
                    <a:pt x="52711" y="18256"/>
                  </a:lnTo>
                  <a:lnTo>
                    <a:pt x="52899" y="18212"/>
                  </a:lnTo>
                  <a:lnTo>
                    <a:pt x="53087" y="18169"/>
                  </a:lnTo>
                  <a:lnTo>
                    <a:pt x="53261" y="18140"/>
                  </a:lnTo>
                  <a:lnTo>
                    <a:pt x="53450" y="18125"/>
                  </a:lnTo>
                  <a:lnTo>
                    <a:pt x="53638" y="18125"/>
                  </a:lnTo>
                  <a:lnTo>
                    <a:pt x="53812" y="18140"/>
                  </a:lnTo>
                  <a:lnTo>
                    <a:pt x="54000" y="18154"/>
                  </a:lnTo>
                  <a:lnTo>
                    <a:pt x="54189" y="18183"/>
                  </a:lnTo>
                  <a:lnTo>
                    <a:pt x="54377" y="18227"/>
                  </a:lnTo>
                  <a:lnTo>
                    <a:pt x="54594" y="18285"/>
                  </a:lnTo>
                  <a:lnTo>
                    <a:pt x="54797" y="18357"/>
                  </a:lnTo>
                  <a:lnTo>
                    <a:pt x="55000" y="18430"/>
                  </a:lnTo>
                  <a:lnTo>
                    <a:pt x="55188" y="18517"/>
                  </a:lnTo>
                  <a:lnTo>
                    <a:pt x="55377" y="18603"/>
                  </a:lnTo>
                  <a:lnTo>
                    <a:pt x="55565" y="18705"/>
                  </a:lnTo>
                  <a:lnTo>
                    <a:pt x="55739" y="18821"/>
                  </a:lnTo>
                  <a:lnTo>
                    <a:pt x="55927" y="18922"/>
                  </a:lnTo>
                  <a:lnTo>
                    <a:pt x="56260" y="19183"/>
                  </a:lnTo>
                  <a:lnTo>
                    <a:pt x="56565" y="19458"/>
                  </a:lnTo>
                  <a:lnTo>
                    <a:pt x="56869" y="19763"/>
                  </a:lnTo>
                  <a:lnTo>
                    <a:pt x="57159" y="20096"/>
                  </a:lnTo>
                  <a:lnTo>
                    <a:pt x="57420" y="20444"/>
                  </a:lnTo>
                  <a:lnTo>
                    <a:pt x="57666" y="20820"/>
                  </a:lnTo>
                  <a:lnTo>
                    <a:pt x="57898" y="21226"/>
                  </a:lnTo>
                  <a:lnTo>
                    <a:pt x="58129" y="21646"/>
                  </a:lnTo>
                  <a:lnTo>
                    <a:pt x="58332" y="22081"/>
                  </a:lnTo>
                  <a:lnTo>
                    <a:pt x="58535" y="22530"/>
                  </a:lnTo>
                  <a:lnTo>
                    <a:pt x="58709" y="23008"/>
                  </a:lnTo>
                  <a:lnTo>
                    <a:pt x="58883" y="23501"/>
                  </a:lnTo>
                  <a:lnTo>
                    <a:pt x="59042" y="24008"/>
                  </a:lnTo>
                  <a:lnTo>
                    <a:pt x="59202" y="24515"/>
                  </a:lnTo>
                  <a:lnTo>
                    <a:pt x="59347" y="25051"/>
                  </a:lnTo>
                  <a:lnTo>
                    <a:pt x="59477" y="25587"/>
                  </a:lnTo>
                  <a:lnTo>
                    <a:pt x="59607" y="26138"/>
                  </a:lnTo>
                  <a:lnTo>
                    <a:pt x="59723" y="26688"/>
                  </a:lnTo>
                  <a:lnTo>
                    <a:pt x="59955" y="27833"/>
                  </a:lnTo>
                  <a:lnTo>
                    <a:pt x="60158" y="28992"/>
                  </a:lnTo>
                  <a:lnTo>
                    <a:pt x="60346" y="30151"/>
                  </a:lnTo>
                  <a:lnTo>
                    <a:pt x="60723" y="32484"/>
                  </a:lnTo>
                  <a:lnTo>
                    <a:pt x="60911" y="33570"/>
                  </a:lnTo>
                  <a:lnTo>
                    <a:pt x="61100" y="34556"/>
                  </a:lnTo>
                  <a:lnTo>
                    <a:pt x="61216" y="35005"/>
                  </a:lnTo>
                  <a:lnTo>
                    <a:pt x="61317" y="35425"/>
                  </a:lnTo>
                  <a:lnTo>
                    <a:pt x="61433" y="35831"/>
                  </a:lnTo>
                  <a:lnTo>
                    <a:pt x="61534" y="36207"/>
                  </a:lnTo>
                  <a:lnTo>
                    <a:pt x="61650" y="36555"/>
                  </a:lnTo>
                  <a:lnTo>
                    <a:pt x="61766" y="36874"/>
                  </a:lnTo>
                  <a:lnTo>
                    <a:pt x="61897" y="37178"/>
                  </a:lnTo>
                  <a:lnTo>
                    <a:pt x="62012" y="37453"/>
                  </a:lnTo>
                  <a:lnTo>
                    <a:pt x="62143" y="37714"/>
                  </a:lnTo>
                  <a:lnTo>
                    <a:pt x="62273" y="37946"/>
                  </a:lnTo>
                  <a:lnTo>
                    <a:pt x="62404" y="38149"/>
                  </a:lnTo>
                  <a:lnTo>
                    <a:pt x="62549" y="38352"/>
                  </a:lnTo>
                  <a:lnTo>
                    <a:pt x="62693" y="38511"/>
                  </a:lnTo>
                  <a:lnTo>
                    <a:pt x="62838" y="38670"/>
                  </a:lnTo>
                  <a:lnTo>
                    <a:pt x="62983" y="38801"/>
                  </a:lnTo>
                  <a:lnTo>
                    <a:pt x="63128" y="38917"/>
                  </a:lnTo>
                  <a:lnTo>
                    <a:pt x="63287" y="39004"/>
                  </a:lnTo>
                  <a:lnTo>
                    <a:pt x="63447" y="39091"/>
                  </a:lnTo>
                  <a:lnTo>
                    <a:pt x="63606" y="39148"/>
                  </a:lnTo>
                  <a:lnTo>
                    <a:pt x="63780" y="39192"/>
                  </a:lnTo>
                  <a:lnTo>
                    <a:pt x="63954" y="39221"/>
                  </a:lnTo>
                  <a:lnTo>
                    <a:pt x="64128" y="39235"/>
                  </a:lnTo>
                  <a:lnTo>
                    <a:pt x="64302" y="39221"/>
                  </a:lnTo>
                  <a:lnTo>
                    <a:pt x="64490" y="39206"/>
                  </a:lnTo>
                  <a:lnTo>
                    <a:pt x="64678" y="39177"/>
                  </a:lnTo>
                  <a:lnTo>
                    <a:pt x="64867" y="39134"/>
                  </a:lnTo>
                  <a:lnTo>
                    <a:pt x="65070" y="39076"/>
                  </a:lnTo>
                  <a:lnTo>
                    <a:pt x="65272" y="39018"/>
                  </a:lnTo>
                  <a:lnTo>
                    <a:pt x="65374" y="38975"/>
                  </a:lnTo>
                  <a:lnTo>
                    <a:pt x="65461" y="38917"/>
                  </a:lnTo>
                  <a:lnTo>
                    <a:pt x="65548" y="38859"/>
                  </a:lnTo>
                  <a:lnTo>
                    <a:pt x="65620" y="38801"/>
                  </a:lnTo>
                  <a:lnTo>
                    <a:pt x="65693" y="38728"/>
                  </a:lnTo>
                  <a:lnTo>
                    <a:pt x="65750" y="38656"/>
                  </a:lnTo>
                  <a:lnTo>
                    <a:pt x="65866" y="38467"/>
                  </a:lnTo>
                  <a:lnTo>
                    <a:pt x="65953" y="38265"/>
                  </a:lnTo>
                  <a:lnTo>
                    <a:pt x="66026" y="38047"/>
                  </a:lnTo>
                  <a:lnTo>
                    <a:pt x="66069" y="37801"/>
                  </a:lnTo>
                  <a:lnTo>
                    <a:pt x="66113" y="37540"/>
                  </a:lnTo>
                  <a:lnTo>
                    <a:pt x="66142" y="37265"/>
                  </a:lnTo>
                  <a:lnTo>
                    <a:pt x="66156" y="36975"/>
                  </a:lnTo>
                  <a:lnTo>
                    <a:pt x="66171" y="36381"/>
                  </a:lnTo>
                  <a:lnTo>
                    <a:pt x="66185" y="35758"/>
                  </a:lnTo>
                  <a:lnTo>
                    <a:pt x="66214" y="35135"/>
                  </a:lnTo>
                  <a:lnTo>
                    <a:pt x="66229" y="34816"/>
                  </a:lnTo>
                  <a:lnTo>
                    <a:pt x="66272" y="34512"/>
                  </a:lnTo>
                  <a:lnTo>
                    <a:pt x="66316" y="34222"/>
                  </a:lnTo>
                  <a:lnTo>
                    <a:pt x="66374" y="33947"/>
                  </a:lnTo>
                  <a:lnTo>
                    <a:pt x="66460" y="33672"/>
                  </a:lnTo>
                  <a:lnTo>
                    <a:pt x="66562" y="33425"/>
                  </a:lnTo>
                  <a:lnTo>
                    <a:pt x="66678" y="33179"/>
                  </a:lnTo>
                  <a:lnTo>
                    <a:pt x="66750" y="33078"/>
                  </a:lnTo>
                  <a:lnTo>
                    <a:pt x="66823" y="32976"/>
                  </a:lnTo>
                  <a:lnTo>
                    <a:pt x="66910" y="32875"/>
                  </a:lnTo>
                  <a:lnTo>
                    <a:pt x="67011" y="32788"/>
                  </a:lnTo>
                  <a:lnTo>
                    <a:pt x="67098" y="32701"/>
                  </a:lnTo>
                  <a:lnTo>
                    <a:pt x="67214" y="32614"/>
                  </a:lnTo>
                  <a:lnTo>
                    <a:pt x="67330" y="32542"/>
                  </a:lnTo>
                  <a:lnTo>
                    <a:pt x="67446" y="32484"/>
                  </a:lnTo>
                  <a:lnTo>
                    <a:pt x="67591" y="32426"/>
                  </a:lnTo>
                  <a:lnTo>
                    <a:pt x="67721" y="32368"/>
                  </a:lnTo>
                  <a:lnTo>
                    <a:pt x="67880" y="32324"/>
                  </a:lnTo>
                  <a:lnTo>
                    <a:pt x="68040" y="32295"/>
                  </a:lnTo>
                  <a:lnTo>
                    <a:pt x="68214" y="32266"/>
                  </a:lnTo>
                  <a:lnTo>
                    <a:pt x="68387" y="32252"/>
                  </a:lnTo>
                  <a:lnTo>
                    <a:pt x="68590" y="32237"/>
                  </a:lnTo>
                  <a:lnTo>
                    <a:pt x="68793" y="32252"/>
                  </a:lnTo>
                  <a:lnTo>
                    <a:pt x="68996" y="32266"/>
                  </a:lnTo>
                  <a:lnTo>
                    <a:pt x="69228" y="32281"/>
                  </a:lnTo>
                  <a:lnTo>
                    <a:pt x="69460" y="32310"/>
                  </a:lnTo>
                  <a:lnTo>
                    <a:pt x="69677" y="32353"/>
                  </a:lnTo>
                  <a:lnTo>
                    <a:pt x="69909" y="32411"/>
                  </a:lnTo>
                  <a:lnTo>
                    <a:pt x="70126" y="32484"/>
                  </a:lnTo>
                  <a:lnTo>
                    <a:pt x="70329" y="32556"/>
                  </a:lnTo>
                  <a:lnTo>
                    <a:pt x="70546" y="32629"/>
                  </a:lnTo>
                  <a:lnTo>
                    <a:pt x="70749" y="32730"/>
                  </a:lnTo>
                  <a:lnTo>
                    <a:pt x="70937" y="32831"/>
                  </a:lnTo>
                  <a:lnTo>
                    <a:pt x="71140" y="32933"/>
                  </a:lnTo>
                  <a:lnTo>
                    <a:pt x="71329" y="33049"/>
                  </a:lnTo>
                  <a:lnTo>
                    <a:pt x="71503" y="33179"/>
                  </a:lnTo>
                  <a:lnTo>
                    <a:pt x="71691" y="33310"/>
                  </a:lnTo>
                  <a:lnTo>
                    <a:pt x="71865" y="33454"/>
                  </a:lnTo>
                  <a:lnTo>
                    <a:pt x="72024" y="33614"/>
                  </a:lnTo>
                  <a:lnTo>
                    <a:pt x="72357" y="33933"/>
                  </a:lnTo>
                  <a:lnTo>
                    <a:pt x="72662" y="34280"/>
                  </a:lnTo>
                  <a:lnTo>
                    <a:pt x="72937" y="34642"/>
                  </a:lnTo>
                  <a:lnTo>
                    <a:pt x="73198" y="35048"/>
                  </a:lnTo>
                  <a:lnTo>
                    <a:pt x="73444" y="35454"/>
                  </a:lnTo>
                  <a:lnTo>
                    <a:pt x="73661" y="35889"/>
                  </a:lnTo>
                  <a:lnTo>
                    <a:pt x="73850" y="36338"/>
                  </a:lnTo>
                  <a:lnTo>
                    <a:pt x="74024" y="36801"/>
                  </a:lnTo>
                  <a:lnTo>
                    <a:pt x="74183" y="37279"/>
                  </a:lnTo>
                  <a:lnTo>
                    <a:pt x="74299" y="37772"/>
                  </a:lnTo>
                  <a:lnTo>
                    <a:pt x="74415" y="38265"/>
                  </a:lnTo>
                  <a:lnTo>
                    <a:pt x="74487" y="38772"/>
                  </a:lnTo>
                  <a:lnTo>
                    <a:pt x="74545" y="39279"/>
                  </a:lnTo>
                  <a:lnTo>
                    <a:pt x="74574" y="39786"/>
                  </a:lnTo>
                  <a:lnTo>
                    <a:pt x="74589" y="40293"/>
                  </a:lnTo>
                  <a:lnTo>
                    <a:pt x="74560" y="40800"/>
                  </a:lnTo>
                  <a:lnTo>
                    <a:pt x="74516" y="41307"/>
                  </a:lnTo>
                  <a:lnTo>
                    <a:pt x="74444" y="41800"/>
                  </a:lnTo>
                  <a:lnTo>
                    <a:pt x="74342" y="42293"/>
                  </a:lnTo>
                  <a:lnTo>
                    <a:pt x="74226" y="42771"/>
                  </a:lnTo>
                  <a:lnTo>
                    <a:pt x="74067" y="43234"/>
                  </a:lnTo>
                  <a:lnTo>
                    <a:pt x="73893" y="43698"/>
                  </a:lnTo>
                  <a:lnTo>
                    <a:pt x="73690" y="44133"/>
                  </a:lnTo>
                  <a:lnTo>
                    <a:pt x="73458" y="44553"/>
                  </a:lnTo>
                  <a:lnTo>
                    <a:pt x="73328" y="44756"/>
                  </a:lnTo>
                  <a:lnTo>
                    <a:pt x="73183" y="44958"/>
                  </a:lnTo>
                  <a:lnTo>
                    <a:pt x="72183" y="46335"/>
                  </a:lnTo>
                  <a:lnTo>
                    <a:pt x="71416" y="47422"/>
                  </a:lnTo>
                  <a:lnTo>
                    <a:pt x="70387" y="48783"/>
                  </a:lnTo>
                  <a:lnTo>
                    <a:pt x="69938" y="49377"/>
                  </a:lnTo>
                  <a:lnTo>
                    <a:pt x="69822" y="49508"/>
                  </a:lnTo>
                  <a:lnTo>
                    <a:pt x="69807" y="49899"/>
                  </a:lnTo>
                  <a:lnTo>
                    <a:pt x="69764" y="50957"/>
                  </a:lnTo>
                  <a:lnTo>
                    <a:pt x="69749" y="51681"/>
                  </a:lnTo>
                  <a:lnTo>
                    <a:pt x="69749" y="52493"/>
                  </a:lnTo>
                  <a:lnTo>
                    <a:pt x="69764" y="53376"/>
                  </a:lnTo>
                  <a:lnTo>
                    <a:pt x="69793" y="54304"/>
                  </a:lnTo>
                  <a:lnTo>
                    <a:pt x="69851" y="55260"/>
                  </a:lnTo>
                  <a:lnTo>
                    <a:pt x="69894" y="55738"/>
                  </a:lnTo>
                  <a:lnTo>
                    <a:pt x="69952" y="56216"/>
                  </a:lnTo>
                  <a:lnTo>
                    <a:pt x="70010" y="56680"/>
                  </a:lnTo>
                  <a:lnTo>
                    <a:pt x="70068" y="57143"/>
                  </a:lnTo>
                  <a:lnTo>
                    <a:pt x="70155" y="57593"/>
                  </a:lnTo>
                  <a:lnTo>
                    <a:pt x="70242" y="58027"/>
                  </a:lnTo>
                  <a:lnTo>
                    <a:pt x="70343" y="58433"/>
                  </a:lnTo>
                  <a:lnTo>
                    <a:pt x="70445" y="58839"/>
                  </a:lnTo>
                  <a:lnTo>
                    <a:pt x="70575" y="59201"/>
                  </a:lnTo>
                  <a:lnTo>
                    <a:pt x="70706" y="59549"/>
                  </a:lnTo>
                  <a:lnTo>
                    <a:pt x="70865" y="59853"/>
                  </a:lnTo>
                  <a:lnTo>
                    <a:pt x="71024" y="60143"/>
                  </a:lnTo>
                  <a:lnTo>
                    <a:pt x="71111" y="60273"/>
                  </a:lnTo>
                  <a:lnTo>
                    <a:pt x="71213" y="60389"/>
                  </a:lnTo>
                  <a:lnTo>
                    <a:pt x="71300" y="60490"/>
                  </a:lnTo>
                  <a:lnTo>
                    <a:pt x="71401" y="60592"/>
                  </a:lnTo>
                  <a:lnTo>
                    <a:pt x="71618" y="60766"/>
                  </a:lnTo>
                  <a:lnTo>
                    <a:pt x="71734" y="60838"/>
                  </a:lnTo>
                  <a:lnTo>
                    <a:pt x="71865" y="60910"/>
                  </a:lnTo>
                  <a:lnTo>
                    <a:pt x="71981" y="60968"/>
                  </a:lnTo>
                  <a:lnTo>
                    <a:pt x="72111" y="61026"/>
                  </a:lnTo>
                  <a:lnTo>
                    <a:pt x="72256" y="61070"/>
                  </a:lnTo>
                  <a:lnTo>
                    <a:pt x="72386" y="61099"/>
                  </a:lnTo>
                  <a:lnTo>
                    <a:pt x="72531" y="61128"/>
                  </a:lnTo>
                  <a:lnTo>
                    <a:pt x="72676" y="61157"/>
                  </a:lnTo>
                  <a:lnTo>
                    <a:pt x="72980" y="61157"/>
                  </a:lnTo>
                  <a:lnTo>
                    <a:pt x="73140" y="61142"/>
                  </a:lnTo>
                  <a:lnTo>
                    <a:pt x="73299" y="61113"/>
                  </a:lnTo>
                  <a:lnTo>
                    <a:pt x="73473" y="61084"/>
                  </a:lnTo>
                  <a:lnTo>
                    <a:pt x="73632" y="61026"/>
                  </a:lnTo>
                  <a:lnTo>
                    <a:pt x="73806" y="60968"/>
                  </a:lnTo>
                  <a:lnTo>
                    <a:pt x="73980" y="60896"/>
                  </a:lnTo>
                  <a:lnTo>
                    <a:pt x="74154" y="60809"/>
                  </a:lnTo>
                  <a:lnTo>
                    <a:pt x="74328" y="60722"/>
                  </a:lnTo>
                  <a:lnTo>
                    <a:pt x="74502" y="60606"/>
                  </a:lnTo>
                  <a:lnTo>
                    <a:pt x="74676" y="60476"/>
                  </a:lnTo>
                  <a:lnTo>
                    <a:pt x="74849" y="60331"/>
                  </a:lnTo>
                  <a:lnTo>
                    <a:pt x="75038" y="60172"/>
                  </a:lnTo>
                  <a:lnTo>
                    <a:pt x="75212" y="59998"/>
                  </a:lnTo>
                  <a:lnTo>
                    <a:pt x="75400" y="59824"/>
                  </a:lnTo>
                  <a:lnTo>
                    <a:pt x="75574" y="59606"/>
                  </a:lnTo>
                  <a:lnTo>
                    <a:pt x="75762" y="59389"/>
                  </a:lnTo>
                  <a:lnTo>
                    <a:pt x="75936" y="59157"/>
                  </a:lnTo>
                  <a:lnTo>
                    <a:pt x="76124" y="58897"/>
                  </a:lnTo>
                  <a:lnTo>
                    <a:pt x="76298" y="58636"/>
                  </a:lnTo>
                  <a:lnTo>
                    <a:pt x="76472" y="58346"/>
                  </a:lnTo>
                  <a:lnTo>
                    <a:pt x="76660" y="58027"/>
                  </a:lnTo>
                  <a:lnTo>
                    <a:pt x="76834" y="57708"/>
                  </a:lnTo>
                  <a:lnTo>
                    <a:pt x="77008" y="57361"/>
                  </a:lnTo>
                  <a:lnTo>
                    <a:pt x="77182" y="56984"/>
                  </a:lnTo>
                  <a:lnTo>
                    <a:pt x="77356" y="56607"/>
                  </a:lnTo>
                  <a:lnTo>
                    <a:pt x="77530" y="56202"/>
                  </a:lnTo>
                  <a:lnTo>
                    <a:pt x="77689" y="55767"/>
                  </a:lnTo>
                  <a:lnTo>
                    <a:pt x="77863" y="55318"/>
                  </a:lnTo>
                  <a:lnTo>
                    <a:pt x="78022" y="54854"/>
                  </a:lnTo>
                  <a:lnTo>
                    <a:pt x="78182" y="54362"/>
                  </a:lnTo>
                  <a:lnTo>
                    <a:pt x="78341" y="53854"/>
                  </a:lnTo>
                  <a:lnTo>
                    <a:pt x="78486" y="53318"/>
                  </a:lnTo>
                  <a:lnTo>
                    <a:pt x="78631" y="52753"/>
                  </a:lnTo>
                  <a:lnTo>
                    <a:pt x="78776" y="52174"/>
                  </a:lnTo>
                  <a:lnTo>
                    <a:pt x="78921" y="51565"/>
                  </a:lnTo>
                  <a:lnTo>
                    <a:pt x="79066" y="50928"/>
                  </a:lnTo>
                  <a:lnTo>
                    <a:pt x="79196" y="50276"/>
                  </a:lnTo>
                  <a:lnTo>
                    <a:pt x="79326" y="49595"/>
                  </a:lnTo>
                  <a:lnTo>
                    <a:pt x="79442" y="48885"/>
                  </a:lnTo>
                  <a:lnTo>
                    <a:pt x="79558" y="48160"/>
                  </a:lnTo>
                  <a:lnTo>
                    <a:pt x="79674" y="47407"/>
                  </a:lnTo>
                  <a:lnTo>
                    <a:pt x="79790" y="46610"/>
                  </a:lnTo>
                  <a:lnTo>
                    <a:pt x="79891" y="45799"/>
                  </a:lnTo>
                  <a:lnTo>
                    <a:pt x="79978" y="44973"/>
                  </a:lnTo>
                  <a:lnTo>
                    <a:pt x="80080" y="44104"/>
                  </a:lnTo>
                  <a:lnTo>
                    <a:pt x="80152" y="43205"/>
                  </a:lnTo>
                  <a:lnTo>
                    <a:pt x="80239" y="42278"/>
                  </a:lnTo>
                  <a:lnTo>
                    <a:pt x="80297" y="41336"/>
                  </a:lnTo>
                  <a:lnTo>
                    <a:pt x="80370" y="40351"/>
                  </a:lnTo>
                  <a:lnTo>
                    <a:pt x="80428" y="39337"/>
                  </a:lnTo>
                  <a:lnTo>
                    <a:pt x="80471" y="38308"/>
                  </a:lnTo>
                  <a:lnTo>
                    <a:pt x="80514" y="37236"/>
                  </a:lnTo>
                  <a:lnTo>
                    <a:pt x="80543" y="36062"/>
                  </a:lnTo>
                  <a:lnTo>
                    <a:pt x="80543" y="34932"/>
                  </a:lnTo>
                  <a:lnTo>
                    <a:pt x="80529" y="33817"/>
                  </a:lnTo>
                  <a:lnTo>
                    <a:pt x="80500" y="32744"/>
                  </a:lnTo>
                  <a:lnTo>
                    <a:pt x="80442" y="31687"/>
                  </a:lnTo>
                  <a:lnTo>
                    <a:pt x="80355" y="30658"/>
                  </a:lnTo>
                  <a:lnTo>
                    <a:pt x="80268" y="29658"/>
                  </a:lnTo>
                  <a:lnTo>
                    <a:pt x="80152" y="28688"/>
                  </a:lnTo>
                  <a:lnTo>
                    <a:pt x="80007" y="27746"/>
                  </a:lnTo>
                  <a:lnTo>
                    <a:pt x="79862" y="26819"/>
                  </a:lnTo>
                  <a:lnTo>
                    <a:pt x="79703" y="25935"/>
                  </a:lnTo>
                  <a:lnTo>
                    <a:pt x="79515" y="25065"/>
                  </a:lnTo>
                  <a:lnTo>
                    <a:pt x="79326" y="24211"/>
                  </a:lnTo>
                  <a:lnTo>
                    <a:pt x="79109" y="23399"/>
                  </a:lnTo>
                  <a:lnTo>
                    <a:pt x="78892" y="22602"/>
                  </a:lnTo>
                  <a:lnTo>
                    <a:pt x="78645" y="21820"/>
                  </a:lnTo>
                  <a:lnTo>
                    <a:pt x="78399" y="21081"/>
                  </a:lnTo>
                  <a:lnTo>
                    <a:pt x="78138" y="20357"/>
                  </a:lnTo>
                  <a:lnTo>
                    <a:pt x="77863" y="19647"/>
                  </a:lnTo>
                  <a:lnTo>
                    <a:pt x="77588" y="18966"/>
                  </a:lnTo>
                  <a:lnTo>
                    <a:pt x="77298" y="18314"/>
                  </a:lnTo>
                  <a:lnTo>
                    <a:pt x="76994" y="17676"/>
                  </a:lnTo>
                  <a:lnTo>
                    <a:pt x="76689" y="17068"/>
                  </a:lnTo>
                  <a:lnTo>
                    <a:pt x="76385" y="16474"/>
                  </a:lnTo>
                  <a:lnTo>
                    <a:pt x="76066" y="15894"/>
                  </a:lnTo>
                  <a:lnTo>
                    <a:pt x="75733" y="15344"/>
                  </a:lnTo>
                  <a:lnTo>
                    <a:pt x="75400" y="14822"/>
                  </a:lnTo>
                  <a:lnTo>
                    <a:pt x="75067" y="14300"/>
                  </a:lnTo>
                  <a:lnTo>
                    <a:pt x="74733" y="13808"/>
                  </a:lnTo>
                  <a:lnTo>
                    <a:pt x="74400" y="13344"/>
                  </a:lnTo>
                  <a:lnTo>
                    <a:pt x="74053" y="12895"/>
                  </a:lnTo>
                  <a:lnTo>
                    <a:pt x="73705" y="12460"/>
                  </a:lnTo>
                  <a:lnTo>
                    <a:pt x="73357" y="12040"/>
                  </a:lnTo>
                  <a:lnTo>
                    <a:pt x="73024" y="11649"/>
                  </a:lnTo>
                  <a:lnTo>
                    <a:pt x="72676" y="11258"/>
                  </a:lnTo>
                  <a:lnTo>
                    <a:pt x="72328" y="10895"/>
                  </a:lnTo>
                  <a:lnTo>
                    <a:pt x="71995" y="10562"/>
                  </a:lnTo>
                  <a:lnTo>
                    <a:pt x="71662" y="10229"/>
                  </a:lnTo>
                  <a:lnTo>
                    <a:pt x="71329" y="9925"/>
                  </a:lnTo>
                  <a:lnTo>
                    <a:pt x="70995" y="9620"/>
                  </a:lnTo>
                  <a:lnTo>
                    <a:pt x="70358" y="9084"/>
                  </a:lnTo>
                  <a:lnTo>
                    <a:pt x="69735" y="8592"/>
                  </a:lnTo>
                  <a:lnTo>
                    <a:pt x="69155" y="8172"/>
                  </a:lnTo>
                  <a:lnTo>
                    <a:pt x="68605" y="7809"/>
                  </a:lnTo>
                  <a:lnTo>
                    <a:pt x="68098" y="7491"/>
                  </a:lnTo>
                  <a:lnTo>
                    <a:pt x="67649" y="7230"/>
                  </a:lnTo>
                  <a:lnTo>
                    <a:pt x="67243" y="7013"/>
                  </a:lnTo>
                  <a:lnTo>
                    <a:pt x="66910" y="6839"/>
                  </a:lnTo>
                  <a:lnTo>
                    <a:pt x="66431" y="6621"/>
                  </a:lnTo>
                  <a:lnTo>
                    <a:pt x="66258" y="6549"/>
                  </a:lnTo>
                  <a:lnTo>
                    <a:pt x="66345" y="6447"/>
                  </a:lnTo>
                  <a:lnTo>
                    <a:pt x="66576" y="6187"/>
                  </a:lnTo>
                  <a:lnTo>
                    <a:pt x="66721" y="5998"/>
                  </a:lnTo>
                  <a:lnTo>
                    <a:pt x="66866" y="5781"/>
                  </a:lnTo>
                  <a:lnTo>
                    <a:pt x="67011" y="5549"/>
                  </a:lnTo>
                  <a:lnTo>
                    <a:pt x="67156" y="5288"/>
                  </a:lnTo>
                  <a:lnTo>
                    <a:pt x="67272" y="5013"/>
                  </a:lnTo>
                  <a:lnTo>
                    <a:pt x="67359" y="4723"/>
                  </a:lnTo>
                  <a:lnTo>
                    <a:pt x="67388" y="4578"/>
                  </a:lnTo>
                  <a:lnTo>
                    <a:pt x="67417" y="4419"/>
                  </a:lnTo>
                  <a:lnTo>
                    <a:pt x="67431" y="4274"/>
                  </a:lnTo>
                  <a:lnTo>
                    <a:pt x="67431" y="4129"/>
                  </a:lnTo>
                  <a:lnTo>
                    <a:pt x="67417" y="3970"/>
                  </a:lnTo>
                  <a:lnTo>
                    <a:pt x="67388" y="3825"/>
                  </a:lnTo>
                  <a:lnTo>
                    <a:pt x="67344" y="3680"/>
                  </a:lnTo>
                  <a:lnTo>
                    <a:pt x="67286" y="3535"/>
                  </a:lnTo>
                  <a:lnTo>
                    <a:pt x="67199" y="3390"/>
                  </a:lnTo>
                  <a:lnTo>
                    <a:pt x="67112" y="3245"/>
                  </a:lnTo>
                  <a:lnTo>
                    <a:pt x="66997" y="3115"/>
                  </a:lnTo>
                  <a:lnTo>
                    <a:pt x="66852" y="2985"/>
                  </a:lnTo>
                  <a:lnTo>
                    <a:pt x="66692" y="2869"/>
                  </a:lnTo>
                  <a:lnTo>
                    <a:pt x="66533" y="2767"/>
                  </a:lnTo>
                  <a:lnTo>
                    <a:pt x="66345" y="2680"/>
                  </a:lnTo>
                  <a:lnTo>
                    <a:pt x="66156" y="2622"/>
                  </a:lnTo>
                  <a:lnTo>
                    <a:pt x="65968" y="2579"/>
                  </a:lnTo>
                  <a:lnTo>
                    <a:pt x="65750" y="2536"/>
                  </a:lnTo>
                  <a:lnTo>
                    <a:pt x="65533" y="2521"/>
                  </a:lnTo>
                  <a:lnTo>
                    <a:pt x="65316" y="2521"/>
                  </a:lnTo>
                  <a:lnTo>
                    <a:pt x="65099" y="2536"/>
                  </a:lnTo>
                  <a:lnTo>
                    <a:pt x="64867" y="2550"/>
                  </a:lnTo>
                  <a:lnTo>
                    <a:pt x="64635" y="2579"/>
                  </a:lnTo>
                  <a:lnTo>
                    <a:pt x="64403" y="2622"/>
                  </a:lnTo>
                  <a:lnTo>
                    <a:pt x="63939" y="2724"/>
                  </a:lnTo>
                  <a:lnTo>
                    <a:pt x="63490" y="2854"/>
                  </a:lnTo>
                  <a:lnTo>
                    <a:pt x="63056" y="2999"/>
                  </a:lnTo>
                  <a:lnTo>
                    <a:pt x="62650" y="3159"/>
                  </a:lnTo>
                  <a:lnTo>
                    <a:pt x="62273" y="3318"/>
                  </a:lnTo>
                  <a:lnTo>
                    <a:pt x="61954" y="3463"/>
                  </a:lnTo>
                  <a:lnTo>
                    <a:pt x="61476" y="3680"/>
                  </a:lnTo>
                  <a:lnTo>
                    <a:pt x="61317" y="3782"/>
                  </a:lnTo>
                  <a:lnTo>
                    <a:pt x="61302" y="3622"/>
                  </a:lnTo>
                  <a:lnTo>
                    <a:pt x="61245" y="3216"/>
                  </a:lnTo>
                  <a:lnTo>
                    <a:pt x="61201" y="2941"/>
                  </a:lnTo>
                  <a:lnTo>
                    <a:pt x="61129" y="2637"/>
                  </a:lnTo>
                  <a:lnTo>
                    <a:pt x="61042" y="2304"/>
                  </a:lnTo>
                  <a:lnTo>
                    <a:pt x="60940" y="1970"/>
                  </a:lnTo>
                  <a:lnTo>
                    <a:pt x="60810" y="1623"/>
                  </a:lnTo>
                  <a:lnTo>
                    <a:pt x="60636" y="1289"/>
                  </a:lnTo>
                  <a:lnTo>
                    <a:pt x="60549" y="1130"/>
                  </a:lnTo>
                  <a:lnTo>
                    <a:pt x="60448" y="971"/>
                  </a:lnTo>
                  <a:lnTo>
                    <a:pt x="60346" y="826"/>
                  </a:lnTo>
                  <a:lnTo>
                    <a:pt x="60230" y="681"/>
                  </a:lnTo>
                  <a:lnTo>
                    <a:pt x="60100" y="551"/>
                  </a:lnTo>
                  <a:lnTo>
                    <a:pt x="59955" y="435"/>
                  </a:lnTo>
                  <a:lnTo>
                    <a:pt x="59810" y="333"/>
                  </a:lnTo>
                  <a:lnTo>
                    <a:pt x="59665" y="232"/>
                  </a:lnTo>
                  <a:lnTo>
                    <a:pt x="59491" y="159"/>
                  </a:lnTo>
                  <a:lnTo>
                    <a:pt x="59318" y="87"/>
                  </a:lnTo>
                  <a:lnTo>
                    <a:pt x="59129" y="43"/>
                  </a:lnTo>
                  <a:lnTo>
                    <a:pt x="58941" y="14"/>
                  </a:lnTo>
                  <a:lnTo>
                    <a:pt x="58738" y="0"/>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3" name="Google Shape;1821;p37">
              <a:extLst>
                <a:ext uri="{FF2B5EF4-FFF2-40B4-BE49-F238E27FC236}">
                  <a16:creationId xmlns:a16="http://schemas.microsoft.com/office/drawing/2014/main" id="{D628FB8A-A3E5-1271-AD82-E264F9488ADD}"/>
                </a:ext>
              </a:extLst>
            </p:cNvPr>
            <p:cNvSpPr/>
            <p:nvPr/>
          </p:nvSpPr>
          <p:spPr>
            <a:xfrm>
              <a:off x="2931075" y="1091125"/>
              <a:ext cx="179325" cy="119200"/>
            </a:xfrm>
            <a:custGeom>
              <a:avLst/>
              <a:gdLst/>
              <a:ahLst/>
              <a:cxnLst/>
              <a:rect l="l" t="t" r="r" b="b"/>
              <a:pathLst>
                <a:path w="7173" h="4768" extrusionOk="0">
                  <a:moveTo>
                    <a:pt x="3840" y="1"/>
                  </a:moveTo>
                  <a:lnTo>
                    <a:pt x="3521" y="30"/>
                  </a:lnTo>
                  <a:lnTo>
                    <a:pt x="3202" y="88"/>
                  </a:lnTo>
                  <a:lnTo>
                    <a:pt x="2898" y="160"/>
                  </a:lnTo>
                  <a:lnTo>
                    <a:pt x="2594" y="262"/>
                  </a:lnTo>
                  <a:lnTo>
                    <a:pt x="2318" y="378"/>
                  </a:lnTo>
                  <a:lnTo>
                    <a:pt x="2043" y="522"/>
                  </a:lnTo>
                  <a:lnTo>
                    <a:pt x="1768" y="682"/>
                  </a:lnTo>
                  <a:lnTo>
                    <a:pt x="1522" y="856"/>
                  </a:lnTo>
                  <a:lnTo>
                    <a:pt x="1290" y="1059"/>
                  </a:lnTo>
                  <a:lnTo>
                    <a:pt x="1072" y="1261"/>
                  </a:lnTo>
                  <a:lnTo>
                    <a:pt x="870" y="1493"/>
                  </a:lnTo>
                  <a:lnTo>
                    <a:pt x="681" y="1740"/>
                  </a:lnTo>
                  <a:lnTo>
                    <a:pt x="522" y="2000"/>
                  </a:lnTo>
                  <a:lnTo>
                    <a:pt x="362" y="2276"/>
                  </a:lnTo>
                  <a:lnTo>
                    <a:pt x="247" y="2565"/>
                  </a:lnTo>
                  <a:lnTo>
                    <a:pt x="131" y="2855"/>
                  </a:lnTo>
                  <a:lnTo>
                    <a:pt x="44" y="3174"/>
                  </a:lnTo>
                  <a:lnTo>
                    <a:pt x="15" y="3290"/>
                  </a:lnTo>
                  <a:lnTo>
                    <a:pt x="15" y="3391"/>
                  </a:lnTo>
                  <a:lnTo>
                    <a:pt x="0" y="3507"/>
                  </a:lnTo>
                  <a:lnTo>
                    <a:pt x="15" y="3623"/>
                  </a:lnTo>
                  <a:lnTo>
                    <a:pt x="29" y="3724"/>
                  </a:lnTo>
                  <a:lnTo>
                    <a:pt x="44" y="3826"/>
                  </a:lnTo>
                  <a:lnTo>
                    <a:pt x="116" y="4014"/>
                  </a:lnTo>
                  <a:lnTo>
                    <a:pt x="218" y="4188"/>
                  </a:lnTo>
                  <a:lnTo>
                    <a:pt x="333" y="4347"/>
                  </a:lnTo>
                  <a:lnTo>
                    <a:pt x="478" y="4478"/>
                  </a:lnTo>
                  <a:lnTo>
                    <a:pt x="652" y="4594"/>
                  </a:lnTo>
                  <a:lnTo>
                    <a:pt x="826" y="4681"/>
                  </a:lnTo>
                  <a:lnTo>
                    <a:pt x="1014" y="4739"/>
                  </a:lnTo>
                  <a:lnTo>
                    <a:pt x="1203" y="4768"/>
                  </a:lnTo>
                  <a:lnTo>
                    <a:pt x="1406" y="4768"/>
                  </a:lnTo>
                  <a:lnTo>
                    <a:pt x="1608" y="4739"/>
                  </a:lnTo>
                  <a:lnTo>
                    <a:pt x="1710" y="4710"/>
                  </a:lnTo>
                  <a:lnTo>
                    <a:pt x="1811" y="4666"/>
                  </a:lnTo>
                  <a:lnTo>
                    <a:pt x="1898" y="4608"/>
                  </a:lnTo>
                  <a:lnTo>
                    <a:pt x="2000" y="4550"/>
                  </a:lnTo>
                  <a:lnTo>
                    <a:pt x="2087" y="4492"/>
                  </a:lnTo>
                  <a:lnTo>
                    <a:pt x="2174" y="4405"/>
                  </a:lnTo>
                  <a:lnTo>
                    <a:pt x="2536" y="4087"/>
                  </a:lnTo>
                  <a:lnTo>
                    <a:pt x="2724" y="3942"/>
                  </a:lnTo>
                  <a:lnTo>
                    <a:pt x="2912" y="3797"/>
                  </a:lnTo>
                  <a:lnTo>
                    <a:pt x="3115" y="3681"/>
                  </a:lnTo>
                  <a:lnTo>
                    <a:pt x="3318" y="3580"/>
                  </a:lnTo>
                  <a:lnTo>
                    <a:pt x="3521" y="3522"/>
                  </a:lnTo>
                  <a:lnTo>
                    <a:pt x="3637" y="3493"/>
                  </a:lnTo>
                  <a:lnTo>
                    <a:pt x="3854" y="3493"/>
                  </a:lnTo>
                  <a:lnTo>
                    <a:pt x="3970" y="3507"/>
                  </a:lnTo>
                  <a:lnTo>
                    <a:pt x="4187" y="3551"/>
                  </a:lnTo>
                  <a:lnTo>
                    <a:pt x="4419" y="3638"/>
                  </a:lnTo>
                  <a:lnTo>
                    <a:pt x="4637" y="3724"/>
                  </a:lnTo>
                  <a:lnTo>
                    <a:pt x="4810" y="3768"/>
                  </a:lnTo>
                  <a:lnTo>
                    <a:pt x="4970" y="3797"/>
                  </a:lnTo>
                  <a:lnTo>
                    <a:pt x="5129" y="3811"/>
                  </a:lnTo>
                  <a:lnTo>
                    <a:pt x="5303" y="3826"/>
                  </a:lnTo>
                  <a:lnTo>
                    <a:pt x="5636" y="3840"/>
                  </a:lnTo>
                  <a:lnTo>
                    <a:pt x="5984" y="3855"/>
                  </a:lnTo>
                  <a:lnTo>
                    <a:pt x="6129" y="3855"/>
                  </a:lnTo>
                  <a:lnTo>
                    <a:pt x="6274" y="3840"/>
                  </a:lnTo>
                  <a:lnTo>
                    <a:pt x="6404" y="3811"/>
                  </a:lnTo>
                  <a:lnTo>
                    <a:pt x="6520" y="3753"/>
                  </a:lnTo>
                  <a:lnTo>
                    <a:pt x="6636" y="3681"/>
                  </a:lnTo>
                  <a:lnTo>
                    <a:pt x="6737" y="3594"/>
                  </a:lnTo>
                  <a:lnTo>
                    <a:pt x="6839" y="3493"/>
                  </a:lnTo>
                  <a:lnTo>
                    <a:pt x="6926" y="3391"/>
                  </a:lnTo>
                  <a:lnTo>
                    <a:pt x="6998" y="3275"/>
                  </a:lnTo>
                  <a:lnTo>
                    <a:pt x="7056" y="3145"/>
                  </a:lnTo>
                  <a:lnTo>
                    <a:pt x="7100" y="3015"/>
                  </a:lnTo>
                  <a:lnTo>
                    <a:pt x="7143" y="2870"/>
                  </a:lnTo>
                  <a:lnTo>
                    <a:pt x="7158" y="2739"/>
                  </a:lnTo>
                  <a:lnTo>
                    <a:pt x="7172" y="2609"/>
                  </a:lnTo>
                  <a:lnTo>
                    <a:pt x="7158" y="2464"/>
                  </a:lnTo>
                  <a:lnTo>
                    <a:pt x="7143" y="2334"/>
                  </a:lnTo>
                  <a:lnTo>
                    <a:pt x="7056" y="2029"/>
                  </a:lnTo>
                  <a:lnTo>
                    <a:pt x="6940" y="1740"/>
                  </a:lnTo>
                  <a:lnTo>
                    <a:pt x="6795" y="1479"/>
                  </a:lnTo>
                  <a:lnTo>
                    <a:pt x="6636" y="1232"/>
                  </a:lnTo>
                  <a:lnTo>
                    <a:pt x="6462" y="1001"/>
                  </a:lnTo>
                  <a:lnTo>
                    <a:pt x="6259" y="812"/>
                  </a:lnTo>
                  <a:lnTo>
                    <a:pt x="6042" y="624"/>
                  </a:lnTo>
                  <a:lnTo>
                    <a:pt x="5810" y="465"/>
                  </a:lnTo>
                  <a:lnTo>
                    <a:pt x="5564" y="334"/>
                  </a:lnTo>
                  <a:lnTo>
                    <a:pt x="5303" y="218"/>
                  </a:lnTo>
                  <a:lnTo>
                    <a:pt x="5028" y="131"/>
                  </a:lnTo>
                  <a:lnTo>
                    <a:pt x="4738" y="59"/>
                  </a:lnTo>
                  <a:lnTo>
                    <a:pt x="4448" y="15"/>
                  </a:lnTo>
                  <a:lnTo>
                    <a:pt x="4144"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4" name="Google Shape;1822;p37">
              <a:extLst>
                <a:ext uri="{FF2B5EF4-FFF2-40B4-BE49-F238E27FC236}">
                  <a16:creationId xmlns:a16="http://schemas.microsoft.com/office/drawing/2014/main" id="{D7130422-5F53-B6BA-71B1-2C1F29C6AE33}"/>
                </a:ext>
              </a:extLst>
            </p:cNvPr>
            <p:cNvSpPr/>
            <p:nvPr/>
          </p:nvSpPr>
          <p:spPr>
            <a:xfrm>
              <a:off x="3379125" y="1002750"/>
              <a:ext cx="239450" cy="133675"/>
            </a:xfrm>
            <a:custGeom>
              <a:avLst/>
              <a:gdLst/>
              <a:ahLst/>
              <a:cxnLst/>
              <a:rect l="l" t="t" r="r" b="b"/>
              <a:pathLst>
                <a:path w="9578" h="5347" extrusionOk="0">
                  <a:moveTo>
                    <a:pt x="5014" y="1"/>
                  </a:moveTo>
                  <a:lnTo>
                    <a:pt x="4767" y="15"/>
                  </a:lnTo>
                  <a:lnTo>
                    <a:pt x="4521" y="44"/>
                  </a:lnTo>
                  <a:lnTo>
                    <a:pt x="4275" y="88"/>
                  </a:lnTo>
                  <a:lnTo>
                    <a:pt x="3826" y="189"/>
                  </a:lnTo>
                  <a:lnTo>
                    <a:pt x="3406" y="319"/>
                  </a:lnTo>
                  <a:lnTo>
                    <a:pt x="2985" y="479"/>
                  </a:lnTo>
                  <a:lnTo>
                    <a:pt x="2580" y="667"/>
                  </a:lnTo>
                  <a:lnTo>
                    <a:pt x="2189" y="870"/>
                  </a:lnTo>
                  <a:lnTo>
                    <a:pt x="1812" y="1102"/>
                  </a:lnTo>
                  <a:lnTo>
                    <a:pt x="1435" y="1363"/>
                  </a:lnTo>
                  <a:lnTo>
                    <a:pt x="1073" y="1652"/>
                  </a:lnTo>
                  <a:lnTo>
                    <a:pt x="942" y="1768"/>
                  </a:lnTo>
                  <a:lnTo>
                    <a:pt x="812" y="1913"/>
                  </a:lnTo>
                  <a:lnTo>
                    <a:pt x="682" y="2073"/>
                  </a:lnTo>
                  <a:lnTo>
                    <a:pt x="551" y="2232"/>
                  </a:lnTo>
                  <a:lnTo>
                    <a:pt x="435" y="2420"/>
                  </a:lnTo>
                  <a:lnTo>
                    <a:pt x="334" y="2594"/>
                  </a:lnTo>
                  <a:lnTo>
                    <a:pt x="233" y="2797"/>
                  </a:lnTo>
                  <a:lnTo>
                    <a:pt x="160" y="3000"/>
                  </a:lnTo>
                  <a:lnTo>
                    <a:pt x="88" y="3203"/>
                  </a:lnTo>
                  <a:lnTo>
                    <a:pt x="44" y="3405"/>
                  </a:lnTo>
                  <a:lnTo>
                    <a:pt x="1" y="3608"/>
                  </a:lnTo>
                  <a:lnTo>
                    <a:pt x="1" y="3811"/>
                  </a:lnTo>
                  <a:lnTo>
                    <a:pt x="15" y="4000"/>
                  </a:lnTo>
                  <a:lnTo>
                    <a:pt x="44" y="4202"/>
                  </a:lnTo>
                  <a:lnTo>
                    <a:pt x="102" y="4376"/>
                  </a:lnTo>
                  <a:lnTo>
                    <a:pt x="204" y="4550"/>
                  </a:lnTo>
                  <a:lnTo>
                    <a:pt x="290" y="4680"/>
                  </a:lnTo>
                  <a:lnTo>
                    <a:pt x="392" y="4782"/>
                  </a:lnTo>
                  <a:lnTo>
                    <a:pt x="508" y="4869"/>
                  </a:lnTo>
                  <a:lnTo>
                    <a:pt x="638" y="4927"/>
                  </a:lnTo>
                  <a:lnTo>
                    <a:pt x="769" y="4956"/>
                  </a:lnTo>
                  <a:lnTo>
                    <a:pt x="914" y="4985"/>
                  </a:lnTo>
                  <a:lnTo>
                    <a:pt x="1058" y="4985"/>
                  </a:lnTo>
                  <a:lnTo>
                    <a:pt x="1218" y="4970"/>
                  </a:lnTo>
                  <a:lnTo>
                    <a:pt x="1319" y="4941"/>
                  </a:lnTo>
                  <a:lnTo>
                    <a:pt x="1421" y="4912"/>
                  </a:lnTo>
                  <a:lnTo>
                    <a:pt x="1594" y="4840"/>
                  </a:lnTo>
                  <a:lnTo>
                    <a:pt x="1783" y="4738"/>
                  </a:lnTo>
                  <a:lnTo>
                    <a:pt x="1957" y="4608"/>
                  </a:lnTo>
                  <a:lnTo>
                    <a:pt x="2304" y="4347"/>
                  </a:lnTo>
                  <a:lnTo>
                    <a:pt x="2478" y="4231"/>
                  </a:lnTo>
                  <a:lnTo>
                    <a:pt x="2652" y="4130"/>
                  </a:lnTo>
                  <a:lnTo>
                    <a:pt x="3014" y="3927"/>
                  </a:lnTo>
                  <a:lnTo>
                    <a:pt x="3391" y="3739"/>
                  </a:lnTo>
                  <a:lnTo>
                    <a:pt x="3579" y="3666"/>
                  </a:lnTo>
                  <a:lnTo>
                    <a:pt x="3768" y="3608"/>
                  </a:lnTo>
                  <a:lnTo>
                    <a:pt x="3971" y="3550"/>
                  </a:lnTo>
                  <a:lnTo>
                    <a:pt x="4188" y="3521"/>
                  </a:lnTo>
                  <a:lnTo>
                    <a:pt x="4434" y="3492"/>
                  </a:lnTo>
                  <a:lnTo>
                    <a:pt x="4666" y="3492"/>
                  </a:lnTo>
                  <a:lnTo>
                    <a:pt x="4883" y="3507"/>
                  </a:lnTo>
                  <a:lnTo>
                    <a:pt x="5086" y="3550"/>
                  </a:lnTo>
                  <a:lnTo>
                    <a:pt x="5275" y="3594"/>
                  </a:lnTo>
                  <a:lnTo>
                    <a:pt x="5448" y="3666"/>
                  </a:lnTo>
                  <a:lnTo>
                    <a:pt x="5608" y="3739"/>
                  </a:lnTo>
                  <a:lnTo>
                    <a:pt x="5767" y="3840"/>
                  </a:lnTo>
                  <a:lnTo>
                    <a:pt x="5912" y="3942"/>
                  </a:lnTo>
                  <a:lnTo>
                    <a:pt x="6057" y="4057"/>
                  </a:lnTo>
                  <a:lnTo>
                    <a:pt x="6347" y="4318"/>
                  </a:lnTo>
                  <a:lnTo>
                    <a:pt x="6984" y="4927"/>
                  </a:lnTo>
                  <a:lnTo>
                    <a:pt x="7144" y="5057"/>
                  </a:lnTo>
                  <a:lnTo>
                    <a:pt x="7303" y="5159"/>
                  </a:lnTo>
                  <a:lnTo>
                    <a:pt x="7477" y="5246"/>
                  </a:lnTo>
                  <a:lnTo>
                    <a:pt x="7665" y="5304"/>
                  </a:lnTo>
                  <a:lnTo>
                    <a:pt x="7854" y="5332"/>
                  </a:lnTo>
                  <a:lnTo>
                    <a:pt x="8042" y="5347"/>
                  </a:lnTo>
                  <a:lnTo>
                    <a:pt x="8230" y="5332"/>
                  </a:lnTo>
                  <a:lnTo>
                    <a:pt x="8404" y="5304"/>
                  </a:lnTo>
                  <a:lnTo>
                    <a:pt x="8578" y="5246"/>
                  </a:lnTo>
                  <a:lnTo>
                    <a:pt x="8752" y="5159"/>
                  </a:lnTo>
                  <a:lnTo>
                    <a:pt x="8911" y="5072"/>
                  </a:lnTo>
                  <a:lnTo>
                    <a:pt x="9056" y="4956"/>
                  </a:lnTo>
                  <a:lnTo>
                    <a:pt x="9187" y="4811"/>
                  </a:lnTo>
                  <a:lnTo>
                    <a:pt x="9302" y="4652"/>
                  </a:lnTo>
                  <a:lnTo>
                    <a:pt x="9389" y="4478"/>
                  </a:lnTo>
                  <a:lnTo>
                    <a:pt x="9447" y="4275"/>
                  </a:lnTo>
                  <a:lnTo>
                    <a:pt x="9520" y="3985"/>
                  </a:lnTo>
                  <a:lnTo>
                    <a:pt x="9563" y="3710"/>
                  </a:lnTo>
                  <a:lnTo>
                    <a:pt x="9578" y="3449"/>
                  </a:lnTo>
                  <a:lnTo>
                    <a:pt x="9563" y="3188"/>
                  </a:lnTo>
                  <a:lnTo>
                    <a:pt x="9549" y="2942"/>
                  </a:lnTo>
                  <a:lnTo>
                    <a:pt x="9491" y="2710"/>
                  </a:lnTo>
                  <a:lnTo>
                    <a:pt x="9433" y="2478"/>
                  </a:lnTo>
                  <a:lnTo>
                    <a:pt x="9346" y="2261"/>
                  </a:lnTo>
                  <a:lnTo>
                    <a:pt x="9244" y="2044"/>
                  </a:lnTo>
                  <a:lnTo>
                    <a:pt x="9129" y="1841"/>
                  </a:lnTo>
                  <a:lnTo>
                    <a:pt x="8998" y="1652"/>
                  </a:lnTo>
                  <a:lnTo>
                    <a:pt x="8853" y="1464"/>
                  </a:lnTo>
                  <a:lnTo>
                    <a:pt x="8679" y="1305"/>
                  </a:lnTo>
                  <a:lnTo>
                    <a:pt x="8506" y="1131"/>
                  </a:lnTo>
                  <a:lnTo>
                    <a:pt x="8317" y="986"/>
                  </a:lnTo>
                  <a:lnTo>
                    <a:pt x="8129" y="841"/>
                  </a:lnTo>
                  <a:lnTo>
                    <a:pt x="7926" y="711"/>
                  </a:lnTo>
                  <a:lnTo>
                    <a:pt x="7709" y="595"/>
                  </a:lnTo>
                  <a:lnTo>
                    <a:pt x="7477" y="479"/>
                  </a:lnTo>
                  <a:lnTo>
                    <a:pt x="7245" y="392"/>
                  </a:lnTo>
                  <a:lnTo>
                    <a:pt x="7013" y="305"/>
                  </a:lnTo>
                  <a:lnTo>
                    <a:pt x="6767" y="218"/>
                  </a:lnTo>
                  <a:lnTo>
                    <a:pt x="6521" y="160"/>
                  </a:lnTo>
                  <a:lnTo>
                    <a:pt x="6274" y="102"/>
                  </a:lnTo>
                  <a:lnTo>
                    <a:pt x="6028" y="59"/>
                  </a:lnTo>
                  <a:lnTo>
                    <a:pt x="5767" y="30"/>
                  </a:lnTo>
                  <a:lnTo>
                    <a:pt x="5521"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5" name="Google Shape;1823;p37">
              <a:extLst>
                <a:ext uri="{FF2B5EF4-FFF2-40B4-BE49-F238E27FC236}">
                  <a16:creationId xmlns:a16="http://schemas.microsoft.com/office/drawing/2014/main" id="{CA89BA9E-7F8B-40ED-0ED6-14E9B587902A}"/>
                </a:ext>
              </a:extLst>
            </p:cNvPr>
            <p:cNvSpPr/>
            <p:nvPr/>
          </p:nvSpPr>
          <p:spPr>
            <a:xfrm>
              <a:off x="2968375" y="1316075"/>
              <a:ext cx="199600" cy="113400"/>
            </a:xfrm>
            <a:custGeom>
              <a:avLst/>
              <a:gdLst/>
              <a:ahLst/>
              <a:cxnLst/>
              <a:rect l="l" t="t" r="r" b="b"/>
              <a:pathLst>
                <a:path w="7984" h="4536" extrusionOk="0">
                  <a:moveTo>
                    <a:pt x="3739" y="0"/>
                  </a:moveTo>
                  <a:lnTo>
                    <a:pt x="3405" y="15"/>
                  </a:lnTo>
                  <a:lnTo>
                    <a:pt x="3029" y="44"/>
                  </a:lnTo>
                  <a:lnTo>
                    <a:pt x="2666" y="116"/>
                  </a:lnTo>
                  <a:lnTo>
                    <a:pt x="2319" y="218"/>
                  </a:lnTo>
                  <a:lnTo>
                    <a:pt x="1985" y="348"/>
                  </a:lnTo>
                  <a:lnTo>
                    <a:pt x="1681" y="493"/>
                  </a:lnTo>
                  <a:lnTo>
                    <a:pt x="1406" y="681"/>
                  </a:lnTo>
                  <a:lnTo>
                    <a:pt x="1145" y="899"/>
                  </a:lnTo>
                  <a:lnTo>
                    <a:pt x="899" y="1130"/>
                  </a:lnTo>
                  <a:lnTo>
                    <a:pt x="696" y="1377"/>
                  </a:lnTo>
                  <a:lnTo>
                    <a:pt x="508" y="1652"/>
                  </a:lnTo>
                  <a:lnTo>
                    <a:pt x="348" y="1956"/>
                  </a:lnTo>
                  <a:lnTo>
                    <a:pt x="218" y="2275"/>
                  </a:lnTo>
                  <a:lnTo>
                    <a:pt x="116" y="2608"/>
                  </a:lnTo>
                  <a:lnTo>
                    <a:pt x="44" y="2956"/>
                  </a:lnTo>
                  <a:lnTo>
                    <a:pt x="1" y="3318"/>
                  </a:lnTo>
                  <a:lnTo>
                    <a:pt x="1" y="3695"/>
                  </a:lnTo>
                  <a:lnTo>
                    <a:pt x="15" y="3869"/>
                  </a:lnTo>
                  <a:lnTo>
                    <a:pt x="73" y="4028"/>
                  </a:lnTo>
                  <a:lnTo>
                    <a:pt x="145" y="4159"/>
                  </a:lnTo>
                  <a:lnTo>
                    <a:pt x="232" y="4275"/>
                  </a:lnTo>
                  <a:lnTo>
                    <a:pt x="348" y="4361"/>
                  </a:lnTo>
                  <a:lnTo>
                    <a:pt x="479" y="4434"/>
                  </a:lnTo>
                  <a:lnTo>
                    <a:pt x="609" y="4492"/>
                  </a:lnTo>
                  <a:lnTo>
                    <a:pt x="754" y="4521"/>
                  </a:lnTo>
                  <a:lnTo>
                    <a:pt x="884" y="4535"/>
                  </a:lnTo>
                  <a:lnTo>
                    <a:pt x="1029" y="4521"/>
                  </a:lnTo>
                  <a:lnTo>
                    <a:pt x="1174" y="4477"/>
                  </a:lnTo>
                  <a:lnTo>
                    <a:pt x="1305" y="4419"/>
                  </a:lnTo>
                  <a:lnTo>
                    <a:pt x="1420" y="4332"/>
                  </a:lnTo>
                  <a:lnTo>
                    <a:pt x="1522" y="4231"/>
                  </a:lnTo>
                  <a:lnTo>
                    <a:pt x="1609" y="4086"/>
                  </a:lnTo>
                  <a:lnTo>
                    <a:pt x="1667" y="3927"/>
                  </a:lnTo>
                  <a:lnTo>
                    <a:pt x="1739" y="3738"/>
                  </a:lnTo>
                  <a:lnTo>
                    <a:pt x="1797" y="3565"/>
                  </a:lnTo>
                  <a:lnTo>
                    <a:pt x="1884" y="3391"/>
                  </a:lnTo>
                  <a:lnTo>
                    <a:pt x="1971" y="3231"/>
                  </a:lnTo>
                  <a:lnTo>
                    <a:pt x="2072" y="3086"/>
                  </a:lnTo>
                  <a:lnTo>
                    <a:pt x="2174" y="2942"/>
                  </a:lnTo>
                  <a:lnTo>
                    <a:pt x="2290" y="2811"/>
                  </a:lnTo>
                  <a:lnTo>
                    <a:pt x="2420" y="2710"/>
                  </a:lnTo>
                  <a:lnTo>
                    <a:pt x="2551" y="2608"/>
                  </a:lnTo>
                  <a:lnTo>
                    <a:pt x="2695" y="2521"/>
                  </a:lnTo>
                  <a:lnTo>
                    <a:pt x="2855" y="2449"/>
                  </a:lnTo>
                  <a:lnTo>
                    <a:pt x="3014" y="2405"/>
                  </a:lnTo>
                  <a:lnTo>
                    <a:pt x="3188" y="2362"/>
                  </a:lnTo>
                  <a:lnTo>
                    <a:pt x="3376" y="2348"/>
                  </a:lnTo>
                  <a:lnTo>
                    <a:pt x="3565" y="2348"/>
                  </a:lnTo>
                  <a:lnTo>
                    <a:pt x="3782" y="2377"/>
                  </a:lnTo>
                  <a:lnTo>
                    <a:pt x="3970" y="2405"/>
                  </a:lnTo>
                  <a:lnTo>
                    <a:pt x="4173" y="2463"/>
                  </a:lnTo>
                  <a:lnTo>
                    <a:pt x="4362" y="2521"/>
                  </a:lnTo>
                  <a:lnTo>
                    <a:pt x="4550" y="2608"/>
                  </a:lnTo>
                  <a:lnTo>
                    <a:pt x="4724" y="2681"/>
                  </a:lnTo>
                  <a:lnTo>
                    <a:pt x="4898" y="2782"/>
                  </a:lnTo>
                  <a:lnTo>
                    <a:pt x="5245" y="2985"/>
                  </a:lnTo>
                  <a:lnTo>
                    <a:pt x="5579" y="3202"/>
                  </a:lnTo>
                  <a:lnTo>
                    <a:pt x="5897" y="3434"/>
                  </a:lnTo>
                  <a:lnTo>
                    <a:pt x="6231" y="3666"/>
                  </a:lnTo>
                  <a:lnTo>
                    <a:pt x="6564" y="3883"/>
                  </a:lnTo>
                  <a:lnTo>
                    <a:pt x="6723" y="3956"/>
                  </a:lnTo>
                  <a:lnTo>
                    <a:pt x="6854" y="3999"/>
                  </a:lnTo>
                  <a:lnTo>
                    <a:pt x="6999" y="4028"/>
                  </a:lnTo>
                  <a:lnTo>
                    <a:pt x="7129" y="4014"/>
                  </a:lnTo>
                  <a:lnTo>
                    <a:pt x="7259" y="3999"/>
                  </a:lnTo>
                  <a:lnTo>
                    <a:pt x="7390" y="3956"/>
                  </a:lnTo>
                  <a:lnTo>
                    <a:pt x="7506" y="3883"/>
                  </a:lnTo>
                  <a:lnTo>
                    <a:pt x="7607" y="3811"/>
                  </a:lnTo>
                  <a:lnTo>
                    <a:pt x="7709" y="3724"/>
                  </a:lnTo>
                  <a:lnTo>
                    <a:pt x="7781" y="3608"/>
                  </a:lnTo>
                  <a:lnTo>
                    <a:pt x="7853" y="3492"/>
                  </a:lnTo>
                  <a:lnTo>
                    <a:pt x="7911" y="3362"/>
                  </a:lnTo>
                  <a:lnTo>
                    <a:pt x="7955" y="3231"/>
                  </a:lnTo>
                  <a:lnTo>
                    <a:pt x="7969" y="3101"/>
                  </a:lnTo>
                  <a:lnTo>
                    <a:pt x="7984" y="2956"/>
                  </a:lnTo>
                  <a:lnTo>
                    <a:pt x="7969" y="2811"/>
                  </a:lnTo>
                  <a:lnTo>
                    <a:pt x="7926" y="2623"/>
                  </a:lnTo>
                  <a:lnTo>
                    <a:pt x="7882" y="2449"/>
                  </a:lnTo>
                  <a:lnTo>
                    <a:pt x="7824" y="2275"/>
                  </a:lnTo>
                  <a:lnTo>
                    <a:pt x="7752" y="2101"/>
                  </a:lnTo>
                  <a:lnTo>
                    <a:pt x="7680" y="1956"/>
                  </a:lnTo>
                  <a:lnTo>
                    <a:pt x="7578" y="1797"/>
                  </a:lnTo>
                  <a:lnTo>
                    <a:pt x="7477" y="1652"/>
                  </a:lnTo>
                  <a:lnTo>
                    <a:pt x="7375" y="1507"/>
                  </a:lnTo>
                  <a:lnTo>
                    <a:pt x="7259" y="1377"/>
                  </a:lnTo>
                  <a:lnTo>
                    <a:pt x="7129" y="1246"/>
                  </a:lnTo>
                  <a:lnTo>
                    <a:pt x="6999" y="1130"/>
                  </a:lnTo>
                  <a:lnTo>
                    <a:pt x="6854" y="1015"/>
                  </a:lnTo>
                  <a:lnTo>
                    <a:pt x="6549" y="812"/>
                  </a:lnTo>
                  <a:lnTo>
                    <a:pt x="6231" y="623"/>
                  </a:lnTo>
                  <a:lnTo>
                    <a:pt x="5897" y="464"/>
                  </a:lnTo>
                  <a:lnTo>
                    <a:pt x="5550" y="334"/>
                  </a:lnTo>
                  <a:lnTo>
                    <a:pt x="5187" y="218"/>
                  </a:lnTo>
                  <a:lnTo>
                    <a:pt x="4825" y="131"/>
                  </a:lnTo>
                  <a:lnTo>
                    <a:pt x="4463" y="58"/>
                  </a:lnTo>
                  <a:lnTo>
                    <a:pt x="4101" y="15"/>
                  </a:lnTo>
                  <a:lnTo>
                    <a:pt x="3739" y="0"/>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6" name="Google Shape;1824;p37">
              <a:extLst>
                <a:ext uri="{FF2B5EF4-FFF2-40B4-BE49-F238E27FC236}">
                  <a16:creationId xmlns:a16="http://schemas.microsoft.com/office/drawing/2014/main" id="{BA8BDA06-EA3C-FFEF-A215-39B7A61D6411}"/>
                </a:ext>
              </a:extLst>
            </p:cNvPr>
            <p:cNvSpPr/>
            <p:nvPr/>
          </p:nvSpPr>
          <p:spPr>
            <a:xfrm>
              <a:off x="3429850" y="1253775"/>
              <a:ext cx="197775" cy="121725"/>
            </a:xfrm>
            <a:custGeom>
              <a:avLst/>
              <a:gdLst/>
              <a:ahLst/>
              <a:cxnLst/>
              <a:rect l="l" t="t" r="r" b="b"/>
              <a:pathLst>
                <a:path w="7911" h="4869" extrusionOk="0">
                  <a:moveTo>
                    <a:pt x="3869" y="0"/>
                  </a:moveTo>
                  <a:lnTo>
                    <a:pt x="3477" y="15"/>
                  </a:lnTo>
                  <a:lnTo>
                    <a:pt x="3086" y="58"/>
                  </a:lnTo>
                  <a:lnTo>
                    <a:pt x="2710" y="145"/>
                  </a:lnTo>
                  <a:lnTo>
                    <a:pt x="2347" y="247"/>
                  </a:lnTo>
                  <a:lnTo>
                    <a:pt x="1985" y="377"/>
                  </a:lnTo>
                  <a:lnTo>
                    <a:pt x="1826" y="464"/>
                  </a:lnTo>
                  <a:lnTo>
                    <a:pt x="1652" y="551"/>
                  </a:lnTo>
                  <a:lnTo>
                    <a:pt x="1492" y="638"/>
                  </a:lnTo>
                  <a:lnTo>
                    <a:pt x="1348" y="739"/>
                  </a:lnTo>
                  <a:lnTo>
                    <a:pt x="1188" y="841"/>
                  </a:lnTo>
                  <a:lnTo>
                    <a:pt x="1058" y="957"/>
                  </a:lnTo>
                  <a:lnTo>
                    <a:pt x="913" y="1087"/>
                  </a:lnTo>
                  <a:lnTo>
                    <a:pt x="797" y="1217"/>
                  </a:lnTo>
                  <a:lnTo>
                    <a:pt x="667" y="1348"/>
                  </a:lnTo>
                  <a:lnTo>
                    <a:pt x="565" y="1493"/>
                  </a:lnTo>
                  <a:lnTo>
                    <a:pt x="464" y="1652"/>
                  </a:lnTo>
                  <a:lnTo>
                    <a:pt x="362" y="1797"/>
                  </a:lnTo>
                  <a:lnTo>
                    <a:pt x="275" y="1971"/>
                  </a:lnTo>
                  <a:lnTo>
                    <a:pt x="203" y="2145"/>
                  </a:lnTo>
                  <a:lnTo>
                    <a:pt x="145" y="2318"/>
                  </a:lnTo>
                  <a:lnTo>
                    <a:pt x="87" y="2507"/>
                  </a:lnTo>
                  <a:lnTo>
                    <a:pt x="58" y="2695"/>
                  </a:lnTo>
                  <a:lnTo>
                    <a:pt x="29" y="2898"/>
                  </a:lnTo>
                  <a:lnTo>
                    <a:pt x="0" y="3115"/>
                  </a:lnTo>
                  <a:lnTo>
                    <a:pt x="0" y="3318"/>
                  </a:lnTo>
                  <a:lnTo>
                    <a:pt x="15" y="3550"/>
                  </a:lnTo>
                  <a:lnTo>
                    <a:pt x="29" y="3782"/>
                  </a:lnTo>
                  <a:lnTo>
                    <a:pt x="73" y="4014"/>
                  </a:lnTo>
                  <a:lnTo>
                    <a:pt x="116" y="4260"/>
                  </a:lnTo>
                  <a:lnTo>
                    <a:pt x="160" y="4390"/>
                  </a:lnTo>
                  <a:lnTo>
                    <a:pt x="232" y="4521"/>
                  </a:lnTo>
                  <a:lnTo>
                    <a:pt x="319" y="4622"/>
                  </a:lnTo>
                  <a:lnTo>
                    <a:pt x="435" y="4709"/>
                  </a:lnTo>
                  <a:lnTo>
                    <a:pt x="551" y="4782"/>
                  </a:lnTo>
                  <a:lnTo>
                    <a:pt x="681" y="4825"/>
                  </a:lnTo>
                  <a:lnTo>
                    <a:pt x="811" y="4854"/>
                  </a:lnTo>
                  <a:lnTo>
                    <a:pt x="942" y="4869"/>
                  </a:lnTo>
                  <a:lnTo>
                    <a:pt x="1087" y="4854"/>
                  </a:lnTo>
                  <a:lnTo>
                    <a:pt x="1217" y="4825"/>
                  </a:lnTo>
                  <a:lnTo>
                    <a:pt x="1348" y="4782"/>
                  </a:lnTo>
                  <a:lnTo>
                    <a:pt x="1463" y="4709"/>
                  </a:lnTo>
                  <a:lnTo>
                    <a:pt x="1565" y="4622"/>
                  </a:lnTo>
                  <a:lnTo>
                    <a:pt x="1652" y="4521"/>
                  </a:lnTo>
                  <a:lnTo>
                    <a:pt x="1710" y="4405"/>
                  </a:lnTo>
                  <a:lnTo>
                    <a:pt x="1753" y="4260"/>
                  </a:lnTo>
                  <a:lnTo>
                    <a:pt x="1811" y="4043"/>
                  </a:lnTo>
                  <a:lnTo>
                    <a:pt x="1869" y="3840"/>
                  </a:lnTo>
                  <a:lnTo>
                    <a:pt x="1927" y="3651"/>
                  </a:lnTo>
                  <a:lnTo>
                    <a:pt x="2000" y="3463"/>
                  </a:lnTo>
                  <a:lnTo>
                    <a:pt x="2087" y="3304"/>
                  </a:lnTo>
                  <a:lnTo>
                    <a:pt x="2173" y="3144"/>
                  </a:lnTo>
                  <a:lnTo>
                    <a:pt x="2275" y="2999"/>
                  </a:lnTo>
                  <a:lnTo>
                    <a:pt x="2391" y="2855"/>
                  </a:lnTo>
                  <a:lnTo>
                    <a:pt x="2507" y="2739"/>
                  </a:lnTo>
                  <a:lnTo>
                    <a:pt x="2652" y="2637"/>
                  </a:lnTo>
                  <a:lnTo>
                    <a:pt x="2796" y="2550"/>
                  </a:lnTo>
                  <a:lnTo>
                    <a:pt x="2970" y="2478"/>
                  </a:lnTo>
                  <a:lnTo>
                    <a:pt x="3144" y="2420"/>
                  </a:lnTo>
                  <a:lnTo>
                    <a:pt x="3333" y="2376"/>
                  </a:lnTo>
                  <a:lnTo>
                    <a:pt x="3535" y="2347"/>
                  </a:lnTo>
                  <a:lnTo>
                    <a:pt x="3767" y="2347"/>
                  </a:lnTo>
                  <a:lnTo>
                    <a:pt x="3985" y="2362"/>
                  </a:lnTo>
                  <a:lnTo>
                    <a:pt x="4202" y="2376"/>
                  </a:lnTo>
                  <a:lnTo>
                    <a:pt x="4405" y="2420"/>
                  </a:lnTo>
                  <a:lnTo>
                    <a:pt x="4608" y="2478"/>
                  </a:lnTo>
                  <a:lnTo>
                    <a:pt x="4796" y="2550"/>
                  </a:lnTo>
                  <a:lnTo>
                    <a:pt x="4984" y="2623"/>
                  </a:lnTo>
                  <a:lnTo>
                    <a:pt x="5173" y="2724"/>
                  </a:lnTo>
                  <a:lnTo>
                    <a:pt x="5346" y="2826"/>
                  </a:lnTo>
                  <a:lnTo>
                    <a:pt x="5506" y="2927"/>
                  </a:lnTo>
                  <a:lnTo>
                    <a:pt x="5665" y="3057"/>
                  </a:lnTo>
                  <a:lnTo>
                    <a:pt x="5984" y="3318"/>
                  </a:lnTo>
                  <a:lnTo>
                    <a:pt x="6288" y="3622"/>
                  </a:lnTo>
                  <a:lnTo>
                    <a:pt x="6592" y="3941"/>
                  </a:lnTo>
                  <a:lnTo>
                    <a:pt x="6679" y="4014"/>
                  </a:lnTo>
                  <a:lnTo>
                    <a:pt x="6781" y="4086"/>
                  </a:lnTo>
                  <a:lnTo>
                    <a:pt x="6882" y="4130"/>
                  </a:lnTo>
                  <a:lnTo>
                    <a:pt x="6984" y="4159"/>
                  </a:lnTo>
                  <a:lnTo>
                    <a:pt x="7215" y="4159"/>
                  </a:lnTo>
                  <a:lnTo>
                    <a:pt x="7317" y="4130"/>
                  </a:lnTo>
                  <a:lnTo>
                    <a:pt x="7433" y="4101"/>
                  </a:lnTo>
                  <a:lnTo>
                    <a:pt x="7534" y="4043"/>
                  </a:lnTo>
                  <a:lnTo>
                    <a:pt x="7621" y="3985"/>
                  </a:lnTo>
                  <a:lnTo>
                    <a:pt x="7708" y="3912"/>
                  </a:lnTo>
                  <a:lnTo>
                    <a:pt x="7781" y="3825"/>
                  </a:lnTo>
                  <a:lnTo>
                    <a:pt x="7839" y="3724"/>
                  </a:lnTo>
                  <a:lnTo>
                    <a:pt x="7882" y="3622"/>
                  </a:lnTo>
                  <a:lnTo>
                    <a:pt x="7911" y="3507"/>
                  </a:lnTo>
                  <a:lnTo>
                    <a:pt x="7911" y="3391"/>
                  </a:lnTo>
                  <a:lnTo>
                    <a:pt x="7896" y="3159"/>
                  </a:lnTo>
                  <a:lnTo>
                    <a:pt x="7867" y="2942"/>
                  </a:lnTo>
                  <a:lnTo>
                    <a:pt x="7824" y="2739"/>
                  </a:lnTo>
                  <a:lnTo>
                    <a:pt x="7781" y="2536"/>
                  </a:lnTo>
                  <a:lnTo>
                    <a:pt x="7708" y="2333"/>
                  </a:lnTo>
                  <a:lnTo>
                    <a:pt x="7636" y="2159"/>
                  </a:lnTo>
                  <a:lnTo>
                    <a:pt x="7563" y="1971"/>
                  </a:lnTo>
                  <a:lnTo>
                    <a:pt x="7462" y="1797"/>
                  </a:lnTo>
                  <a:lnTo>
                    <a:pt x="7360" y="1638"/>
                  </a:lnTo>
                  <a:lnTo>
                    <a:pt x="7259" y="1493"/>
                  </a:lnTo>
                  <a:lnTo>
                    <a:pt x="7129" y="1333"/>
                  </a:lnTo>
                  <a:lnTo>
                    <a:pt x="7013" y="1203"/>
                  </a:lnTo>
                  <a:lnTo>
                    <a:pt x="6868" y="1072"/>
                  </a:lnTo>
                  <a:lnTo>
                    <a:pt x="6737" y="942"/>
                  </a:lnTo>
                  <a:lnTo>
                    <a:pt x="6578" y="826"/>
                  </a:lnTo>
                  <a:lnTo>
                    <a:pt x="6433" y="725"/>
                  </a:lnTo>
                  <a:lnTo>
                    <a:pt x="6274" y="623"/>
                  </a:lnTo>
                  <a:lnTo>
                    <a:pt x="6100" y="522"/>
                  </a:lnTo>
                  <a:lnTo>
                    <a:pt x="5940" y="435"/>
                  </a:lnTo>
                  <a:lnTo>
                    <a:pt x="5767" y="363"/>
                  </a:lnTo>
                  <a:lnTo>
                    <a:pt x="5404" y="232"/>
                  </a:lnTo>
                  <a:lnTo>
                    <a:pt x="5028" y="131"/>
                  </a:lnTo>
                  <a:lnTo>
                    <a:pt x="4651" y="58"/>
                  </a:lnTo>
                  <a:lnTo>
                    <a:pt x="4260" y="15"/>
                  </a:lnTo>
                  <a:lnTo>
                    <a:pt x="3869" y="0"/>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7" name="Google Shape;1825;p37">
              <a:extLst>
                <a:ext uri="{FF2B5EF4-FFF2-40B4-BE49-F238E27FC236}">
                  <a16:creationId xmlns:a16="http://schemas.microsoft.com/office/drawing/2014/main" id="{F93F0AC8-44AA-0EE9-1739-582F7938F4BF}"/>
                </a:ext>
              </a:extLst>
            </p:cNvPr>
            <p:cNvSpPr/>
            <p:nvPr/>
          </p:nvSpPr>
          <p:spPr>
            <a:xfrm>
              <a:off x="3217225" y="1427625"/>
              <a:ext cx="137650" cy="152175"/>
            </a:xfrm>
            <a:custGeom>
              <a:avLst/>
              <a:gdLst/>
              <a:ahLst/>
              <a:cxnLst/>
              <a:rect l="l" t="t" r="r" b="b"/>
              <a:pathLst>
                <a:path w="5506" h="6087" extrusionOk="0">
                  <a:moveTo>
                    <a:pt x="1956" y="1"/>
                  </a:moveTo>
                  <a:lnTo>
                    <a:pt x="1797" y="15"/>
                  </a:lnTo>
                  <a:lnTo>
                    <a:pt x="1637" y="44"/>
                  </a:lnTo>
                  <a:lnTo>
                    <a:pt x="1493" y="88"/>
                  </a:lnTo>
                  <a:lnTo>
                    <a:pt x="1348" y="146"/>
                  </a:lnTo>
                  <a:lnTo>
                    <a:pt x="1188" y="218"/>
                  </a:lnTo>
                  <a:lnTo>
                    <a:pt x="1058" y="305"/>
                  </a:lnTo>
                  <a:lnTo>
                    <a:pt x="913" y="407"/>
                  </a:lnTo>
                  <a:lnTo>
                    <a:pt x="783" y="522"/>
                  </a:lnTo>
                  <a:lnTo>
                    <a:pt x="667" y="653"/>
                  </a:lnTo>
                  <a:lnTo>
                    <a:pt x="551" y="783"/>
                  </a:lnTo>
                  <a:lnTo>
                    <a:pt x="464" y="928"/>
                  </a:lnTo>
                  <a:lnTo>
                    <a:pt x="362" y="1073"/>
                  </a:lnTo>
                  <a:lnTo>
                    <a:pt x="290" y="1232"/>
                  </a:lnTo>
                  <a:lnTo>
                    <a:pt x="232" y="1392"/>
                  </a:lnTo>
                  <a:lnTo>
                    <a:pt x="174" y="1551"/>
                  </a:lnTo>
                  <a:lnTo>
                    <a:pt x="116" y="1725"/>
                  </a:lnTo>
                  <a:lnTo>
                    <a:pt x="73" y="1884"/>
                  </a:lnTo>
                  <a:lnTo>
                    <a:pt x="44" y="2058"/>
                  </a:lnTo>
                  <a:lnTo>
                    <a:pt x="15" y="2406"/>
                  </a:lnTo>
                  <a:lnTo>
                    <a:pt x="0" y="2754"/>
                  </a:lnTo>
                  <a:lnTo>
                    <a:pt x="15" y="3101"/>
                  </a:lnTo>
                  <a:lnTo>
                    <a:pt x="44" y="3290"/>
                  </a:lnTo>
                  <a:lnTo>
                    <a:pt x="73" y="3493"/>
                  </a:lnTo>
                  <a:lnTo>
                    <a:pt x="116" y="3681"/>
                  </a:lnTo>
                  <a:lnTo>
                    <a:pt x="160" y="3869"/>
                  </a:lnTo>
                  <a:lnTo>
                    <a:pt x="218" y="4043"/>
                  </a:lnTo>
                  <a:lnTo>
                    <a:pt x="290" y="4232"/>
                  </a:lnTo>
                  <a:lnTo>
                    <a:pt x="362" y="4405"/>
                  </a:lnTo>
                  <a:lnTo>
                    <a:pt x="449" y="4579"/>
                  </a:lnTo>
                  <a:lnTo>
                    <a:pt x="536" y="4739"/>
                  </a:lnTo>
                  <a:lnTo>
                    <a:pt x="638" y="4898"/>
                  </a:lnTo>
                  <a:lnTo>
                    <a:pt x="754" y="5043"/>
                  </a:lnTo>
                  <a:lnTo>
                    <a:pt x="870" y="5202"/>
                  </a:lnTo>
                  <a:lnTo>
                    <a:pt x="1014" y="5333"/>
                  </a:lnTo>
                  <a:lnTo>
                    <a:pt x="1145" y="5463"/>
                  </a:lnTo>
                  <a:lnTo>
                    <a:pt x="1304" y="5594"/>
                  </a:lnTo>
                  <a:lnTo>
                    <a:pt x="1464" y="5709"/>
                  </a:lnTo>
                  <a:lnTo>
                    <a:pt x="1695" y="5840"/>
                  </a:lnTo>
                  <a:lnTo>
                    <a:pt x="1927" y="5941"/>
                  </a:lnTo>
                  <a:lnTo>
                    <a:pt x="2159" y="6014"/>
                  </a:lnTo>
                  <a:lnTo>
                    <a:pt x="2391" y="6057"/>
                  </a:lnTo>
                  <a:lnTo>
                    <a:pt x="2637" y="6086"/>
                  </a:lnTo>
                  <a:lnTo>
                    <a:pt x="2884" y="6086"/>
                  </a:lnTo>
                  <a:lnTo>
                    <a:pt x="3115" y="6072"/>
                  </a:lnTo>
                  <a:lnTo>
                    <a:pt x="3362" y="6028"/>
                  </a:lnTo>
                  <a:lnTo>
                    <a:pt x="3608" y="5970"/>
                  </a:lnTo>
                  <a:lnTo>
                    <a:pt x="3840" y="5898"/>
                  </a:lnTo>
                  <a:lnTo>
                    <a:pt x="4072" y="5811"/>
                  </a:lnTo>
                  <a:lnTo>
                    <a:pt x="4303" y="5709"/>
                  </a:lnTo>
                  <a:lnTo>
                    <a:pt x="4521" y="5594"/>
                  </a:lnTo>
                  <a:lnTo>
                    <a:pt x="4738" y="5478"/>
                  </a:lnTo>
                  <a:lnTo>
                    <a:pt x="4955" y="5347"/>
                  </a:lnTo>
                  <a:lnTo>
                    <a:pt x="5158" y="5202"/>
                  </a:lnTo>
                  <a:lnTo>
                    <a:pt x="5289" y="5101"/>
                  </a:lnTo>
                  <a:lnTo>
                    <a:pt x="5390" y="4985"/>
                  </a:lnTo>
                  <a:lnTo>
                    <a:pt x="5448" y="4855"/>
                  </a:lnTo>
                  <a:lnTo>
                    <a:pt x="5491" y="4724"/>
                  </a:lnTo>
                  <a:lnTo>
                    <a:pt x="5506" y="4608"/>
                  </a:lnTo>
                  <a:lnTo>
                    <a:pt x="5491" y="4478"/>
                  </a:lnTo>
                  <a:lnTo>
                    <a:pt x="5463" y="4362"/>
                  </a:lnTo>
                  <a:lnTo>
                    <a:pt x="5405" y="4246"/>
                  </a:lnTo>
                  <a:lnTo>
                    <a:pt x="5332" y="4145"/>
                  </a:lnTo>
                  <a:lnTo>
                    <a:pt x="5231" y="4043"/>
                  </a:lnTo>
                  <a:lnTo>
                    <a:pt x="5129" y="3971"/>
                  </a:lnTo>
                  <a:lnTo>
                    <a:pt x="5013" y="3913"/>
                  </a:lnTo>
                  <a:lnTo>
                    <a:pt x="4868" y="3884"/>
                  </a:lnTo>
                  <a:lnTo>
                    <a:pt x="4738" y="3884"/>
                  </a:lnTo>
                  <a:lnTo>
                    <a:pt x="4579" y="3898"/>
                  </a:lnTo>
                  <a:lnTo>
                    <a:pt x="4419" y="3956"/>
                  </a:lnTo>
                  <a:lnTo>
                    <a:pt x="4130" y="4072"/>
                  </a:lnTo>
                  <a:lnTo>
                    <a:pt x="3840" y="4159"/>
                  </a:lnTo>
                  <a:lnTo>
                    <a:pt x="3536" y="4232"/>
                  </a:lnTo>
                  <a:lnTo>
                    <a:pt x="3376" y="4246"/>
                  </a:lnTo>
                  <a:lnTo>
                    <a:pt x="3217" y="4261"/>
                  </a:lnTo>
                  <a:lnTo>
                    <a:pt x="2956" y="4261"/>
                  </a:lnTo>
                  <a:lnTo>
                    <a:pt x="2695" y="4246"/>
                  </a:lnTo>
                  <a:lnTo>
                    <a:pt x="2753" y="4246"/>
                  </a:lnTo>
                  <a:lnTo>
                    <a:pt x="2695" y="4232"/>
                  </a:lnTo>
                  <a:lnTo>
                    <a:pt x="2565" y="4217"/>
                  </a:lnTo>
                  <a:lnTo>
                    <a:pt x="2507" y="4203"/>
                  </a:lnTo>
                  <a:lnTo>
                    <a:pt x="2463" y="4174"/>
                  </a:lnTo>
                  <a:lnTo>
                    <a:pt x="2318" y="4087"/>
                  </a:lnTo>
                  <a:lnTo>
                    <a:pt x="2203" y="4000"/>
                  </a:lnTo>
                  <a:lnTo>
                    <a:pt x="2116" y="3898"/>
                  </a:lnTo>
                  <a:lnTo>
                    <a:pt x="2043" y="3811"/>
                  </a:lnTo>
                  <a:lnTo>
                    <a:pt x="1942" y="3623"/>
                  </a:lnTo>
                  <a:lnTo>
                    <a:pt x="1869" y="3464"/>
                  </a:lnTo>
                  <a:lnTo>
                    <a:pt x="1811" y="3275"/>
                  </a:lnTo>
                  <a:lnTo>
                    <a:pt x="1768" y="3044"/>
                  </a:lnTo>
                  <a:lnTo>
                    <a:pt x="1739" y="2884"/>
                  </a:lnTo>
                  <a:lnTo>
                    <a:pt x="1724" y="2710"/>
                  </a:lnTo>
                  <a:lnTo>
                    <a:pt x="1724" y="2536"/>
                  </a:lnTo>
                  <a:lnTo>
                    <a:pt x="1739" y="2363"/>
                  </a:lnTo>
                  <a:lnTo>
                    <a:pt x="1768" y="2174"/>
                  </a:lnTo>
                  <a:lnTo>
                    <a:pt x="1797" y="1971"/>
                  </a:lnTo>
                  <a:lnTo>
                    <a:pt x="1855" y="1783"/>
                  </a:lnTo>
                  <a:lnTo>
                    <a:pt x="1927" y="1595"/>
                  </a:lnTo>
                  <a:lnTo>
                    <a:pt x="1913" y="1638"/>
                  </a:lnTo>
                  <a:lnTo>
                    <a:pt x="1913" y="1638"/>
                  </a:lnTo>
                  <a:lnTo>
                    <a:pt x="1971" y="1566"/>
                  </a:lnTo>
                  <a:lnTo>
                    <a:pt x="1996" y="1491"/>
                  </a:lnTo>
                  <a:lnTo>
                    <a:pt x="2029" y="1450"/>
                  </a:lnTo>
                  <a:lnTo>
                    <a:pt x="2072" y="1406"/>
                  </a:lnTo>
                  <a:lnTo>
                    <a:pt x="2159" y="1377"/>
                  </a:lnTo>
                  <a:lnTo>
                    <a:pt x="2261" y="1377"/>
                  </a:lnTo>
                  <a:lnTo>
                    <a:pt x="2391" y="1421"/>
                  </a:lnTo>
                  <a:lnTo>
                    <a:pt x="2550" y="1493"/>
                  </a:lnTo>
                  <a:lnTo>
                    <a:pt x="2681" y="1537"/>
                  </a:lnTo>
                  <a:lnTo>
                    <a:pt x="2811" y="1566"/>
                  </a:lnTo>
                  <a:lnTo>
                    <a:pt x="2941" y="1566"/>
                  </a:lnTo>
                  <a:lnTo>
                    <a:pt x="3043" y="1537"/>
                  </a:lnTo>
                  <a:lnTo>
                    <a:pt x="3144" y="1493"/>
                  </a:lnTo>
                  <a:lnTo>
                    <a:pt x="3246" y="1435"/>
                  </a:lnTo>
                  <a:lnTo>
                    <a:pt x="3318" y="1363"/>
                  </a:lnTo>
                  <a:lnTo>
                    <a:pt x="3376" y="1261"/>
                  </a:lnTo>
                  <a:lnTo>
                    <a:pt x="3420" y="1160"/>
                  </a:lnTo>
                  <a:lnTo>
                    <a:pt x="3449" y="1059"/>
                  </a:lnTo>
                  <a:lnTo>
                    <a:pt x="3463" y="943"/>
                  </a:lnTo>
                  <a:lnTo>
                    <a:pt x="3449" y="827"/>
                  </a:lnTo>
                  <a:lnTo>
                    <a:pt x="3420" y="711"/>
                  </a:lnTo>
                  <a:lnTo>
                    <a:pt x="3362" y="609"/>
                  </a:lnTo>
                  <a:lnTo>
                    <a:pt x="3289" y="508"/>
                  </a:lnTo>
                  <a:lnTo>
                    <a:pt x="3188" y="407"/>
                  </a:lnTo>
                  <a:lnTo>
                    <a:pt x="3043" y="305"/>
                  </a:lnTo>
                  <a:lnTo>
                    <a:pt x="2884" y="218"/>
                  </a:lnTo>
                  <a:lnTo>
                    <a:pt x="2739" y="146"/>
                  </a:lnTo>
                  <a:lnTo>
                    <a:pt x="2579" y="88"/>
                  </a:lnTo>
                  <a:lnTo>
                    <a:pt x="2434" y="44"/>
                  </a:lnTo>
                  <a:lnTo>
                    <a:pt x="2275" y="15"/>
                  </a:lnTo>
                  <a:lnTo>
                    <a:pt x="2116" y="1"/>
                  </a:lnTo>
                  <a:close/>
                </a:path>
              </a:pathLst>
            </a:custGeom>
            <a:solidFill>
              <a:srgbClr val="FD9147"/>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8" name="Google Shape;1826;p37">
              <a:extLst>
                <a:ext uri="{FF2B5EF4-FFF2-40B4-BE49-F238E27FC236}">
                  <a16:creationId xmlns:a16="http://schemas.microsoft.com/office/drawing/2014/main" id="{7EBAA58D-6003-8FAB-5803-F8D0FD5DF690}"/>
                </a:ext>
              </a:extLst>
            </p:cNvPr>
            <p:cNvSpPr/>
            <p:nvPr/>
          </p:nvSpPr>
          <p:spPr>
            <a:xfrm>
              <a:off x="5026500" y="1277675"/>
              <a:ext cx="179675" cy="116650"/>
            </a:xfrm>
            <a:custGeom>
              <a:avLst/>
              <a:gdLst/>
              <a:ahLst/>
              <a:cxnLst/>
              <a:rect l="l" t="t" r="r" b="b"/>
              <a:pathLst>
                <a:path w="7187" h="4666" extrusionOk="0">
                  <a:moveTo>
                    <a:pt x="3637" y="1"/>
                  </a:moveTo>
                  <a:lnTo>
                    <a:pt x="3318" y="15"/>
                  </a:lnTo>
                  <a:lnTo>
                    <a:pt x="3014" y="59"/>
                  </a:lnTo>
                  <a:lnTo>
                    <a:pt x="2710" y="116"/>
                  </a:lnTo>
                  <a:lnTo>
                    <a:pt x="2420" y="189"/>
                  </a:lnTo>
                  <a:lnTo>
                    <a:pt x="2130" y="290"/>
                  </a:lnTo>
                  <a:lnTo>
                    <a:pt x="1855" y="421"/>
                  </a:lnTo>
                  <a:lnTo>
                    <a:pt x="1580" y="566"/>
                  </a:lnTo>
                  <a:lnTo>
                    <a:pt x="1319" y="725"/>
                  </a:lnTo>
                  <a:lnTo>
                    <a:pt x="1072" y="913"/>
                  </a:lnTo>
                  <a:lnTo>
                    <a:pt x="841" y="1116"/>
                  </a:lnTo>
                  <a:lnTo>
                    <a:pt x="609" y="1334"/>
                  </a:lnTo>
                  <a:lnTo>
                    <a:pt x="406" y="1580"/>
                  </a:lnTo>
                  <a:lnTo>
                    <a:pt x="218" y="1841"/>
                  </a:lnTo>
                  <a:lnTo>
                    <a:pt x="160" y="1942"/>
                  </a:lnTo>
                  <a:lnTo>
                    <a:pt x="102" y="2043"/>
                  </a:lnTo>
                  <a:lnTo>
                    <a:pt x="58" y="2145"/>
                  </a:lnTo>
                  <a:lnTo>
                    <a:pt x="29" y="2246"/>
                  </a:lnTo>
                  <a:lnTo>
                    <a:pt x="15" y="2348"/>
                  </a:lnTo>
                  <a:lnTo>
                    <a:pt x="0" y="2449"/>
                  </a:lnTo>
                  <a:lnTo>
                    <a:pt x="0" y="2666"/>
                  </a:lnTo>
                  <a:lnTo>
                    <a:pt x="29" y="2855"/>
                  </a:lnTo>
                  <a:lnTo>
                    <a:pt x="87" y="3043"/>
                  </a:lnTo>
                  <a:lnTo>
                    <a:pt x="174" y="3217"/>
                  </a:lnTo>
                  <a:lnTo>
                    <a:pt x="290" y="3391"/>
                  </a:lnTo>
                  <a:lnTo>
                    <a:pt x="420" y="3521"/>
                  </a:lnTo>
                  <a:lnTo>
                    <a:pt x="580" y="3652"/>
                  </a:lnTo>
                  <a:lnTo>
                    <a:pt x="754" y="3739"/>
                  </a:lnTo>
                  <a:lnTo>
                    <a:pt x="942" y="3811"/>
                  </a:lnTo>
                  <a:lnTo>
                    <a:pt x="1130" y="3855"/>
                  </a:lnTo>
                  <a:lnTo>
                    <a:pt x="1348" y="3855"/>
                  </a:lnTo>
                  <a:lnTo>
                    <a:pt x="1449" y="3840"/>
                  </a:lnTo>
                  <a:lnTo>
                    <a:pt x="1565" y="3826"/>
                  </a:lnTo>
                  <a:lnTo>
                    <a:pt x="1681" y="3797"/>
                  </a:lnTo>
                  <a:lnTo>
                    <a:pt x="1782" y="3753"/>
                  </a:lnTo>
                  <a:lnTo>
                    <a:pt x="2232" y="3579"/>
                  </a:lnTo>
                  <a:lnTo>
                    <a:pt x="2463" y="3492"/>
                  </a:lnTo>
                  <a:lnTo>
                    <a:pt x="2681" y="3434"/>
                  </a:lnTo>
                  <a:lnTo>
                    <a:pt x="2912" y="3391"/>
                  </a:lnTo>
                  <a:lnTo>
                    <a:pt x="3144" y="3376"/>
                  </a:lnTo>
                  <a:lnTo>
                    <a:pt x="3362" y="3391"/>
                  </a:lnTo>
                  <a:lnTo>
                    <a:pt x="3463" y="3405"/>
                  </a:lnTo>
                  <a:lnTo>
                    <a:pt x="3579" y="3434"/>
                  </a:lnTo>
                  <a:lnTo>
                    <a:pt x="3680" y="3463"/>
                  </a:lnTo>
                  <a:lnTo>
                    <a:pt x="3782" y="3521"/>
                  </a:lnTo>
                  <a:lnTo>
                    <a:pt x="3970" y="3652"/>
                  </a:lnTo>
                  <a:lnTo>
                    <a:pt x="4144" y="3811"/>
                  </a:lnTo>
                  <a:lnTo>
                    <a:pt x="4332" y="3956"/>
                  </a:lnTo>
                  <a:lnTo>
                    <a:pt x="4463" y="4057"/>
                  </a:lnTo>
                  <a:lnTo>
                    <a:pt x="4608" y="4144"/>
                  </a:lnTo>
                  <a:lnTo>
                    <a:pt x="4767" y="4231"/>
                  </a:lnTo>
                  <a:lnTo>
                    <a:pt x="4912" y="4289"/>
                  </a:lnTo>
                  <a:lnTo>
                    <a:pt x="5231" y="4420"/>
                  </a:lnTo>
                  <a:lnTo>
                    <a:pt x="5535" y="4564"/>
                  </a:lnTo>
                  <a:lnTo>
                    <a:pt x="5680" y="4608"/>
                  </a:lnTo>
                  <a:lnTo>
                    <a:pt x="5810" y="4651"/>
                  </a:lnTo>
                  <a:lnTo>
                    <a:pt x="5955" y="4666"/>
                  </a:lnTo>
                  <a:lnTo>
                    <a:pt x="6086" y="4651"/>
                  </a:lnTo>
                  <a:lnTo>
                    <a:pt x="6216" y="4622"/>
                  </a:lnTo>
                  <a:lnTo>
                    <a:pt x="6346" y="4579"/>
                  </a:lnTo>
                  <a:lnTo>
                    <a:pt x="6477" y="4521"/>
                  </a:lnTo>
                  <a:lnTo>
                    <a:pt x="6593" y="4449"/>
                  </a:lnTo>
                  <a:lnTo>
                    <a:pt x="6694" y="4362"/>
                  </a:lnTo>
                  <a:lnTo>
                    <a:pt x="6795" y="4275"/>
                  </a:lnTo>
                  <a:lnTo>
                    <a:pt x="6882" y="4159"/>
                  </a:lnTo>
                  <a:lnTo>
                    <a:pt x="6969" y="4043"/>
                  </a:lnTo>
                  <a:lnTo>
                    <a:pt x="7042" y="3927"/>
                  </a:lnTo>
                  <a:lnTo>
                    <a:pt x="7085" y="3797"/>
                  </a:lnTo>
                  <a:lnTo>
                    <a:pt x="7129" y="3666"/>
                  </a:lnTo>
                  <a:lnTo>
                    <a:pt x="7158" y="3536"/>
                  </a:lnTo>
                  <a:lnTo>
                    <a:pt x="7187" y="3217"/>
                  </a:lnTo>
                  <a:lnTo>
                    <a:pt x="7172" y="2913"/>
                  </a:lnTo>
                  <a:lnTo>
                    <a:pt x="7143" y="2623"/>
                  </a:lnTo>
                  <a:lnTo>
                    <a:pt x="7071" y="2333"/>
                  </a:lnTo>
                  <a:lnTo>
                    <a:pt x="6984" y="2058"/>
                  </a:lnTo>
                  <a:lnTo>
                    <a:pt x="6868" y="1797"/>
                  </a:lnTo>
                  <a:lnTo>
                    <a:pt x="6723" y="1551"/>
                  </a:lnTo>
                  <a:lnTo>
                    <a:pt x="6564" y="1319"/>
                  </a:lnTo>
                  <a:lnTo>
                    <a:pt x="6375" y="1116"/>
                  </a:lnTo>
                  <a:lnTo>
                    <a:pt x="6172" y="913"/>
                  </a:lnTo>
                  <a:lnTo>
                    <a:pt x="5955" y="725"/>
                  </a:lnTo>
                  <a:lnTo>
                    <a:pt x="5709" y="566"/>
                  </a:lnTo>
                  <a:lnTo>
                    <a:pt x="5448" y="421"/>
                  </a:lnTo>
                  <a:lnTo>
                    <a:pt x="5173" y="305"/>
                  </a:lnTo>
                  <a:lnTo>
                    <a:pt x="4883" y="203"/>
                  </a:lnTo>
                  <a:lnTo>
                    <a:pt x="4579" y="116"/>
                  </a:lnTo>
                  <a:lnTo>
                    <a:pt x="4260" y="59"/>
                  </a:lnTo>
                  <a:lnTo>
                    <a:pt x="3941" y="15"/>
                  </a:lnTo>
                  <a:lnTo>
                    <a:pt x="3637" y="1"/>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9" name="Google Shape;1827;p37">
              <a:extLst>
                <a:ext uri="{FF2B5EF4-FFF2-40B4-BE49-F238E27FC236}">
                  <a16:creationId xmlns:a16="http://schemas.microsoft.com/office/drawing/2014/main" id="{0010E825-EE19-3EA9-8207-EDA863405643}"/>
                </a:ext>
              </a:extLst>
            </p:cNvPr>
            <p:cNvSpPr/>
            <p:nvPr/>
          </p:nvSpPr>
          <p:spPr>
            <a:xfrm>
              <a:off x="5473475" y="1359900"/>
              <a:ext cx="235100" cy="160850"/>
            </a:xfrm>
            <a:custGeom>
              <a:avLst/>
              <a:gdLst/>
              <a:ahLst/>
              <a:cxnLst/>
              <a:rect l="l" t="t" r="r" b="b"/>
              <a:pathLst>
                <a:path w="9404" h="6434" extrusionOk="0">
                  <a:moveTo>
                    <a:pt x="4506" y="0"/>
                  </a:moveTo>
                  <a:lnTo>
                    <a:pt x="4057" y="15"/>
                  </a:lnTo>
                  <a:lnTo>
                    <a:pt x="3622" y="44"/>
                  </a:lnTo>
                  <a:lnTo>
                    <a:pt x="3173" y="102"/>
                  </a:lnTo>
                  <a:lnTo>
                    <a:pt x="2739" y="189"/>
                  </a:lnTo>
                  <a:lnTo>
                    <a:pt x="2304" y="305"/>
                  </a:lnTo>
                  <a:lnTo>
                    <a:pt x="1869" y="450"/>
                  </a:lnTo>
                  <a:lnTo>
                    <a:pt x="1695" y="508"/>
                  </a:lnTo>
                  <a:lnTo>
                    <a:pt x="1522" y="595"/>
                  </a:lnTo>
                  <a:lnTo>
                    <a:pt x="1348" y="696"/>
                  </a:lnTo>
                  <a:lnTo>
                    <a:pt x="1174" y="812"/>
                  </a:lnTo>
                  <a:lnTo>
                    <a:pt x="1000" y="942"/>
                  </a:lnTo>
                  <a:lnTo>
                    <a:pt x="826" y="1073"/>
                  </a:lnTo>
                  <a:lnTo>
                    <a:pt x="681" y="1218"/>
                  </a:lnTo>
                  <a:lnTo>
                    <a:pt x="536" y="1377"/>
                  </a:lnTo>
                  <a:lnTo>
                    <a:pt x="391" y="1551"/>
                  </a:lnTo>
                  <a:lnTo>
                    <a:pt x="276" y="1725"/>
                  </a:lnTo>
                  <a:lnTo>
                    <a:pt x="174" y="1899"/>
                  </a:lnTo>
                  <a:lnTo>
                    <a:pt x="102" y="2087"/>
                  </a:lnTo>
                  <a:lnTo>
                    <a:pt x="44" y="2275"/>
                  </a:lnTo>
                  <a:lnTo>
                    <a:pt x="15" y="2464"/>
                  </a:lnTo>
                  <a:lnTo>
                    <a:pt x="0" y="2666"/>
                  </a:lnTo>
                  <a:lnTo>
                    <a:pt x="29" y="2855"/>
                  </a:lnTo>
                  <a:lnTo>
                    <a:pt x="73" y="3014"/>
                  </a:lnTo>
                  <a:lnTo>
                    <a:pt x="131" y="3145"/>
                  </a:lnTo>
                  <a:lnTo>
                    <a:pt x="218" y="3260"/>
                  </a:lnTo>
                  <a:lnTo>
                    <a:pt x="305" y="3362"/>
                  </a:lnTo>
                  <a:lnTo>
                    <a:pt x="420" y="3434"/>
                  </a:lnTo>
                  <a:lnTo>
                    <a:pt x="551" y="3507"/>
                  </a:lnTo>
                  <a:lnTo>
                    <a:pt x="681" y="3565"/>
                  </a:lnTo>
                  <a:lnTo>
                    <a:pt x="841" y="3594"/>
                  </a:lnTo>
                  <a:lnTo>
                    <a:pt x="942" y="3623"/>
                  </a:lnTo>
                  <a:lnTo>
                    <a:pt x="1043" y="3623"/>
                  </a:lnTo>
                  <a:lnTo>
                    <a:pt x="1246" y="3608"/>
                  </a:lnTo>
                  <a:lnTo>
                    <a:pt x="1449" y="3579"/>
                  </a:lnTo>
                  <a:lnTo>
                    <a:pt x="1652" y="3521"/>
                  </a:lnTo>
                  <a:lnTo>
                    <a:pt x="2072" y="3405"/>
                  </a:lnTo>
                  <a:lnTo>
                    <a:pt x="2275" y="3347"/>
                  </a:lnTo>
                  <a:lnTo>
                    <a:pt x="2478" y="3304"/>
                  </a:lnTo>
                  <a:lnTo>
                    <a:pt x="2884" y="3260"/>
                  </a:lnTo>
                  <a:lnTo>
                    <a:pt x="3289" y="3217"/>
                  </a:lnTo>
                  <a:lnTo>
                    <a:pt x="3492" y="3202"/>
                  </a:lnTo>
                  <a:lnTo>
                    <a:pt x="3709" y="3217"/>
                  </a:lnTo>
                  <a:lnTo>
                    <a:pt x="3912" y="3231"/>
                  </a:lnTo>
                  <a:lnTo>
                    <a:pt x="4130" y="3275"/>
                  </a:lnTo>
                  <a:lnTo>
                    <a:pt x="4376" y="3347"/>
                  </a:lnTo>
                  <a:lnTo>
                    <a:pt x="4593" y="3434"/>
                  </a:lnTo>
                  <a:lnTo>
                    <a:pt x="4782" y="3521"/>
                  </a:lnTo>
                  <a:lnTo>
                    <a:pt x="4955" y="3623"/>
                  </a:lnTo>
                  <a:lnTo>
                    <a:pt x="5115" y="3739"/>
                  </a:lnTo>
                  <a:lnTo>
                    <a:pt x="5260" y="3854"/>
                  </a:lnTo>
                  <a:lnTo>
                    <a:pt x="5376" y="3985"/>
                  </a:lnTo>
                  <a:lnTo>
                    <a:pt x="5492" y="4130"/>
                  </a:lnTo>
                  <a:lnTo>
                    <a:pt x="5593" y="4289"/>
                  </a:lnTo>
                  <a:lnTo>
                    <a:pt x="5694" y="4449"/>
                  </a:lnTo>
                  <a:lnTo>
                    <a:pt x="5883" y="4796"/>
                  </a:lnTo>
                  <a:lnTo>
                    <a:pt x="6259" y="5579"/>
                  </a:lnTo>
                  <a:lnTo>
                    <a:pt x="6361" y="5753"/>
                  </a:lnTo>
                  <a:lnTo>
                    <a:pt x="6477" y="5912"/>
                  </a:lnTo>
                  <a:lnTo>
                    <a:pt x="6607" y="6042"/>
                  </a:lnTo>
                  <a:lnTo>
                    <a:pt x="6767" y="6158"/>
                  </a:lnTo>
                  <a:lnTo>
                    <a:pt x="6926" y="6260"/>
                  </a:lnTo>
                  <a:lnTo>
                    <a:pt x="7100" y="6332"/>
                  </a:lnTo>
                  <a:lnTo>
                    <a:pt x="7274" y="6390"/>
                  </a:lnTo>
                  <a:lnTo>
                    <a:pt x="7462" y="6419"/>
                  </a:lnTo>
                  <a:lnTo>
                    <a:pt x="7650" y="6433"/>
                  </a:lnTo>
                  <a:lnTo>
                    <a:pt x="7824" y="6419"/>
                  </a:lnTo>
                  <a:lnTo>
                    <a:pt x="8013" y="6390"/>
                  </a:lnTo>
                  <a:lnTo>
                    <a:pt x="8186" y="6332"/>
                  </a:lnTo>
                  <a:lnTo>
                    <a:pt x="8360" y="6245"/>
                  </a:lnTo>
                  <a:lnTo>
                    <a:pt x="8520" y="6129"/>
                  </a:lnTo>
                  <a:lnTo>
                    <a:pt x="8665" y="5999"/>
                  </a:lnTo>
                  <a:lnTo>
                    <a:pt x="8795" y="5839"/>
                  </a:lnTo>
                  <a:lnTo>
                    <a:pt x="8954" y="5593"/>
                  </a:lnTo>
                  <a:lnTo>
                    <a:pt x="9085" y="5347"/>
                  </a:lnTo>
                  <a:lnTo>
                    <a:pt x="9201" y="5101"/>
                  </a:lnTo>
                  <a:lnTo>
                    <a:pt x="9288" y="4854"/>
                  </a:lnTo>
                  <a:lnTo>
                    <a:pt x="9345" y="4622"/>
                  </a:lnTo>
                  <a:lnTo>
                    <a:pt x="9389" y="4376"/>
                  </a:lnTo>
                  <a:lnTo>
                    <a:pt x="9403" y="4144"/>
                  </a:lnTo>
                  <a:lnTo>
                    <a:pt x="9403" y="3898"/>
                  </a:lnTo>
                  <a:lnTo>
                    <a:pt x="9374" y="3666"/>
                  </a:lnTo>
                  <a:lnTo>
                    <a:pt x="9345" y="3434"/>
                  </a:lnTo>
                  <a:lnTo>
                    <a:pt x="9288" y="3217"/>
                  </a:lnTo>
                  <a:lnTo>
                    <a:pt x="9201" y="3000"/>
                  </a:lnTo>
                  <a:lnTo>
                    <a:pt x="9114" y="2782"/>
                  </a:lnTo>
                  <a:lnTo>
                    <a:pt x="9012" y="2565"/>
                  </a:lnTo>
                  <a:lnTo>
                    <a:pt x="8882" y="2362"/>
                  </a:lnTo>
                  <a:lnTo>
                    <a:pt x="8751" y="2159"/>
                  </a:lnTo>
                  <a:lnTo>
                    <a:pt x="8607" y="1956"/>
                  </a:lnTo>
                  <a:lnTo>
                    <a:pt x="8447" y="1768"/>
                  </a:lnTo>
                  <a:lnTo>
                    <a:pt x="8273" y="1594"/>
                  </a:lnTo>
                  <a:lnTo>
                    <a:pt x="8085" y="1420"/>
                  </a:lnTo>
                  <a:lnTo>
                    <a:pt x="7897" y="1261"/>
                  </a:lnTo>
                  <a:lnTo>
                    <a:pt x="7694" y="1102"/>
                  </a:lnTo>
                  <a:lnTo>
                    <a:pt x="7491" y="957"/>
                  </a:lnTo>
                  <a:lnTo>
                    <a:pt x="7274" y="812"/>
                  </a:lnTo>
                  <a:lnTo>
                    <a:pt x="7056" y="681"/>
                  </a:lnTo>
                  <a:lnTo>
                    <a:pt x="6824" y="566"/>
                  </a:lnTo>
                  <a:lnTo>
                    <a:pt x="6607" y="464"/>
                  </a:lnTo>
                  <a:lnTo>
                    <a:pt x="6361" y="363"/>
                  </a:lnTo>
                  <a:lnTo>
                    <a:pt x="6129" y="276"/>
                  </a:lnTo>
                  <a:lnTo>
                    <a:pt x="5897" y="203"/>
                  </a:lnTo>
                  <a:lnTo>
                    <a:pt x="5651" y="145"/>
                  </a:lnTo>
                  <a:lnTo>
                    <a:pt x="5419" y="102"/>
                  </a:lnTo>
                  <a:lnTo>
                    <a:pt x="4955" y="29"/>
                  </a:lnTo>
                  <a:lnTo>
                    <a:pt x="4506" y="0"/>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60" name="Google Shape;1828;p37">
              <a:extLst>
                <a:ext uri="{FF2B5EF4-FFF2-40B4-BE49-F238E27FC236}">
                  <a16:creationId xmlns:a16="http://schemas.microsoft.com/office/drawing/2014/main" id="{B8E00D69-AB25-325F-8A70-643BEC4DBC46}"/>
                </a:ext>
              </a:extLst>
            </p:cNvPr>
            <p:cNvSpPr/>
            <p:nvPr/>
          </p:nvSpPr>
          <p:spPr>
            <a:xfrm>
              <a:off x="4981225" y="1497900"/>
              <a:ext cx="197050" cy="132250"/>
            </a:xfrm>
            <a:custGeom>
              <a:avLst/>
              <a:gdLst/>
              <a:ahLst/>
              <a:cxnLst/>
              <a:rect l="l" t="t" r="r" b="b"/>
              <a:pathLst>
                <a:path w="7882" h="5290" extrusionOk="0">
                  <a:moveTo>
                    <a:pt x="3448" y="1"/>
                  </a:moveTo>
                  <a:lnTo>
                    <a:pt x="3086" y="15"/>
                  </a:lnTo>
                  <a:lnTo>
                    <a:pt x="2753" y="59"/>
                  </a:lnTo>
                  <a:lnTo>
                    <a:pt x="2420" y="131"/>
                  </a:lnTo>
                  <a:lnTo>
                    <a:pt x="2101" y="233"/>
                  </a:lnTo>
                  <a:lnTo>
                    <a:pt x="1797" y="363"/>
                  </a:lnTo>
                  <a:lnTo>
                    <a:pt x="1507" y="537"/>
                  </a:lnTo>
                  <a:lnTo>
                    <a:pt x="1246" y="725"/>
                  </a:lnTo>
                  <a:lnTo>
                    <a:pt x="985" y="957"/>
                  </a:lnTo>
                  <a:lnTo>
                    <a:pt x="754" y="1203"/>
                  </a:lnTo>
                  <a:lnTo>
                    <a:pt x="551" y="1479"/>
                  </a:lnTo>
                  <a:lnTo>
                    <a:pt x="362" y="1783"/>
                  </a:lnTo>
                  <a:lnTo>
                    <a:pt x="189" y="2116"/>
                  </a:lnTo>
                  <a:lnTo>
                    <a:pt x="58" y="2464"/>
                  </a:lnTo>
                  <a:lnTo>
                    <a:pt x="15" y="2638"/>
                  </a:lnTo>
                  <a:lnTo>
                    <a:pt x="0" y="2797"/>
                  </a:lnTo>
                  <a:lnTo>
                    <a:pt x="29" y="2942"/>
                  </a:lnTo>
                  <a:lnTo>
                    <a:pt x="73" y="3087"/>
                  </a:lnTo>
                  <a:lnTo>
                    <a:pt x="145" y="3203"/>
                  </a:lnTo>
                  <a:lnTo>
                    <a:pt x="232" y="3319"/>
                  </a:lnTo>
                  <a:lnTo>
                    <a:pt x="348" y="3420"/>
                  </a:lnTo>
                  <a:lnTo>
                    <a:pt x="464" y="3492"/>
                  </a:lnTo>
                  <a:lnTo>
                    <a:pt x="594" y="3550"/>
                  </a:lnTo>
                  <a:lnTo>
                    <a:pt x="739" y="3594"/>
                  </a:lnTo>
                  <a:lnTo>
                    <a:pt x="884" y="3608"/>
                  </a:lnTo>
                  <a:lnTo>
                    <a:pt x="1029" y="3594"/>
                  </a:lnTo>
                  <a:lnTo>
                    <a:pt x="1159" y="3550"/>
                  </a:lnTo>
                  <a:lnTo>
                    <a:pt x="1304" y="3492"/>
                  </a:lnTo>
                  <a:lnTo>
                    <a:pt x="1435" y="3391"/>
                  </a:lnTo>
                  <a:lnTo>
                    <a:pt x="1550" y="3261"/>
                  </a:lnTo>
                  <a:lnTo>
                    <a:pt x="1666" y="3101"/>
                  </a:lnTo>
                  <a:lnTo>
                    <a:pt x="1797" y="2971"/>
                  </a:lnTo>
                  <a:lnTo>
                    <a:pt x="1927" y="2826"/>
                  </a:lnTo>
                  <a:lnTo>
                    <a:pt x="2058" y="2710"/>
                  </a:lnTo>
                  <a:lnTo>
                    <a:pt x="2202" y="2609"/>
                  </a:lnTo>
                  <a:lnTo>
                    <a:pt x="2347" y="2522"/>
                  </a:lnTo>
                  <a:lnTo>
                    <a:pt x="2507" y="2435"/>
                  </a:lnTo>
                  <a:lnTo>
                    <a:pt x="2666" y="2377"/>
                  </a:lnTo>
                  <a:lnTo>
                    <a:pt x="2825" y="2333"/>
                  </a:lnTo>
                  <a:lnTo>
                    <a:pt x="2999" y="2304"/>
                  </a:lnTo>
                  <a:lnTo>
                    <a:pt x="3159" y="2290"/>
                  </a:lnTo>
                  <a:lnTo>
                    <a:pt x="3333" y="2304"/>
                  </a:lnTo>
                  <a:lnTo>
                    <a:pt x="3506" y="2333"/>
                  </a:lnTo>
                  <a:lnTo>
                    <a:pt x="3695" y="2377"/>
                  </a:lnTo>
                  <a:lnTo>
                    <a:pt x="3869" y="2449"/>
                  </a:lnTo>
                  <a:lnTo>
                    <a:pt x="4057" y="2536"/>
                  </a:lnTo>
                  <a:lnTo>
                    <a:pt x="4231" y="2652"/>
                  </a:lnTo>
                  <a:lnTo>
                    <a:pt x="4390" y="2768"/>
                  </a:lnTo>
                  <a:lnTo>
                    <a:pt x="4550" y="2898"/>
                  </a:lnTo>
                  <a:lnTo>
                    <a:pt x="4695" y="3029"/>
                  </a:lnTo>
                  <a:lnTo>
                    <a:pt x="4839" y="3174"/>
                  </a:lnTo>
                  <a:lnTo>
                    <a:pt x="4970" y="3319"/>
                  </a:lnTo>
                  <a:lnTo>
                    <a:pt x="5216" y="3623"/>
                  </a:lnTo>
                  <a:lnTo>
                    <a:pt x="5448" y="3956"/>
                  </a:lnTo>
                  <a:lnTo>
                    <a:pt x="5680" y="4289"/>
                  </a:lnTo>
                  <a:lnTo>
                    <a:pt x="5912" y="4608"/>
                  </a:lnTo>
                  <a:lnTo>
                    <a:pt x="6143" y="4927"/>
                  </a:lnTo>
                  <a:lnTo>
                    <a:pt x="6259" y="5057"/>
                  </a:lnTo>
                  <a:lnTo>
                    <a:pt x="6375" y="5144"/>
                  </a:lnTo>
                  <a:lnTo>
                    <a:pt x="6506" y="5217"/>
                  </a:lnTo>
                  <a:lnTo>
                    <a:pt x="6621" y="5260"/>
                  </a:lnTo>
                  <a:lnTo>
                    <a:pt x="6752" y="5289"/>
                  </a:lnTo>
                  <a:lnTo>
                    <a:pt x="6882" y="5289"/>
                  </a:lnTo>
                  <a:lnTo>
                    <a:pt x="7013" y="5260"/>
                  </a:lnTo>
                  <a:lnTo>
                    <a:pt x="7143" y="5231"/>
                  </a:lnTo>
                  <a:lnTo>
                    <a:pt x="7259" y="5173"/>
                  </a:lnTo>
                  <a:lnTo>
                    <a:pt x="7375" y="5101"/>
                  </a:lnTo>
                  <a:lnTo>
                    <a:pt x="7491" y="5014"/>
                  </a:lnTo>
                  <a:lnTo>
                    <a:pt x="7578" y="4927"/>
                  </a:lnTo>
                  <a:lnTo>
                    <a:pt x="7665" y="4811"/>
                  </a:lnTo>
                  <a:lnTo>
                    <a:pt x="7737" y="4681"/>
                  </a:lnTo>
                  <a:lnTo>
                    <a:pt x="7795" y="4550"/>
                  </a:lnTo>
                  <a:lnTo>
                    <a:pt x="7839" y="4420"/>
                  </a:lnTo>
                  <a:lnTo>
                    <a:pt x="7868" y="4231"/>
                  </a:lnTo>
                  <a:lnTo>
                    <a:pt x="7882" y="4043"/>
                  </a:lnTo>
                  <a:lnTo>
                    <a:pt x="7882" y="3869"/>
                  </a:lnTo>
                  <a:lnTo>
                    <a:pt x="7882" y="3681"/>
                  </a:lnTo>
                  <a:lnTo>
                    <a:pt x="7853" y="3507"/>
                  </a:lnTo>
                  <a:lnTo>
                    <a:pt x="7824" y="3333"/>
                  </a:lnTo>
                  <a:lnTo>
                    <a:pt x="7781" y="3159"/>
                  </a:lnTo>
                  <a:lnTo>
                    <a:pt x="7723" y="3000"/>
                  </a:lnTo>
                  <a:lnTo>
                    <a:pt x="7665" y="2826"/>
                  </a:lnTo>
                  <a:lnTo>
                    <a:pt x="7592" y="2667"/>
                  </a:lnTo>
                  <a:lnTo>
                    <a:pt x="7505" y="2507"/>
                  </a:lnTo>
                  <a:lnTo>
                    <a:pt x="7418" y="2348"/>
                  </a:lnTo>
                  <a:lnTo>
                    <a:pt x="7201" y="2044"/>
                  </a:lnTo>
                  <a:lnTo>
                    <a:pt x="6969" y="1768"/>
                  </a:lnTo>
                  <a:lnTo>
                    <a:pt x="6708" y="1493"/>
                  </a:lnTo>
                  <a:lnTo>
                    <a:pt x="6433" y="1247"/>
                  </a:lnTo>
                  <a:lnTo>
                    <a:pt x="6129" y="1015"/>
                  </a:lnTo>
                  <a:lnTo>
                    <a:pt x="5825" y="798"/>
                  </a:lnTo>
                  <a:lnTo>
                    <a:pt x="5506" y="609"/>
                  </a:lnTo>
                  <a:lnTo>
                    <a:pt x="5173" y="450"/>
                  </a:lnTo>
                  <a:lnTo>
                    <a:pt x="4854" y="305"/>
                  </a:lnTo>
                  <a:lnTo>
                    <a:pt x="4535" y="204"/>
                  </a:lnTo>
                  <a:lnTo>
                    <a:pt x="4173" y="102"/>
                  </a:lnTo>
                  <a:lnTo>
                    <a:pt x="3796" y="30"/>
                  </a:lnTo>
                  <a:lnTo>
                    <a:pt x="3448"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61" name="Google Shape;1829;p37">
              <a:extLst>
                <a:ext uri="{FF2B5EF4-FFF2-40B4-BE49-F238E27FC236}">
                  <a16:creationId xmlns:a16="http://schemas.microsoft.com/office/drawing/2014/main" id="{CEDE5B89-AA4F-F095-7DC3-EEA0D52096F8}"/>
                </a:ext>
              </a:extLst>
            </p:cNvPr>
            <p:cNvSpPr/>
            <p:nvPr/>
          </p:nvSpPr>
          <p:spPr>
            <a:xfrm>
              <a:off x="5434350" y="1602225"/>
              <a:ext cx="194900" cy="134400"/>
            </a:xfrm>
            <a:custGeom>
              <a:avLst/>
              <a:gdLst/>
              <a:ahLst/>
              <a:cxnLst/>
              <a:rect l="l" t="t" r="r" b="b"/>
              <a:pathLst>
                <a:path w="7796" h="5376" extrusionOk="0">
                  <a:moveTo>
                    <a:pt x="3116" y="0"/>
                  </a:moveTo>
                  <a:lnTo>
                    <a:pt x="2927" y="15"/>
                  </a:lnTo>
                  <a:lnTo>
                    <a:pt x="2753" y="29"/>
                  </a:lnTo>
                  <a:lnTo>
                    <a:pt x="2565" y="73"/>
                  </a:lnTo>
                  <a:lnTo>
                    <a:pt x="2391" y="102"/>
                  </a:lnTo>
                  <a:lnTo>
                    <a:pt x="2203" y="160"/>
                  </a:lnTo>
                  <a:lnTo>
                    <a:pt x="2043" y="218"/>
                  </a:lnTo>
                  <a:lnTo>
                    <a:pt x="1870" y="276"/>
                  </a:lnTo>
                  <a:lnTo>
                    <a:pt x="1710" y="363"/>
                  </a:lnTo>
                  <a:lnTo>
                    <a:pt x="1551" y="450"/>
                  </a:lnTo>
                  <a:lnTo>
                    <a:pt x="1391" y="537"/>
                  </a:lnTo>
                  <a:lnTo>
                    <a:pt x="1247" y="652"/>
                  </a:lnTo>
                  <a:lnTo>
                    <a:pt x="1102" y="768"/>
                  </a:lnTo>
                  <a:lnTo>
                    <a:pt x="971" y="884"/>
                  </a:lnTo>
                  <a:lnTo>
                    <a:pt x="841" y="1029"/>
                  </a:lnTo>
                  <a:lnTo>
                    <a:pt x="710" y="1174"/>
                  </a:lnTo>
                  <a:lnTo>
                    <a:pt x="595" y="1333"/>
                  </a:lnTo>
                  <a:lnTo>
                    <a:pt x="493" y="1493"/>
                  </a:lnTo>
                  <a:lnTo>
                    <a:pt x="392" y="1667"/>
                  </a:lnTo>
                  <a:lnTo>
                    <a:pt x="305" y="1855"/>
                  </a:lnTo>
                  <a:lnTo>
                    <a:pt x="232" y="2058"/>
                  </a:lnTo>
                  <a:lnTo>
                    <a:pt x="160" y="2275"/>
                  </a:lnTo>
                  <a:lnTo>
                    <a:pt x="102" y="2492"/>
                  </a:lnTo>
                  <a:lnTo>
                    <a:pt x="44" y="2724"/>
                  </a:lnTo>
                  <a:lnTo>
                    <a:pt x="15" y="2971"/>
                  </a:lnTo>
                  <a:lnTo>
                    <a:pt x="1" y="3115"/>
                  </a:lnTo>
                  <a:lnTo>
                    <a:pt x="29" y="3260"/>
                  </a:lnTo>
                  <a:lnTo>
                    <a:pt x="73" y="3391"/>
                  </a:lnTo>
                  <a:lnTo>
                    <a:pt x="145" y="3507"/>
                  </a:lnTo>
                  <a:lnTo>
                    <a:pt x="232" y="3608"/>
                  </a:lnTo>
                  <a:lnTo>
                    <a:pt x="334" y="3695"/>
                  </a:lnTo>
                  <a:lnTo>
                    <a:pt x="450" y="3782"/>
                  </a:lnTo>
                  <a:lnTo>
                    <a:pt x="566" y="3840"/>
                  </a:lnTo>
                  <a:lnTo>
                    <a:pt x="696" y="3869"/>
                  </a:lnTo>
                  <a:lnTo>
                    <a:pt x="841" y="3898"/>
                  </a:lnTo>
                  <a:lnTo>
                    <a:pt x="971" y="3898"/>
                  </a:lnTo>
                  <a:lnTo>
                    <a:pt x="1102" y="3869"/>
                  </a:lnTo>
                  <a:lnTo>
                    <a:pt x="1232" y="3825"/>
                  </a:lnTo>
                  <a:lnTo>
                    <a:pt x="1348" y="3753"/>
                  </a:lnTo>
                  <a:lnTo>
                    <a:pt x="1464" y="3666"/>
                  </a:lnTo>
                  <a:lnTo>
                    <a:pt x="1551" y="3550"/>
                  </a:lnTo>
                  <a:lnTo>
                    <a:pt x="1667" y="3362"/>
                  </a:lnTo>
                  <a:lnTo>
                    <a:pt x="1797" y="3202"/>
                  </a:lnTo>
                  <a:lnTo>
                    <a:pt x="1913" y="3043"/>
                  </a:lnTo>
                  <a:lnTo>
                    <a:pt x="2043" y="2898"/>
                  </a:lnTo>
                  <a:lnTo>
                    <a:pt x="2188" y="2768"/>
                  </a:lnTo>
                  <a:lnTo>
                    <a:pt x="2333" y="2652"/>
                  </a:lnTo>
                  <a:lnTo>
                    <a:pt x="2478" y="2550"/>
                  </a:lnTo>
                  <a:lnTo>
                    <a:pt x="2623" y="2464"/>
                  </a:lnTo>
                  <a:lnTo>
                    <a:pt x="2782" y="2391"/>
                  </a:lnTo>
                  <a:lnTo>
                    <a:pt x="2942" y="2348"/>
                  </a:lnTo>
                  <a:lnTo>
                    <a:pt x="3116" y="2319"/>
                  </a:lnTo>
                  <a:lnTo>
                    <a:pt x="3304" y="2304"/>
                  </a:lnTo>
                  <a:lnTo>
                    <a:pt x="3492" y="2304"/>
                  </a:lnTo>
                  <a:lnTo>
                    <a:pt x="3681" y="2333"/>
                  </a:lnTo>
                  <a:lnTo>
                    <a:pt x="3883" y="2391"/>
                  </a:lnTo>
                  <a:lnTo>
                    <a:pt x="4101" y="2464"/>
                  </a:lnTo>
                  <a:lnTo>
                    <a:pt x="4304" y="2550"/>
                  </a:lnTo>
                  <a:lnTo>
                    <a:pt x="4492" y="2652"/>
                  </a:lnTo>
                  <a:lnTo>
                    <a:pt x="4666" y="2753"/>
                  </a:lnTo>
                  <a:lnTo>
                    <a:pt x="4840" y="2884"/>
                  </a:lnTo>
                  <a:lnTo>
                    <a:pt x="4999" y="3014"/>
                  </a:lnTo>
                  <a:lnTo>
                    <a:pt x="5144" y="3144"/>
                  </a:lnTo>
                  <a:lnTo>
                    <a:pt x="5274" y="3304"/>
                  </a:lnTo>
                  <a:lnTo>
                    <a:pt x="5405" y="3449"/>
                  </a:lnTo>
                  <a:lnTo>
                    <a:pt x="5521" y="3623"/>
                  </a:lnTo>
                  <a:lnTo>
                    <a:pt x="5637" y="3796"/>
                  </a:lnTo>
                  <a:lnTo>
                    <a:pt x="5839" y="4159"/>
                  </a:lnTo>
                  <a:lnTo>
                    <a:pt x="6013" y="4535"/>
                  </a:lnTo>
                  <a:lnTo>
                    <a:pt x="6187" y="4941"/>
                  </a:lnTo>
                  <a:lnTo>
                    <a:pt x="6245" y="5042"/>
                  </a:lnTo>
                  <a:lnTo>
                    <a:pt x="6303" y="5144"/>
                  </a:lnTo>
                  <a:lnTo>
                    <a:pt x="6390" y="5216"/>
                  </a:lnTo>
                  <a:lnTo>
                    <a:pt x="6477" y="5274"/>
                  </a:lnTo>
                  <a:lnTo>
                    <a:pt x="6578" y="5332"/>
                  </a:lnTo>
                  <a:lnTo>
                    <a:pt x="6694" y="5361"/>
                  </a:lnTo>
                  <a:lnTo>
                    <a:pt x="6810" y="5376"/>
                  </a:lnTo>
                  <a:lnTo>
                    <a:pt x="7028" y="5376"/>
                  </a:lnTo>
                  <a:lnTo>
                    <a:pt x="7143" y="5347"/>
                  </a:lnTo>
                  <a:lnTo>
                    <a:pt x="7245" y="5303"/>
                  </a:lnTo>
                  <a:lnTo>
                    <a:pt x="7346" y="5245"/>
                  </a:lnTo>
                  <a:lnTo>
                    <a:pt x="7433" y="5173"/>
                  </a:lnTo>
                  <a:lnTo>
                    <a:pt x="7506" y="5100"/>
                  </a:lnTo>
                  <a:lnTo>
                    <a:pt x="7578" y="4999"/>
                  </a:lnTo>
                  <a:lnTo>
                    <a:pt x="7622" y="4883"/>
                  </a:lnTo>
                  <a:lnTo>
                    <a:pt x="7680" y="4666"/>
                  </a:lnTo>
                  <a:lnTo>
                    <a:pt x="7723" y="4448"/>
                  </a:lnTo>
                  <a:lnTo>
                    <a:pt x="7766" y="4246"/>
                  </a:lnTo>
                  <a:lnTo>
                    <a:pt x="7781" y="4043"/>
                  </a:lnTo>
                  <a:lnTo>
                    <a:pt x="7795" y="3840"/>
                  </a:lnTo>
                  <a:lnTo>
                    <a:pt x="7795" y="3637"/>
                  </a:lnTo>
                  <a:lnTo>
                    <a:pt x="7781" y="3434"/>
                  </a:lnTo>
                  <a:lnTo>
                    <a:pt x="7752" y="3246"/>
                  </a:lnTo>
                  <a:lnTo>
                    <a:pt x="7708" y="3058"/>
                  </a:lnTo>
                  <a:lnTo>
                    <a:pt x="7665" y="2869"/>
                  </a:lnTo>
                  <a:lnTo>
                    <a:pt x="7607" y="2695"/>
                  </a:lnTo>
                  <a:lnTo>
                    <a:pt x="7535" y="2521"/>
                  </a:lnTo>
                  <a:lnTo>
                    <a:pt x="7448" y="2348"/>
                  </a:lnTo>
                  <a:lnTo>
                    <a:pt x="7361" y="2188"/>
                  </a:lnTo>
                  <a:lnTo>
                    <a:pt x="7259" y="2029"/>
                  </a:lnTo>
                  <a:lnTo>
                    <a:pt x="7158" y="1869"/>
                  </a:lnTo>
                  <a:lnTo>
                    <a:pt x="7042" y="1725"/>
                  </a:lnTo>
                  <a:lnTo>
                    <a:pt x="6926" y="1580"/>
                  </a:lnTo>
                  <a:lnTo>
                    <a:pt x="6796" y="1435"/>
                  </a:lnTo>
                  <a:lnTo>
                    <a:pt x="6665" y="1304"/>
                  </a:lnTo>
                  <a:lnTo>
                    <a:pt x="6361" y="1044"/>
                  </a:lnTo>
                  <a:lnTo>
                    <a:pt x="6057" y="826"/>
                  </a:lnTo>
                  <a:lnTo>
                    <a:pt x="5724" y="623"/>
                  </a:lnTo>
                  <a:lnTo>
                    <a:pt x="5376" y="450"/>
                  </a:lnTo>
                  <a:lnTo>
                    <a:pt x="5014" y="290"/>
                  </a:lnTo>
                  <a:lnTo>
                    <a:pt x="4637" y="174"/>
                  </a:lnTo>
                  <a:lnTo>
                    <a:pt x="4260" y="87"/>
                  </a:lnTo>
                  <a:lnTo>
                    <a:pt x="3883" y="29"/>
                  </a:lnTo>
                  <a:lnTo>
                    <a:pt x="3492" y="0"/>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62" name="Google Shape;1830;p37">
              <a:extLst>
                <a:ext uri="{FF2B5EF4-FFF2-40B4-BE49-F238E27FC236}">
                  <a16:creationId xmlns:a16="http://schemas.microsoft.com/office/drawing/2014/main" id="{BEDCCADB-2C70-00E1-2BEC-2BA947596A80}"/>
                </a:ext>
              </a:extLst>
            </p:cNvPr>
            <p:cNvSpPr/>
            <p:nvPr/>
          </p:nvSpPr>
          <p:spPr>
            <a:xfrm>
              <a:off x="5178625" y="1679375"/>
              <a:ext cx="120275" cy="156500"/>
            </a:xfrm>
            <a:custGeom>
              <a:avLst/>
              <a:gdLst/>
              <a:ahLst/>
              <a:cxnLst/>
              <a:rect l="l" t="t" r="r" b="b"/>
              <a:pathLst>
                <a:path w="4811" h="6260" extrusionOk="0">
                  <a:moveTo>
                    <a:pt x="2420" y="1"/>
                  </a:moveTo>
                  <a:lnTo>
                    <a:pt x="2261" y="15"/>
                  </a:lnTo>
                  <a:lnTo>
                    <a:pt x="2101" y="44"/>
                  </a:lnTo>
                  <a:lnTo>
                    <a:pt x="1927" y="102"/>
                  </a:lnTo>
                  <a:lnTo>
                    <a:pt x="1768" y="160"/>
                  </a:lnTo>
                  <a:lnTo>
                    <a:pt x="1609" y="247"/>
                  </a:lnTo>
                  <a:lnTo>
                    <a:pt x="1464" y="334"/>
                  </a:lnTo>
                  <a:lnTo>
                    <a:pt x="1319" y="421"/>
                  </a:lnTo>
                  <a:lnTo>
                    <a:pt x="1189" y="537"/>
                  </a:lnTo>
                  <a:lnTo>
                    <a:pt x="1058" y="653"/>
                  </a:lnTo>
                  <a:lnTo>
                    <a:pt x="942" y="783"/>
                  </a:lnTo>
                  <a:lnTo>
                    <a:pt x="826" y="913"/>
                  </a:lnTo>
                  <a:lnTo>
                    <a:pt x="725" y="1058"/>
                  </a:lnTo>
                  <a:lnTo>
                    <a:pt x="624" y="1203"/>
                  </a:lnTo>
                  <a:lnTo>
                    <a:pt x="537" y="1348"/>
                  </a:lnTo>
                  <a:lnTo>
                    <a:pt x="377" y="1667"/>
                  </a:lnTo>
                  <a:lnTo>
                    <a:pt x="247" y="1985"/>
                  </a:lnTo>
                  <a:lnTo>
                    <a:pt x="145" y="2304"/>
                  </a:lnTo>
                  <a:lnTo>
                    <a:pt x="102" y="2507"/>
                  </a:lnTo>
                  <a:lnTo>
                    <a:pt x="73" y="2695"/>
                  </a:lnTo>
                  <a:lnTo>
                    <a:pt x="29" y="2884"/>
                  </a:lnTo>
                  <a:lnTo>
                    <a:pt x="15" y="3072"/>
                  </a:lnTo>
                  <a:lnTo>
                    <a:pt x="1" y="3275"/>
                  </a:lnTo>
                  <a:lnTo>
                    <a:pt x="1" y="3463"/>
                  </a:lnTo>
                  <a:lnTo>
                    <a:pt x="15" y="3652"/>
                  </a:lnTo>
                  <a:lnTo>
                    <a:pt x="29" y="3840"/>
                  </a:lnTo>
                  <a:lnTo>
                    <a:pt x="58" y="4028"/>
                  </a:lnTo>
                  <a:lnTo>
                    <a:pt x="102" y="4217"/>
                  </a:lnTo>
                  <a:lnTo>
                    <a:pt x="160" y="4391"/>
                  </a:lnTo>
                  <a:lnTo>
                    <a:pt x="218" y="4579"/>
                  </a:lnTo>
                  <a:lnTo>
                    <a:pt x="290" y="4753"/>
                  </a:lnTo>
                  <a:lnTo>
                    <a:pt x="377" y="4927"/>
                  </a:lnTo>
                  <a:lnTo>
                    <a:pt x="479" y="5101"/>
                  </a:lnTo>
                  <a:lnTo>
                    <a:pt x="595" y="5260"/>
                  </a:lnTo>
                  <a:lnTo>
                    <a:pt x="768" y="5463"/>
                  </a:lnTo>
                  <a:lnTo>
                    <a:pt x="942" y="5637"/>
                  </a:lnTo>
                  <a:lnTo>
                    <a:pt x="1131" y="5796"/>
                  </a:lnTo>
                  <a:lnTo>
                    <a:pt x="1348" y="5926"/>
                  </a:lnTo>
                  <a:lnTo>
                    <a:pt x="1565" y="6028"/>
                  </a:lnTo>
                  <a:lnTo>
                    <a:pt x="1783" y="6115"/>
                  </a:lnTo>
                  <a:lnTo>
                    <a:pt x="2014" y="6173"/>
                  </a:lnTo>
                  <a:lnTo>
                    <a:pt x="2261" y="6216"/>
                  </a:lnTo>
                  <a:lnTo>
                    <a:pt x="2507" y="6245"/>
                  </a:lnTo>
                  <a:lnTo>
                    <a:pt x="2753" y="6260"/>
                  </a:lnTo>
                  <a:lnTo>
                    <a:pt x="3000" y="6260"/>
                  </a:lnTo>
                  <a:lnTo>
                    <a:pt x="3246" y="6245"/>
                  </a:lnTo>
                  <a:lnTo>
                    <a:pt x="3507" y="6216"/>
                  </a:lnTo>
                  <a:lnTo>
                    <a:pt x="3753" y="6187"/>
                  </a:lnTo>
                  <a:lnTo>
                    <a:pt x="3985" y="6144"/>
                  </a:lnTo>
                  <a:lnTo>
                    <a:pt x="4231" y="6086"/>
                  </a:lnTo>
                  <a:lnTo>
                    <a:pt x="4391" y="6028"/>
                  </a:lnTo>
                  <a:lnTo>
                    <a:pt x="4521" y="5955"/>
                  </a:lnTo>
                  <a:lnTo>
                    <a:pt x="4622" y="5854"/>
                  </a:lnTo>
                  <a:lnTo>
                    <a:pt x="4709" y="5753"/>
                  </a:lnTo>
                  <a:lnTo>
                    <a:pt x="4767" y="5637"/>
                  </a:lnTo>
                  <a:lnTo>
                    <a:pt x="4796" y="5521"/>
                  </a:lnTo>
                  <a:lnTo>
                    <a:pt x="4811" y="5390"/>
                  </a:lnTo>
                  <a:lnTo>
                    <a:pt x="4796" y="5260"/>
                  </a:lnTo>
                  <a:lnTo>
                    <a:pt x="4767" y="5144"/>
                  </a:lnTo>
                  <a:lnTo>
                    <a:pt x="4709" y="5028"/>
                  </a:lnTo>
                  <a:lnTo>
                    <a:pt x="4637" y="4912"/>
                  </a:lnTo>
                  <a:lnTo>
                    <a:pt x="4535" y="4825"/>
                  </a:lnTo>
                  <a:lnTo>
                    <a:pt x="4420" y="4753"/>
                  </a:lnTo>
                  <a:lnTo>
                    <a:pt x="4289" y="4695"/>
                  </a:lnTo>
                  <a:lnTo>
                    <a:pt x="4144" y="4651"/>
                  </a:lnTo>
                  <a:lnTo>
                    <a:pt x="3666" y="4651"/>
                  </a:lnTo>
                  <a:lnTo>
                    <a:pt x="3362" y="4637"/>
                  </a:lnTo>
                  <a:lnTo>
                    <a:pt x="3043" y="4593"/>
                  </a:lnTo>
                  <a:lnTo>
                    <a:pt x="2898" y="4564"/>
                  </a:lnTo>
                  <a:lnTo>
                    <a:pt x="2753" y="4521"/>
                  </a:lnTo>
                  <a:lnTo>
                    <a:pt x="2507" y="4420"/>
                  </a:lnTo>
                  <a:lnTo>
                    <a:pt x="2261" y="4318"/>
                  </a:lnTo>
                  <a:lnTo>
                    <a:pt x="2145" y="4246"/>
                  </a:lnTo>
                  <a:lnTo>
                    <a:pt x="2087" y="4217"/>
                  </a:lnTo>
                  <a:lnTo>
                    <a:pt x="2058" y="4173"/>
                  </a:lnTo>
                  <a:lnTo>
                    <a:pt x="1956" y="4043"/>
                  </a:lnTo>
                  <a:lnTo>
                    <a:pt x="1884" y="3912"/>
                  </a:lnTo>
                  <a:lnTo>
                    <a:pt x="1841" y="3797"/>
                  </a:lnTo>
                  <a:lnTo>
                    <a:pt x="1812" y="3681"/>
                  </a:lnTo>
                  <a:lnTo>
                    <a:pt x="1768" y="3478"/>
                  </a:lnTo>
                  <a:lnTo>
                    <a:pt x="1754" y="3304"/>
                  </a:lnTo>
                  <a:lnTo>
                    <a:pt x="1768" y="3116"/>
                  </a:lnTo>
                  <a:lnTo>
                    <a:pt x="1812" y="2869"/>
                  </a:lnTo>
                  <a:lnTo>
                    <a:pt x="1841" y="2710"/>
                  </a:lnTo>
                  <a:lnTo>
                    <a:pt x="1884" y="2551"/>
                  </a:lnTo>
                  <a:lnTo>
                    <a:pt x="1942" y="2377"/>
                  </a:lnTo>
                  <a:lnTo>
                    <a:pt x="2014" y="2217"/>
                  </a:lnTo>
                  <a:lnTo>
                    <a:pt x="2116" y="2043"/>
                  </a:lnTo>
                  <a:lnTo>
                    <a:pt x="2217" y="1884"/>
                  </a:lnTo>
                  <a:lnTo>
                    <a:pt x="2333" y="1725"/>
                  </a:lnTo>
                  <a:lnTo>
                    <a:pt x="2435" y="1601"/>
                  </a:lnTo>
                  <a:lnTo>
                    <a:pt x="2435" y="1609"/>
                  </a:lnTo>
                  <a:lnTo>
                    <a:pt x="2507" y="1551"/>
                  </a:lnTo>
                  <a:lnTo>
                    <a:pt x="2579" y="1493"/>
                  </a:lnTo>
                  <a:lnTo>
                    <a:pt x="2565" y="1493"/>
                  </a:lnTo>
                  <a:lnTo>
                    <a:pt x="2522" y="1507"/>
                  </a:lnTo>
                  <a:lnTo>
                    <a:pt x="2608" y="1464"/>
                  </a:lnTo>
                  <a:lnTo>
                    <a:pt x="2666" y="1435"/>
                  </a:lnTo>
                  <a:lnTo>
                    <a:pt x="2768" y="1449"/>
                  </a:lnTo>
                  <a:lnTo>
                    <a:pt x="2855" y="1493"/>
                  </a:lnTo>
                  <a:lnTo>
                    <a:pt x="2956" y="1565"/>
                  </a:lnTo>
                  <a:lnTo>
                    <a:pt x="3087" y="1681"/>
                  </a:lnTo>
                  <a:lnTo>
                    <a:pt x="3188" y="1783"/>
                  </a:lnTo>
                  <a:lnTo>
                    <a:pt x="3304" y="1855"/>
                  </a:lnTo>
                  <a:lnTo>
                    <a:pt x="3420" y="1899"/>
                  </a:lnTo>
                  <a:lnTo>
                    <a:pt x="3536" y="1913"/>
                  </a:lnTo>
                  <a:lnTo>
                    <a:pt x="3652" y="1913"/>
                  </a:lnTo>
                  <a:lnTo>
                    <a:pt x="3753" y="1884"/>
                  </a:lnTo>
                  <a:lnTo>
                    <a:pt x="3854" y="1826"/>
                  </a:lnTo>
                  <a:lnTo>
                    <a:pt x="3941" y="1768"/>
                  </a:lnTo>
                  <a:lnTo>
                    <a:pt x="4014" y="1696"/>
                  </a:lnTo>
                  <a:lnTo>
                    <a:pt x="4086" y="1594"/>
                  </a:lnTo>
                  <a:lnTo>
                    <a:pt x="4130" y="1493"/>
                  </a:lnTo>
                  <a:lnTo>
                    <a:pt x="4159" y="1391"/>
                  </a:lnTo>
                  <a:lnTo>
                    <a:pt x="4173" y="1261"/>
                  </a:lnTo>
                  <a:lnTo>
                    <a:pt x="4159" y="1145"/>
                  </a:lnTo>
                  <a:lnTo>
                    <a:pt x="4130" y="1015"/>
                  </a:lnTo>
                  <a:lnTo>
                    <a:pt x="4057" y="899"/>
                  </a:lnTo>
                  <a:lnTo>
                    <a:pt x="3956" y="754"/>
                  </a:lnTo>
                  <a:lnTo>
                    <a:pt x="3854" y="624"/>
                  </a:lnTo>
                  <a:lnTo>
                    <a:pt x="3739" y="493"/>
                  </a:lnTo>
                  <a:lnTo>
                    <a:pt x="3608" y="392"/>
                  </a:lnTo>
                  <a:lnTo>
                    <a:pt x="3478" y="290"/>
                  </a:lnTo>
                  <a:lnTo>
                    <a:pt x="3347" y="203"/>
                  </a:lnTo>
                  <a:lnTo>
                    <a:pt x="3203" y="145"/>
                  </a:lnTo>
                  <a:lnTo>
                    <a:pt x="3058" y="87"/>
                  </a:lnTo>
                  <a:lnTo>
                    <a:pt x="2898" y="44"/>
                  </a:lnTo>
                  <a:lnTo>
                    <a:pt x="2739" y="15"/>
                  </a:lnTo>
                  <a:lnTo>
                    <a:pt x="2579" y="1"/>
                  </a:lnTo>
                  <a:close/>
                </a:path>
              </a:pathLst>
            </a:custGeom>
            <a:solidFill>
              <a:srgbClr val="FD9147"/>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63" name="Google Shape;1831;p37">
              <a:extLst>
                <a:ext uri="{FF2B5EF4-FFF2-40B4-BE49-F238E27FC236}">
                  <a16:creationId xmlns:a16="http://schemas.microsoft.com/office/drawing/2014/main" id="{9AF87113-0D3C-F5AD-7484-406B16C388E1}"/>
                </a:ext>
              </a:extLst>
            </p:cNvPr>
            <p:cNvSpPr/>
            <p:nvPr/>
          </p:nvSpPr>
          <p:spPr>
            <a:xfrm>
              <a:off x="3121600" y="1616350"/>
              <a:ext cx="466200" cy="311525"/>
            </a:xfrm>
            <a:custGeom>
              <a:avLst/>
              <a:gdLst/>
              <a:ahLst/>
              <a:cxnLst/>
              <a:rect l="l" t="t" r="r" b="b"/>
              <a:pathLst>
                <a:path w="18648" h="12461" extrusionOk="0">
                  <a:moveTo>
                    <a:pt x="15126" y="0"/>
                  </a:moveTo>
                  <a:lnTo>
                    <a:pt x="14489" y="29"/>
                  </a:lnTo>
                  <a:lnTo>
                    <a:pt x="13822" y="73"/>
                  </a:lnTo>
                  <a:lnTo>
                    <a:pt x="13113" y="131"/>
                  </a:lnTo>
                  <a:lnTo>
                    <a:pt x="12374" y="218"/>
                  </a:lnTo>
                  <a:lnTo>
                    <a:pt x="11620" y="305"/>
                  </a:lnTo>
                  <a:lnTo>
                    <a:pt x="10838" y="421"/>
                  </a:lnTo>
                  <a:lnTo>
                    <a:pt x="10055" y="537"/>
                  </a:lnTo>
                  <a:lnTo>
                    <a:pt x="9259" y="667"/>
                  </a:lnTo>
                  <a:lnTo>
                    <a:pt x="8462" y="812"/>
                  </a:lnTo>
                  <a:lnTo>
                    <a:pt x="7679" y="971"/>
                  </a:lnTo>
                  <a:lnTo>
                    <a:pt x="6897" y="1131"/>
                  </a:lnTo>
                  <a:lnTo>
                    <a:pt x="6129" y="1304"/>
                  </a:lnTo>
                  <a:lnTo>
                    <a:pt x="5390" y="1464"/>
                  </a:lnTo>
                  <a:lnTo>
                    <a:pt x="4666" y="1638"/>
                  </a:lnTo>
                  <a:lnTo>
                    <a:pt x="3985" y="1826"/>
                  </a:lnTo>
                  <a:lnTo>
                    <a:pt x="3333" y="2000"/>
                  </a:lnTo>
                  <a:lnTo>
                    <a:pt x="2724" y="2174"/>
                  </a:lnTo>
                  <a:lnTo>
                    <a:pt x="2174" y="2348"/>
                  </a:lnTo>
                  <a:lnTo>
                    <a:pt x="1666" y="2522"/>
                  </a:lnTo>
                  <a:lnTo>
                    <a:pt x="1217" y="2695"/>
                  </a:lnTo>
                  <a:lnTo>
                    <a:pt x="841" y="2855"/>
                  </a:lnTo>
                  <a:lnTo>
                    <a:pt x="522" y="3014"/>
                  </a:lnTo>
                  <a:lnTo>
                    <a:pt x="290" y="3159"/>
                  </a:lnTo>
                  <a:lnTo>
                    <a:pt x="203" y="3231"/>
                  </a:lnTo>
                  <a:lnTo>
                    <a:pt x="131" y="3304"/>
                  </a:lnTo>
                  <a:lnTo>
                    <a:pt x="87" y="3362"/>
                  </a:lnTo>
                  <a:lnTo>
                    <a:pt x="58" y="3420"/>
                  </a:lnTo>
                  <a:lnTo>
                    <a:pt x="15" y="3681"/>
                  </a:lnTo>
                  <a:lnTo>
                    <a:pt x="0" y="3956"/>
                  </a:lnTo>
                  <a:lnTo>
                    <a:pt x="15" y="4246"/>
                  </a:lnTo>
                  <a:lnTo>
                    <a:pt x="58" y="4564"/>
                  </a:lnTo>
                  <a:lnTo>
                    <a:pt x="116" y="4898"/>
                  </a:lnTo>
                  <a:lnTo>
                    <a:pt x="203" y="5245"/>
                  </a:lnTo>
                  <a:lnTo>
                    <a:pt x="319" y="5608"/>
                  </a:lnTo>
                  <a:lnTo>
                    <a:pt x="449" y="5984"/>
                  </a:lnTo>
                  <a:lnTo>
                    <a:pt x="623" y="6361"/>
                  </a:lnTo>
                  <a:lnTo>
                    <a:pt x="797" y="6752"/>
                  </a:lnTo>
                  <a:lnTo>
                    <a:pt x="1014" y="7143"/>
                  </a:lnTo>
                  <a:lnTo>
                    <a:pt x="1246" y="7549"/>
                  </a:lnTo>
                  <a:lnTo>
                    <a:pt x="1493" y="7940"/>
                  </a:lnTo>
                  <a:lnTo>
                    <a:pt x="1782" y="8331"/>
                  </a:lnTo>
                  <a:lnTo>
                    <a:pt x="2072" y="8723"/>
                  </a:lnTo>
                  <a:lnTo>
                    <a:pt x="2405" y="9099"/>
                  </a:lnTo>
                  <a:lnTo>
                    <a:pt x="2739" y="9462"/>
                  </a:lnTo>
                  <a:lnTo>
                    <a:pt x="3115" y="9824"/>
                  </a:lnTo>
                  <a:lnTo>
                    <a:pt x="3507" y="10172"/>
                  </a:lnTo>
                  <a:lnTo>
                    <a:pt x="3912" y="10505"/>
                  </a:lnTo>
                  <a:lnTo>
                    <a:pt x="4347" y="10809"/>
                  </a:lnTo>
                  <a:lnTo>
                    <a:pt x="4796" y="11113"/>
                  </a:lnTo>
                  <a:lnTo>
                    <a:pt x="5274" y="11374"/>
                  </a:lnTo>
                  <a:lnTo>
                    <a:pt x="5767" y="11620"/>
                  </a:lnTo>
                  <a:lnTo>
                    <a:pt x="6288" y="11838"/>
                  </a:lnTo>
                  <a:lnTo>
                    <a:pt x="6549" y="11939"/>
                  </a:lnTo>
                  <a:lnTo>
                    <a:pt x="6824" y="12026"/>
                  </a:lnTo>
                  <a:lnTo>
                    <a:pt x="7100" y="12113"/>
                  </a:lnTo>
                  <a:lnTo>
                    <a:pt x="7375" y="12185"/>
                  </a:lnTo>
                  <a:lnTo>
                    <a:pt x="7665" y="12243"/>
                  </a:lnTo>
                  <a:lnTo>
                    <a:pt x="7955" y="12301"/>
                  </a:lnTo>
                  <a:lnTo>
                    <a:pt x="8244" y="12359"/>
                  </a:lnTo>
                  <a:lnTo>
                    <a:pt x="8549" y="12388"/>
                  </a:lnTo>
                  <a:lnTo>
                    <a:pt x="8853" y="12432"/>
                  </a:lnTo>
                  <a:lnTo>
                    <a:pt x="9157" y="12446"/>
                  </a:lnTo>
                  <a:lnTo>
                    <a:pt x="9476" y="12461"/>
                  </a:lnTo>
                  <a:lnTo>
                    <a:pt x="9795" y="12461"/>
                  </a:lnTo>
                  <a:lnTo>
                    <a:pt x="10113" y="12446"/>
                  </a:lnTo>
                  <a:lnTo>
                    <a:pt x="10447" y="12417"/>
                  </a:lnTo>
                  <a:lnTo>
                    <a:pt x="10765" y="12388"/>
                  </a:lnTo>
                  <a:lnTo>
                    <a:pt x="11084" y="12345"/>
                  </a:lnTo>
                  <a:lnTo>
                    <a:pt x="11403" y="12287"/>
                  </a:lnTo>
                  <a:lnTo>
                    <a:pt x="11707" y="12214"/>
                  </a:lnTo>
                  <a:lnTo>
                    <a:pt x="12011" y="12128"/>
                  </a:lnTo>
                  <a:lnTo>
                    <a:pt x="12301" y="12026"/>
                  </a:lnTo>
                  <a:lnTo>
                    <a:pt x="12591" y="11925"/>
                  </a:lnTo>
                  <a:lnTo>
                    <a:pt x="12866" y="11809"/>
                  </a:lnTo>
                  <a:lnTo>
                    <a:pt x="13141" y="11693"/>
                  </a:lnTo>
                  <a:lnTo>
                    <a:pt x="13402" y="11548"/>
                  </a:lnTo>
                  <a:lnTo>
                    <a:pt x="13663" y="11403"/>
                  </a:lnTo>
                  <a:lnTo>
                    <a:pt x="13924" y="11258"/>
                  </a:lnTo>
                  <a:lnTo>
                    <a:pt x="14170" y="11084"/>
                  </a:lnTo>
                  <a:lnTo>
                    <a:pt x="14402" y="10925"/>
                  </a:lnTo>
                  <a:lnTo>
                    <a:pt x="14634" y="10737"/>
                  </a:lnTo>
                  <a:lnTo>
                    <a:pt x="14866" y="10563"/>
                  </a:lnTo>
                  <a:lnTo>
                    <a:pt x="15083" y="10360"/>
                  </a:lnTo>
                  <a:lnTo>
                    <a:pt x="15300" y="10172"/>
                  </a:lnTo>
                  <a:lnTo>
                    <a:pt x="15503" y="9954"/>
                  </a:lnTo>
                  <a:lnTo>
                    <a:pt x="15706" y="9751"/>
                  </a:lnTo>
                  <a:lnTo>
                    <a:pt x="16083" y="9317"/>
                  </a:lnTo>
                  <a:lnTo>
                    <a:pt x="16430" y="8853"/>
                  </a:lnTo>
                  <a:lnTo>
                    <a:pt x="16764" y="8375"/>
                  </a:lnTo>
                  <a:lnTo>
                    <a:pt x="17068" y="7897"/>
                  </a:lnTo>
                  <a:lnTo>
                    <a:pt x="17343" y="7404"/>
                  </a:lnTo>
                  <a:lnTo>
                    <a:pt x="17590" y="6897"/>
                  </a:lnTo>
                  <a:lnTo>
                    <a:pt x="17807" y="6390"/>
                  </a:lnTo>
                  <a:lnTo>
                    <a:pt x="17995" y="5883"/>
                  </a:lnTo>
                  <a:lnTo>
                    <a:pt x="18169" y="5376"/>
                  </a:lnTo>
                  <a:lnTo>
                    <a:pt x="18314" y="4883"/>
                  </a:lnTo>
                  <a:lnTo>
                    <a:pt x="18430" y="4391"/>
                  </a:lnTo>
                  <a:lnTo>
                    <a:pt x="18531" y="3912"/>
                  </a:lnTo>
                  <a:lnTo>
                    <a:pt x="18589" y="3463"/>
                  </a:lnTo>
                  <a:lnTo>
                    <a:pt x="18633" y="3014"/>
                  </a:lnTo>
                  <a:lnTo>
                    <a:pt x="18647" y="2594"/>
                  </a:lnTo>
                  <a:lnTo>
                    <a:pt x="18633" y="2188"/>
                  </a:lnTo>
                  <a:lnTo>
                    <a:pt x="18604" y="1826"/>
                  </a:lnTo>
                  <a:lnTo>
                    <a:pt x="18546" y="1478"/>
                  </a:lnTo>
                  <a:lnTo>
                    <a:pt x="18459" y="1174"/>
                  </a:lnTo>
                  <a:lnTo>
                    <a:pt x="18401" y="1044"/>
                  </a:lnTo>
                  <a:lnTo>
                    <a:pt x="18343" y="913"/>
                  </a:lnTo>
                  <a:lnTo>
                    <a:pt x="18285" y="783"/>
                  </a:lnTo>
                  <a:lnTo>
                    <a:pt x="18213" y="681"/>
                  </a:lnTo>
                  <a:lnTo>
                    <a:pt x="18126" y="580"/>
                  </a:lnTo>
                  <a:lnTo>
                    <a:pt x="18053" y="493"/>
                  </a:lnTo>
                  <a:lnTo>
                    <a:pt x="17952" y="406"/>
                  </a:lnTo>
                  <a:lnTo>
                    <a:pt x="17836" y="334"/>
                  </a:lnTo>
                  <a:lnTo>
                    <a:pt x="17691" y="276"/>
                  </a:lnTo>
                  <a:lnTo>
                    <a:pt x="17546" y="218"/>
                  </a:lnTo>
                  <a:lnTo>
                    <a:pt x="17372" y="174"/>
                  </a:lnTo>
                  <a:lnTo>
                    <a:pt x="17184" y="131"/>
                  </a:lnTo>
                  <a:lnTo>
                    <a:pt x="16981" y="87"/>
                  </a:lnTo>
                  <a:lnTo>
                    <a:pt x="16749" y="58"/>
                  </a:lnTo>
                  <a:lnTo>
                    <a:pt x="16271" y="15"/>
                  </a:lnTo>
                  <a:lnTo>
                    <a:pt x="15720" y="0"/>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4" name="Google Shape;1832;p37">
              <a:extLst>
                <a:ext uri="{FF2B5EF4-FFF2-40B4-BE49-F238E27FC236}">
                  <a16:creationId xmlns:a16="http://schemas.microsoft.com/office/drawing/2014/main" id="{7CC5D17B-1C23-384B-5CCD-86FF9EB40BF5}"/>
                </a:ext>
              </a:extLst>
            </p:cNvPr>
            <p:cNvSpPr/>
            <p:nvPr/>
          </p:nvSpPr>
          <p:spPr>
            <a:xfrm>
              <a:off x="5062725" y="1860850"/>
              <a:ext cx="278925" cy="206125"/>
            </a:xfrm>
            <a:custGeom>
              <a:avLst/>
              <a:gdLst/>
              <a:ahLst/>
              <a:cxnLst/>
              <a:rect l="l" t="t" r="r" b="b"/>
              <a:pathLst>
                <a:path w="11157" h="8245" extrusionOk="0">
                  <a:moveTo>
                    <a:pt x="898" y="0"/>
                  </a:moveTo>
                  <a:lnTo>
                    <a:pt x="725" y="15"/>
                  </a:lnTo>
                  <a:lnTo>
                    <a:pt x="609" y="44"/>
                  </a:lnTo>
                  <a:lnTo>
                    <a:pt x="565" y="73"/>
                  </a:lnTo>
                  <a:lnTo>
                    <a:pt x="536" y="102"/>
                  </a:lnTo>
                  <a:lnTo>
                    <a:pt x="435" y="218"/>
                  </a:lnTo>
                  <a:lnTo>
                    <a:pt x="362" y="363"/>
                  </a:lnTo>
                  <a:lnTo>
                    <a:pt x="275" y="536"/>
                  </a:lnTo>
                  <a:lnTo>
                    <a:pt x="217" y="710"/>
                  </a:lnTo>
                  <a:lnTo>
                    <a:pt x="145" y="913"/>
                  </a:lnTo>
                  <a:lnTo>
                    <a:pt x="102" y="1130"/>
                  </a:lnTo>
                  <a:lnTo>
                    <a:pt x="58" y="1362"/>
                  </a:lnTo>
                  <a:lnTo>
                    <a:pt x="29" y="1594"/>
                  </a:lnTo>
                  <a:lnTo>
                    <a:pt x="15" y="1855"/>
                  </a:lnTo>
                  <a:lnTo>
                    <a:pt x="0" y="2116"/>
                  </a:lnTo>
                  <a:lnTo>
                    <a:pt x="0" y="2391"/>
                  </a:lnTo>
                  <a:lnTo>
                    <a:pt x="15" y="2666"/>
                  </a:lnTo>
                  <a:lnTo>
                    <a:pt x="44" y="2942"/>
                  </a:lnTo>
                  <a:lnTo>
                    <a:pt x="87" y="3246"/>
                  </a:lnTo>
                  <a:lnTo>
                    <a:pt x="145" y="3536"/>
                  </a:lnTo>
                  <a:lnTo>
                    <a:pt x="217" y="3825"/>
                  </a:lnTo>
                  <a:lnTo>
                    <a:pt x="290" y="4130"/>
                  </a:lnTo>
                  <a:lnTo>
                    <a:pt x="391" y="4419"/>
                  </a:lnTo>
                  <a:lnTo>
                    <a:pt x="507" y="4724"/>
                  </a:lnTo>
                  <a:lnTo>
                    <a:pt x="638" y="5013"/>
                  </a:lnTo>
                  <a:lnTo>
                    <a:pt x="783" y="5303"/>
                  </a:lnTo>
                  <a:lnTo>
                    <a:pt x="942" y="5593"/>
                  </a:lnTo>
                  <a:lnTo>
                    <a:pt x="1130" y="5868"/>
                  </a:lnTo>
                  <a:lnTo>
                    <a:pt x="1333" y="6144"/>
                  </a:lnTo>
                  <a:lnTo>
                    <a:pt x="1550" y="6404"/>
                  </a:lnTo>
                  <a:lnTo>
                    <a:pt x="1782" y="6665"/>
                  </a:lnTo>
                  <a:lnTo>
                    <a:pt x="2043" y="6897"/>
                  </a:lnTo>
                  <a:lnTo>
                    <a:pt x="2318" y="7129"/>
                  </a:lnTo>
                  <a:lnTo>
                    <a:pt x="2623" y="7346"/>
                  </a:lnTo>
                  <a:lnTo>
                    <a:pt x="2941" y="7534"/>
                  </a:lnTo>
                  <a:lnTo>
                    <a:pt x="3275" y="7723"/>
                  </a:lnTo>
                  <a:lnTo>
                    <a:pt x="3637" y="7882"/>
                  </a:lnTo>
                  <a:lnTo>
                    <a:pt x="4013" y="8027"/>
                  </a:lnTo>
                  <a:lnTo>
                    <a:pt x="4390" y="8129"/>
                  </a:lnTo>
                  <a:lnTo>
                    <a:pt x="4752" y="8201"/>
                  </a:lnTo>
                  <a:lnTo>
                    <a:pt x="5129" y="8244"/>
                  </a:lnTo>
                  <a:lnTo>
                    <a:pt x="5491" y="8244"/>
                  </a:lnTo>
                  <a:lnTo>
                    <a:pt x="5854" y="8230"/>
                  </a:lnTo>
                  <a:lnTo>
                    <a:pt x="6201" y="8186"/>
                  </a:lnTo>
                  <a:lnTo>
                    <a:pt x="6563" y="8114"/>
                  </a:lnTo>
                  <a:lnTo>
                    <a:pt x="6897" y="8027"/>
                  </a:lnTo>
                  <a:lnTo>
                    <a:pt x="7244" y="7911"/>
                  </a:lnTo>
                  <a:lnTo>
                    <a:pt x="7563" y="7781"/>
                  </a:lnTo>
                  <a:lnTo>
                    <a:pt x="7882" y="7636"/>
                  </a:lnTo>
                  <a:lnTo>
                    <a:pt x="8201" y="7462"/>
                  </a:lnTo>
                  <a:lnTo>
                    <a:pt x="8490" y="7288"/>
                  </a:lnTo>
                  <a:lnTo>
                    <a:pt x="8780" y="7100"/>
                  </a:lnTo>
                  <a:lnTo>
                    <a:pt x="9056" y="6897"/>
                  </a:lnTo>
                  <a:lnTo>
                    <a:pt x="9316" y="6680"/>
                  </a:lnTo>
                  <a:lnTo>
                    <a:pt x="9563" y="6462"/>
                  </a:lnTo>
                  <a:lnTo>
                    <a:pt x="9794" y="6245"/>
                  </a:lnTo>
                  <a:lnTo>
                    <a:pt x="10012" y="6013"/>
                  </a:lnTo>
                  <a:lnTo>
                    <a:pt x="10215" y="5781"/>
                  </a:lnTo>
                  <a:lnTo>
                    <a:pt x="10403" y="5550"/>
                  </a:lnTo>
                  <a:lnTo>
                    <a:pt x="10562" y="5318"/>
                  </a:lnTo>
                  <a:lnTo>
                    <a:pt x="10722" y="5086"/>
                  </a:lnTo>
                  <a:lnTo>
                    <a:pt x="10838" y="4854"/>
                  </a:lnTo>
                  <a:lnTo>
                    <a:pt x="10954" y="4637"/>
                  </a:lnTo>
                  <a:lnTo>
                    <a:pt x="11026" y="4434"/>
                  </a:lnTo>
                  <a:lnTo>
                    <a:pt x="11098" y="4231"/>
                  </a:lnTo>
                  <a:lnTo>
                    <a:pt x="11142" y="4043"/>
                  </a:lnTo>
                  <a:lnTo>
                    <a:pt x="11156" y="3869"/>
                  </a:lnTo>
                  <a:lnTo>
                    <a:pt x="11142" y="3695"/>
                  </a:lnTo>
                  <a:lnTo>
                    <a:pt x="11113" y="3550"/>
                  </a:lnTo>
                  <a:lnTo>
                    <a:pt x="11069" y="3478"/>
                  </a:lnTo>
                  <a:lnTo>
                    <a:pt x="11026" y="3405"/>
                  </a:lnTo>
                  <a:lnTo>
                    <a:pt x="10910" y="3260"/>
                  </a:lnTo>
                  <a:lnTo>
                    <a:pt x="10736" y="3115"/>
                  </a:lnTo>
                  <a:lnTo>
                    <a:pt x="10519" y="2956"/>
                  </a:lnTo>
                  <a:lnTo>
                    <a:pt x="10273" y="2797"/>
                  </a:lnTo>
                  <a:lnTo>
                    <a:pt x="9983" y="2637"/>
                  </a:lnTo>
                  <a:lnTo>
                    <a:pt x="9664" y="2463"/>
                  </a:lnTo>
                  <a:lnTo>
                    <a:pt x="9316" y="2304"/>
                  </a:lnTo>
                  <a:lnTo>
                    <a:pt x="8925" y="2145"/>
                  </a:lnTo>
                  <a:lnTo>
                    <a:pt x="8534" y="1971"/>
                  </a:lnTo>
                  <a:lnTo>
                    <a:pt x="7665" y="1652"/>
                  </a:lnTo>
                  <a:lnTo>
                    <a:pt x="6752" y="1333"/>
                  </a:lnTo>
                  <a:lnTo>
                    <a:pt x="5825" y="1044"/>
                  </a:lnTo>
                  <a:lnTo>
                    <a:pt x="4883" y="768"/>
                  </a:lnTo>
                  <a:lnTo>
                    <a:pt x="3970" y="536"/>
                  </a:lnTo>
                  <a:lnTo>
                    <a:pt x="3115" y="334"/>
                  </a:lnTo>
                  <a:lnTo>
                    <a:pt x="2333" y="174"/>
                  </a:lnTo>
                  <a:lnTo>
                    <a:pt x="1652" y="58"/>
                  </a:lnTo>
                  <a:lnTo>
                    <a:pt x="1362" y="29"/>
                  </a:lnTo>
                  <a:lnTo>
                    <a:pt x="1116" y="15"/>
                  </a:lnTo>
                  <a:lnTo>
                    <a:pt x="898" y="0"/>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5" name="Google Shape;1833;p37">
              <a:extLst>
                <a:ext uri="{FF2B5EF4-FFF2-40B4-BE49-F238E27FC236}">
                  <a16:creationId xmlns:a16="http://schemas.microsoft.com/office/drawing/2014/main" id="{19656F83-1553-6E16-E865-2774AF36F5A5}"/>
                </a:ext>
              </a:extLst>
            </p:cNvPr>
            <p:cNvSpPr/>
            <p:nvPr/>
          </p:nvSpPr>
          <p:spPr>
            <a:xfrm>
              <a:off x="4547275" y="455450"/>
              <a:ext cx="1833575" cy="1484750"/>
            </a:xfrm>
            <a:custGeom>
              <a:avLst/>
              <a:gdLst/>
              <a:ahLst/>
              <a:cxnLst/>
              <a:rect l="l" t="t" r="r" b="b"/>
              <a:pathLst>
                <a:path w="73343" h="59390" extrusionOk="0">
                  <a:moveTo>
                    <a:pt x="35527" y="0"/>
                  </a:moveTo>
                  <a:lnTo>
                    <a:pt x="34643" y="15"/>
                  </a:lnTo>
                  <a:lnTo>
                    <a:pt x="33774" y="73"/>
                  </a:lnTo>
                  <a:lnTo>
                    <a:pt x="32905" y="131"/>
                  </a:lnTo>
                  <a:lnTo>
                    <a:pt x="32050" y="232"/>
                  </a:lnTo>
                  <a:lnTo>
                    <a:pt x="31195" y="333"/>
                  </a:lnTo>
                  <a:lnTo>
                    <a:pt x="30355" y="464"/>
                  </a:lnTo>
                  <a:lnTo>
                    <a:pt x="29529" y="623"/>
                  </a:lnTo>
                  <a:lnTo>
                    <a:pt x="28703" y="797"/>
                  </a:lnTo>
                  <a:lnTo>
                    <a:pt x="27891" y="985"/>
                  </a:lnTo>
                  <a:lnTo>
                    <a:pt x="27080" y="1188"/>
                  </a:lnTo>
                  <a:lnTo>
                    <a:pt x="26283" y="1420"/>
                  </a:lnTo>
                  <a:lnTo>
                    <a:pt x="25501" y="1666"/>
                  </a:lnTo>
                  <a:lnTo>
                    <a:pt x="24718" y="1927"/>
                  </a:lnTo>
                  <a:lnTo>
                    <a:pt x="23951" y="2217"/>
                  </a:lnTo>
                  <a:lnTo>
                    <a:pt x="23197" y="2507"/>
                  </a:lnTo>
                  <a:lnTo>
                    <a:pt x="22444" y="2826"/>
                  </a:lnTo>
                  <a:lnTo>
                    <a:pt x="21705" y="3144"/>
                  </a:lnTo>
                  <a:lnTo>
                    <a:pt x="20980" y="3492"/>
                  </a:lnTo>
                  <a:lnTo>
                    <a:pt x="20270" y="3854"/>
                  </a:lnTo>
                  <a:lnTo>
                    <a:pt x="19560" y="4231"/>
                  </a:lnTo>
                  <a:lnTo>
                    <a:pt x="18865" y="4622"/>
                  </a:lnTo>
                  <a:lnTo>
                    <a:pt x="18184" y="5028"/>
                  </a:lnTo>
                  <a:lnTo>
                    <a:pt x="17518" y="5433"/>
                  </a:lnTo>
                  <a:lnTo>
                    <a:pt x="16851" y="5868"/>
                  </a:lnTo>
                  <a:lnTo>
                    <a:pt x="16199" y="6317"/>
                  </a:lnTo>
                  <a:lnTo>
                    <a:pt x="15562" y="6766"/>
                  </a:lnTo>
                  <a:lnTo>
                    <a:pt x="14939" y="7230"/>
                  </a:lnTo>
                  <a:lnTo>
                    <a:pt x="14330" y="7708"/>
                  </a:lnTo>
                  <a:lnTo>
                    <a:pt x="13722" y="8201"/>
                  </a:lnTo>
                  <a:lnTo>
                    <a:pt x="13142" y="8693"/>
                  </a:lnTo>
                  <a:lnTo>
                    <a:pt x="12562" y="9201"/>
                  </a:lnTo>
                  <a:lnTo>
                    <a:pt x="11997" y="9722"/>
                  </a:lnTo>
                  <a:lnTo>
                    <a:pt x="11447" y="10244"/>
                  </a:lnTo>
                  <a:lnTo>
                    <a:pt x="10911" y="10780"/>
                  </a:lnTo>
                  <a:lnTo>
                    <a:pt x="10389" y="11330"/>
                  </a:lnTo>
                  <a:lnTo>
                    <a:pt x="9868" y="11881"/>
                  </a:lnTo>
                  <a:lnTo>
                    <a:pt x="9375" y="12446"/>
                  </a:lnTo>
                  <a:lnTo>
                    <a:pt x="8897" y="13011"/>
                  </a:lnTo>
                  <a:lnTo>
                    <a:pt x="8419" y="13576"/>
                  </a:lnTo>
                  <a:lnTo>
                    <a:pt x="7970" y="14170"/>
                  </a:lnTo>
                  <a:lnTo>
                    <a:pt x="7535" y="14750"/>
                  </a:lnTo>
                  <a:lnTo>
                    <a:pt x="7100" y="15344"/>
                  </a:lnTo>
                  <a:lnTo>
                    <a:pt x="6694" y="15938"/>
                  </a:lnTo>
                  <a:lnTo>
                    <a:pt x="6289" y="16546"/>
                  </a:lnTo>
                  <a:lnTo>
                    <a:pt x="5912" y="17140"/>
                  </a:lnTo>
                  <a:lnTo>
                    <a:pt x="5550" y="17749"/>
                  </a:lnTo>
                  <a:lnTo>
                    <a:pt x="5188" y="18372"/>
                  </a:lnTo>
                  <a:lnTo>
                    <a:pt x="4854" y="18980"/>
                  </a:lnTo>
                  <a:lnTo>
                    <a:pt x="4536" y="19603"/>
                  </a:lnTo>
                  <a:lnTo>
                    <a:pt x="4231" y="20226"/>
                  </a:lnTo>
                  <a:lnTo>
                    <a:pt x="3666" y="21443"/>
                  </a:lnTo>
                  <a:lnTo>
                    <a:pt x="3130" y="22632"/>
                  </a:lnTo>
                  <a:lnTo>
                    <a:pt x="2652" y="23776"/>
                  </a:lnTo>
                  <a:lnTo>
                    <a:pt x="2217" y="24877"/>
                  </a:lnTo>
                  <a:lnTo>
                    <a:pt x="1826" y="25935"/>
                  </a:lnTo>
                  <a:lnTo>
                    <a:pt x="1479" y="26964"/>
                  </a:lnTo>
                  <a:lnTo>
                    <a:pt x="1174" y="27949"/>
                  </a:lnTo>
                  <a:lnTo>
                    <a:pt x="899" y="28905"/>
                  </a:lnTo>
                  <a:lnTo>
                    <a:pt x="667" y="29803"/>
                  </a:lnTo>
                  <a:lnTo>
                    <a:pt x="464" y="30687"/>
                  </a:lnTo>
                  <a:lnTo>
                    <a:pt x="305" y="31513"/>
                  </a:lnTo>
                  <a:lnTo>
                    <a:pt x="189" y="32310"/>
                  </a:lnTo>
                  <a:lnTo>
                    <a:pt x="88" y="33078"/>
                  </a:lnTo>
                  <a:lnTo>
                    <a:pt x="30" y="33802"/>
                  </a:lnTo>
                  <a:lnTo>
                    <a:pt x="1" y="34498"/>
                  </a:lnTo>
                  <a:lnTo>
                    <a:pt x="1" y="35150"/>
                  </a:lnTo>
                  <a:lnTo>
                    <a:pt x="30" y="35758"/>
                  </a:lnTo>
                  <a:lnTo>
                    <a:pt x="88" y="36352"/>
                  </a:lnTo>
                  <a:lnTo>
                    <a:pt x="160" y="36888"/>
                  </a:lnTo>
                  <a:lnTo>
                    <a:pt x="276" y="37410"/>
                  </a:lnTo>
                  <a:lnTo>
                    <a:pt x="392" y="37888"/>
                  </a:lnTo>
                  <a:lnTo>
                    <a:pt x="551" y="38337"/>
                  </a:lnTo>
                  <a:lnTo>
                    <a:pt x="725" y="38743"/>
                  </a:lnTo>
                  <a:lnTo>
                    <a:pt x="914" y="39120"/>
                  </a:lnTo>
                  <a:lnTo>
                    <a:pt x="1131" y="39467"/>
                  </a:lnTo>
                  <a:lnTo>
                    <a:pt x="1363" y="39786"/>
                  </a:lnTo>
                  <a:lnTo>
                    <a:pt x="1609" y="40076"/>
                  </a:lnTo>
                  <a:lnTo>
                    <a:pt x="1870" y="40322"/>
                  </a:lnTo>
                  <a:lnTo>
                    <a:pt x="2145" y="40540"/>
                  </a:lnTo>
                  <a:lnTo>
                    <a:pt x="2435" y="40728"/>
                  </a:lnTo>
                  <a:lnTo>
                    <a:pt x="2739" y="40887"/>
                  </a:lnTo>
                  <a:lnTo>
                    <a:pt x="3043" y="41003"/>
                  </a:lnTo>
                  <a:lnTo>
                    <a:pt x="3348" y="41105"/>
                  </a:lnTo>
                  <a:lnTo>
                    <a:pt x="3652" y="41177"/>
                  </a:lnTo>
                  <a:lnTo>
                    <a:pt x="3927" y="41206"/>
                  </a:lnTo>
                  <a:lnTo>
                    <a:pt x="4202" y="41206"/>
                  </a:lnTo>
                  <a:lnTo>
                    <a:pt x="4478" y="41177"/>
                  </a:lnTo>
                  <a:lnTo>
                    <a:pt x="4739" y="41119"/>
                  </a:lnTo>
                  <a:lnTo>
                    <a:pt x="4999" y="41032"/>
                  </a:lnTo>
                  <a:lnTo>
                    <a:pt x="5246" y="40916"/>
                  </a:lnTo>
                  <a:lnTo>
                    <a:pt x="5492" y="40771"/>
                  </a:lnTo>
                  <a:lnTo>
                    <a:pt x="5738" y="40583"/>
                  </a:lnTo>
                  <a:lnTo>
                    <a:pt x="5999" y="40380"/>
                  </a:lnTo>
                  <a:lnTo>
                    <a:pt x="6245" y="40148"/>
                  </a:lnTo>
                  <a:lnTo>
                    <a:pt x="6506" y="39873"/>
                  </a:lnTo>
                  <a:lnTo>
                    <a:pt x="6752" y="39583"/>
                  </a:lnTo>
                  <a:lnTo>
                    <a:pt x="7028" y="39265"/>
                  </a:lnTo>
                  <a:lnTo>
                    <a:pt x="7303" y="38902"/>
                  </a:lnTo>
                  <a:lnTo>
                    <a:pt x="7883" y="38120"/>
                  </a:lnTo>
                  <a:lnTo>
                    <a:pt x="8506" y="37222"/>
                  </a:lnTo>
                  <a:lnTo>
                    <a:pt x="9940" y="35077"/>
                  </a:lnTo>
                  <a:lnTo>
                    <a:pt x="10795" y="33846"/>
                  </a:lnTo>
                  <a:lnTo>
                    <a:pt x="11722" y="32513"/>
                  </a:lnTo>
                  <a:lnTo>
                    <a:pt x="12765" y="31078"/>
                  </a:lnTo>
                  <a:lnTo>
                    <a:pt x="13330" y="30311"/>
                  </a:lnTo>
                  <a:lnTo>
                    <a:pt x="13924" y="29528"/>
                  </a:lnTo>
                  <a:lnTo>
                    <a:pt x="14243" y="29137"/>
                  </a:lnTo>
                  <a:lnTo>
                    <a:pt x="14562" y="28760"/>
                  </a:lnTo>
                  <a:lnTo>
                    <a:pt x="14881" y="28398"/>
                  </a:lnTo>
                  <a:lnTo>
                    <a:pt x="15214" y="28050"/>
                  </a:lnTo>
                  <a:lnTo>
                    <a:pt x="15562" y="27732"/>
                  </a:lnTo>
                  <a:lnTo>
                    <a:pt x="15909" y="27413"/>
                  </a:lnTo>
                  <a:lnTo>
                    <a:pt x="16257" y="27109"/>
                  </a:lnTo>
                  <a:lnTo>
                    <a:pt x="16619" y="26819"/>
                  </a:lnTo>
                  <a:lnTo>
                    <a:pt x="16981" y="26544"/>
                  </a:lnTo>
                  <a:lnTo>
                    <a:pt x="17358" y="26283"/>
                  </a:lnTo>
                  <a:lnTo>
                    <a:pt x="17735" y="26036"/>
                  </a:lnTo>
                  <a:lnTo>
                    <a:pt x="18112" y="25805"/>
                  </a:lnTo>
                  <a:lnTo>
                    <a:pt x="18488" y="25573"/>
                  </a:lnTo>
                  <a:lnTo>
                    <a:pt x="18879" y="25370"/>
                  </a:lnTo>
                  <a:lnTo>
                    <a:pt x="19271" y="25167"/>
                  </a:lnTo>
                  <a:lnTo>
                    <a:pt x="19662" y="24979"/>
                  </a:lnTo>
                  <a:lnTo>
                    <a:pt x="20053" y="24805"/>
                  </a:lnTo>
                  <a:lnTo>
                    <a:pt x="20444" y="24631"/>
                  </a:lnTo>
                  <a:lnTo>
                    <a:pt x="20835" y="24472"/>
                  </a:lnTo>
                  <a:lnTo>
                    <a:pt x="21227" y="24327"/>
                  </a:lnTo>
                  <a:lnTo>
                    <a:pt x="21632" y="24196"/>
                  </a:lnTo>
                  <a:lnTo>
                    <a:pt x="22024" y="24066"/>
                  </a:lnTo>
                  <a:lnTo>
                    <a:pt x="22820" y="23849"/>
                  </a:lnTo>
                  <a:lnTo>
                    <a:pt x="23603" y="23660"/>
                  </a:lnTo>
                  <a:lnTo>
                    <a:pt x="24371" y="23501"/>
                  </a:lnTo>
                  <a:lnTo>
                    <a:pt x="25139" y="23370"/>
                  </a:lnTo>
                  <a:lnTo>
                    <a:pt x="25878" y="23269"/>
                  </a:lnTo>
                  <a:lnTo>
                    <a:pt x="26616" y="23197"/>
                  </a:lnTo>
                  <a:lnTo>
                    <a:pt x="27312" y="23139"/>
                  </a:lnTo>
                  <a:lnTo>
                    <a:pt x="27993" y="23110"/>
                  </a:lnTo>
                  <a:lnTo>
                    <a:pt x="28645" y="23095"/>
                  </a:lnTo>
                  <a:lnTo>
                    <a:pt x="29268" y="23081"/>
                  </a:lnTo>
                  <a:lnTo>
                    <a:pt x="29847" y="23095"/>
                  </a:lnTo>
                  <a:lnTo>
                    <a:pt x="30383" y="23124"/>
                  </a:lnTo>
                  <a:lnTo>
                    <a:pt x="30891" y="23153"/>
                  </a:lnTo>
                  <a:lnTo>
                    <a:pt x="31745" y="23226"/>
                  </a:lnTo>
                  <a:lnTo>
                    <a:pt x="32383" y="23313"/>
                  </a:lnTo>
                  <a:lnTo>
                    <a:pt x="32789" y="23370"/>
                  </a:lnTo>
                  <a:lnTo>
                    <a:pt x="32934" y="23385"/>
                  </a:lnTo>
                  <a:lnTo>
                    <a:pt x="32832" y="23515"/>
                  </a:lnTo>
                  <a:lnTo>
                    <a:pt x="32731" y="23660"/>
                  </a:lnTo>
                  <a:lnTo>
                    <a:pt x="32615" y="23849"/>
                  </a:lnTo>
                  <a:lnTo>
                    <a:pt x="32470" y="24095"/>
                  </a:lnTo>
                  <a:lnTo>
                    <a:pt x="32339" y="24370"/>
                  </a:lnTo>
                  <a:lnTo>
                    <a:pt x="32224" y="24689"/>
                  </a:lnTo>
                  <a:lnTo>
                    <a:pt x="32166" y="24848"/>
                  </a:lnTo>
                  <a:lnTo>
                    <a:pt x="32122" y="25022"/>
                  </a:lnTo>
                  <a:lnTo>
                    <a:pt x="32079" y="25211"/>
                  </a:lnTo>
                  <a:lnTo>
                    <a:pt x="32050" y="25384"/>
                  </a:lnTo>
                  <a:lnTo>
                    <a:pt x="32035" y="25573"/>
                  </a:lnTo>
                  <a:lnTo>
                    <a:pt x="32035" y="25776"/>
                  </a:lnTo>
                  <a:lnTo>
                    <a:pt x="32050" y="25964"/>
                  </a:lnTo>
                  <a:lnTo>
                    <a:pt x="32079" y="26167"/>
                  </a:lnTo>
                  <a:lnTo>
                    <a:pt x="32122" y="26370"/>
                  </a:lnTo>
                  <a:lnTo>
                    <a:pt x="32180" y="26558"/>
                  </a:lnTo>
                  <a:lnTo>
                    <a:pt x="32267" y="26761"/>
                  </a:lnTo>
                  <a:lnTo>
                    <a:pt x="32368" y="26964"/>
                  </a:lnTo>
                  <a:lnTo>
                    <a:pt x="32499" y="27167"/>
                  </a:lnTo>
                  <a:lnTo>
                    <a:pt x="32658" y="27369"/>
                  </a:lnTo>
                  <a:lnTo>
                    <a:pt x="32832" y="27572"/>
                  </a:lnTo>
                  <a:lnTo>
                    <a:pt x="33035" y="27761"/>
                  </a:lnTo>
                  <a:lnTo>
                    <a:pt x="33267" y="27949"/>
                  </a:lnTo>
                  <a:lnTo>
                    <a:pt x="33528" y="28137"/>
                  </a:lnTo>
                  <a:lnTo>
                    <a:pt x="33672" y="28224"/>
                  </a:lnTo>
                  <a:lnTo>
                    <a:pt x="33817" y="28311"/>
                  </a:lnTo>
                  <a:lnTo>
                    <a:pt x="33977" y="28369"/>
                  </a:lnTo>
                  <a:lnTo>
                    <a:pt x="34136" y="28427"/>
                  </a:lnTo>
                  <a:lnTo>
                    <a:pt x="34295" y="28471"/>
                  </a:lnTo>
                  <a:lnTo>
                    <a:pt x="34469" y="28499"/>
                  </a:lnTo>
                  <a:lnTo>
                    <a:pt x="34643" y="28528"/>
                  </a:lnTo>
                  <a:lnTo>
                    <a:pt x="34817" y="28543"/>
                  </a:lnTo>
                  <a:lnTo>
                    <a:pt x="35194" y="28543"/>
                  </a:lnTo>
                  <a:lnTo>
                    <a:pt x="35585" y="28514"/>
                  </a:lnTo>
                  <a:lnTo>
                    <a:pt x="35976" y="28456"/>
                  </a:lnTo>
                  <a:lnTo>
                    <a:pt x="36396" y="28355"/>
                  </a:lnTo>
                  <a:lnTo>
                    <a:pt x="36802" y="28239"/>
                  </a:lnTo>
                  <a:lnTo>
                    <a:pt x="37237" y="28108"/>
                  </a:lnTo>
                  <a:lnTo>
                    <a:pt x="37657" y="27934"/>
                  </a:lnTo>
                  <a:lnTo>
                    <a:pt x="38091" y="27761"/>
                  </a:lnTo>
                  <a:lnTo>
                    <a:pt x="38526" y="27558"/>
                  </a:lnTo>
                  <a:lnTo>
                    <a:pt x="38946" y="27355"/>
                  </a:lnTo>
                  <a:lnTo>
                    <a:pt x="39366" y="27138"/>
                  </a:lnTo>
                  <a:lnTo>
                    <a:pt x="39787" y="26906"/>
                  </a:lnTo>
                  <a:lnTo>
                    <a:pt x="40598" y="26428"/>
                  </a:lnTo>
                  <a:lnTo>
                    <a:pt x="41351" y="25964"/>
                  </a:lnTo>
                  <a:lnTo>
                    <a:pt x="42032" y="25500"/>
                  </a:lnTo>
                  <a:lnTo>
                    <a:pt x="42626" y="25080"/>
                  </a:lnTo>
                  <a:lnTo>
                    <a:pt x="43134" y="24718"/>
                  </a:lnTo>
                  <a:lnTo>
                    <a:pt x="43496" y="24428"/>
                  </a:lnTo>
                  <a:lnTo>
                    <a:pt x="43829" y="24182"/>
                  </a:lnTo>
                  <a:lnTo>
                    <a:pt x="44032" y="24588"/>
                  </a:lnTo>
                  <a:lnTo>
                    <a:pt x="44235" y="25037"/>
                  </a:lnTo>
                  <a:lnTo>
                    <a:pt x="44669" y="26007"/>
                  </a:lnTo>
                  <a:lnTo>
                    <a:pt x="45104" y="27094"/>
                  </a:lnTo>
                  <a:lnTo>
                    <a:pt x="45568" y="28239"/>
                  </a:lnTo>
                  <a:lnTo>
                    <a:pt x="46524" y="30673"/>
                  </a:lnTo>
                  <a:lnTo>
                    <a:pt x="47017" y="31875"/>
                  </a:lnTo>
                  <a:lnTo>
                    <a:pt x="47538" y="33063"/>
                  </a:lnTo>
                  <a:lnTo>
                    <a:pt x="47799" y="33643"/>
                  </a:lnTo>
                  <a:lnTo>
                    <a:pt x="48060" y="34194"/>
                  </a:lnTo>
                  <a:lnTo>
                    <a:pt x="48335" y="34730"/>
                  </a:lnTo>
                  <a:lnTo>
                    <a:pt x="48596" y="35237"/>
                  </a:lnTo>
                  <a:lnTo>
                    <a:pt x="48871" y="35715"/>
                  </a:lnTo>
                  <a:lnTo>
                    <a:pt x="49161" y="36164"/>
                  </a:lnTo>
                  <a:lnTo>
                    <a:pt x="49436" y="36584"/>
                  </a:lnTo>
                  <a:lnTo>
                    <a:pt x="49726" y="36961"/>
                  </a:lnTo>
                  <a:lnTo>
                    <a:pt x="50016" y="37294"/>
                  </a:lnTo>
                  <a:lnTo>
                    <a:pt x="50161" y="37453"/>
                  </a:lnTo>
                  <a:lnTo>
                    <a:pt x="50305" y="37598"/>
                  </a:lnTo>
                  <a:lnTo>
                    <a:pt x="50450" y="37714"/>
                  </a:lnTo>
                  <a:lnTo>
                    <a:pt x="50610" y="37830"/>
                  </a:lnTo>
                  <a:lnTo>
                    <a:pt x="50755" y="37946"/>
                  </a:lnTo>
                  <a:lnTo>
                    <a:pt x="50899" y="38033"/>
                  </a:lnTo>
                  <a:lnTo>
                    <a:pt x="51059" y="38105"/>
                  </a:lnTo>
                  <a:lnTo>
                    <a:pt x="51204" y="38178"/>
                  </a:lnTo>
                  <a:lnTo>
                    <a:pt x="51363" y="38221"/>
                  </a:lnTo>
                  <a:lnTo>
                    <a:pt x="51508" y="38250"/>
                  </a:lnTo>
                  <a:lnTo>
                    <a:pt x="51667" y="38279"/>
                  </a:lnTo>
                  <a:lnTo>
                    <a:pt x="51827" y="38279"/>
                  </a:lnTo>
                  <a:lnTo>
                    <a:pt x="51986" y="38265"/>
                  </a:lnTo>
                  <a:lnTo>
                    <a:pt x="52131" y="38236"/>
                  </a:lnTo>
                  <a:lnTo>
                    <a:pt x="52435" y="38163"/>
                  </a:lnTo>
                  <a:lnTo>
                    <a:pt x="52725" y="38077"/>
                  </a:lnTo>
                  <a:lnTo>
                    <a:pt x="52986" y="37990"/>
                  </a:lnTo>
                  <a:lnTo>
                    <a:pt x="53218" y="37888"/>
                  </a:lnTo>
                  <a:lnTo>
                    <a:pt x="53449" y="37787"/>
                  </a:lnTo>
                  <a:lnTo>
                    <a:pt x="53638" y="37685"/>
                  </a:lnTo>
                  <a:lnTo>
                    <a:pt x="53826" y="37584"/>
                  </a:lnTo>
                  <a:lnTo>
                    <a:pt x="53986" y="37468"/>
                  </a:lnTo>
                  <a:lnTo>
                    <a:pt x="54145" y="37352"/>
                  </a:lnTo>
                  <a:lnTo>
                    <a:pt x="54275" y="37251"/>
                  </a:lnTo>
                  <a:lnTo>
                    <a:pt x="54391" y="37135"/>
                  </a:lnTo>
                  <a:lnTo>
                    <a:pt x="54493" y="37019"/>
                  </a:lnTo>
                  <a:lnTo>
                    <a:pt x="54580" y="36903"/>
                  </a:lnTo>
                  <a:lnTo>
                    <a:pt x="54667" y="36787"/>
                  </a:lnTo>
                  <a:lnTo>
                    <a:pt x="54724" y="36671"/>
                  </a:lnTo>
                  <a:lnTo>
                    <a:pt x="54782" y="36555"/>
                  </a:lnTo>
                  <a:lnTo>
                    <a:pt x="54869" y="36338"/>
                  </a:lnTo>
                  <a:lnTo>
                    <a:pt x="54913" y="36135"/>
                  </a:lnTo>
                  <a:lnTo>
                    <a:pt x="54942" y="35947"/>
                  </a:lnTo>
                  <a:lnTo>
                    <a:pt x="54956" y="35787"/>
                  </a:lnTo>
                  <a:lnTo>
                    <a:pt x="54942" y="35657"/>
                  </a:lnTo>
                  <a:lnTo>
                    <a:pt x="54927" y="35555"/>
                  </a:lnTo>
                  <a:lnTo>
                    <a:pt x="54913" y="35469"/>
                  </a:lnTo>
                  <a:lnTo>
                    <a:pt x="55000" y="35816"/>
                  </a:lnTo>
                  <a:lnTo>
                    <a:pt x="55246" y="36787"/>
                  </a:lnTo>
                  <a:lnTo>
                    <a:pt x="55405" y="37497"/>
                  </a:lnTo>
                  <a:lnTo>
                    <a:pt x="55594" y="38323"/>
                  </a:lnTo>
                  <a:lnTo>
                    <a:pt x="55782" y="39250"/>
                  </a:lnTo>
                  <a:lnTo>
                    <a:pt x="55971" y="40293"/>
                  </a:lnTo>
                  <a:lnTo>
                    <a:pt x="56159" y="41423"/>
                  </a:lnTo>
                  <a:lnTo>
                    <a:pt x="56347" y="42626"/>
                  </a:lnTo>
                  <a:lnTo>
                    <a:pt x="56521" y="43901"/>
                  </a:lnTo>
                  <a:lnTo>
                    <a:pt x="56666" y="45234"/>
                  </a:lnTo>
                  <a:lnTo>
                    <a:pt x="56724" y="45929"/>
                  </a:lnTo>
                  <a:lnTo>
                    <a:pt x="56782" y="46610"/>
                  </a:lnTo>
                  <a:lnTo>
                    <a:pt x="56825" y="47320"/>
                  </a:lnTo>
                  <a:lnTo>
                    <a:pt x="56854" y="48030"/>
                  </a:lnTo>
                  <a:lnTo>
                    <a:pt x="56883" y="48740"/>
                  </a:lnTo>
                  <a:lnTo>
                    <a:pt x="56898" y="49465"/>
                  </a:lnTo>
                  <a:lnTo>
                    <a:pt x="56898" y="50189"/>
                  </a:lnTo>
                  <a:lnTo>
                    <a:pt x="56883" y="50913"/>
                  </a:lnTo>
                  <a:lnTo>
                    <a:pt x="56883" y="51261"/>
                  </a:lnTo>
                  <a:lnTo>
                    <a:pt x="56898" y="51623"/>
                  </a:lnTo>
                  <a:lnTo>
                    <a:pt x="56912" y="51971"/>
                  </a:lnTo>
                  <a:lnTo>
                    <a:pt x="56941" y="52319"/>
                  </a:lnTo>
                  <a:lnTo>
                    <a:pt x="56985" y="52652"/>
                  </a:lnTo>
                  <a:lnTo>
                    <a:pt x="57043" y="52985"/>
                  </a:lnTo>
                  <a:lnTo>
                    <a:pt x="57101" y="53319"/>
                  </a:lnTo>
                  <a:lnTo>
                    <a:pt x="57173" y="53637"/>
                  </a:lnTo>
                  <a:lnTo>
                    <a:pt x="57260" y="53956"/>
                  </a:lnTo>
                  <a:lnTo>
                    <a:pt x="57347" y="54275"/>
                  </a:lnTo>
                  <a:lnTo>
                    <a:pt x="57448" y="54579"/>
                  </a:lnTo>
                  <a:lnTo>
                    <a:pt x="57564" y="54869"/>
                  </a:lnTo>
                  <a:lnTo>
                    <a:pt x="57680" y="55159"/>
                  </a:lnTo>
                  <a:lnTo>
                    <a:pt x="57811" y="55434"/>
                  </a:lnTo>
                  <a:lnTo>
                    <a:pt x="57941" y="55709"/>
                  </a:lnTo>
                  <a:lnTo>
                    <a:pt x="58086" y="55985"/>
                  </a:lnTo>
                  <a:lnTo>
                    <a:pt x="58231" y="56245"/>
                  </a:lnTo>
                  <a:lnTo>
                    <a:pt x="58390" y="56492"/>
                  </a:lnTo>
                  <a:lnTo>
                    <a:pt x="58564" y="56723"/>
                  </a:lnTo>
                  <a:lnTo>
                    <a:pt x="58738" y="56955"/>
                  </a:lnTo>
                  <a:lnTo>
                    <a:pt x="58912" y="57187"/>
                  </a:lnTo>
                  <a:lnTo>
                    <a:pt x="59100" y="57404"/>
                  </a:lnTo>
                  <a:lnTo>
                    <a:pt x="59303" y="57607"/>
                  </a:lnTo>
                  <a:lnTo>
                    <a:pt x="59491" y="57796"/>
                  </a:lnTo>
                  <a:lnTo>
                    <a:pt x="59694" y="57984"/>
                  </a:lnTo>
                  <a:lnTo>
                    <a:pt x="59911" y="58158"/>
                  </a:lnTo>
                  <a:lnTo>
                    <a:pt x="60129" y="58317"/>
                  </a:lnTo>
                  <a:lnTo>
                    <a:pt x="60346" y="58477"/>
                  </a:lnTo>
                  <a:lnTo>
                    <a:pt x="60563" y="58621"/>
                  </a:lnTo>
                  <a:lnTo>
                    <a:pt x="60795" y="58752"/>
                  </a:lnTo>
                  <a:lnTo>
                    <a:pt x="61027" y="58868"/>
                  </a:lnTo>
                  <a:lnTo>
                    <a:pt x="61273" y="58969"/>
                  </a:lnTo>
                  <a:lnTo>
                    <a:pt x="61505" y="59071"/>
                  </a:lnTo>
                  <a:lnTo>
                    <a:pt x="61752" y="59158"/>
                  </a:lnTo>
                  <a:lnTo>
                    <a:pt x="61998" y="59230"/>
                  </a:lnTo>
                  <a:lnTo>
                    <a:pt x="62244" y="59288"/>
                  </a:lnTo>
                  <a:lnTo>
                    <a:pt x="62505" y="59331"/>
                  </a:lnTo>
                  <a:lnTo>
                    <a:pt x="62751" y="59360"/>
                  </a:lnTo>
                  <a:lnTo>
                    <a:pt x="63012" y="59389"/>
                  </a:lnTo>
                  <a:lnTo>
                    <a:pt x="63534" y="59389"/>
                  </a:lnTo>
                  <a:lnTo>
                    <a:pt x="63794" y="59360"/>
                  </a:lnTo>
                  <a:lnTo>
                    <a:pt x="64055" y="59331"/>
                  </a:lnTo>
                  <a:lnTo>
                    <a:pt x="64316" y="59273"/>
                  </a:lnTo>
                  <a:lnTo>
                    <a:pt x="64591" y="59216"/>
                  </a:lnTo>
                  <a:lnTo>
                    <a:pt x="64852" y="59129"/>
                  </a:lnTo>
                  <a:lnTo>
                    <a:pt x="65113" y="59042"/>
                  </a:lnTo>
                  <a:lnTo>
                    <a:pt x="65374" y="58926"/>
                  </a:lnTo>
                  <a:lnTo>
                    <a:pt x="65649" y="58795"/>
                  </a:lnTo>
                  <a:lnTo>
                    <a:pt x="65910" y="58650"/>
                  </a:lnTo>
                  <a:lnTo>
                    <a:pt x="66171" y="58506"/>
                  </a:lnTo>
                  <a:lnTo>
                    <a:pt x="66431" y="58317"/>
                  </a:lnTo>
                  <a:lnTo>
                    <a:pt x="66692" y="58129"/>
                  </a:lnTo>
                  <a:lnTo>
                    <a:pt x="66938" y="57926"/>
                  </a:lnTo>
                  <a:lnTo>
                    <a:pt x="67199" y="57694"/>
                  </a:lnTo>
                  <a:lnTo>
                    <a:pt x="67446" y="57462"/>
                  </a:lnTo>
                  <a:lnTo>
                    <a:pt x="67706" y="57202"/>
                  </a:lnTo>
                  <a:lnTo>
                    <a:pt x="67953" y="56926"/>
                  </a:lnTo>
                  <a:lnTo>
                    <a:pt x="68199" y="56622"/>
                  </a:lnTo>
                  <a:lnTo>
                    <a:pt x="68431" y="56303"/>
                  </a:lnTo>
                  <a:lnTo>
                    <a:pt x="68677" y="55985"/>
                  </a:lnTo>
                  <a:lnTo>
                    <a:pt x="68909" y="55622"/>
                  </a:lnTo>
                  <a:lnTo>
                    <a:pt x="69141" y="55260"/>
                  </a:lnTo>
                  <a:lnTo>
                    <a:pt x="69358" y="54869"/>
                  </a:lnTo>
                  <a:lnTo>
                    <a:pt x="69822" y="54000"/>
                  </a:lnTo>
                  <a:lnTo>
                    <a:pt x="70256" y="53130"/>
                  </a:lnTo>
                  <a:lnTo>
                    <a:pt x="70662" y="52246"/>
                  </a:lnTo>
                  <a:lnTo>
                    <a:pt x="71039" y="51348"/>
                  </a:lnTo>
                  <a:lnTo>
                    <a:pt x="71386" y="50435"/>
                  </a:lnTo>
                  <a:lnTo>
                    <a:pt x="71691" y="49523"/>
                  </a:lnTo>
                  <a:lnTo>
                    <a:pt x="71981" y="48595"/>
                  </a:lnTo>
                  <a:lnTo>
                    <a:pt x="72241" y="47668"/>
                  </a:lnTo>
                  <a:lnTo>
                    <a:pt x="72473" y="46726"/>
                  </a:lnTo>
                  <a:lnTo>
                    <a:pt x="72676" y="45770"/>
                  </a:lnTo>
                  <a:lnTo>
                    <a:pt x="72864" y="44814"/>
                  </a:lnTo>
                  <a:lnTo>
                    <a:pt x="73009" y="43857"/>
                  </a:lnTo>
                  <a:lnTo>
                    <a:pt x="73125" y="42887"/>
                  </a:lnTo>
                  <a:lnTo>
                    <a:pt x="73227" y="41916"/>
                  </a:lnTo>
                  <a:lnTo>
                    <a:pt x="73299" y="40945"/>
                  </a:lnTo>
                  <a:lnTo>
                    <a:pt x="73328" y="39975"/>
                  </a:lnTo>
                  <a:lnTo>
                    <a:pt x="73342" y="38989"/>
                  </a:lnTo>
                  <a:lnTo>
                    <a:pt x="73342" y="38004"/>
                  </a:lnTo>
                  <a:lnTo>
                    <a:pt x="73299" y="37019"/>
                  </a:lnTo>
                  <a:lnTo>
                    <a:pt x="73241" y="36034"/>
                  </a:lnTo>
                  <a:lnTo>
                    <a:pt x="73154" y="35063"/>
                  </a:lnTo>
                  <a:lnTo>
                    <a:pt x="73038" y="34078"/>
                  </a:lnTo>
                  <a:lnTo>
                    <a:pt x="72908" y="33092"/>
                  </a:lnTo>
                  <a:lnTo>
                    <a:pt x="72748" y="32122"/>
                  </a:lnTo>
                  <a:lnTo>
                    <a:pt x="72560" y="31136"/>
                  </a:lnTo>
                  <a:lnTo>
                    <a:pt x="72343" y="30166"/>
                  </a:lnTo>
                  <a:lnTo>
                    <a:pt x="72111" y="29195"/>
                  </a:lnTo>
                  <a:lnTo>
                    <a:pt x="71850" y="28239"/>
                  </a:lnTo>
                  <a:lnTo>
                    <a:pt x="71575" y="27282"/>
                  </a:lnTo>
                  <a:lnTo>
                    <a:pt x="71256" y="26326"/>
                  </a:lnTo>
                  <a:lnTo>
                    <a:pt x="70937" y="25384"/>
                  </a:lnTo>
                  <a:lnTo>
                    <a:pt x="70590" y="24443"/>
                  </a:lnTo>
                  <a:lnTo>
                    <a:pt x="70213" y="23515"/>
                  </a:lnTo>
                  <a:lnTo>
                    <a:pt x="69807" y="22588"/>
                  </a:lnTo>
                  <a:lnTo>
                    <a:pt x="69387" y="21675"/>
                  </a:lnTo>
                  <a:lnTo>
                    <a:pt x="68952" y="20777"/>
                  </a:lnTo>
                  <a:lnTo>
                    <a:pt x="68489" y="19879"/>
                  </a:lnTo>
                  <a:lnTo>
                    <a:pt x="68011" y="18995"/>
                  </a:lnTo>
                  <a:lnTo>
                    <a:pt x="67504" y="18126"/>
                  </a:lnTo>
                  <a:lnTo>
                    <a:pt x="66967" y="17271"/>
                  </a:lnTo>
                  <a:lnTo>
                    <a:pt x="66431" y="16430"/>
                  </a:lnTo>
                  <a:lnTo>
                    <a:pt x="65852" y="15605"/>
                  </a:lnTo>
                  <a:lnTo>
                    <a:pt x="65272" y="14793"/>
                  </a:lnTo>
                  <a:lnTo>
                    <a:pt x="64664" y="13996"/>
                  </a:lnTo>
                  <a:lnTo>
                    <a:pt x="64026" y="13214"/>
                  </a:lnTo>
                  <a:lnTo>
                    <a:pt x="63374" y="12446"/>
                  </a:lnTo>
                  <a:lnTo>
                    <a:pt x="62708" y="11693"/>
                  </a:lnTo>
                  <a:lnTo>
                    <a:pt x="62027" y="10954"/>
                  </a:lnTo>
                  <a:lnTo>
                    <a:pt x="61317" y="10244"/>
                  </a:lnTo>
                  <a:lnTo>
                    <a:pt x="60592" y="9548"/>
                  </a:lnTo>
                  <a:lnTo>
                    <a:pt x="59853" y="8882"/>
                  </a:lnTo>
                  <a:lnTo>
                    <a:pt x="59086" y="8230"/>
                  </a:lnTo>
                  <a:lnTo>
                    <a:pt x="58303" y="7592"/>
                  </a:lnTo>
                  <a:lnTo>
                    <a:pt x="57506" y="6984"/>
                  </a:lnTo>
                  <a:lnTo>
                    <a:pt x="56680" y="6390"/>
                  </a:lnTo>
                  <a:lnTo>
                    <a:pt x="55855" y="5825"/>
                  </a:lnTo>
                  <a:lnTo>
                    <a:pt x="55000" y="5289"/>
                  </a:lnTo>
                  <a:lnTo>
                    <a:pt x="54130" y="4767"/>
                  </a:lnTo>
                  <a:lnTo>
                    <a:pt x="53247" y="4274"/>
                  </a:lnTo>
                  <a:lnTo>
                    <a:pt x="52348" y="3811"/>
                  </a:lnTo>
                  <a:lnTo>
                    <a:pt x="51421" y="3362"/>
                  </a:lnTo>
                  <a:lnTo>
                    <a:pt x="50494" y="2956"/>
                  </a:lnTo>
                  <a:lnTo>
                    <a:pt x="49538" y="2565"/>
                  </a:lnTo>
                  <a:lnTo>
                    <a:pt x="48581" y="2202"/>
                  </a:lnTo>
                  <a:lnTo>
                    <a:pt x="47596" y="1884"/>
                  </a:lnTo>
                  <a:lnTo>
                    <a:pt x="46640" y="1579"/>
                  </a:lnTo>
                  <a:lnTo>
                    <a:pt x="45669" y="1304"/>
                  </a:lnTo>
                  <a:lnTo>
                    <a:pt x="44727" y="1058"/>
                  </a:lnTo>
                  <a:lnTo>
                    <a:pt x="43771" y="841"/>
                  </a:lnTo>
                  <a:lnTo>
                    <a:pt x="42829" y="652"/>
                  </a:lnTo>
                  <a:lnTo>
                    <a:pt x="41888" y="478"/>
                  </a:lnTo>
                  <a:lnTo>
                    <a:pt x="40960" y="333"/>
                  </a:lnTo>
                  <a:lnTo>
                    <a:pt x="40033" y="218"/>
                  </a:lnTo>
                  <a:lnTo>
                    <a:pt x="39120" y="131"/>
                  </a:lnTo>
                  <a:lnTo>
                    <a:pt x="38207" y="58"/>
                  </a:lnTo>
                  <a:lnTo>
                    <a:pt x="37309" y="15"/>
                  </a:lnTo>
                  <a:lnTo>
                    <a:pt x="36411" y="0"/>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6" name="Google Shape;1834;p37">
              <a:extLst>
                <a:ext uri="{FF2B5EF4-FFF2-40B4-BE49-F238E27FC236}">
                  <a16:creationId xmlns:a16="http://schemas.microsoft.com/office/drawing/2014/main" id="{506BA7E2-A219-57E1-67C9-AA163C651EC3}"/>
                </a:ext>
              </a:extLst>
            </p:cNvPr>
            <p:cNvSpPr/>
            <p:nvPr/>
          </p:nvSpPr>
          <p:spPr>
            <a:xfrm>
              <a:off x="5542300" y="2362875"/>
              <a:ext cx="5800" cy="9800"/>
            </a:xfrm>
            <a:custGeom>
              <a:avLst/>
              <a:gdLst/>
              <a:ahLst/>
              <a:cxnLst/>
              <a:rect l="l" t="t" r="r" b="b"/>
              <a:pathLst>
                <a:path w="232" h="392" extrusionOk="0">
                  <a:moveTo>
                    <a:pt x="203" y="1"/>
                  </a:moveTo>
                  <a:lnTo>
                    <a:pt x="188" y="15"/>
                  </a:lnTo>
                  <a:lnTo>
                    <a:pt x="15" y="319"/>
                  </a:lnTo>
                  <a:lnTo>
                    <a:pt x="0" y="348"/>
                  </a:lnTo>
                  <a:lnTo>
                    <a:pt x="0" y="363"/>
                  </a:lnTo>
                  <a:lnTo>
                    <a:pt x="29" y="392"/>
                  </a:lnTo>
                  <a:lnTo>
                    <a:pt x="73" y="392"/>
                  </a:lnTo>
                  <a:lnTo>
                    <a:pt x="87" y="377"/>
                  </a:lnTo>
                  <a:lnTo>
                    <a:pt x="232" y="44"/>
                  </a:lnTo>
                  <a:lnTo>
                    <a:pt x="232" y="15"/>
                  </a:lnTo>
                  <a:lnTo>
                    <a:pt x="217" y="1"/>
                  </a:lnTo>
                  <a:close/>
                </a:path>
              </a:pathLst>
            </a:custGeom>
            <a:solidFill>
              <a:srgbClr val="FA837C"/>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7" name="Google Shape;1835;p37">
              <a:extLst>
                <a:ext uri="{FF2B5EF4-FFF2-40B4-BE49-F238E27FC236}">
                  <a16:creationId xmlns:a16="http://schemas.microsoft.com/office/drawing/2014/main" id="{24BA064E-B510-B15E-A611-D0471B0A988B}"/>
                </a:ext>
              </a:extLst>
            </p:cNvPr>
            <p:cNvSpPr/>
            <p:nvPr/>
          </p:nvSpPr>
          <p:spPr>
            <a:xfrm>
              <a:off x="5100025" y="2503775"/>
              <a:ext cx="77550" cy="80450"/>
            </a:xfrm>
            <a:custGeom>
              <a:avLst/>
              <a:gdLst/>
              <a:ahLst/>
              <a:cxnLst/>
              <a:rect l="l" t="t" r="r" b="b"/>
              <a:pathLst>
                <a:path w="3102" h="3218" extrusionOk="0">
                  <a:moveTo>
                    <a:pt x="1362" y="1"/>
                  </a:moveTo>
                  <a:lnTo>
                    <a:pt x="1189" y="30"/>
                  </a:lnTo>
                  <a:lnTo>
                    <a:pt x="1029" y="73"/>
                  </a:lnTo>
                  <a:lnTo>
                    <a:pt x="870" y="131"/>
                  </a:lnTo>
                  <a:lnTo>
                    <a:pt x="725" y="204"/>
                  </a:lnTo>
                  <a:lnTo>
                    <a:pt x="609" y="291"/>
                  </a:lnTo>
                  <a:lnTo>
                    <a:pt x="493" y="392"/>
                  </a:lnTo>
                  <a:lnTo>
                    <a:pt x="392" y="493"/>
                  </a:lnTo>
                  <a:lnTo>
                    <a:pt x="290" y="624"/>
                  </a:lnTo>
                  <a:lnTo>
                    <a:pt x="218" y="740"/>
                  </a:lnTo>
                  <a:lnTo>
                    <a:pt x="145" y="870"/>
                  </a:lnTo>
                  <a:lnTo>
                    <a:pt x="87" y="1015"/>
                  </a:lnTo>
                  <a:lnTo>
                    <a:pt x="44" y="1160"/>
                  </a:lnTo>
                  <a:lnTo>
                    <a:pt x="15" y="1305"/>
                  </a:lnTo>
                  <a:lnTo>
                    <a:pt x="0" y="1450"/>
                  </a:lnTo>
                  <a:lnTo>
                    <a:pt x="0" y="1609"/>
                  </a:lnTo>
                  <a:lnTo>
                    <a:pt x="0" y="1754"/>
                  </a:lnTo>
                  <a:lnTo>
                    <a:pt x="15" y="1899"/>
                  </a:lnTo>
                  <a:lnTo>
                    <a:pt x="44" y="2058"/>
                  </a:lnTo>
                  <a:lnTo>
                    <a:pt x="87" y="2189"/>
                  </a:lnTo>
                  <a:lnTo>
                    <a:pt x="145" y="2333"/>
                  </a:lnTo>
                  <a:lnTo>
                    <a:pt x="218" y="2464"/>
                  </a:lnTo>
                  <a:lnTo>
                    <a:pt x="290" y="2594"/>
                  </a:lnTo>
                  <a:lnTo>
                    <a:pt x="392" y="2710"/>
                  </a:lnTo>
                  <a:lnTo>
                    <a:pt x="493" y="2812"/>
                  </a:lnTo>
                  <a:lnTo>
                    <a:pt x="609" y="2913"/>
                  </a:lnTo>
                  <a:lnTo>
                    <a:pt x="725" y="3000"/>
                  </a:lnTo>
                  <a:lnTo>
                    <a:pt x="870" y="3072"/>
                  </a:lnTo>
                  <a:lnTo>
                    <a:pt x="1029" y="3130"/>
                  </a:lnTo>
                  <a:lnTo>
                    <a:pt x="1189" y="3174"/>
                  </a:lnTo>
                  <a:lnTo>
                    <a:pt x="1362" y="3203"/>
                  </a:lnTo>
                  <a:lnTo>
                    <a:pt x="1551" y="3217"/>
                  </a:lnTo>
                  <a:lnTo>
                    <a:pt x="1739" y="3203"/>
                  </a:lnTo>
                  <a:lnTo>
                    <a:pt x="1913" y="3174"/>
                  </a:lnTo>
                  <a:lnTo>
                    <a:pt x="2087" y="3130"/>
                  </a:lnTo>
                  <a:lnTo>
                    <a:pt x="2232" y="3072"/>
                  </a:lnTo>
                  <a:lnTo>
                    <a:pt x="2377" y="3000"/>
                  </a:lnTo>
                  <a:lnTo>
                    <a:pt x="2493" y="2913"/>
                  </a:lnTo>
                  <a:lnTo>
                    <a:pt x="2608" y="2812"/>
                  </a:lnTo>
                  <a:lnTo>
                    <a:pt x="2724" y="2710"/>
                  </a:lnTo>
                  <a:lnTo>
                    <a:pt x="2811" y="2594"/>
                  </a:lnTo>
                  <a:lnTo>
                    <a:pt x="2884" y="2464"/>
                  </a:lnTo>
                  <a:lnTo>
                    <a:pt x="2956" y="2333"/>
                  </a:lnTo>
                  <a:lnTo>
                    <a:pt x="3014" y="2189"/>
                  </a:lnTo>
                  <a:lnTo>
                    <a:pt x="3058" y="2058"/>
                  </a:lnTo>
                  <a:lnTo>
                    <a:pt x="3087" y="1899"/>
                  </a:lnTo>
                  <a:lnTo>
                    <a:pt x="3101" y="1754"/>
                  </a:lnTo>
                  <a:lnTo>
                    <a:pt x="3101" y="1609"/>
                  </a:lnTo>
                  <a:lnTo>
                    <a:pt x="3101" y="1450"/>
                  </a:lnTo>
                  <a:lnTo>
                    <a:pt x="3087" y="1305"/>
                  </a:lnTo>
                  <a:lnTo>
                    <a:pt x="3058" y="1160"/>
                  </a:lnTo>
                  <a:lnTo>
                    <a:pt x="3014" y="1015"/>
                  </a:lnTo>
                  <a:lnTo>
                    <a:pt x="2956" y="870"/>
                  </a:lnTo>
                  <a:lnTo>
                    <a:pt x="2884" y="740"/>
                  </a:lnTo>
                  <a:lnTo>
                    <a:pt x="2811" y="624"/>
                  </a:lnTo>
                  <a:lnTo>
                    <a:pt x="2724" y="493"/>
                  </a:lnTo>
                  <a:lnTo>
                    <a:pt x="2608" y="392"/>
                  </a:lnTo>
                  <a:lnTo>
                    <a:pt x="2493" y="291"/>
                  </a:lnTo>
                  <a:lnTo>
                    <a:pt x="2377" y="204"/>
                  </a:lnTo>
                  <a:lnTo>
                    <a:pt x="2232" y="131"/>
                  </a:lnTo>
                  <a:lnTo>
                    <a:pt x="2087" y="73"/>
                  </a:lnTo>
                  <a:lnTo>
                    <a:pt x="1913" y="30"/>
                  </a:lnTo>
                  <a:lnTo>
                    <a:pt x="1739" y="1"/>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8" name="Google Shape;1836;p37">
              <a:extLst>
                <a:ext uri="{FF2B5EF4-FFF2-40B4-BE49-F238E27FC236}">
                  <a16:creationId xmlns:a16="http://schemas.microsoft.com/office/drawing/2014/main" id="{7183E4D4-14D0-F12E-ED5D-563A5E67B428}"/>
                </a:ext>
              </a:extLst>
            </p:cNvPr>
            <p:cNvSpPr/>
            <p:nvPr/>
          </p:nvSpPr>
          <p:spPr>
            <a:xfrm>
              <a:off x="5035900" y="2828325"/>
              <a:ext cx="77550" cy="80450"/>
            </a:xfrm>
            <a:custGeom>
              <a:avLst/>
              <a:gdLst/>
              <a:ahLst/>
              <a:cxnLst/>
              <a:rect l="l" t="t" r="r" b="b"/>
              <a:pathLst>
                <a:path w="3102" h="3218" extrusionOk="0">
                  <a:moveTo>
                    <a:pt x="1363" y="1"/>
                  </a:moveTo>
                  <a:lnTo>
                    <a:pt x="1189" y="30"/>
                  </a:lnTo>
                  <a:lnTo>
                    <a:pt x="1030" y="73"/>
                  </a:lnTo>
                  <a:lnTo>
                    <a:pt x="870" y="131"/>
                  </a:lnTo>
                  <a:lnTo>
                    <a:pt x="725" y="204"/>
                  </a:lnTo>
                  <a:lnTo>
                    <a:pt x="609" y="290"/>
                  </a:lnTo>
                  <a:lnTo>
                    <a:pt x="494" y="392"/>
                  </a:lnTo>
                  <a:lnTo>
                    <a:pt x="392" y="493"/>
                  </a:lnTo>
                  <a:lnTo>
                    <a:pt x="291" y="624"/>
                  </a:lnTo>
                  <a:lnTo>
                    <a:pt x="218" y="740"/>
                  </a:lnTo>
                  <a:lnTo>
                    <a:pt x="146" y="870"/>
                  </a:lnTo>
                  <a:lnTo>
                    <a:pt x="88" y="1015"/>
                  </a:lnTo>
                  <a:lnTo>
                    <a:pt x="44" y="1160"/>
                  </a:lnTo>
                  <a:lnTo>
                    <a:pt x="15" y="1305"/>
                  </a:lnTo>
                  <a:lnTo>
                    <a:pt x="1" y="1450"/>
                  </a:lnTo>
                  <a:lnTo>
                    <a:pt x="1" y="1609"/>
                  </a:lnTo>
                  <a:lnTo>
                    <a:pt x="1" y="1754"/>
                  </a:lnTo>
                  <a:lnTo>
                    <a:pt x="15" y="1899"/>
                  </a:lnTo>
                  <a:lnTo>
                    <a:pt x="44" y="2058"/>
                  </a:lnTo>
                  <a:lnTo>
                    <a:pt x="88" y="2203"/>
                  </a:lnTo>
                  <a:lnTo>
                    <a:pt x="146" y="2333"/>
                  </a:lnTo>
                  <a:lnTo>
                    <a:pt x="218" y="2464"/>
                  </a:lnTo>
                  <a:lnTo>
                    <a:pt x="291" y="2594"/>
                  </a:lnTo>
                  <a:lnTo>
                    <a:pt x="392" y="2710"/>
                  </a:lnTo>
                  <a:lnTo>
                    <a:pt x="494" y="2826"/>
                  </a:lnTo>
                  <a:lnTo>
                    <a:pt x="609" y="2913"/>
                  </a:lnTo>
                  <a:lnTo>
                    <a:pt x="725" y="3000"/>
                  </a:lnTo>
                  <a:lnTo>
                    <a:pt x="870" y="3072"/>
                  </a:lnTo>
                  <a:lnTo>
                    <a:pt x="1030" y="3130"/>
                  </a:lnTo>
                  <a:lnTo>
                    <a:pt x="1189" y="3174"/>
                  </a:lnTo>
                  <a:lnTo>
                    <a:pt x="1363" y="3203"/>
                  </a:lnTo>
                  <a:lnTo>
                    <a:pt x="1551" y="3217"/>
                  </a:lnTo>
                  <a:lnTo>
                    <a:pt x="1740" y="3203"/>
                  </a:lnTo>
                  <a:lnTo>
                    <a:pt x="1913" y="3174"/>
                  </a:lnTo>
                  <a:lnTo>
                    <a:pt x="2087" y="3130"/>
                  </a:lnTo>
                  <a:lnTo>
                    <a:pt x="2232" y="3072"/>
                  </a:lnTo>
                  <a:lnTo>
                    <a:pt x="2377" y="3000"/>
                  </a:lnTo>
                  <a:lnTo>
                    <a:pt x="2493" y="2913"/>
                  </a:lnTo>
                  <a:lnTo>
                    <a:pt x="2609" y="2826"/>
                  </a:lnTo>
                  <a:lnTo>
                    <a:pt x="2725" y="2710"/>
                  </a:lnTo>
                  <a:lnTo>
                    <a:pt x="2812" y="2594"/>
                  </a:lnTo>
                  <a:lnTo>
                    <a:pt x="2884" y="2464"/>
                  </a:lnTo>
                  <a:lnTo>
                    <a:pt x="2957" y="2333"/>
                  </a:lnTo>
                  <a:lnTo>
                    <a:pt x="3015" y="2203"/>
                  </a:lnTo>
                  <a:lnTo>
                    <a:pt x="3058" y="2058"/>
                  </a:lnTo>
                  <a:lnTo>
                    <a:pt x="3087" y="1899"/>
                  </a:lnTo>
                  <a:lnTo>
                    <a:pt x="3102" y="1754"/>
                  </a:lnTo>
                  <a:lnTo>
                    <a:pt x="3102" y="1609"/>
                  </a:lnTo>
                  <a:lnTo>
                    <a:pt x="3102" y="1450"/>
                  </a:lnTo>
                  <a:lnTo>
                    <a:pt x="3087" y="1305"/>
                  </a:lnTo>
                  <a:lnTo>
                    <a:pt x="3058" y="1160"/>
                  </a:lnTo>
                  <a:lnTo>
                    <a:pt x="3015" y="1015"/>
                  </a:lnTo>
                  <a:lnTo>
                    <a:pt x="2957" y="870"/>
                  </a:lnTo>
                  <a:lnTo>
                    <a:pt x="2884" y="740"/>
                  </a:lnTo>
                  <a:lnTo>
                    <a:pt x="2812" y="624"/>
                  </a:lnTo>
                  <a:lnTo>
                    <a:pt x="2725" y="493"/>
                  </a:lnTo>
                  <a:lnTo>
                    <a:pt x="2609" y="392"/>
                  </a:lnTo>
                  <a:lnTo>
                    <a:pt x="2493" y="290"/>
                  </a:lnTo>
                  <a:lnTo>
                    <a:pt x="2377" y="204"/>
                  </a:lnTo>
                  <a:lnTo>
                    <a:pt x="2232" y="131"/>
                  </a:lnTo>
                  <a:lnTo>
                    <a:pt x="2087" y="73"/>
                  </a:lnTo>
                  <a:lnTo>
                    <a:pt x="1913" y="30"/>
                  </a:lnTo>
                  <a:lnTo>
                    <a:pt x="1740" y="1"/>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grpSp>
      <p:sp>
        <p:nvSpPr>
          <p:cNvPr id="1029" name="TextBox 1028">
            <a:extLst>
              <a:ext uri="{FF2B5EF4-FFF2-40B4-BE49-F238E27FC236}">
                <a16:creationId xmlns:a16="http://schemas.microsoft.com/office/drawing/2014/main" id="{AE75D580-CBA9-D0BA-CD12-ABE9A9E7E714}"/>
              </a:ext>
            </a:extLst>
          </p:cNvPr>
          <p:cNvSpPr txBox="1"/>
          <p:nvPr/>
        </p:nvSpPr>
        <p:spPr>
          <a:xfrm>
            <a:off x="789772" y="4997484"/>
            <a:ext cx="3270283" cy="584775"/>
          </a:xfrm>
          <a:prstGeom prst="rect">
            <a:avLst/>
          </a:prstGeom>
          <a:noFill/>
        </p:spPr>
        <p:txBody>
          <a:bodyPr wrap="square">
            <a:spAutoFit/>
          </a:bodyPr>
          <a:lstStyle/>
          <a:p>
            <a:r>
              <a:rPr lang="vi-VN" sz="3200" i="1" dirty="0">
                <a:solidFill>
                  <a:schemeClr val="bg1">
                    <a:lumMod val="10000"/>
                  </a:schemeClr>
                </a:solidFill>
                <a:latin typeface="+mj-lt"/>
              </a:rPr>
              <a:t>Nhóm 1:  Bài 1</a:t>
            </a:r>
            <a:endParaRPr lang="en-SG" sz="3200" dirty="0">
              <a:solidFill>
                <a:schemeClr val="bg1">
                  <a:lumMod val="10000"/>
                </a:schemeClr>
              </a:solidFill>
              <a:latin typeface="+mj-lt"/>
            </a:endParaRPr>
          </a:p>
        </p:txBody>
      </p:sp>
      <p:sp>
        <p:nvSpPr>
          <p:cNvPr id="1030" name="TextBox 1029">
            <a:extLst>
              <a:ext uri="{FF2B5EF4-FFF2-40B4-BE49-F238E27FC236}">
                <a16:creationId xmlns:a16="http://schemas.microsoft.com/office/drawing/2014/main" id="{F5E6BDFE-F493-42FF-2007-9AE2BD3FBBBB}"/>
              </a:ext>
            </a:extLst>
          </p:cNvPr>
          <p:cNvSpPr txBox="1"/>
          <p:nvPr/>
        </p:nvSpPr>
        <p:spPr>
          <a:xfrm>
            <a:off x="4985642" y="4963693"/>
            <a:ext cx="4131760" cy="584775"/>
          </a:xfrm>
          <a:prstGeom prst="rect">
            <a:avLst/>
          </a:prstGeom>
          <a:noFill/>
        </p:spPr>
        <p:txBody>
          <a:bodyPr wrap="square">
            <a:spAutoFit/>
          </a:bodyPr>
          <a:lstStyle/>
          <a:p>
            <a:r>
              <a:rPr lang="vi-VN" sz="3200" i="1" dirty="0">
                <a:solidFill>
                  <a:schemeClr val="bg1">
                    <a:lumMod val="10000"/>
                  </a:schemeClr>
                </a:solidFill>
                <a:latin typeface="+mj-lt"/>
              </a:rPr>
              <a:t>Nhóm 2:  Bài 2</a:t>
            </a:r>
            <a:endParaRPr lang="en-SG" sz="3200" dirty="0">
              <a:solidFill>
                <a:schemeClr val="bg1">
                  <a:lumMod val="10000"/>
                </a:schemeClr>
              </a:solidFill>
              <a:latin typeface="+mj-lt"/>
            </a:endParaRPr>
          </a:p>
        </p:txBody>
      </p:sp>
      <p:sp>
        <p:nvSpPr>
          <p:cNvPr id="1031" name="TextBox 1030">
            <a:extLst>
              <a:ext uri="{FF2B5EF4-FFF2-40B4-BE49-F238E27FC236}">
                <a16:creationId xmlns:a16="http://schemas.microsoft.com/office/drawing/2014/main" id="{5A563F45-3119-15BB-30B6-96718F2DBB1C}"/>
              </a:ext>
            </a:extLst>
          </p:cNvPr>
          <p:cNvSpPr txBox="1"/>
          <p:nvPr/>
        </p:nvSpPr>
        <p:spPr>
          <a:xfrm>
            <a:off x="9117402" y="4900645"/>
            <a:ext cx="3074598" cy="584775"/>
          </a:xfrm>
          <a:prstGeom prst="rect">
            <a:avLst/>
          </a:prstGeom>
          <a:noFill/>
        </p:spPr>
        <p:txBody>
          <a:bodyPr wrap="square">
            <a:spAutoFit/>
          </a:bodyPr>
          <a:lstStyle/>
          <a:p>
            <a:r>
              <a:rPr lang="vi-VN" sz="3200" i="1" dirty="0">
                <a:solidFill>
                  <a:schemeClr val="bg1">
                    <a:lumMod val="10000"/>
                  </a:schemeClr>
                </a:solidFill>
                <a:latin typeface="+mj-lt"/>
              </a:rPr>
              <a:t>Nhóm 3: Bài 3</a:t>
            </a:r>
            <a:endParaRPr lang="en-SG" sz="3200" dirty="0">
              <a:solidFill>
                <a:schemeClr val="bg1">
                  <a:lumMod val="10000"/>
                </a:schemeClr>
              </a:solidFill>
              <a:latin typeface="+mj-lt"/>
            </a:endParaRPr>
          </a:p>
        </p:txBody>
      </p:sp>
    </p:spTree>
    <p:extLst>
      <p:ext uri="{BB962C8B-B14F-4D97-AF65-F5344CB8AC3E}">
        <p14:creationId xmlns:p14="http://schemas.microsoft.com/office/powerpoint/2010/main" val="1201338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029"/>
                                        </p:tgtEl>
                                        <p:attrNameLst>
                                          <p:attrName>style.visibility</p:attrName>
                                        </p:attrNameLst>
                                      </p:cBhvr>
                                      <p:to>
                                        <p:strVal val="visible"/>
                                      </p:to>
                                    </p:set>
                                    <p:animEffect transition="in" filter="barn(inVertical)">
                                      <p:cBhvr>
                                        <p:cTn id="18" dur="500"/>
                                        <p:tgtEl>
                                          <p:spTgt spid="102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030"/>
                                        </p:tgtEl>
                                        <p:attrNameLst>
                                          <p:attrName>style.visibility</p:attrName>
                                        </p:attrNameLst>
                                      </p:cBhvr>
                                      <p:to>
                                        <p:strVal val="visible"/>
                                      </p:to>
                                    </p:set>
                                    <p:animEffect transition="in" filter="barn(inVertical)">
                                      <p:cBhvr>
                                        <p:cTn id="26" dur="500"/>
                                        <p:tgtEl>
                                          <p:spTgt spid="1030"/>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barn(inVertical)">
                                      <p:cBhvr>
                                        <p:cTn id="31" dur="500"/>
                                        <p:tgtEl>
                                          <p:spTgt spid="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031"/>
                                        </p:tgtEl>
                                        <p:attrNameLst>
                                          <p:attrName>style.visibility</p:attrName>
                                        </p:attrNameLst>
                                      </p:cBhvr>
                                      <p:to>
                                        <p:strVal val="visible"/>
                                      </p:to>
                                    </p:set>
                                    <p:animEffect transition="in" filter="barn(inVertical)">
                                      <p:cBhvr>
                                        <p:cTn id="34" dur="500"/>
                                        <p:tgtEl>
                                          <p:spTgt spid="10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29" grpId="0"/>
      <p:bldP spid="1030" grpId="0"/>
      <p:bldP spid="103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017"/>
        <p:cNvGrpSpPr/>
        <p:nvPr/>
      </p:nvGrpSpPr>
      <p:grpSpPr>
        <a:xfrm>
          <a:off x="0" y="0"/>
          <a:ext cx="0" cy="0"/>
          <a:chOff x="0" y="0"/>
          <a:chExt cx="0" cy="0"/>
        </a:xfrm>
      </p:grpSpPr>
      <p:grpSp>
        <p:nvGrpSpPr>
          <p:cNvPr id="3018" name="Google Shape;3018;p42"/>
          <p:cNvGrpSpPr/>
          <p:nvPr/>
        </p:nvGrpSpPr>
        <p:grpSpPr>
          <a:xfrm rot="1063801">
            <a:off x="6242468" y="397274"/>
            <a:ext cx="2093957" cy="2401316"/>
            <a:chOff x="3056825" y="-2290075"/>
            <a:chExt cx="1465250" cy="1680325"/>
          </a:xfrm>
        </p:grpSpPr>
        <p:sp>
          <p:nvSpPr>
            <p:cNvPr id="3019" name="Google Shape;3019;p42"/>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42"/>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42"/>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42"/>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42"/>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42"/>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42"/>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42"/>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42"/>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42"/>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42"/>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42"/>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42"/>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4" name="Google Shape;3034;p42"/>
          <p:cNvGrpSpPr/>
          <p:nvPr/>
        </p:nvGrpSpPr>
        <p:grpSpPr>
          <a:xfrm>
            <a:off x="8529401" y="886957"/>
            <a:ext cx="1121995" cy="1140255"/>
            <a:chOff x="5967275" y="1212450"/>
            <a:chExt cx="1139775" cy="1158325"/>
          </a:xfrm>
        </p:grpSpPr>
        <p:sp>
          <p:nvSpPr>
            <p:cNvPr id="3035" name="Google Shape;3035;p42"/>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42"/>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42"/>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42"/>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42"/>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42"/>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42"/>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2" name="Google Shape;3042;p42"/>
          <p:cNvGrpSpPr/>
          <p:nvPr/>
        </p:nvGrpSpPr>
        <p:grpSpPr>
          <a:xfrm rot="8538506">
            <a:off x="4683600" y="674093"/>
            <a:ext cx="1855301" cy="2313393"/>
            <a:chOff x="2386975" y="3180875"/>
            <a:chExt cx="1391500" cy="1735075"/>
          </a:xfrm>
        </p:grpSpPr>
        <p:sp>
          <p:nvSpPr>
            <p:cNvPr id="3043" name="Google Shape;3043;p42"/>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42"/>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42"/>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42"/>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42"/>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42"/>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42"/>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42"/>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42"/>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42"/>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42"/>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42"/>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42"/>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42"/>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42"/>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42"/>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42"/>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42"/>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42"/>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42"/>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42"/>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42"/>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5" name="Google Shape;3065;p42"/>
          <p:cNvGrpSpPr/>
          <p:nvPr/>
        </p:nvGrpSpPr>
        <p:grpSpPr>
          <a:xfrm rot="-5400000" flipH="1">
            <a:off x="847112" y="2524416"/>
            <a:ext cx="2298293" cy="2878681"/>
            <a:chOff x="610625" y="938625"/>
            <a:chExt cx="1230350" cy="1541050"/>
          </a:xfrm>
        </p:grpSpPr>
        <p:sp>
          <p:nvSpPr>
            <p:cNvPr id="3066" name="Google Shape;3066;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42"/>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42"/>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42"/>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42"/>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42"/>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42"/>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4" name="Google Shape;3074;p42"/>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Google Shape;3075;p42"/>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42"/>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42"/>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42"/>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42"/>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42"/>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42"/>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42"/>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42"/>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4" name="Google Shape;3084;p42"/>
          <p:cNvGrpSpPr/>
          <p:nvPr/>
        </p:nvGrpSpPr>
        <p:grpSpPr>
          <a:xfrm rot="-9044330">
            <a:off x="2264846" y="317634"/>
            <a:ext cx="1436705" cy="3026289"/>
            <a:chOff x="4458800" y="2953350"/>
            <a:chExt cx="842025" cy="1773650"/>
          </a:xfrm>
        </p:grpSpPr>
        <p:sp>
          <p:nvSpPr>
            <p:cNvPr id="3085" name="Google Shape;3085;p42"/>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42"/>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42"/>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42"/>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42"/>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42"/>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42"/>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42"/>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42"/>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42"/>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42"/>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42"/>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42"/>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42"/>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42"/>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42"/>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42"/>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42"/>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42"/>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42"/>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42"/>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6" name="Google Shape;3106;p42"/>
          <p:cNvGrpSpPr/>
          <p:nvPr/>
        </p:nvGrpSpPr>
        <p:grpSpPr>
          <a:xfrm>
            <a:off x="9024619" y="3838123"/>
            <a:ext cx="1815461" cy="2906447"/>
            <a:chOff x="6073364" y="2878592"/>
            <a:chExt cx="1361596" cy="2179835"/>
          </a:xfrm>
        </p:grpSpPr>
        <p:sp>
          <p:nvSpPr>
            <p:cNvPr id="3107" name="Google Shape;3107;p42"/>
            <p:cNvSpPr/>
            <p:nvPr/>
          </p:nvSpPr>
          <p:spPr>
            <a:xfrm flipH="1">
              <a:off x="6073364" y="4741576"/>
              <a:ext cx="1294985" cy="316851"/>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42"/>
            <p:cNvSpPr/>
            <p:nvPr/>
          </p:nvSpPr>
          <p:spPr>
            <a:xfrm flipH="1">
              <a:off x="6470285" y="2907840"/>
              <a:ext cx="964675" cy="956318"/>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42"/>
            <p:cNvSpPr/>
            <p:nvPr/>
          </p:nvSpPr>
          <p:spPr>
            <a:xfrm flipH="1">
              <a:off x="6470285" y="2959889"/>
              <a:ext cx="844033" cy="904463"/>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42"/>
            <p:cNvSpPr/>
            <p:nvPr/>
          </p:nvSpPr>
          <p:spPr>
            <a:xfrm flipH="1">
              <a:off x="6887616" y="3016188"/>
              <a:ext cx="501696" cy="848260"/>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42"/>
            <p:cNvSpPr/>
            <p:nvPr/>
          </p:nvSpPr>
          <p:spPr>
            <a:xfrm flipH="1">
              <a:off x="7231620" y="3046186"/>
              <a:ext cx="157692" cy="301182"/>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42"/>
            <p:cNvSpPr/>
            <p:nvPr/>
          </p:nvSpPr>
          <p:spPr>
            <a:xfrm flipH="1">
              <a:off x="7114746" y="3016816"/>
              <a:ext cx="264083" cy="316084"/>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42"/>
            <p:cNvSpPr/>
            <p:nvPr/>
          </p:nvSpPr>
          <p:spPr>
            <a:xfrm flipH="1">
              <a:off x="7253115" y="3223683"/>
              <a:ext cx="95934" cy="572269"/>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42"/>
            <p:cNvSpPr/>
            <p:nvPr/>
          </p:nvSpPr>
          <p:spPr>
            <a:xfrm flipH="1">
              <a:off x="6792237" y="4135560"/>
              <a:ext cx="311495" cy="642505"/>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42"/>
            <p:cNvSpPr/>
            <p:nvPr/>
          </p:nvSpPr>
          <p:spPr>
            <a:xfrm flipH="1">
              <a:off x="6918483" y="4362980"/>
              <a:ext cx="11593" cy="3333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42"/>
            <p:cNvSpPr/>
            <p:nvPr/>
          </p:nvSpPr>
          <p:spPr>
            <a:xfrm flipH="1">
              <a:off x="6828611" y="4256250"/>
              <a:ext cx="72240" cy="176482"/>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42"/>
            <p:cNvSpPr/>
            <p:nvPr/>
          </p:nvSpPr>
          <p:spPr>
            <a:xfrm flipH="1">
              <a:off x="6863898" y="4329408"/>
              <a:ext cx="24829" cy="35118"/>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42"/>
            <p:cNvSpPr/>
            <p:nvPr/>
          </p:nvSpPr>
          <p:spPr>
            <a:xfrm flipH="1">
              <a:off x="6820351" y="4135584"/>
              <a:ext cx="283381" cy="642481"/>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42"/>
            <p:cNvSpPr/>
            <p:nvPr/>
          </p:nvSpPr>
          <p:spPr>
            <a:xfrm flipH="1">
              <a:off x="6774582" y="4747440"/>
              <a:ext cx="304901" cy="153223"/>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42"/>
            <p:cNvSpPr/>
            <p:nvPr/>
          </p:nvSpPr>
          <p:spPr>
            <a:xfrm flipH="1">
              <a:off x="6780113" y="4747440"/>
              <a:ext cx="299370" cy="153223"/>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42"/>
            <p:cNvSpPr/>
            <p:nvPr/>
          </p:nvSpPr>
          <p:spPr>
            <a:xfrm flipH="1">
              <a:off x="6781755" y="4804778"/>
              <a:ext cx="293863" cy="95885"/>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42"/>
            <p:cNvSpPr/>
            <p:nvPr/>
          </p:nvSpPr>
          <p:spPr>
            <a:xfrm flipH="1">
              <a:off x="6785064" y="4804778"/>
              <a:ext cx="290555" cy="95837"/>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42"/>
            <p:cNvSpPr/>
            <p:nvPr/>
          </p:nvSpPr>
          <p:spPr>
            <a:xfrm flipH="1">
              <a:off x="6418453" y="4127469"/>
              <a:ext cx="303790" cy="660160"/>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42"/>
            <p:cNvSpPr/>
            <p:nvPr/>
          </p:nvSpPr>
          <p:spPr>
            <a:xfrm flipH="1">
              <a:off x="6518783" y="4361362"/>
              <a:ext cx="11062" cy="3333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42"/>
            <p:cNvSpPr/>
            <p:nvPr/>
          </p:nvSpPr>
          <p:spPr>
            <a:xfrm flipH="1">
              <a:off x="6440505" y="4245116"/>
              <a:ext cx="53498" cy="183173"/>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42"/>
            <p:cNvSpPr/>
            <p:nvPr/>
          </p:nvSpPr>
          <p:spPr>
            <a:xfrm flipH="1">
              <a:off x="6468087" y="4322138"/>
              <a:ext cx="24273" cy="36036"/>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42"/>
            <p:cNvSpPr/>
            <p:nvPr/>
          </p:nvSpPr>
          <p:spPr>
            <a:xfrm flipH="1">
              <a:off x="6439418" y="4127807"/>
              <a:ext cx="282826" cy="659822"/>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42"/>
            <p:cNvSpPr/>
            <p:nvPr/>
          </p:nvSpPr>
          <p:spPr>
            <a:xfrm flipH="1">
              <a:off x="6320877" y="4760120"/>
              <a:ext cx="312606" cy="129747"/>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42"/>
            <p:cNvSpPr/>
            <p:nvPr/>
          </p:nvSpPr>
          <p:spPr>
            <a:xfrm flipH="1">
              <a:off x="6322544" y="4762342"/>
              <a:ext cx="310939" cy="127525"/>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42"/>
            <p:cNvSpPr/>
            <p:nvPr/>
          </p:nvSpPr>
          <p:spPr>
            <a:xfrm flipH="1">
              <a:off x="6323075" y="4818569"/>
              <a:ext cx="299926" cy="71298"/>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42"/>
            <p:cNvSpPr/>
            <p:nvPr/>
          </p:nvSpPr>
          <p:spPr>
            <a:xfrm flipH="1">
              <a:off x="6325853" y="4818569"/>
              <a:ext cx="297148" cy="71371"/>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42"/>
            <p:cNvSpPr/>
            <p:nvPr/>
          </p:nvSpPr>
          <p:spPr>
            <a:xfrm flipH="1">
              <a:off x="6428936" y="3686783"/>
              <a:ext cx="700157" cy="1006652"/>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42"/>
            <p:cNvSpPr/>
            <p:nvPr/>
          </p:nvSpPr>
          <p:spPr>
            <a:xfrm flipH="1">
              <a:off x="6428936" y="3759482"/>
              <a:ext cx="700157" cy="933953"/>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42"/>
            <p:cNvSpPr/>
            <p:nvPr/>
          </p:nvSpPr>
          <p:spPr>
            <a:xfrm flipH="1">
              <a:off x="6453740" y="3686783"/>
              <a:ext cx="132332" cy="218314"/>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42"/>
            <p:cNvSpPr/>
            <p:nvPr/>
          </p:nvSpPr>
          <p:spPr>
            <a:xfrm flipH="1">
              <a:off x="6690241" y="3975791"/>
              <a:ext cx="91538" cy="133298"/>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42"/>
            <p:cNvSpPr/>
            <p:nvPr/>
          </p:nvSpPr>
          <p:spPr>
            <a:xfrm flipH="1">
              <a:off x="6733257" y="3847735"/>
              <a:ext cx="12680" cy="95982"/>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42"/>
            <p:cNvSpPr/>
            <p:nvPr/>
          </p:nvSpPr>
          <p:spPr>
            <a:xfrm flipH="1">
              <a:off x="6706230" y="3831215"/>
              <a:ext cx="37509" cy="125786"/>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42"/>
            <p:cNvSpPr/>
            <p:nvPr/>
          </p:nvSpPr>
          <p:spPr>
            <a:xfrm flipH="1">
              <a:off x="6932298" y="3739145"/>
              <a:ext cx="147741" cy="923423"/>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42"/>
            <p:cNvSpPr/>
            <p:nvPr/>
          </p:nvSpPr>
          <p:spPr>
            <a:xfrm flipH="1">
              <a:off x="6447678" y="3811917"/>
              <a:ext cx="113589" cy="92818"/>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42"/>
            <p:cNvSpPr/>
            <p:nvPr/>
          </p:nvSpPr>
          <p:spPr>
            <a:xfrm flipH="1">
              <a:off x="6461469" y="3813559"/>
              <a:ext cx="117429" cy="113493"/>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42"/>
            <p:cNvSpPr/>
            <p:nvPr/>
          </p:nvSpPr>
          <p:spPr>
            <a:xfrm flipH="1">
              <a:off x="6637879" y="4022599"/>
              <a:ext cx="129578" cy="669749"/>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42"/>
            <p:cNvSpPr/>
            <p:nvPr/>
          </p:nvSpPr>
          <p:spPr>
            <a:xfrm flipH="1">
              <a:off x="6463667" y="3686783"/>
              <a:ext cx="665426" cy="20860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42"/>
            <p:cNvSpPr/>
            <p:nvPr/>
          </p:nvSpPr>
          <p:spPr>
            <a:xfrm flipH="1">
              <a:off x="6849020" y="4186039"/>
              <a:ext cx="45213" cy="9719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42"/>
            <p:cNvSpPr/>
            <p:nvPr/>
          </p:nvSpPr>
          <p:spPr>
            <a:xfrm flipH="1">
              <a:off x="6455938" y="4155124"/>
              <a:ext cx="27606" cy="101344"/>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42"/>
            <p:cNvSpPr/>
            <p:nvPr/>
          </p:nvSpPr>
          <p:spPr>
            <a:xfrm flipH="1">
              <a:off x="6439949" y="2962763"/>
              <a:ext cx="408540" cy="708272"/>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42"/>
            <p:cNvSpPr/>
            <p:nvPr/>
          </p:nvSpPr>
          <p:spPr>
            <a:xfrm flipH="1">
              <a:off x="6512189" y="2989935"/>
              <a:ext cx="334657" cy="646852"/>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42"/>
            <p:cNvSpPr/>
            <p:nvPr/>
          </p:nvSpPr>
          <p:spPr>
            <a:xfrm flipH="1">
              <a:off x="6535327" y="3004958"/>
              <a:ext cx="189114" cy="578259"/>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42"/>
            <p:cNvSpPr/>
            <p:nvPr/>
          </p:nvSpPr>
          <p:spPr>
            <a:xfrm flipH="1">
              <a:off x="6441616" y="2963608"/>
              <a:ext cx="366635" cy="712909"/>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42"/>
            <p:cNvSpPr/>
            <p:nvPr/>
          </p:nvSpPr>
          <p:spPr>
            <a:xfrm flipH="1">
              <a:off x="6576676" y="3778152"/>
              <a:ext cx="493436" cy="49778"/>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42"/>
            <p:cNvSpPr/>
            <p:nvPr/>
          </p:nvSpPr>
          <p:spPr>
            <a:xfrm flipH="1">
              <a:off x="6661572" y="2996552"/>
              <a:ext cx="295530" cy="111077"/>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42"/>
            <p:cNvSpPr/>
            <p:nvPr/>
          </p:nvSpPr>
          <p:spPr>
            <a:xfrm flipH="1">
              <a:off x="6715602" y="2996552"/>
              <a:ext cx="226043" cy="79921"/>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42"/>
            <p:cNvSpPr/>
            <p:nvPr/>
          </p:nvSpPr>
          <p:spPr>
            <a:xfrm flipH="1">
              <a:off x="6790571" y="2969381"/>
              <a:ext cx="407984" cy="708272"/>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42"/>
            <p:cNvSpPr/>
            <p:nvPr/>
          </p:nvSpPr>
          <p:spPr>
            <a:xfrm flipH="1">
              <a:off x="6862256" y="2996552"/>
              <a:ext cx="334657" cy="646852"/>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42"/>
            <p:cNvSpPr/>
            <p:nvPr/>
          </p:nvSpPr>
          <p:spPr>
            <a:xfrm flipH="1">
              <a:off x="6885394" y="3011575"/>
              <a:ext cx="189114" cy="578259"/>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42"/>
            <p:cNvSpPr/>
            <p:nvPr/>
          </p:nvSpPr>
          <p:spPr>
            <a:xfrm flipH="1">
              <a:off x="6791682" y="2970250"/>
              <a:ext cx="366635" cy="712885"/>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42"/>
            <p:cNvSpPr/>
            <p:nvPr/>
          </p:nvSpPr>
          <p:spPr>
            <a:xfrm flipH="1">
              <a:off x="6732146" y="2878592"/>
              <a:ext cx="179743" cy="180733"/>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42"/>
            <p:cNvSpPr/>
            <p:nvPr/>
          </p:nvSpPr>
          <p:spPr>
            <a:xfrm flipH="1">
              <a:off x="6732146" y="2878592"/>
              <a:ext cx="179743" cy="170372"/>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42"/>
            <p:cNvSpPr/>
            <p:nvPr/>
          </p:nvSpPr>
          <p:spPr>
            <a:xfrm flipH="1">
              <a:off x="6841291" y="3027347"/>
              <a:ext cx="443271" cy="729478"/>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42"/>
            <p:cNvSpPr/>
            <p:nvPr/>
          </p:nvSpPr>
          <p:spPr>
            <a:xfrm flipH="1">
              <a:off x="6861144" y="3027274"/>
              <a:ext cx="423417" cy="7295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42"/>
            <p:cNvSpPr/>
            <p:nvPr/>
          </p:nvSpPr>
          <p:spPr>
            <a:xfrm flipH="1">
              <a:off x="7065668" y="3515880"/>
              <a:ext cx="102020" cy="23959"/>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42"/>
            <p:cNvSpPr/>
            <p:nvPr/>
          </p:nvSpPr>
          <p:spPr>
            <a:xfrm flipH="1">
              <a:off x="7075039" y="3498345"/>
              <a:ext cx="67844" cy="32751"/>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6" name="Google Shape;3166;p42"/>
          <p:cNvGrpSpPr/>
          <p:nvPr/>
        </p:nvGrpSpPr>
        <p:grpSpPr>
          <a:xfrm>
            <a:off x="2045226" y="1471258"/>
            <a:ext cx="8101549" cy="4619505"/>
            <a:chOff x="1275600" y="1191775"/>
            <a:chExt cx="4346325" cy="3314800"/>
          </a:xfrm>
        </p:grpSpPr>
        <p:sp>
          <p:nvSpPr>
            <p:cNvPr id="3167" name="Google Shape;3167;p42"/>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42"/>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42"/>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42"/>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42"/>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42"/>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42"/>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42"/>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42"/>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42"/>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42"/>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42"/>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42"/>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42"/>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42"/>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42"/>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42"/>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84" name="Google Shape;3184;p42"/>
          <p:cNvSpPr/>
          <p:nvPr/>
        </p:nvSpPr>
        <p:spPr>
          <a:xfrm flipH="1">
            <a:off x="3727000" y="2584007"/>
            <a:ext cx="1364005" cy="1286029"/>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Google Shape;3185;p42"/>
          <p:cNvSpPr txBox="1">
            <a:spLocks noGrp="1"/>
          </p:cNvSpPr>
          <p:nvPr>
            <p:ph type="title"/>
          </p:nvPr>
        </p:nvSpPr>
        <p:spPr>
          <a:xfrm>
            <a:off x="5811427" y="2446341"/>
            <a:ext cx="3716157" cy="1028400"/>
          </a:xfrm>
          <a:prstGeom prst="rect">
            <a:avLst/>
          </a:prstGeom>
        </p:spPr>
        <p:txBody>
          <a:bodyPr spcFirstLastPara="1" wrap="square" lIns="121900" tIns="121900" rIns="121900" bIns="121900" anchor="t" anchorCtr="0">
            <a:noAutofit/>
          </a:bodyPr>
          <a:lstStyle/>
          <a:p>
            <a:pPr algn="ctr"/>
            <a:r>
              <a:rPr lang="en" sz="7200" b="1">
                <a:latin typeface="Times New Roman" panose="02020603050405020304" pitchFamily="18" charset="0"/>
                <a:cs typeface="Times New Roman" panose="02020603050405020304" pitchFamily="18" charset="0"/>
              </a:rPr>
              <a:t>Bài tập 1</a:t>
            </a:r>
            <a:endParaRPr sz="7200" b="1">
              <a:latin typeface="Times New Roman" panose="02020603050405020304" pitchFamily="18" charset="0"/>
              <a:cs typeface="Times New Roman" panose="02020603050405020304" pitchFamily="18" charset="0"/>
            </a:endParaRPr>
          </a:p>
        </p:txBody>
      </p:sp>
      <p:sp>
        <p:nvSpPr>
          <p:cNvPr id="3186" name="Google Shape;3186;p42"/>
          <p:cNvSpPr txBox="1">
            <a:spLocks noGrp="1"/>
          </p:cNvSpPr>
          <p:nvPr>
            <p:ph type="title" idx="2"/>
          </p:nvPr>
        </p:nvSpPr>
        <p:spPr>
          <a:xfrm>
            <a:off x="3844515" y="2746041"/>
            <a:ext cx="1333600" cy="844800"/>
          </a:xfrm>
          <a:prstGeom prst="rect">
            <a:avLst/>
          </a:prstGeom>
        </p:spPr>
        <p:txBody>
          <a:bodyPr spcFirstLastPara="1" wrap="square" lIns="121900" tIns="121900" rIns="121900" bIns="121900" anchor="ctr" anchorCtr="0">
            <a:noAutofit/>
          </a:bodyPr>
          <a:lstStyle/>
          <a:p>
            <a:r>
              <a:rPr lang="en" sz="8800" b="1">
                <a:latin typeface="Times New Roman" panose="02020603050405020304" pitchFamily="18" charset="0"/>
                <a:cs typeface="Times New Roman" panose="02020603050405020304" pitchFamily="18" charset="0"/>
              </a:rPr>
              <a:t>1.</a:t>
            </a:r>
            <a:endParaRPr sz="8800" b="1">
              <a:latin typeface="Times New Roman" panose="02020603050405020304" pitchFamily="18" charset="0"/>
              <a:cs typeface="Times New Roman" panose="02020603050405020304" pitchFamily="18" charset="0"/>
            </a:endParaRPr>
          </a:p>
        </p:txBody>
      </p:sp>
      <p:grpSp>
        <p:nvGrpSpPr>
          <p:cNvPr id="3188" name="Google Shape;3188;p42"/>
          <p:cNvGrpSpPr/>
          <p:nvPr/>
        </p:nvGrpSpPr>
        <p:grpSpPr>
          <a:xfrm>
            <a:off x="9153236" y="2312877"/>
            <a:ext cx="1670805" cy="2733065"/>
            <a:chOff x="6812802" y="1734657"/>
            <a:chExt cx="1253104" cy="2049799"/>
          </a:xfrm>
        </p:grpSpPr>
        <p:sp>
          <p:nvSpPr>
            <p:cNvPr id="3189" name="Google Shape;3189;p42"/>
            <p:cNvSpPr/>
            <p:nvPr/>
          </p:nvSpPr>
          <p:spPr>
            <a:xfrm flipH="1">
              <a:off x="6812802" y="2308955"/>
              <a:ext cx="227831" cy="280338"/>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0" name="Google Shape;3190;p42"/>
            <p:cNvSpPr/>
            <p:nvPr/>
          </p:nvSpPr>
          <p:spPr>
            <a:xfrm flipH="1">
              <a:off x="6920861" y="2355642"/>
              <a:ext cx="89316" cy="177086"/>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Google Shape;3191;p42"/>
            <p:cNvSpPr/>
            <p:nvPr/>
          </p:nvSpPr>
          <p:spPr>
            <a:xfrm flipH="1">
              <a:off x="6885574" y="2359554"/>
              <a:ext cx="135375" cy="172280"/>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2" name="Google Shape;3192;p42"/>
            <p:cNvSpPr/>
            <p:nvPr/>
          </p:nvSpPr>
          <p:spPr>
            <a:xfrm flipH="1">
              <a:off x="6838163" y="1962004"/>
              <a:ext cx="1227744" cy="972766"/>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Google Shape;3193;p42"/>
            <p:cNvSpPr/>
            <p:nvPr/>
          </p:nvSpPr>
          <p:spPr>
            <a:xfrm flipH="1">
              <a:off x="6838163" y="2090254"/>
              <a:ext cx="899173" cy="844589"/>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4" name="Google Shape;3194;p42"/>
            <p:cNvSpPr/>
            <p:nvPr/>
          </p:nvSpPr>
          <p:spPr>
            <a:xfrm flipH="1">
              <a:off x="7752745" y="2705491"/>
              <a:ext cx="232661" cy="90016"/>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Google Shape;3195;p42"/>
            <p:cNvSpPr/>
            <p:nvPr/>
          </p:nvSpPr>
          <p:spPr>
            <a:xfrm flipH="1">
              <a:off x="7816701" y="2562001"/>
              <a:ext cx="159334" cy="193969"/>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6" name="Google Shape;3196;p42"/>
            <p:cNvSpPr/>
            <p:nvPr/>
          </p:nvSpPr>
          <p:spPr>
            <a:xfrm flipH="1">
              <a:off x="7804021" y="2562146"/>
              <a:ext cx="166507" cy="194887"/>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Google Shape;3197;p42"/>
            <p:cNvSpPr/>
            <p:nvPr/>
          </p:nvSpPr>
          <p:spPr>
            <a:xfrm flipH="1">
              <a:off x="7060341" y="2289271"/>
              <a:ext cx="530751" cy="116512"/>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8" name="Google Shape;3198;p42"/>
            <p:cNvSpPr/>
            <p:nvPr/>
          </p:nvSpPr>
          <p:spPr>
            <a:xfrm flipH="1">
              <a:off x="7124829" y="2306346"/>
              <a:ext cx="3889" cy="58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42"/>
            <p:cNvSpPr/>
            <p:nvPr/>
          </p:nvSpPr>
          <p:spPr>
            <a:xfrm flipH="1">
              <a:off x="7523731" y="2367742"/>
              <a:ext cx="3019" cy="1473"/>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42"/>
            <p:cNvSpPr/>
            <p:nvPr/>
          </p:nvSpPr>
          <p:spPr>
            <a:xfrm flipH="1">
              <a:off x="7537740" y="2373611"/>
              <a:ext cx="1135" cy="58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42"/>
            <p:cNvSpPr/>
            <p:nvPr/>
          </p:nvSpPr>
          <p:spPr>
            <a:xfrm flipH="1">
              <a:off x="7175549" y="2592312"/>
              <a:ext cx="142814" cy="79655"/>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42"/>
            <p:cNvSpPr/>
            <p:nvPr/>
          </p:nvSpPr>
          <p:spPr>
            <a:xfrm flipH="1">
              <a:off x="7044353" y="2389359"/>
              <a:ext cx="135640" cy="27341"/>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42"/>
            <p:cNvSpPr/>
            <p:nvPr/>
          </p:nvSpPr>
          <p:spPr>
            <a:xfrm flipH="1">
              <a:off x="7031672" y="2432640"/>
              <a:ext cx="125158" cy="127453"/>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42"/>
            <p:cNvSpPr/>
            <p:nvPr/>
          </p:nvSpPr>
          <p:spPr>
            <a:xfrm flipH="1">
              <a:off x="6997497" y="2398078"/>
              <a:ext cx="212252" cy="209668"/>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42"/>
            <p:cNvSpPr/>
            <p:nvPr/>
          </p:nvSpPr>
          <p:spPr>
            <a:xfrm flipH="1">
              <a:off x="6996941" y="2420274"/>
              <a:ext cx="206745" cy="191674"/>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42"/>
            <p:cNvSpPr/>
            <p:nvPr/>
          </p:nvSpPr>
          <p:spPr>
            <a:xfrm flipH="1">
              <a:off x="7039377" y="2430418"/>
              <a:ext cx="154938" cy="159286"/>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42"/>
            <p:cNvSpPr/>
            <p:nvPr/>
          </p:nvSpPr>
          <p:spPr>
            <a:xfrm flipH="1">
              <a:off x="7080171" y="2459763"/>
              <a:ext cx="86587" cy="89461"/>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42"/>
            <p:cNvSpPr/>
            <p:nvPr/>
          </p:nvSpPr>
          <p:spPr>
            <a:xfrm flipH="1">
              <a:off x="7039377" y="2450247"/>
              <a:ext cx="143925" cy="139457"/>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42"/>
            <p:cNvSpPr/>
            <p:nvPr/>
          </p:nvSpPr>
          <p:spPr>
            <a:xfrm flipH="1">
              <a:off x="7036525" y="2468900"/>
              <a:ext cx="44874" cy="45947"/>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42"/>
            <p:cNvSpPr/>
            <p:nvPr/>
          </p:nvSpPr>
          <p:spPr>
            <a:xfrm flipH="1">
              <a:off x="7440164" y="2437495"/>
              <a:ext cx="178656" cy="104822"/>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42"/>
            <p:cNvSpPr/>
            <p:nvPr/>
          </p:nvSpPr>
          <p:spPr>
            <a:xfrm flipH="1">
              <a:off x="7382826" y="2453991"/>
              <a:ext cx="245897" cy="212083"/>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42"/>
            <p:cNvSpPr/>
            <p:nvPr/>
          </p:nvSpPr>
          <p:spPr>
            <a:xfrm flipH="1">
              <a:off x="7377319" y="2475583"/>
              <a:ext cx="232661" cy="195732"/>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42"/>
            <p:cNvSpPr/>
            <p:nvPr/>
          </p:nvSpPr>
          <p:spPr>
            <a:xfrm flipH="1">
              <a:off x="7436299" y="2480051"/>
              <a:ext cx="169840" cy="165324"/>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42"/>
            <p:cNvSpPr/>
            <p:nvPr/>
          </p:nvSpPr>
          <p:spPr>
            <a:xfrm flipH="1">
              <a:off x="7480402" y="2510049"/>
              <a:ext cx="95958" cy="93204"/>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42"/>
            <p:cNvSpPr/>
            <p:nvPr/>
          </p:nvSpPr>
          <p:spPr>
            <a:xfrm flipH="1">
              <a:off x="7436299" y="2500412"/>
              <a:ext cx="157692" cy="144963"/>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42"/>
            <p:cNvSpPr/>
            <p:nvPr/>
          </p:nvSpPr>
          <p:spPr>
            <a:xfrm flipH="1">
              <a:off x="7432978" y="2519775"/>
              <a:ext cx="48571" cy="47373"/>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42"/>
            <p:cNvSpPr/>
            <p:nvPr/>
          </p:nvSpPr>
          <p:spPr>
            <a:xfrm flipH="1">
              <a:off x="7149078" y="2674575"/>
              <a:ext cx="210078" cy="9434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42"/>
            <p:cNvSpPr/>
            <p:nvPr/>
          </p:nvSpPr>
          <p:spPr>
            <a:xfrm flipH="1">
              <a:off x="7194291" y="2763336"/>
              <a:ext cx="56251" cy="30384"/>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42"/>
            <p:cNvSpPr/>
            <p:nvPr/>
          </p:nvSpPr>
          <p:spPr>
            <a:xfrm flipH="1">
              <a:off x="7064182" y="1962004"/>
              <a:ext cx="949362" cy="690061"/>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42"/>
            <p:cNvSpPr/>
            <p:nvPr/>
          </p:nvSpPr>
          <p:spPr>
            <a:xfrm flipH="1">
              <a:off x="6868474" y="1734657"/>
              <a:ext cx="1190815" cy="899222"/>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42"/>
            <p:cNvSpPr/>
            <p:nvPr/>
          </p:nvSpPr>
          <p:spPr>
            <a:xfrm flipH="1">
              <a:off x="6941801" y="1734657"/>
              <a:ext cx="1101499" cy="899222"/>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42"/>
            <p:cNvSpPr/>
            <p:nvPr/>
          </p:nvSpPr>
          <p:spPr>
            <a:xfrm flipH="1">
              <a:off x="7772043" y="2455730"/>
              <a:ext cx="24829" cy="119144"/>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42"/>
            <p:cNvSpPr/>
            <p:nvPr/>
          </p:nvSpPr>
          <p:spPr>
            <a:xfrm flipH="1">
              <a:off x="7424175" y="2111750"/>
              <a:ext cx="222203" cy="11199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42"/>
            <p:cNvSpPr/>
            <p:nvPr/>
          </p:nvSpPr>
          <p:spPr>
            <a:xfrm flipH="1">
              <a:off x="7126495" y="1960145"/>
              <a:ext cx="323064" cy="235463"/>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42"/>
            <p:cNvSpPr/>
            <p:nvPr/>
          </p:nvSpPr>
          <p:spPr>
            <a:xfrm flipH="1">
              <a:off x="7012930" y="1860902"/>
              <a:ext cx="357795" cy="351202"/>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42"/>
            <p:cNvSpPr/>
            <p:nvPr/>
          </p:nvSpPr>
          <p:spPr>
            <a:xfrm flipH="1">
              <a:off x="7264865" y="1744028"/>
              <a:ext cx="114145" cy="284516"/>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42"/>
            <p:cNvSpPr/>
            <p:nvPr/>
          </p:nvSpPr>
          <p:spPr>
            <a:xfrm flipH="1">
              <a:off x="7771488" y="1968912"/>
              <a:ext cx="68931" cy="166556"/>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42"/>
            <p:cNvSpPr/>
            <p:nvPr/>
          </p:nvSpPr>
          <p:spPr>
            <a:xfrm flipH="1">
              <a:off x="7408741" y="1854212"/>
              <a:ext cx="348448" cy="285676"/>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42"/>
            <p:cNvSpPr/>
            <p:nvPr/>
          </p:nvSpPr>
          <p:spPr>
            <a:xfrm flipH="1">
              <a:off x="7313363" y="1765475"/>
              <a:ext cx="43040" cy="150639"/>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42"/>
            <p:cNvSpPr/>
            <p:nvPr/>
          </p:nvSpPr>
          <p:spPr>
            <a:xfrm flipH="1">
              <a:off x="7853630" y="2171841"/>
              <a:ext cx="82722" cy="82722"/>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42"/>
            <p:cNvSpPr/>
            <p:nvPr/>
          </p:nvSpPr>
          <p:spPr>
            <a:xfrm flipH="1">
              <a:off x="7818899" y="2197056"/>
              <a:ext cx="103663" cy="230608"/>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42"/>
            <p:cNvSpPr/>
            <p:nvPr/>
          </p:nvSpPr>
          <p:spPr>
            <a:xfrm flipH="1">
              <a:off x="7021190" y="2075907"/>
              <a:ext cx="19878" cy="161604"/>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42"/>
            <p:cNvSpPr/>
            <p:nvPr/>
          </p:nvSpPr>
          <p:spPr>
            <a:xfrm flipH="1">
              <a:off x="7533900" y="1924737"/>
              <a:ext cx="92625" cy="56565"/>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42"/>
            <p:cNvSpPr/>
            <p:nvPr/>
          </p:nvSpPr>
          <p:spPr>
            <a:xfrm flipH="1">
              <a:off x="7709198" y="2280141"/>
              <a:ext cx="68376" cy="85307"/>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42"/>
            <p:cNvSpPr/>
            <p:nvPr/>
          </p:nvSpPr>
          <p:spPr>
            <a:xfrm flipH="1">
              <a:off x="7292423" y="3580922"/>
              <a:ext cx="272150" cy="203533"/>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42"/>
            <p:cNvSpPr/>
            <p:nvPr/>
          </p:nvSpPr>
          <p:spPr>
            <a:xfrm flipH="1">
              <a:off x="7297930" y="3614011"/>
              <a:ext cx="266644" cy="170444"/>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42"/>
            <p:cNvSpPr/>
            <p:nvPr/>
          </p:nvSpPr>
          <p:spPr>
            <a:xfrm flipH="1">
              <a:off x="7290225" y="3601331"/>
              <a:ext cx="59005" cy="86804"/>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42"/>
            <p:cNvSpPr/>
            <p:nvPr/>
          </p:nvSpPr>
          <p:spPr>
            <a:xfrm flipH="1">
              <a:off x="7295273" y="3652027"/>
              <a:ext cx="83181" cy="89219"/>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42"/>
            <p:cNvSpPr/>
            <p:nvPr/>
          </p:nvSpPr>
          <p:spPr>
            <a:xfrm flipH="1">
              <a:off x="7305658" y="3690575"/>
              <a:ext cx="101465" cy="912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42"/>
            <p:cNvSpPr/>
            <p:nvPr/>
          </p:nvSpPr>
          <p:spPr>
            <a:xfrm flipH="1">
              <a:off x="7364083" y="3576526"/>
              <a:ext cx="160469" cy="68376"/>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42"/>
            <p:cNvSpPr/>
            <p:nvPr/>
          </p:nvSpPr>
          <p:spPr>
            <a:xfrm flipH="1">
              <a:off x="7314474" y="3616209"/>
              <a:ext cx="108638" cy="35866"/>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018"/>
                                        </p:tgtEl>
                                        <p:attrNameLst>
                                          <p:attrName>style.visibility</p:attrName>
                                        </p:attrNameLst>
                                      </p:cBhvr>
                                      <p:to>
                                        <p:strVal val="visible"/>
                                      </p:to>
                                    </p:set>
                                    <p:anim calcmode="lin" valueType="num">
                                      <p:cBhvr additive="base">
                                        <p:cTn id="7" dur="500" fill="hold"/>
                                        <p:tgtEl>
                                          <p:spTgt spid="3018"/>
                                        </p:tgtEl>
                                        <p:attrNameLst>
                                          <p:attrName>ppt_x</p:attrName>
                                        </p:attrNameLst>
                                      </p:cBhvr>
                                      <p:tavLst>
                                        <p:tav tm="0">
                                          <p:val>
                                            <p:strVal val="#ppt_x"/>
                                          </p:val>
                                        </p:tav>
                                        <p:tav tm="100000">
                                          <p:val>
                                            <p:strVal val="#ppt_x"/>
                                          </p:val>
                                        </p:tav>
                                      </p:tavLst>
                                    </p:anim>
                                    <p:anim calcmode="lin" valueType="num">
                                      <p:cBhvr additive="base">
                                        <p:cTn id="8" dur="500" fill="hold"/>
                                        <p:tgtEl>
                                          <p:spTgt spid="30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34"/>
                                        </p:tgtEl>
                                        <p:attrNameLst>
                                          <p:attrName>style.visibility</p:attrName>
                                        </p:attrNameLst>
                                      </p:cBhvr>
                                      <p:to>
                                        <p:strVal val="visible"/>
                                      </p:to>
                                    </p:set>
                                    <p:anim calcmode="lin" valueType="num">
                                      <p:cBhvr additive="base">
                                        <p:cTn id="11" dur="500" fill="hold"/>
                                        <p:tgtEl>
                                          <p:spTgt spid="3034"/>
                                        </p:tgtEl>
                                        <p:attrNameLst>
                                          <p:attrName>ppt_x</p:attrName>
                                        </p:attrNameLst>
                                      </p:cBhvr>
                                      <p:tavLst>
                                        <p:tav tm="0">
                                          <p:val>
                                            <p:strVal val="#ppt_x"/>
                                          </p:val>
                                        </p:tav>
                                        <p:tav tm="100000">
                                          <p:val>
                                            <p:strVal val="#ppt_x"/>
                                          </p:val>
                                        </p:tav>
                                      </p:tavLst>
                                    </p:anim>
                                    <p:anim calcmode="lin" valueType="num">
                                      <p:cBhvr additive="base">
                                        <p:cTn id="12" dur="500" fill="hold"/>
                                        <p:tgtEl>
                                          <p:spTgt spid="30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42"/>
                                        </p:tgtEl>
                                        <p:attrNameLst>
                                          <p:attrName>style.visibility</p:attrName>
                                        </p:attrNameLst>
                                      </p:cBhvr>
                                      <p:to>
                                        <p:strVal val="visible"/>
                                      </p:to>
                                    </p:set>
                                    <p:anim calcmode="lin" valueType="num">
                                      <p:cBhvr additive="base">
                                        <p:cTn id="15" dur="500" fill="hold"/>
                                        <p:tgtEl>
                                          <p:spTgt spid="3042"/>
                                        </p:tgtEl>
                                        <p:attrNameLst>
                                          <p:attrName>ppt_x</p:attrName>
                                        </p:attrNameLst>
                                      </p:cBhvr>
                                      <p:tavLst>
                                        <p:tav tm="0">
                                          <p:val>
                                            <p:strVal val="#ppt_x"/>
                                          </p:val>
                                        </p:tav>
                                        <p:tav tm="100000">
                                          <p:val>
                                            <p:strVal val="#ppt_x"/>
                                          </p:val>
                                        </p:tav>
                                      </p:tavLst>
                                    </p:anim>
                                    <p:anim calcmode="lin" valueType="num">
                                      <p:cBhvr additive="base">
                                        <p:cTn id="16" dur="500" fill="hold"/>
                                        <p:tgtEl>
                                          <p:spTgt spid="304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65"/>
                                        </p:tgtEl>
                                        <p:attrNameLst>
                                          <p:attrName>style.visibility</p:attrName>
                                        </p:attrNameLst>
                                      </p:cBhvr>
                                      <p:to>
                                        <p:strVal val="visible"/>
                                      </p:to>
                                    </p:set>
                                    <p:anim calcmode="lin" valueType="num">
                                      <p:cBhvr additive="base">
                                        <p:cTn id="19" dur="500" fill="hold"/>
                                        <p:tgtEl>
                                          <p:spTgt spid="3065"/>
                                        </p:tgtEl>
                                        <p:attrNameLst>
                                          <p:attrName>ppt_x</p:attrName>
                                        </p:attrNameLst>
                                      </p:cBhvr>
                                      <p:tavLst>
                                        <p:tav tm="0">
                                          <p:val>
                                            <p:strVal val="#ppt_x"/>
                                          </p:val>
                                        </p:tav>
                                        <p:tav tm="100000">
                                          <p:val>
                                            <p:strVal val="#ppt_x"/>
                                          </p:val>
                                        </p:tav>
                                      </p:tavLst>
                                    </p:anim>
                                    <p:anim calcmode="lin" valueType="num">
                                      <p:cBhvr additive="base">
                                        <p:cTn id="20" dur="500" fill="hold"/>
                                        <p:tgtEl>
                                          <p:spTgt spid="306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84"/>
                                        </p:tgtEl>
                                        <p:attrNameLst>
                                          <p:attrName>style.visibility</p:attrName>
                                        </p:attrNameLst>
                                      </p:cBhvr>
                                      <p:to>
                                        <p:strVal val="visible"/>
                                      </p:to>
                                    </p:set>
                                    <p:anim calcmode="lin" valueType="num">
                                      <p:cBhvr additive="base">
                                        <p:cTn id="23" dur="500" fill="hold"/>
                                        <p:tgtEl>
                                          <p:spTgt spid="3084"/>
                                        </p:tgtEl>
                                        <p:attrNameLst>
                                          <p:attrName>ppt_x</p:attrName>
                                        </p:attrNameLst>
                                      </p:cBhvr>
                                      <p:tavLst>
                                        <p:tav tm="0">
                                          <p:val>
                                            <p:strVal val="#ppt_x"/>
                                          </p:val>
                                        </p:tav>
                                        <p:tav tm="100000">
                                          <p:val>
                                            <p:strVal val="#ppt_x"/>
                                          </p:val>
                                        </p:tav>
                                      </p:tavLst>
                                    </p:anim>
                                    <p:anim calcmode="lin" valueType="num">
                                      <p:cBhvr additive="base">
                                        <p:cTn id="24" dur="500" fill="hold"/>
                                        <p:tgtEl>
                                          <p:spTgt spid="30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106"/>
                                        </p:tgtEl>
                                        <p:attrNameLst>
                                          <p:attrName>style.visibility</p:attrName>
                                        </p:attrNameLst>
                                      </p:cBhvr>
                                      <p:to>
                                        <p:strVal val="visible"/>
                                      </p:to>
                                    </p:set>
                                    <p:anim calcmode="lin" valueType="num">
                                      <p:cBhvr additive="base">
                                        <p:cTn id="27" dur="500" fill="hold"/>
                                        <p:tgtEl>
                                          <p:spTgt spid="3106"/>
                                        </p:tgtEl>
                                        <p:attrNameLst>
                                          <p:attrName>ppt_x</p:attrName>
                                        </p:attrNameLst>
                                      </p:cBhvr>
                                      <p:tavLst>
                                        <p:tav tm="0">
                                          <p:val>
                                            <p:strVal val="#ppt_x"/>
                                          </p:val>
                                        </p:tav>
                                        <p:tav tm="100000">
                                          <p:val>
                                            <p:strVal val="#ppt_x"/>
                                          </p:val>
                                        </p:tav>
                                      </p:tavLst>
                                    </p:anim>
                                    <p:anim calcmode="lin" valueType="num">
                                      <p:cBhvr additive="base">
                                        <p:cTn id="28" dur="500" fill="hold"/>
                                        <p:tgtEl>
                                          <p:spTgt spid="31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166"/>
                                        </p:tgtEl>
                                        <p:attrNameLst>
                                          <p:attrName>style.visibility</p:attrName>
                                        </p:attrNameLst>
                                      </p:cBhvr>
                                      <p:to>
                                        <p:strVal val="visible"/>
                                      </p:to>
                                    </p:set>
                                    <p:anim calcmode="lin" valueType="num">
                                      <p:cBhvr additive="base">
                                        <p:cTn id="31" dur="500" fill="hold"/>
                                        <p:tgtEl>
                                          <p:spTgt spid="3166"/>
                                        </p:tgtEl>
                                        <p:attrNameLst>
                                          <p:attrName>ppt_x</p:attrName>
                                        </p:attrNameLst>
                                      </p:cBhvr>
                                      <p:tavLst>
                                        <p:tav tm="0">
                                          <p:val>
                                            <p:strVal val="#ppt_x"/>
                                          </p:val>
                                        </p:tav>
                                        <p:tav tm="100000">
                                          <p:val>
                                            <p:strVal val="#ppt_x"/>
                                          </p:val>
                                        </p:tav>
                                      </p:tavLst>
                                    </p:anim>
                                    <p:anim calcmode="lin" valueType="num">
                                      <p:cBhvr additive="base">
                                        <p:cTn id="32" dur="500" fill="hold"/>
                                        <p:tgtEl>
                                          <p:spTgt spid="316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184"/>
                                        </p:tgtEl>
                                        <p:attrNameLst>
                                          <p:attrName>style.visibility</p:attrName>
                                        </p:attrNameLst>
                                      </p:cBhvr>
                                      <p:to>
                                        <p:strVal val="visible"/>
                                      </p:to>
                                    </p:set>
                                    <p:anim calcmode="lin" valueType="num">
                                      <p:cBhvr additive="base">
                                        <p:cTn id="35" dur="500" fill="hold"/>
                                        <p:tgtEl>
                                          <p:spTgt spid="3184"/>
                                        </p:tgtEl>
                                        <p:attrNameLst>
                                          <p:attrName>ppt_x</p:attrName>
                                        </p:attrNameLst>
                                      </p:cBhvr>
                                      <p:tavLst>
                                        <p:tav tm="0">
                                          <p:val>
                                            <p:strVal val="#ppt_x"/>
                                          </p:val>
                                        </p:tav>
                                        <p:tav tm="100000">
                                          <p:val>
                                            <p:strVal val="#ppt_x"/>
                                          </p:val>
                                        </p:tav>
                                      </p:tavLst>
                                    </p:anim>
                                    <p:anim calcmode="lin" valueType="num">
                                      <p:cBhvr additive="base">
                                        <p:cTn id="36" dur="500" fill="hold"/>
                                        <p:tgtEl>
                                          <p:spTgt spid="318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85"/>
                                        </p:tgtEl>
                                        <p:attrNameLst>
                                          <p:attrName>style.visibility</p:attrName>
                                        </p:attrNameLst>
                                      </p:cBhvr>
                                      <p:to>
                                        <p:strVal val="visible"/>
                                      </p:to>
                                    </p:set>
                                    <p:anim calcmode="lin" valueType="num">
                                      <p:cBhvr additive="base">
                                        <p:cTn id="39" dur="500" fill="hold"/>
                                        <p:tgtEl>
                                          <p:spTgt spid="3185"/>
                                        </p:tgtEl>
                                        <p:attrNameLst>
                                          <p:attrName>ppt_x</p:attrName>
                                        </p:attrNameLst>
                                      </p:cBhvr>
                                      <p:tavLst>
                                        <p:tav tm="0">
                                          <p:val>
                                            <p:strVal val="#ppt_x"/>
                                          </p:val>
                                        </p:tav>
                                        <p:tav tm="100000">
                                          <p:val>
                                            <p:strVal val="#ppt_x"/>
                                          </p:val>
                                        </p:tav>
                                      </p:tavLst>
                                    </p:anim>
                                    <p:anim calcmode="lin" valueType="num">
                                      <p:cBhvr additive="base">
                                        <p:cTn id="40" dur="500" fill="hold"/>
                                        <p:tgtEl>
                                          <p:spTgt spid="318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86"/>
                                        </p:tgtEl>
                                        <p:attrNameLst>
                                          <p:attrName>style.visibility</p:attrName>
                                        </p:attrNameLst>
                                      </p:cBhvr>
                                      <p:to>
                                        <p:strVal val="visible"/>
                                      </p:to>
                                    </p:set>
                                    <p:anim calcmode="lin" valueType="num">
                                      <p:cBhvr additive="base">
                                        <p:cTn id="43" dur="500" fill="hold"/>
                                        <p:tgtEl>
                                          <p:spTgt spid="3186"/>
                                        </p:tgtEl>
                                        <p:attrNameLst>
                                          <p:attrName>ppt_x</p:attrName>
                                        </p:attrNameLst>
                                      </p:cBhvr>
                                      <p:tavLst>
                                        <p:tav tm="0">
                                          <p:val>
                                            <p:strVal val="#ppt_x"/>
                                          </p:val>
                                        </p:tav>
                                        <p:tav tm="100000">
                                          <p:val>
                                            <p:strVal val="#ppt_x"/>
                                          </p:val>
                                        </p:tav>
                                      </p:tavLst>
                                    </p:anim>
                                    <p:anim calcmode="lin" valueType="num">
                                      <p:cBhvr additive="base">
                                        <p:cTn id="44" dur="500" fill="hold"/>
                                        <p:tgtEl>
                                          <p:spTgt spid="318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188"/>
                                        </p:tgtEl>
                                        <p:attrNameLst>
                                          <p:attrName>style.visibility</p:attrName>
                                        </p:attrNameLst>
                                      </p:cBhvr>
                                      <p:to>
                                        <p:strVal val="visible"/>
                                      </p:to>
                                    </p:set>
                                    <p:anim calcmode="lin" valueType="num">
                                      <p:cBhvr additive="base">
                                        <p:cTn id="47" dur="500" fill="hold"/>
                                        <p:tgtEl>
                                          <p:spTgt spid="3188"/>
                                        </p:tgtEl>
                                        <p:attrNameLst>
                                          <p:attrName>ppt_x</p:attrName>
                                        </p:attrNameLst>
                                      </p:cBhvr>
                                      <p:tavLst>
                                        <p:tav tm="0">
                                          <p:val>
                                            <p:strVal val="#ppt_x"/>
                                          </p:val>
                                        </p:tav>
                                        <p:tav tm="100000">
                                          <p:val>
                                            <p:strVal val="#ppt_x"/>
                                          </p:val>
                                        </p:tav>
                                      </p:tavLst>
                                    </p:anim>
                                    <p:anim calcmode="lin" valueType="num">
                                      <p:cBhvr additive="base">
                                        <p:cTn id="48" dur="500" fill="hold"/>
                                        <p:tgtEl>
                                          <p:spTgt spid="31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 grpId="0" animBg="1"/>
      <p:bldP spid="3185" grpId="0"/>
      <p:bldP spid="318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tình</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thái</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dirty="0">
                <a:solidFill>
                  <a:prstClr val="black"/>
                </a:solidFill>
                <a:latin typeface="Times New Roman" panose="02020603050405020304" pitchFamily="18" charset="0"/>
                <a:cs typeface="Times New Roman" panose="02020603050405020304" pitchFamily="18" charset="0"/>
              </a:rPr>
              <a:t>Ý </a:t>
            </a:r>
            <a:r>
              <a:rPr lang="en-US" sz="2800" b="1" dirty="0" err="1">
                <a:solidFill>
                  <a:prstClr val="black"/>
                </a:solidFill>
                <a:latin typeface="Times New Roman" panose="02020603050405020304" pitchFamily="18" charset="0"/>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5098832"/>
          </a:xfrm>
          <a:prstGeom prst="rect">
            <a:avLst/>
          </a:prstGeom>
          <a:noFill/>
        </p:spPr>
        <p:txBody>
          <a:bodyPr wrap="square">
            <a:spAutoFit/>
          </a:bodyPr>
          <a:lstStyle/>
          <a:p>
            <a:pPr algn="just">
              <a:spcAft>
                <a:spcPts val="800"/>
              </a:spcAft>
            </a:pPr>
            <a:r>
              <a:rPr lang="vi-VN" sz="2400" b="1" i="1" dirty="0">
                <a:effectLst/>
                <a:latin typeface="Times New Roman" panose="02020603050405020304" pitchFamily="18" charset="0"/>
                <a:ea typeface="Calibri" panose="020F0502020204030204" pitchFamily="34" charset="0"/>
                <a:cs typeface="Times New Roman" panose="02020603050405020304" pitchFamily="18" charset="0"/>
              </a:rPr>
              <a:t>Bài tập</a:t>
            </a:r>
            <a:r>
              <a:rPr lang="vi-VN"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b="1" i="1" dirty="0">
                <a:effectLst/>
                <a:latin typeface="Times New Roman" panose="02020603050405020304" pitchFamily="18" charset="0"/>
                <a:ea typeface="Calibri" panose="020F0502020204030204" pitchFamily="34" charset="0"/>
                <a:cs typeface="Times New Roman" panose="02020603050405020304" pitchFamily="18" charset="0"/>
              </a:rPr>
              <a:t>1:</a:t>
            </a:r>
            <a:r>
              <a:rPr lang="vi-VN" sz="2400" i="1" dirty="0">
                <a:effectLst/>
                <a:latin typeface="Times New Roman" panose="02020603050405020304" pitchFamily="18" charset="0"/>
                <a:ea typeface="Calibri" panose="020F0502020204030204" pitchFamily="34" charset="0"/>
                <a:cs typeface="Times New Roman" panose="02020603050405020304" pitchFamily="18" charset="0"/>
              </a:rPr>
              <a:t> Tìm thành phần tình thái trong các câu sau và chỉ ra ý nghĩa của thành phần ấy trong từng trường hợp:</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i="1" dirty="0">
                <a:effectLst/>
                <a:latin typeface="Times New Roman" panose="02020603050405020304" pitchFamily="18" charset="0"/>
                <a:ea typeface="Calibri" panose="020F0502020204030204" pitchFamily="34" charset="0"/>
                <a:cs typeface="Times New Roman" panose="02020603050405020304" pitchFamily="18" charset="0"/>
              </a:rPr>
              <a:t>a. Mặt nữa, “Da trời ai nhuộm mà xanh ngắt” chắc hẳn không phải là trời một đêm trăng, mà phải là trời một buổi chiều.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i="1" dirty="0">
                <a:effectLst/>
                <a:latin typeface="Times New Roman" panose="02020603050405020304" pitchFamily="18" charset="0"/>
                <a:ea typeface="Calibri" panose="020F0502020204030204" pitchFamily="34" charset="0"/>
                <a:cs typeface="Times New Roman" panose="02020603050405020304" pitchFamily="18" charset="0"/>
              </a:rPr>
              <a:t>(Xuân Diệu, Nhà thơ của quê hương làng cảnh Việt Nam)</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523220"/>
          </a:xfrm>
          <a:prstGeom prst="rect">
            <a:avLst/>
          </a:prstGeom>
          <a:noFill/>
        </p:spPr>
        <p:txBody>
          <a:bodyPr wrap="square">
            <a:spAutoFit/>
          </a:bodyPr>
          <a:lstStyle/>
          <a:p>
            <a:pPr lvl="0" algn="just"/>
            <a:r>
              <a:rPr lang="vi-VN" sz="2800" i="1" dirty="0">
                <a:latin typeface="Times New Roman" panose="02020603050405020304" pitchFamily="18" charset="0"/>
                <a:cs typeface="Times New Roman" panose="02020603050405020304" pitchFamily="18" charset="0"/>
              </a:rPr>
              <a:t>chắc hẳn</a:t>
            </a:r>
            <a:endParaRPr kumimoji="0" lang="en-SG" sz="7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101942" y="3714802"/>
            <a:ext cx="6884359" cy="2246769"/>
          </a:xfrm>
          <a:prstGeom prst="rect">
            <a:avLst/>
          </a:prstGeom>
          <a:noFill/>
        </p:spPr>
        <p:txBody>
          <a:bodyPr wrap="square">
            <a:spAutoFit/>
          </a:bodyPr>
          <a:lstStyle/>
          <a:p>
            <a:pPr lvl="0" algn="just"/>
            <a:r>
              <a:rPr lang="vi-VN" sz="2800" i="1" dirty="0">
                <a:latin typeface="Times New Roman" panose="02020603050405020304" pitchFamily="18" charset="0"/>
                <a:cs typeface="Times New Roman" panose="02020603050405020304" pitchFamily="18" charset="0"/>
              </a:rPr>
              <a:t>chắc hẳn</a:t>
            </a:r>
            <a:r>
              <a:rPr lang="vi-VN" sz="2800" dirty="0">
                <a:latin typeface="Times New Roman" panose="02020603050405020304" pitchFamily="18" charset="0"/>
                <a:cs typeface="Times New Roman" panose="02020603050405020304" pitchFamily="18" charset="0"/>
              </a:rPr>
              <a:t> là thành phần tình thải thể hiện sự phỏng đoán tương đối chính xác về nhận định: câu thơ </a:t>
            </a:r>
            <a:r>
              <a:rPr lang="vi-VN" sz="2800" i="1" dirty="0">
                <a:latin typeface="Times New Roman" panose="02020603050405020304" pitchFamily="18" charset="0"/>
                <a:cs typeface="Times New Roman" panose="02020603050405020304" pitchFamily="18" charset="0"/>
              </a:rPr>
              <a:t>Da trời ai nhuộm mà xanh ngắt</a:t>
            </a:r>
            <a:r>
              <a:rPr lang="vi-VN" sz="2800" dirty="0">
                <a:latin typeface="Times New Roman" panose="02020603050405020304" pitchFamily="18" charset="0"/>
                <a:cs typeface="Times New Roman" panose="02020603050405020304" pitchFamily="18" charset="0"/>
              </a:rPr>
              <a:t> không phải là bầu trời trong một đêm trăng mà là trong một buổi chiều.</a:t>
            </a:r>
            <a:endParaRPr kumimoji="0" lang="en-SG" sz="36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Tree>
    <p:extLst>
      <p:ext uri="{BB962C8B-B14F-4D97-AF65-F5344CB8AC3E}">
        <p14:creationId xmlns:p14="http://schemas.microsoft.com/office/powerpoint/2010/main" val="1422730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tình</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thái</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dirty="0">
                <a:solidFill>
                  <a:prstClr val="black"/>
                </a:solidFill>
                <a:latin typeface="Times New Roman" panose="02020603050405020304" pitchFamily="18" charset="0"/>
                <a:cs typeface="Times New Roman" panose="02020603050405020304" pitchFamily="18" charset="0"/>
              </a:rPr>
              <a:t>Ý </a:t>
            </a:r>
            <a:r>
              <a:rPr lang="en-US" sz="2800" b="1" dirty="0" err="1">
                <a:solidFill>
                  <a:prstClr val="black"/>
                </a:solidFill>
                <a:latin typeface="Times New Roman" panose="02020603050405020304" pitchFamily="18" charset="0"/>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4996240"/>
          </a:xfrm>
          <a:prstGeom prst="rect">
            <a:avLst/>
          </a:prstGeom>
          <a:noFill/>
        </p:spPr>
        <p:txBody>
          <a:bodyPr wrap="square">
            <a:spAutoFit/>
          </a:bodyPr>
          <a:lstStyle/>
          <a:p>
            <a:pPr algn="just">
              <a:spcAft>
                <a:spcPts val="800"/>
              </a:spcAft>
            </a:pPr>
            <a:r>
              <a:rPr lang="vi-VN" sz="2400" b="1" i="1" dirty="0">
                <a:effectLst/>
                <a:latin typeface="+mj-lt"/>
                <a:ea typeface="Calibri" panose="020F0502020204030204" pitchFamily="34" charset="0"/>
                <a:cs typeface="Times New Roman" panose="02020603050405020304" pitchFamily="18" charset="0"/>
              </a:rPr>
              <a:t>Bài tập</a:t>
            </a:r>
            <a:r>
              <a:rPr lang="vi-VN" sz="2400" i="1" dirty="0">
                <a:effectLst/>
                <a:latin typeface="+mj-lt"/>
                <a:ea typeface="Calibri" panose="020F0502020204030204" pitchFamily="34" charset="0"/>
                <a:cs typeface="Times New Roman" panose="02020603050405020304" pitchFamily="18" charset="0"/>
              </a:rPr>
              <a:t> </a:t>
            </a:r>
            <a:r>
              <a:rPr lang="vi-VN" sz="2400" b="1" i="1" dirty="0">
                <a:effectLst/>
                <a:latin typeface="+mj-lt"/>
                <a:ea typeface="Calibri" panose="020F0502020204030204" pitchFamily="34" charset="0"/>
                <a:cs typeface="Times New Roman" panose="02020603050405020304" pitchFamily="18" charset="0"/>
              </a:rPr>
              <a:t>1:</a:t>
            </a:r>
            <a:r>
              <a:rPr lang="vi-VN" sz="2400" i="1" dirty="0">
                <a:effectLst/>
                <a:latin typeface="+mj-lt"/>
                <a:ea typeface="Calibri" panose="020F0502020204030204" pitchFamily="34" charset="0"/>
                <a:cs typeface="Times New Roman" panose="02020603050405020304" pitchFamily="18" charset="0"/>
              </a:rPr>
              <a:t> Tìm thành phần tình thái trong các câu sau và chỉ ra ý nghĩa của thành phần ấy trong từng trường hợp:</a:t>
            </a:r>
            <a:endParaRPr lang="en-SG" sz="2400" dirty="0">
              <a:effectLst/>
              <a:latin typeface="+mj-lt"/>
              <a:ea typeface="Calibri" panose="020F0502020204030204" pitchFamily="34" charset="0"/>
              <a:cs typeface="Times New Roman" panose="02020603050405020304" pitchFamily="18" charset="0"/>
            </a:endParaRPr>
          </a:p>
          <a:p>
            <a:pPr algn="just"/>
            <a:r>
              <a:rPr lang="vi-VN" sz="2400" i="1" dirty="0">
                <a:latin typeface="+mj-lt"/>
              </a:rPr>
              <a:t>b. Mà tôi nhớ một cái gì đấy, hình như mẹ tôi, cái cửa sổ, hoặc những ngôi sao to trên bầu trời thành phố. Phải, có thể là những cái đó…</a:t>
            </a:r>
            <a:endParaRPr lang="en-SG" sz="2400" dirty="0">
              <a:latin typeface="+mj-lt"/>
            </a:endParaRPr>
          </a:p>
          <a:p>
            <a:pPr algn="just"/>
            <a:r>
              <a:rPr lang="vi-VN" sz="2400" i="1" dirty="0">
                <a:latin typeface="+mj-lt"/>
              </a:rPr>
              <a:t>(Lê Minh Khuê, Những ngôi sao xa xôi)</a:t>
            </a:r>
            <a:endParaRPr lang="en-SG" sz="2400" dirty="0">
              <a:latin typeface="+mj-lt"/>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584775"/>
          </a:xfrm>
          <a:prstGeom prst="rect">
            <a:avLst/>
          </a:prstGeom>
          <a:noFill/>
        </p:spPr>
        <p:txBody>
          <a:bodyPr wrap="square">
            <a:spAutoFit/>
          </a:bodyPr>
          <a:lstStyle/>
          <a:p>
            <a:pPr lvl="0" algn="just"/>
            <a:r>
              <a:rPr lang="vi-VN" sz="3200" i="1" dirty="0">
                <a:latin typeface="+mj-lt"/>
              </a:rPr>
              <a:t>hình như, có thể</a:t>
            </a:r>
            <a:endParaRPr kumimoji="0" lang="en-SG" sz="115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338582" y="3957552"/>
            <a:ext cx="6287418" cy="2062103"/>
          </a:xfrm>
          <a:prstGeom prst="rect">
            <a:avLst/>
          </a:prstGeom>
          <a:noFill/>
        </p:spPr>
        <p:txBody>
          <a:bodyPr wrap="square">
            <a:spAutoFit/>
          </a:bodyPr>
          <a:lstStyle/>
          <a:p>
            <a:pPr lvl="0" algn="just"/>
            <a:r>
              <a:rPr lang="vi-VN" sz="3200" i="1" dirty="0">
                <a:latin typeface="+mj-lt"/>
              </a:rPr>
              <a:t>hình như, có thể</a:t>
            </a:r>
            <a:r>
              <a:rPr lang="vi-VN" sz="3200" dirty="0">
                <a:latin typeface="+mj-lt"/>
              </a:rPr>
              <a:t> là thành phần tình thái thể hiện sự phỏng đoán không chắc chắn của "tôi" đối với đối tượng mà mình nhớ đến.</a:t>
            </a:r>
            <a:endParaRPr kumimoji="0" lang="en-SG" sz="5400" b="0" i="0" u="none" strike="noStrike" kern="1200" cap="none" spc="0" normalizeH="0" baseline="0" noProof="0" dirty="0">
              <a:ln>
                <a:noFill/>
              </a:ln>
              <a:solidFill>
                <a:prstClr val="black"/>
              </a:solidFill>
              <a:effectLst/>
              <a:uLnTx/>
              <a:uFillTx/>
              <a:latin typeface="+mj-lt"/>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Tree>
    <p:extLst>
      <p:ext uri="{BB962C8B-B14F-4D97-AF65-F5344CB8AC3E}">
        <p14:creationId xmlns:p14="http://schemas.microsoft.com/office/powerpoint/2010/main" val="4198048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tình</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thái</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dirty="0">
                <a:solidFill>
                  <a:prstClr val="black"/>
                </a:solidFill>
                <a:latin typeface="Times New Roman" panose="02020603050405020304" pitchFamily="18" charset="0"/>
                <a:cs typeface="Times New Roman" panose="02020603050405020304" pitchFamily="18" charset="0"/>
              </a:rPr>
              <a:t>Ý </a:t>
            </a:r>
            <a:r>
              <a:rPr lang="en-US" sz="2800" b="1" dirty="0" err="1">
                <a:solidFill>
                  <a:prstClr val="black"/>
                </a:solidFill>
                <a:latin typeface="Times New Roman" panose="02020603050405020304" pitchFamily="18" charset="0"/>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5468164"/>
          </a:xfrm>
          <a:prstGeom prst="rect">
            <a:avLst/>
          </a:prstGeom>
          <a:noFill/>
        </p:spPr>
        <p:txBody>
          <a:bodyPr wrap="square">
            <a:spAutoFit/>
          </a:bodyPr>
          <a:lstStyle/>
          <a:p>
            <a:pPr algn="just">
              <a:spcAft>
                <a:spcPts val="800"/>
              </a:spcAft>
            </a:pPr>
            <a:r>
              <a:rPr lang="vi-VN" sz="2800" b="1" i="1" dirty="0">
                <a:effectLst/>
                <a:latin typeface="+mj-lt"/>
                <a:ea typeface="Calibri" panose="020F0502020204030204" pitchFamily="34" charset="0"/>
                <a:cs typeface="Times New Roman" panose="02020603050405020304" pitchFamily="18" charset="0"/>
              </a:rPr>
              <a:t>Bài tập</a:t>
            </a:r>
            <a:r>
              <a:rPr lang="vi-VN" sz="2800" i="1" dirty="0">
                <a:effectLst/>
                <a:latin typeface="+mj-lt"/>
                <a:ea typeface="Calibri" panose="020F0502020204030204" pitchFamily="34" charset="0"/>
                <a:cs typeface="Times New Roman" panose="02020603050405020304" pitchFamily="18" charset="0"/>
              </a:rPr>
              <a:t> </a:t>
            </a:r>
            <a:r>
              <a:rPr lang="vi-VN" sz="2800" b="1" i="1" dirty="0">
                <a:effectLst/>
                <a:latin typeface="+mj-lt"/>
                <a:ea typeface="Calibri" panose="020F0502020204030204" pitchFamily="34" charset="0"/>
                <a:cs typeface="Times New Roman" panose="02020603050405020304" pitchFamily="18" charset="0"/>
              </a:rPr>
              <a:t>1:</a:t>
            </a:r>
            <a:r>
              <a:rPr lang="vi-VN" sz="2800" i="1" dirty="0">
                <a:effectLst/>
                <a:latin typeface="+mj-lt"/>
                <a:ea typeface="Calibri" panose="020F0502020204030204" pitchFamily="34" charset="0"/>
                <a:cs typeface="Times New Roman" panose="02020603050405020304" pitchFamily="18" charset="0"/>
              </a:rPr>
              <a:t> Tìm thành phần tình thái trong các câu sau và chỉ ra ý nghĩa của thành phần ấy trong từng trường hợp:</a:t>
            </a:r>
            <a:endParaRPr lang="en-SG" sz="2800" dirty="0">
              <a:effectLst/>
              <a:latin typeface="+mj-lt"/>
              <a:ea typeface="Calibri" panose="020F0502020204030204" pitchFamily="34" charset="0"/>
              <a:cs typeface="Times New Roman" panose="02020603050405020304" pitchFamily="18" charset="0"/>
            </a:endParaRPr>
          </a:p>
          <a:p>
            <a:pPr algn="just">
              <a:spcAft>
                <a:spcPts val="8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c. Con cá nằm yên. Có lẽ vì thấm mệt nên giờ đây nó ngủ.</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(Giuyn Véc-nơ, Cuộc chạm trán trên đại dương)</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584775"/>
          </a:xfrm>
          <a:prstGeom prst="rect">
            <a:avLst/>
          </a:prstGeom>
          <a:noFill/>
        </p:spPr>
        <p:txBody>
          <a:bodyPr wrap="square">
            <a:spAutoFit/>
          </a:bodyPr>
          <a:lstStyle/>
          <a:p>
            <a:pPr lvl="0" algn="just"/>
            <a:r>
              <a:rPr lang="vi-VN" sz="3200" i="1" dirty="0">
                <a:latin typeface="+mj-lt"/>
              </a:rPr>
              <a:t>có lẽ</a:t>
            </a:r>
            <a:endParaRPr kumimoji="0" lang="en-SG" sz="239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338582" y="3957552"/>
            <a:ext cx="6287418" cy="2062103"/>
          </a:xfrm>
          <a:prstGeom prst="rect">
            <a:avLst/>
          </a:prstGeom>
          <a:noFill/>
        </p:spPr>
        <p:txBody>
          <a:bodyPr wrap="square">
            <a:spAutoFit/>
          </a:bodyPr>
          <a:lstStyle/>
          <a:p>
            <a:pPr lvl="0" algn="just"/>
            <a:r>
              <a:rPr lang="vi-VN" sz="3200" i="1" dirty="0">
                <a:latin typeface="+mj-lt"/>
              </a:rPr>
              <a:t>có lẽ</a:t>
            </a:r>
            <a:r>
              <a:rPr lang="vi-VN" sz="3200" dirty="0">
                <a:latin typeface="+mj-lt"/>
              </a:rPr>
              <a:t> là thành phần tình thái thể hiện sự đánh giá không chắc chắn về trạng thái của đối tượng (cụ thể ở đây là con cá).</a:t>
            </a:r>
            <a:endParaRPr kumimoji="0" lang="en-SG" sz="8000" b="0" i="0" u="none" strike="noStrike" kern="1200" cap="none" spc="0" normalizeH="0" baseline="0" noProof="0" dirty="0">
              <a:ln>
                <a:noFill/>
              </a:ln>
              <a:solidFill>
                <a:prstClr val="black"/>
              </a:solidFill>
              <a:effectLst/>
              <a:uLnTx/>
              <a:uFillTx/>
              <a:latin typeface="+mj-lt"/>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Tree>
    <p:extLst>
      <p:ext uri="{BB962C8B-B14F-4D97-AF65-F5344CB8AC3E}">
        <p14:creationId xmlns:p14="http://schemas.microsoft.com/office/powerpoint/2010/main" val="3239083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Google Shape;15;p2">
            <a:extLst>
              <a:ext uri="{FF2B5EF4-FFF2-40B4-BE49-F238E27FC236}">
                <a16:creationId xmlns:a16="http://schemas.microsoft.com/office/drawing/2014/main" id="{9CC245AD-EAF9-9351-6417-EE2F9AD0476F}"/>
              </a:ext>
            </a:extLst>
          </p:cNvPr>
          <p:cNvSpPr/>
          <p:nvPr/>
        </p:nvSpPr>
        <p:spPr>
          <a:xfrm>
            <a:off x="710898" y="1214677"/>
            <a:ext cx="5990533"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 name="Title 1">
            <a:extLst>
              <a:ext uri="{FF2B5EF4-FFF2-40B4-BE49-F238E27FC236}">
                <a16:creationId xmlns:a16="http://schemas.microsoft.com/office/drawing/2014/main" id="{C15A8B93-F091-BA80-3A5F-F7986E52B334}"/>
              </a:ext>
            </a:extLst>
          </p:cNvPr>
          <p:cNvSpPr>
            <a:spLocks noGrp="1"/>
          </p:cNvSpPr>
          <p:nvPr>
            <p:ph type="ctrTitle"/>
          </p:nvPr>
        </p:nvSpPr>
        <p:spPr>
          <a:xfrm>
            <a:off x="622723" y="1928191"/>
            <a:ext cx="6148967" cy="2540000"/>
          </a:xfrm>
        </p:spPr>
        <p:txBody>
          <a:bodyPr/>
          <a:lstStyle/>
          <a:p>
            <a:r>
              <a:rPr lang="en-US" sz="9600">
                <a:latin typeface="Times New Roman" panose="02020603050405020304" pitchFamily="18" charset="0"/>
                <a:cs typeface="Times New Roman" panose="02020603050405020304" pitchFamily="18" charset="0"/>
              </a:rPr>
              <a:t>Hoạt động mở đầu</a:t>
            </a:r>
          </a:p>
        </p:txBody>
      </p:sp>
      <p:grpSp>
        <p:nvGrpSpPr>
          <p:cNvPr id="4" name="Google Shape;1233;p43">
            <a:extLst>
              <a:ext uri="{FF2B5EF4-FFF2-40B4-BE49-F238E27FC236}">
                <a16:creationId xmlns:a16="http://schemas.microsoft.com/office/drawing/2014/main" id="{49195779-7DCD-073B-242F-A631E72DC048}"/>
              </a:ext>
            </a:extLst>
          </p:cNvPr>
          <p:cNvGrpSpPr/>
          <p:nvPr/>
        </p:nvGrpSpPr>
        <p:grpSpPr>
          <a:xfrm>
            <a:off x="5484956" y="2211057"/>
            <a:ext cx="7303400" cy="5168067"/>
            <a:chOff x="4295425" y="1592841"/>
            <a:chExt cx="5477550" cy="3876050"/>
          </a:xfrm>
        </p:grpSpPr>
        <p:sp>
          <p:nvSpPr>
            <p:cNvPr id="5" name="Google Shape;1234;p43">
              <a:extLst>
                <a:ext uri="{FF2B5EF4-FFF2-40B4-BE49-F238E27FC236}">
                  <a16:creationId xmlns:a16="http://schemas.microsoft.com/office/drawing/2014/main" id="{A7F15AE3-F27B-21E3-98AD-0786C2B9FC6D}"/>
                </a:ext>
              </a:extLst>
            </p:cNvPr>
            <p:cNvSpPr/>
            <p:nvPr/>
          </p:nvSpPr>
          <p:spPr>
            <a:xfrm>
              <a:off x="6162800" y="4858191"/>
              <a:ext cx="60425" cy="84950"/>
            </a:xfrm>
            <a:custGeom>
              <a:avLst/>
              <a:gdLst/>
              <a:ahLst/>
              <a:cxnLst/>
              <a:rect l="l" t="t" r="r" b="b"/>
              <a:pathLst>
                <a:path w="2417" h="3398" extrusionOk="0">
                  <a:moveTo>
                    <a:pt x="1208" y="1359"/>
                  </a:moveTo>
                  <a:cubicBezTo>
                    <a:pt x="1302" y="1359"/>
                    <a:pt x="1416" y="1397"/>
                    <a:pt x="1491" y="1454"/>
                  </a:cubicBezTo>
                  <a:cubicBezTo>
                    <a:pt x="1605" y="1529"/>
                    <a:pt x="1661" y="1624"/>
                    <a:pt x="1718" y="1718"/>
                  </a:cubicBezTo>
                  <a:cubicBezTo>
                    <a:pt x="1774" y="1850"/>
                    <a:pt x="1793" y="2001"/>
                    <a:pt x="1793" y="2152"/>
                  </a:cubicBezTo>
                  <a:cubicBezTo>
                    <a:pt x="1793" y="2303"/>
                    <a:pt x="1774" y="2435"/>
                    <a:pt x="1718" y="2586"/>
                  </a:cubicBezTo>
                  <a:cubicBezTo>
                    <a:pt x="1680" y="2681"/>
                    <a:pt x="1605" y="2775"/>
                    <a:pt x="1510" y="2832"/>
                  </a:cubicBezTo>
                  <a:cubicBezTo>
                    <a:pt x="1416" y="2888"/>
                    <a:pt x="1321" y="2926"/>
                    <a:pt x="1208" y="2926"/>
                  </a:cubicBezTo>
                  <a:cubicBezTo>
                    <a:pt x="1095" y="2926"/>
                    <a:pt x="1000" y="2888"/>
                    <a:pt x="906" y="2832"/>
                  </a:cubicBezTo>
                  <a:cubicBezTo>
                    <a:pt x="812" y="2775"/>
                    <a:pt x="755" y="2681"/>
                    <a:pt x="698" y="2567"/>
                  </a:cubicBezTo>
                  <a:cubicBezTo>
                    <a:pt x="642" y="2435"/>
                    <a:pt x="623" y="2284"/>
                    <a:pt x="623" y="2152"/>
                  </a:cubicBezTo>
                  <a:cubicBezTo>
                    <a:pt x="623" y="2001"/>
                    <a:pt x="642" y="1869"/>
                    <a:pt x="698" y="1737"/>
                  </a:cubicBezTo>
                  <a:cubicBezTo>
                    <a:pt x="736" y="1624"/>
                    <a:pt x="812" y="1529"/>
                    <a:pt x="906" y="1454"/>
                  </a:cubicBezTo>
                  <a:cubicBezTo>
                    <a:pt x="982" y="1397"/>
                    <a:pt x="1095" y="1359"/>
                    <a:pt x="1208" y="1359"/>
                  </a:cubicBezTo>
                  <a:close/>
                  <a:moveTo>
                    <a:pt x="2133" y="0"/>
                  </a:moveTo>
                  <a:cubicBezTo>
                    <a:pt x="2039" y="0"/>
                    <a:pt x="1963" y="38"/>
                    <a:pt x="1907" y="95"/>
                  </a:cubicBezTo>
                  <a:cubicBezTo>
                    <a:pt x="1850" y="189"/>
                    <a:pt x="1831" y="283"/>
                    <a:pt x="1831" y="378"/>
                  </a:cubicBezTo>
                  <a:lnTo>
                    <a:pt x="1831" y="1284"/>
                  </a:lnTo>
                  <a:cubicBezTo>
                    <a:pt x="1737" y="1171"/>
                    <a:pt x="1623" y="1076"/>
                    <a:pt x="1472" y="1001"/>
                  </a:cubicBezTo>
                  <a:cubicBezTo>
                    <a:pt x="1340" y="944"/>
                    <a:pt x="1189" y="906"/>
                    <a:pt x="1038" y="906"/>
                  </a:cubicBezTo>
                  <a:cubicBezTo>
                    <a:pt x="755" y="906"/>
                    <a:pt x="491" y="1019"/>
                    <a:pt x="302" y="1227"/>
                  </a:cubicBezTo>
                  <a:cubicBezTo>
                    <a:pt x="94" y="1491"/>
                    <a:pt x="0" y="1812"/>
                    <a:pt x="19" y="2133"/>
                  </a:cubicBezTo>
                  <a:cubicBezTo>
                    <a:pt x="19" y="2303"/>
                    <a:pt x="38" y="2473"/>
                    <a:pt x="94" y="2624"/>
                  </a:cubicBezTo>
                  <a:cubicBezTo>
                    <a:pt x="132" y="2775"/>
                    <a:pt x="208" y="2907"/>
                    <a:pt x="302" y="3039"/>
                  </a:cubicBezTo>
                  <a:cubicBezTo>
                    <a:pt x="378" y="3153"/>
                    <a:pt x="491" y="3247"/>
                    <a:pt x="623" y="3304"/>
                  </a:cubicBezTo>
                  <a:cubicBezTo>
                    <a:pt x="755" y="3360"/>
                    <a:pt x="887" y="3398"/>
                    <a:pt x="1019" y="3398"/>
                  </a:cubicBezTo>
                  <a:cubicBezTo>
                    <a:pt x="1133" y="3398"/>
                    <a:pt x="1227" y="3379"/>
                    <a:pt x="1340" y="3341"/>
                  </a:cubicBezTo>
                  <a:cubicBezTo>
                    <a:pt x="1435" y="3322"/>
                    <a:pt x="1510" y="3266"/>
                    <a:pt x="1586" y="3209"/>
                  </a:cubicBezTo>
                  <a:cubicBezTo>
                    <a:pt x="1680" y="3153"/>
                    <a:pt x="1756" y="3058"/>
                    <a:pt x="1831" y="2983"/>
                  </a:cubicBezTo>
                  <a:lnTo>
                    <a:pt x="1831" y="3039"/>
                  </a:lnTo>
                  <a:cubicBezTo>
                    <a:pt x="1831" y="3134"/>
                    <a:pt x="1850" y="3228"/>
                    <a:pt x="1925" y="3304"/>
                  </a:cubicBezTo>
                  <a:cubicBezTo>
                    <a:pt x="1982" y="3379"/>
                    <a:pt x="2058" y="3398"/>
                    <a:pt x="2133" y="3398"/>
                  </a:cubicBezTo>
                  <a:cubicBezTo>
                    <a:pt x="2209" y="3398"/>
                    <a:pt x="2284" y="3379"/>
                    <a:pt x="2341" y="3322"/>
                  </a:cubicBezTo>
                  <a:cubicBezTo>
                    <a:pt x="2397" y="3247"/>
                    <a:pt x="2416" y="3153"/>
                    <a:pt x="2416" y="3058"/>
                  </a:cubicBezTo>
                  <a:lnTo>
                    <a:pt x="2416" y="359"/>
                  </a:lnTo>
                  <a:cubicBezTo>
                    <a:pt x="2416" y="264"/>
                    <a:pt x="2397" y="170"/>
                    <a:pt x="2341" y="95"/>
                  </a:cubicBezTo>
                  <a:cubicBezTo>
                    <a:pt x="2284" y="19"/>
                    <a:pt x="2209" y="0"/>
                    <a:pt x="213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1235;p43">
              <a:extLst>
                <a:ext uri="{FF2B5EF4-FFF2-40B4-BE49-F238E27FC236}">
                  <a16:creationId xmlns:a16="http://schemas.microsoft.com/office/drawing/2014/main" id="{5B4F17A9-A262-D62A-75C1-7CF377D532E9}"/>
                </a:ext>
              </a:extLst>
            </p:cNvPr>
            <p:cNvSpPr/>
            <p:nvPr/>
          </p:nvSpPr>
          <p:spPr>
            <a:xfrm>
              <a:off x="6229800" y="4880841"/>
              <a:ext cx="59475" cy="62350"/>
            </a:xfrm>
            <a:custGeom>
              <a:avLst/>
              <a:gdLst/>
              <a:ahLst/>
              <a:cxnLst/>
              <a:rect l="l" t="t" r="r" b="b"/>
              <a:pathLst>
                <a:path w="2379" h="2494" extrusionOk="0">
                  <a:moveTo>
                    <a:pt x="1209" y="416"/>
                  </a:moveTo>
                  <a:cubicBezTo>
                    <a:pt x="1341" y="416"/>
                    <a:pt x="1492" y="472"/>
                    <a:pt x="1586" y="585"/>
                  </a:cubicBezTo>
                  <a:cubicBezTo>
                    <a:pt x="1699" y="718"/>
                    <a:pt x="1756" y="869"/>
                    <a:pt x="1756" y="1057"/>
                  </a:cubicBezTo>
                  <a:lnTo>
                    <a:pt x="642" y="1057"/>
                  </a:lnTo>
                  <a:cubicBezTo>
                    <a:pt x="661" y="869"/>
                    <a:pt x="718" y="718"/>
                    <a:pt x="831" y="585"/>
                  </a:cubicBezTo>
                  <a:cubicBezTo>
                    <a:pt x="925" y="472"/>
                    <a:pt x="1058" y="416"/>
                    <a:pt x="1209" y="416"/>
                  </a:cubicBezTo>
                  <a:close/>
                  <a:moveTo>
                    <a:pt x="1227" y="0"/>
                  </a:moveTo>
                  <a:cubicBezTo>
                    <a:pt x="1058" y="0"/>
                    <a:pt x="888" y="19"/>
                    <a:pt x="718" y="95"/>
                  </a:cubicBezTo>
                  <a:cubicBezTo>
                    <a:pt x="586" y="151"/>
                    <a:pt x="454" y="227"/>
                    <a:pt x="340" y="340"/>
                  </a:cubicBezTo>
                  <a:cubicBezTo>
                    <a:pt x="227" y="453"/>
                    <a:pt x="152" y="585"/>
                    <a:pt x="114" y="736"/>
                  </a:cubicBezTo>
                  <a:cubicBezTo>
                    <a:pt x="57" y="906"/>
                    <a:pt x="19" y="1076"/>
                    <a:pt x="19" y="1246"/>
                  </a:cubicBezTo>
                  <a:cubicBezTo>
                    <a:pt x="0" y="1586"/>
                    <a:pt x="133" y="1907"/>
                    <a:pt x="359" y="2152"/>
                  </a:cubicBezTo>
                  <a:cubicBezTo>
                    <a:pt x="587" y="2380"/>
                    <a:pt x="880" y="2494"/>
                    <a:pt x="1193" y="2494"/>
                  </a:cubicBezTo>
                  <a:cubicBezTo>
                    <a:pt x="1217" y="2494"/>
                    <a:pt x="1241" y="2493"/>
                    <a:pt x="1265" y="2492"/>
                  </a:cubicBezTo>
                  <a:cubicBezTo>
                    <a:pt x="1416" y="2492"/>
                    <a:pt x="1567" y="2473"/>
                    <a:pt x="1718" y="2416"/>
                  </a:cubicBezTo>
                  <a:cubicBezTo>
                    <a:pt x="1850" y="2379"/>
                    <a:pt x="1945" y="2322"/>
                    <a:pt x="2058" y="2247"/>
                  </a:cubicBezTo>
                  <a:cubicBezTo>
                    <a:pt x="2134" y="2190"/>
                    <a:pt x="2190" y="2114"/>
                    <a:pt x="2247" y="2039"/>
                  </a:cubicBezTo>
                  <a:cubicBezTo>
                    <a:pt x="2285" y="1982"/>
                    <a:pt x="2303" y="1926"/>
                    <a:pt x="2322" y="1850"/>
                  </a:cubicBezTo>
                  <a:cubicBezTo>
                    <a:pt x="2322" y="1794"/>
                    <a:pt x="2303" y="1737"/>
                    <a:pt x="2266" y="1699"/>
                  </a:cubicBezTo>
                  <a:cubicBezTo>
                    <a:pt x="2209" y="1661"/>
                    <a:pt x="2152" y="1643"/>
                    <a:pt x="2115" y="1643"/>
                  </a:cubicBezTo>
                  <a:cubicBezTo>
                    <a:pt x="2058" y="1643"/>
                    <a:pt x="2001" y="1661"/>
                    <a:pt x="1964" y="1680"/>
                  </a:cubicBezTo>
                  <a:lnTo>
                    <a:pt x="1794" y="1869"/>
                  </a:lnTo>
                  <a:cubicBezTo>
                    <a:pt x="1737" y="1907"/>
                    <a:pt x="1681" y="1945"/>
                    <a:pt x="1624" y="1982"/>
                  </a:cubicBezTo>
                  <a:cubicBezTo>
                    <a:pt x="1567" y="2020"/>
                    <a:pt x="1511" y="2039"/>
                    <a:pt x="1454" y="2058"/>
                  </a:cubicBezTo>
                  <a:cubicBezTo>
                    <a:pt x="1378" y="2077"/>
                    <a:pt x="1322" y="2077"/>
                    <a:pt x="1246" y="2077"/>
                  </a:cubicBezTo>
                  <a:cubicBezTo>
                    <a:pt x="1233" y="2078"/>
                    <a:pt x="1220" y="2078"/>
                    <a:pt x="1207" y="2078"/>
                  </a:cubicBezTo>
                  <a:cubicBezTo>
                    <a:pt x="1013" y="2078"/>
                    <a:pt x="825" y="1950"/>
                    <a:pt x="737" y="1756"/>
                  </a:cubicBezTo>
                  <a:cubicBezTo>
                    <a:pt x="680" y="1643"/>
                    <a:pt x="642" y="1529"/>
                    <a:pt x="642" y="1397"/>
                  </a:cubicBezTo>
                  <a:lnTo>
                    <a:pt x="1850" y="1397"/>
                  </a:lnTo>
                  <a:cubicBezTo>
                    <a:pt x="1983" y="1397"/>
                    <a:pt x="2096" y="1378"/>
                    <a:pt x="2228" y="1340"/>
                  </a:cubicBezTo>
                  <a:cubicBezTo>
                    <a:pt x="2322" y="1265"/>
                    <a:pt x="2379" y="1152"/>
                    <a:pt x="2360" y="1038"/>
                  </a:cubicBezTo>
                  <a:cubicBezTo>
                    <a:pt x="2360" y="869"/>
                    <a:pt x="2303" y="699"/>
                    <a:pt x="2228" y="548"/>
                  </a:cubicBezTo>
                  <a:cubicBezTo>
                    <a:pt x="2134" y="378"/>
                    <a:pt x="2001" y="246"/>
                    <a:pt x="1850" y="151"/>
                  </a:cubicBezTo>
                  <a:cubicBezTo>
                    <a:pt x="1662" y="38"/>
                    <a:pt x="1435" y="0"/>
                    <a:pt x="122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236;p43">
              <a:extLst>
                <a:ext uri="{FF2B5EF4-FFF2-40B4-BE49-F238E27FC236}">
                  <a16:creationId xmlns:a16="http://schemas.microsoft.com/office/drawing/2014/main" id="{847332D5-4AA1-F01E-4230-5D0D1BCA4D7B}"/>
                </a:ext>
              </a:extLst>
            </p:cNvPr>
            <p:cNvSpPr/>
            <p:nvPr/>
          </p:nvSpPr>
          <p:spPr>
            <a:xfrm>
              <a:off x="6293025" y="4880366"/>
              <a:ext cx="52900" cy="62775"/>
            </a:xfrm>
            <a:custGeom>
              <a:avLst/>
              <a:gdLst/>
              <a:ahLst/>
              <a:cxnLst/>
              <a:rect l="l" t="t" r="r" b="b"/>
              <a:pathLst>
                <a:path w="2116" h="2511" extrusionOk="0">
                  <a:moveTo>
                    <a:pt x="1001" y="0"/>
                  </a:moveTo>
                  <a:cubicBezTo>
                    <a:pt x="813" y="0"/>
                    <a:pt x="643" y="19"/>
                    <a:pt x="473" y="95"/>
                  </a:cubicBezTo>
                  <a:cubicBezTo>
                    <a:pt x="341" y="151"/>
                    <a:pt x="227" y="246"/>
                    <a:pt x="152" y="359"/>
                  </a:cubicBezTo>
                  <a:cubicBezTo>
                    <a:pt x="76" y="453"/>
                    <a:pt x="39" y="586"/>
                    <a:pt x="39" y="699"/>
                  </a:cubicBezTo>
                  <a:cubicBezTo>
                    <a:pt x="39" y="831"/>
                    <a:pt x="76" y="963"/>
                    <a:pt x="171" y="1057"/>
                  </a:cubicBezTo>
                  <a:cubicBezTo>
                    <a:pt x="246" y="1152"/>
                    <a:pt x="360" y="1227"/>
                    <a:pt x="473" y="1284"/>
                  </a:cubicBezTo>
                  <a:cubicBezTo>
                    <a:pt x="643" y="1359"/>
                    <a:pt x="813" y="1416"/>
                    <a:pt x="983" y="1454"/>
                  </a:cubicBezTo>
                  <a:cubicBezTo>
                    <a:pt x="1134" y="1473"/>
                    <a:pt x="1266" y="1529"/>
                    <a:pt x="1398" y="1605"/>
                  </a:cubicBezTo>
                  <a:cubicBezTo>
                    <a:pt x="1473" y="1643"/>
                    <a:pt x="1530" y="1737"/>
                    <a:pt x="1511" y="1831"/>
                  </a:cubicBezTo>
                  <a:cubicBezTo>
                    <a:pt x="1511" y="1907"/>
                    <a:pt x="1473" y="1982"/>
                    <a:pt x="1398" y="2020"/>
                  </a:cubicBezTo>
                  <a:cubicBezTo>
                    <a:pt x="1303" y="2077"/>
                    <a:pt x="1209" y="2096"/>
                    <a:pt x="1096" y="2096"/>
                  </a:cubicBezTo>
                  <a:cubicBezTo>
                    <a:pt x="1076" y="2099"/>
                    <a:pt x="1055" y="2101"/>
                    <a:pt x="1034" y="2101"/>
                  </a:cubicBezTo>
                  <a:cubicBezTo>
                    <a:pt x="936" y="2101"/>
                    <a:pt x="830" y="2067"/>
                    <a:pt x="737" y="2020"/>
                  </a:cubicBezTo>
                  <a:cubicBezTo>
                    <a:pt x="643" y="1964"/>
                    <a:pt x="567" y="1888"/>
                    <a:pt x="511" y="1794"/>
                  </a:cubicBezTo>
                  <a:cubicBezTo>
                    <a:pt x="473" y="1737"/>
                    <a:pt x="435" y="1699"/>
                    <a:pt x="397" y="1662"/>
                  </a:cubicBezTo>
                  <a:cubicBezTo>
                    <a:pt x="360" y="1624"/>
                    <a:pt x="303" y="1605"/>
                    <a:pt x="246" y="1605"/>
                  </a:cubicBezTo>
                  <a:cubicBezTo>
                    <a:pt x="190" y="1605"/>
                    <a:pt x="114" y="1624"/>
                    <a:pt x="76" y="1680"/>
                  </a:cubicBezTo>
                  <a:cubicBezTo>
                    <a:pt x="20" y="1718"/>
                    <a:pt x="1" y="1775"/>
                    <a:pt x="1" y="1850"/>
                  </a:cubicBezTo>
                  <a:cubicBezTo>
                    <a:pt x="1" y="1964"/>
                    <a:pt x="39" y="2058"/>
                    <a:pt x="114" y="2152"/>
                  </a:cubicBezTo>
                  <a:cubicBezTo>
                    <a:pt x="209" y="2266"/>
                    <a:pt x="322" y="2360"/>
                    <a:pt x="473" y="2398"/>
                  </a:cubicBezTo>
                  <a:cubicBezTo>
                    <a:pt x="643" y="2473"/>
                    <a:pt x="832" y="2511"/>
                    <a:pt x="1020" y="2511"/>
                  </a:cubicBezTo>
                  <a:cubicBezTo>
                    <a:pt x="1228" y="2511"/>
                    <a:pt x="1417" y="2473"/>
                    <a:pt x="1605" y="2417"/>
                  </a:cubicBezTo>
                  <a:cubicBezTo>
                    <a:pt x="1907" y="2322"/>
                    <a:pt x="2115" y="2020"/>
                    <a:pt x="2096" y="1699"/>
                  </a:cubicBezTo>
                  <a:cubicBezTo>
                    <a:pt x="2115" y="1605"/>
                    <a:pt x="2077" y="1492"/>
                    <a:pt x="2021" y="1397"/>
                  </a:cubicBezTo>
                  <a:cubicBezTo>
                    <a:pt x="1964" y="1303"/>
                    <a:pt x="1870" y="1208"/>
                    <a:pt x="1756" y="1152"/>
                  </a:cubicBezTo>
                  <a:cubicBezTo>
                    <a:pt x="1605" y="1095"/>
                    <a:pt x="1454" y="1039"/>
                    <a:pt x="1285" y="1001"/>
                  </a:cubicBezTo>
                  <a:cubicBezTo>
                    <a:pt x="1115" y="963"/>
                    <a:pt x="1001" y="925"/>
                    <a:pt x="907" y="888"/>
                  </a:cubicBezTo>
                  <a:cubicBezTo>
                    <a:pt x="832" y="869"/>
                    <a:pt x="756" y="850"/>
                    <a:pt x="681" y="793"/>
                  </a:cubicBezTo>
                  <a:cubicBezTo>
                    <a:pt x="643" y="755"/>
                    <a:pt x="605" y="699"/>
                    <a:pt x="605" y="642"/>
                  </a:cubicBezTo>
                  <a:cubicBezTo>
                    <a:pt x="605" y="567"/>
                    <a:pt x="662" y="491"/>
                    <a:pt x="718" y="472"/>
                  </a:cubicBezTo>
                  <a:cubicBezTo>
                    <a:pt x="813" y="416"/>
                    <a:pt x="907" y="397"/>
                    <a:pt x="1001" y="397"/>
                  </a:cubicBezTo>
                  <a:cubicBezTo>
                    <a:pt x="1077" y="397"/>
                    <a:pt x="1171" y="416"/>
                    <a:pt x="1247" y="453"/>
                  </a:cubicBezTo>
                  <a:cubicBezTo>
                    <a:pt x="1322" y="491"/>
                    <a:pt x="1379" y="529"/>
                    <a:pt x="1417" y="586"/>
                  </a:cubicBezTo>
                  <a:cubicBezTo>
                    <a:pt x="1454" y="642"/>
                    <a:pt x="1511" y="699"/>
                    <a:pt x="1568" y="755"/>
                  </a:cubicBezTo>
                  <a:cubicBezTo>
                    <a:pt x="1605" y="793"/>
                    <a:pt x="1662" y="812"/>
                    <a:pt x="1719" y="812"/>
                  </a:cubicBezTo>
                  <a:cubicBezTo>
                    <a:pt x="1794" y="812"/>
                    <a:pt x="1870" y="793"/>
                    <a:pt x="1926" y="737"/>
                  </a:cubicBezTo>
                  <a:cubicBezTo>
                    <a:pt x="1964" y="699"/>
                    <a:pt x="2002" y="623"/>
                    <a:pt x="2002" y="567"/>
                  </a:cubicBezTo>
                  <a:cubicBezTo>
                    <a:pt x="2002" y="491"/>
                    <a:pt x="1964" y="416"/>
                    <a:pt x="1926" y="359"/>
                  </a:cubicBezTo>
                  <a:cubicBezTo>
                    <a:pt x="1889" y="284"/>
                    <a:pt x="1813" y="227"/>
                    <a:pt x="1738" y="189"/>
                  </a:cubicBezTo>
                  <a:cubicBezTo>
                    <a:pt x="1643" y="114"/>
                    <a:pt x="1530" y="76"/>
                    <a:pt x="1417" y="57"/>
                  </a:cubicBezTo>
                  <a:cubicBezTo>
                    <a:pt x="1285" y="19"/>
                    <a:pt x="1134" y="0"/>
                    <a:pt x="100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237;p43">
              <a:extLst>
                <a:ext uri="{FF2B5EF4-FFF2-40B4-BE49-F238E27FC236}">
                  <a16:creationId xmlns:a16="http://schemas.microsoft.com/office/drawing/2014/main" id="{7C6EED98-89AE-551F-8830-D99D4A89D6D1}"/>
                </a:ext>
              </a:extLst>
            </p:cNvPr>
            <p:cNvSpPr/>
            <p:nvPr/>
          </p:nvSpPr>
          <p:spPr>
            <a:xfrm>
              <a:off x="6352500" y="4858666"/>
              <a:ext cx="16550" cy="84475"/>
            </a:xfrm>
            <a:custGeom>
              <a:avLst/>
              <a:gdLst/>
              <a:ahLst/>
              <a:cxnLst/>
              <a:rect l="l" t="t" r="r" b="b"/>
              <a:pathLst>
                <a:path w="662" h="3379" extrusionOk="0">
                  <a:moveTo>
                    <a:pt x="359" y="0"/>
                  </a:moveTo>
                  <a:cubicBezTo>
                    <a:pt x="265" y="0"/>
                    <a:pt x="189" y="38"/>
                    <a:pt x="133" y="94"/>
                  </a:cubicBezTo>
                  <a:cubicBezTo>
                    <a:pt x="0" y="208"/>
                    <a:pt x="0" y="396"/>
                    <a:pt x="133" y="529"/>
                  </a:cubicBezTo>
                  <a:cubicBezTo>
                    <a:pt x="189" y="566"/>
                    <a:pt x="265" y="604"/>
                    <a:pt x="359" y="604"/>
                  </a:cubicBezTo>
                  <a:cubicBezTo>
                    <a:pt x="435" y="604"/>
                    <a:pt x="510" y="566"/>
                    <a:pt x="567" y="529"/>
                  </a:cubicBezTo>
                  <a:cubicBezTo>
                    <a:pt x="623" y="453"/>
                    <a:pt x="661" y="378"/>
                    <a:pt x="661" y="302"/>
                  </a:cubicBezTo>
                  <a:cubicBezTo>
                    <a:pt x="661" y="208"/>
                    <a:pt x="623" y="132"/>
                    <a:pt x="567" y="76"/>
                  </a:cubicBezTo>
                  <a:cubicBezTo>
                    <a:pt x="510" y="19"/>
                    <a:pt x="435" y="0"/>
                    <a:pt x="359" y="0"/>
                  </a:cubicBezTo>
                  <a:close/>
                  <a:moveTo>
                    <a:pt x="340" y="887"/>
                  </a:moveTo>
                  <a:cubicBezTo>
                    <a:pt x="265" y="887"/>
                    <a:pt x="189" y="906"/>
                    <a:pt x="133" y="982"/>
                  </a:cubicBezTo>
                  <a:cubicBezTo>
                    <a:pt x="57" y="1057"/>
                    <a:pt x="38" y="1152"/>
                    <a:pt x="38" y="1246"/>
                  </a:cubicBezTo>
                  <a:lnTo>
                    <a:pt x="38" y="3001"/>
                  </a:lnTo>
                  <a:cubicBezTo>
                    <a:pt x="38" y="3096"/>
                    <a:pt x="57" y="3190"/>
                    <a:pt x="133" y="3285"/>
                  </a:cubicBezTo>
                  <a:cubicBezTo>
                    <a:pt x="189" y="3341"/>
                    <a:pt x="265" y="3379"/>
                    <a:pt x="340" y="3379"/>
                  </a:cubicBezTo>
                  <a:cubicBezTo>
                    <a:pt x="435" y="3379"/>
                    <a:pt x="510" y="3341"/>
                    <a:pt x="567" y="3285"/>
                  </a:cubicBezTo>
                  <a:cubicBezTo>
                    <a:pt x="623" y="3190"/>
                    <a:pt x="661" y="3096"/>
                    <a:pt x="661" y="3001"/>
                  </a:cubicBezTo>
                  <a:lnTo>
                    <a:pt x="661" y="1227"/>
                  </a:lnTo>
                  <a:cubicBezTo>
                    <a:pt x="661" y="1133"/>
                    <a:pt x="623" y="1038"/>
                    <a:pt x="567" y="982"/>
                  </a:cubicBezTo>
                  <a:cubicBezTo>
                    <a:pt x="510" y="906"/>
                    <a:pt x="435" y="887"/>
                    <a:pt x="340"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238;p43">
              <a:extLst>
                <a:ext uri="{FF2B5EF4-FFF2-40B4-BE49-F238E27FC236}">
                  <a16:creationId xmlns:a16="http://schemas.microsoft.com/office/drawing/2014/main" id="{787CA7A0-7B84-2D8A-591B-121D1819F9C0}"/>
                </a:ext>
              </a:extLst>
            </p:cNvPr>
            <p:cNvSpPr/>
            <p:nvPr/>
          </p:nvSpPr>
          <p:spPr>
            <a:xfrm>
              <a:off x="6376100" y="4880716"/>
              <a:ext cx="59950" cy="85100"/>
            </a:xfrm>
            <a:custGeom>
              <a:avLst/>
              <a:gdLst/>
              <a:ahLst/>
              <a:cxnLst/>
              <a:rect l="l" t="t" r="r" b="b"/>
              <a:pathLst>
                <a:path w="2398" h="3404" extrusionOk="0">
                  <a:moveTo>
                    <a:pt x="1233" y="475"/>
                  </a:moveTo>
                  <a:cubicBezTo>
                    <a:pt x="1388" y="475"/>
                    <a:pt x="1537" y="564"/>
                    <a:pt x="1624" y="685"/>
                  </a:cubicBezTo>
                  <a:cubicBezTo>
                    <a:pt x="1756" y="855"/>
                    <a:pt x="1812" y="1062"/>
                    <a:pt x="1794" y="1270"/>
                  </a:cubicBezTo>
                  <a:cubicBezTo>
                    <a:pt x="1794" y="1402"/>
                    <a:pt x="1775" y="1534"/>
                    <a:pt x="1718" y="1666"/>
                  </a:cubicBezTo>
                  <a:cubicBezTo>
                    <a:pt x="1661" y="1761"/>
                    <a:pt x="1586" y="1836"/>
                    <a:pt x="1491" y="1893"/>
                  </a:cubicBezTo>
                  <a:cubicBezTo>
                    <a:pt x="1397" y="1950"/>
                    <a:pt x="1303" y="1987"/>
                    <a:pt x="1208" y="1987"/>
                  </a:cubicBezTo>
                  <a:cubicBezTo>
                    <a:pt x="1038" y="1987"/>
                    <a:pt x="887" y="1912"/>
                    <a:pt x="774" y="1799"/>
                  </a:cubicBezTo>
                  <a:cubicBezTo>
                    <a:pt x="661" y="1629"/>
                    <a:pt x="604" y="1440"/>
                    <a:pt x="623" y="1232"/>
                  </a:cubicBezTo>
                  <a:cubicBezTo>
                    <a:pt x="604" y="1025"/>
                    <a:pt x="661" y="836"/>
                    <a:pt x="774" y="666"/>
                  </a:cubicBezTo>
                  <a:cubicBezTo>
                    <a:pt x="869" y="534"/>
                    <a:pt x="1038" y="477"/>
                    <a:pt x="1189" y="477"/>
                  </a:cubicBezTo>
                  <a:cubicBezTo>
                    <a:pt x="1204" y="476"/>
                    <a:pt x="1219" y="475"/>
                    <a:pt x="1233" y="475"/>
                  </a:cubicBezTo>
                  <a:close/>
                  <a:moveTo>
                    <a:pt x="941" y="0"/>
                  </a:moveTo>
                  <a:cubicBezTo>
                    <a:pt x="822" y="0"/>
                    <a:pt x="713" y="34"/>
                    <a:pt x="604" y="81"/>
                  </a:cubicBezTo>
                  <a:cubicBezTo>
                    <a:pt x="491" y="118"/>
                    <a:pt x="378" y="213"/>
                    <a:pt x="283" y="307"/>
                  </a:cubicBezTo>
                  <a:cubicBezTo>
                    <a:pt x="189" y="421"/>
                    <a:pt x="114" y="553"/>
                    <a:pt x="76" y="685"/>
                  </a:cubicBezTo>
                  <a:cubicBezTo>
                    <a:pt x="19" y="855"/>
                    <a:pt x="0" y="1006"/>
                    <a:pt x="0" y="1176"/>
                  </a:cubicBezTo>
                  <a:cubicBezTo>
                    <a:pt x="0" y="1402"/>
                    <a:pt x="38" y="1629"/>
                    <a:pt x="132" y="1836"/>
                  </a:cubicBezTo>
                  <a:cubicBezTo>
                    <a:pt x="189" y="2006"/>
                    <a:pt x="321" y="2157"/>
                    <a:pt x="472" y="2270"/>
                  </a:cubicBezTo>
                  <a:cubicBezTo>
                    <a:pt x="620" y="2369"/>
                    <a:pt x="783" y="2425"/>
                    <a:pt x="948" y="2425"/>
                  </a:cubicBezTo>
                  <a:cubicBezTo>
                    <a:pt x="972" y="2425"/>
                    <a:pt x="996" y="2424"/>
                    <a:pt x="1020" y="2421"/>
                  </a:cubicBezTo>
                  <a:cubicBezTo>
                    <a:pt x="1045" y="2425"/>
                    <a:pt x="1071" y="2426"/>
                    <a:pt x="1097" y="2426"/>
                  </a:cubicBezTo>
                  <a:cubicBezTo>
                    <a:pt x="1222" y="2426"/>
                    <a:pt x="1344" y="2390"/>
                    <a:pt x="1454" y="2327"/>
                  </a:cubicBezTo>
                  <a:cubicBezTo>
                    <a:pt x="1586" y="2252"/>
                    <a:pt x="1699" y="2157"/>
                    <a:pt x="1775" y="2025"/>
                  </a:cubicBezTo>
                  <a:cubicBezTo>
                    <a:pt x="1775" y="2233"/>
                    <a:pt x="1775" y="2365"/>
                    <a:pt x="1775" y="2459"/>
                  </a:cubicBezTo>
                  <a:cubicBezTo>
                    <a:pt x="1756" y="2554"/>
                    <a:pt x="1737" y="2629"/>
                    <a:pt x="1699" y="2723"/>
                  </a:cubicBezTo>
                  <a:cubicBezTo>
                    <a:pt x="1661" y="2799"/>
                    <a:pt x="1605" y="2856"/>
                    <a:pt x="1529" y="2893"/>
                  </a:cubicBezTo>
                  <a:cubicBezTo>
                    <a:pt x="1397" y="2950"/>
                    <a:pt x="1284" y="2969"/>
                    <a:pt x="1152" y="2969"/>
                  </a:cubicBezTo>
                  <a:cubicBezTo>
                    <a:pt x="1076" y="2969"/>
                    <a:pt x="1020" y="2969"/>
                    <a:pt x="944" y="2950"/>
                  </a:cubicBezTo>
                  <a:cubicBezTo>
                    <a:pt x="887" y="2931"/>
                    <a:pt x="850" y="2912"/>
                    <a:pt x="793" y="2874"/>
                  </a:cubicBezTo>
                  <a:cubicBezTo>
                    <a:pt x="755" y="2856"/>
                    <a:pt x="718" y="2818"/>
                    <a:pt x="680" y="2780"/>
                  </a:cubicBezTo>
                  <a:lnTo>
                    <a:pt x="585" y="2648"/>
                  </a:lnTo>
                  <a:cubicBezTo>
                    <a:pt x="529" y="2572"/>
                    <a:pt x="434" y="2535"/>
                    <a:pt x="340" y="2535"/>
                  </a:cubicBezTo>
                  <a:cubicBezTo>
                    <a:pt x="283" y="2535"/>
                    <a:pt x="208" y="2554"/>
                    <a:pt x="151" y="2610"/>
                  </a:cubicBezTo>
                  <a:cubicBezTo>
                    <a:pt x="114" y="2648"/>
                    <a:pt x="76" y="2723"/>
                    <a:pt x="76" y="2780"/>
                  </a:cubicBezTo>
                  <a:cubicBezTo>
                    <a:pt x="95" y="2893"/>
                    <a:pt x="132" y="3007"/>
                    <a:pt x="227" y="3082"/>
                  </a:cubicBezTo>
                  <a:cubicBezTo>
                    <a:pt x="321" y="3177"/>
                    <a:pt x="453" y="3271"/>
                    <a:pt x="604" y="3309"/>
                  </a:cubicBezTo>
                  <a:cubicBezTo>
                    <a:pt x="774" y="3365"/>
                    <a:pt x="963" y="3403"/>
                    <a:pt x="1171" y="3403"/>
                  </a:cubicBezTo>
                  <a:cubicBezTo>
                    <a:pt x="1359" y="3403"/>
                    <a:pt x="1548" y="3384"/>
                    <a:pt x="1737" y="3328"/>
                  </a:cubicBezTo>
                  <a:cubicBezTo>
                    <a:pt x="1888" y="3290"/>
                    <a:pt x="2020" y="3214"/>
                    <a:pt x="2114" y="3120"/>
                  </a:cubicBezTo>
                  <a:cubicBezTo>
                    <a:pt x="2209" y="3007"/>
                    <a:pt x="2284" y="2893"/>
                    <a:pt x="2322" y="2761"/>
                  </a:cubicBezTo>
                  <a:cubicBezTo>
                    <a:pt x="2379" y="2591"/>
                    <a:pt x="2398" y="2403"/>
                    <a:pt x="2398" y="2233"/>
                  </a:cubicBezTo>
                  <a:lnTo>
                    <a:pt x="2398" y="458"/>
                  </a:lnTo>
                  <a:cubicBezTo>
                    <a:pt x="2398" y="345"/>
                    <a:pt x="2379" y="232"/>
                    <a:pt x="2341" y="118"/>
                  </a:cubicBezTo>
                  <a:cubicBezTo>
                    <a:pt x="2292" y="53"/>
                    <a:pt x="2214" y="2"/>
                    <a:pt x="2133" y="2"/>
                  </a:cubicBezTo>
                  <a:cubicBezTo>
                    <a:pt x="2120" y="2"/>
                    <a:pt x="2108" y="3"/>
                    <a:pt x="2096" y="5"/>
                  </a:cubicBezTo>
                  <a:cubicBezTo>
                    <a:pt x="2020" y="5"/>
                    <a:pt x="1945" y="24"/>
                    <a:pt x="1888" y="100"/>
                  </a:cubicBezTo>
                  <a:cubicBezTo>
                    <a:pt x="1831" y="156"/>
                    <a:pt x="1812" y="232"/>
                    <a:pt x="1812" y="326"/>
                  </a:cubicBezTo>
                  <a:lnTo>
                    <a:pt x="1812" y="402"/>
                  </a:lnTo>
                  <a:cubicBezTo>
                    <a:pt x="1718" y="288"/>
                    <a:pt x="1605" y="175"/>
                    <a:pt x="1454" y="100"/>
                  </a:cubicBezTo>
                  <a:cubicBezTo>
                    <a:pt x="1344" y="37"/>
                    <a:pt x="1222" y="0"/>
                    <a:pt x="1097" y="0"/>
                  </a:cubicBezTo>
                  <a:cubicBezTo>
                    <a:pt x="1071" y="0"/>
                    <a:pt x="1045" y="2"/>
                    <a:pt x="1020" y="5"/>
                  </a:cubicBezTo>
                  <a:cubicBezTo>
                    <a:pt x="993" y="2"/>
                    <a:pt x="967" y="0"/>
                    <a:pt x="94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239;p43">
              <a:extLst>
                <a:ext uri="{FF2B5EF4-FFF2-40B4-BE49-F238E27FC236}">
                  <a16:creationId xmlns:a16="http://schemas.microsoft.com/office/drawing/2014/main" id="{91AC0423-7801-159C-B5CE-E38AA356D78A}"/>
                </a:ext>
              </a:extLst>
            </p:cNvPr>
            <p:cNvSpPr/>
            <p:nvPr/>
          </p:nvSpPr>
          <p:spPr>
            <a:xfrm>
              <a:off x="6445475" y="4880641"/>
              <a:ext cx="55225" cy="62625"/>
            </a:xfrm>
            <a:custGeom>
              <a:avLst/>
              <a:gdLst/>
              <a:ahLst/>
              <a:cxnLst/>
              <a:rect l="l" t="t" r="r" b="b"/>
              <a:pathLst>
                <a:path w="2209" h="2505" extrusionOk="0">
                  <a:moveTo>
                    <a:pt x="336" y="1"/>
                  </a:moveTo>
                  <a:cubicBezTo>
                    <a:pt x="324" y="1"/>
                    <a:pt x="312" y="3"/>
                    <a:pt x="302" y="8"/>
                  </a:cubicBezTo>
                  <a:cubicBezTo>
                    <a:pt x="289" y="5"/>
                    <a:pt x="275" y="3"/>
                    <a:pt x="262" y="3"/>
                  </a:cubicBezTo>
                  <a:cubicBezTo>
                    <a:pt x="200" y="3"/>
                    <a:pt x="141" y="37"/>
                    <a:pt x="94" y="84"/>
                  </a:cubicBezTo>
                  <a:cubicBezTo>
                    <a:pt x="38" y="159"/>
                    <a:pt x="0" y="254"/>
                    <a:pt x="19" y="348"/>
                  </a:cubicBezTo>
                  <a:lnTo>
                    <a:pt x="19" y="2122"/>
                  </a:lnTo>
                  <a:cubicBezTo>
                    <a:pt x="0" y="2217"/>
                    <a:pt x="38" y="2311"/>
                    <a:pt x="94" y="2387"/>
                  </a:cubicBezTo>
                  <a:cubicBezTo>
                    <a:pt x="151" y="2462"/>
                    <a:pt x="227" y="2481"/>
                    <a:pt x="321" y="2481"/>
                  </a:cubicBezTo>
                  <a:cubicBezTo>
                    <a:pt x="334" y="2484"/>
                    <a:pt x="348" y="2486"/>
                    <a:pt x="361" y="2486"/>
                  </a:cubicBezTo>
                  <a:cubicBezTo>
                    <a:pt x="423" y="2486"/>
                    <a:pt x="482" y="2452"/>
                    <a:pt x="529" y="2406"/>
                  </a:cubicBezTo>
                  <a:cubicBezTo>
                    <a:pt x="604" y="2311"/>
                    <a:pt x="642" y="2217"/>
                    <a:pt x="623" y="2122"/>
                  </a:cubicBezTo>
                  <a:lnTo>
                    <a:pt x="623" y="1348"/>
                  </a:lnTo>
                  <a:cubicBezTo>
                    <a:pt x="623" y="1179"/>
                    <a:pt x="642" y="1009"/>
                    <a:pt x="661" y="839"/>
                  </a:cubicBezTo>
                  <a:cubicBezTo>
                    <a:pt x="699" y="726"/>
                    <a:pt x="774" y="631"/>
                    <a:pt x="868" y="575"/>
                  </a:cubicBezTo>
                  <a:cubicBezTo>
                    <a:pt x="963" y="518"/>
                    <a:pt x="1057" y="480"/>
                    <a:pt x="1170" y="480"/>
                  </a:cubicBezTo>
                  <a:cubicBezTo>
                    <a:pt x="1187" y="478"/>
                    <a:pt x="1204" y="477"/>
                    <a:pt x="1221" y="477"/>
                  </a:cubicBezTo>
                  <a:cubicBezTo>
                    <a:pt x="1335" y="477"/>
                    <a:pt x="1442" y="532"/>
                    <a:pt x="1491" y="631"/>
                  </a:cubicBezTo>
                  <a:cubicBezTo>
                    <a:pt x="1567" y="782"/>
                    <a:pt x="1605" y="952"/>
                    <a:pt x="1586" y="1103"/>
                  </a:cubicBezTo>
                  <a:lnTo>
                    <a:pt x="1586" y="2122"/>
                  </a:lnTo>
                  <a:cubicBezTo>
                    <a:pt x="1586" y="2236"/>
                    <a:pt x="1605" y="2330"/>
                    <a:pt x="1661" y="2406"/>
                  </a:cubicBezTo>
                  <a:cubicBezTo>
                    <a:pt x="1727" y="2472"/>
                    <a:pt x="1812" y="2505"/>
                    <a:pt x="1895" y="2505"/>
                  </a:cubicBezTo>
                  <a:cubicBezTo>
                    <a:pt x="1977" y="2505"/>
                    <a:pt x="2058" y="2472"/>
                    <a:pt x="2114" y="2406"/>
                  </a:cubicBezTo>
                  <a:cubicBezTo>
                    <a:pt x="2171" y="2330"/>
                    <a:pt x="2209" y="2217"/>
                    <a:pt x="2190" y="2122"/>
                  </a:cubicBezTo>
                  <a:lnTo>
                    <a:pt x="2190" y="990"/>
                  </a:lnTo>
                  <a:cubicBezTo>
                    <a:pt x="2190" y="877"/>
                    <a:pt x="2190" y="763"/>
                    <a:pt x="2171" y="650"/>
                  </a:cubicBezTo>
                  <a:cubicBezTo>
                    <a:pt x="2171" y="575"/>
                    <a:pt x="2133" y="499"/>
                    <a:pt x="2095" y="424"/>
                  </a:cubicBezTo>
                  <a:cubicBezTo>
                    <a:pt x="2039" y="291"/>
                    <a:pt x="1944" y="197"/>
                    <a:pt x="1812" y="121"/>
                  </a:cubicBezTo>
                  <a:cubicBezTo>
                    <a:pt x="1680" y="46"/>
                    <a:pt x="1529" y="8"/>
                    <a:pt x="1378" y="8"/>
                  </a:cubicBezTo>
                  <a:cubicBezTo>
                    <a:pt x="1227" y="8"/>
                    <a:pt x="1076" y="46"/>
                    <a:pt x="944" y="121"/>
                  </a:cubicBezTo>
                  <a:cubicBezTo>
                    <a:pt x="793" y="197"/>
                    <a:pt x="680" y="291"/>
                    <a:pt x="585" y="424"/>
                  </a:cubicBezTo>
                  <a:lnTo>
                    <a:pt x="585" y="348"/>
                  </a:lnTo>
                  <a:cubicBezTo>
                    <a:pt x="585" y="273"/>
                    <a:pt x="585" y="216"/>
                    <a:pt x="548" y="159"/>
                  </a:cubicBezTo>
                  <a:cubicBezTo>
                    <a:pt x="529" y="103"/>
                    <a:pt x="491" y="65"/>
                    <a:pt x="434" y="46"/>
                  </a:cubicBezTo>
                  <a:cubicBezTo>
                    <a:pt x="407" y="18"/>
                    <a:pt x="369" y="1"/>
                    <a:pt x="336"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240;p43">
              <a:extLst>
                <a:ext uri="{FF2B5EF4-FFF2-40B4-BE49-F238E27FC236}">
                  <a16:creationId xmlns:a16="http://schemas.microsoft.com/office/drawing/2014/main" id="{F1FE39CB-E5C7-5C65-0625-8D9C05C3DBE3}"/>
                </a:ext>
              </a:extLst>
            </p:cNvPr>
            <p:cNvSpPr/>
            <p:nvPr/>
          </p:nvSpPr>
          <p:spPr>
            <a:xfrm>
              <a:off x="6507275" y="4880841"/>
              <a:ext cx="58550" cy="62350"/>
            </a:xfrm>
            <a:custGeom>
              <a:avLst/>
              <a:gdLst/>
              <a:ahLst/>
              <a:cxnLst/>
              <a:rect l="l" t="t" r="r" b="b"/>
              <a:pathLst>
                <a:path w="2342" h="2494" extrusionOk="0">
                  <a:moveTo>
                    <a:pt x="1190" y="416"/>
                  </a:moveTo>
                  <a:cubicBezTo>
                    <a:pt x="1341" y="416"/>
                    <a:pt x="1473" y="472"/>
                    <a:pt x="1587" y="585"/>
                  </a:cubicBezTo>
                  <a:cubicBezTo>
                    <a:pt x="1681" y="718"/>
                    <a:pt x="1756" y="869"/>
                    <a:pt x="1756" y="1057"/>
                  </a:cubicBezTo>
                  <a:lnTo>
                    <a:pt x="643" y="1057"/>
                  </a:lnTo>
                  <a:cubicBezTo>
                    <a:pt x="643" y="869"/>
                    <a:pt x="699" y="718"/>
                    <a:pt x="813" y="585"/>
                  </a:cubicBezTo>
                  <a:cubicBezTo>
                    <a:pt x="907" y="472"/>
                    <a:pt x="1058" y="416"/>
                    <a:pt x="1190" y="416"/>
                  </a:cubicBezTo>
                  <a:close/>
                  <a:moveTo>
                    <a:pt x="1209" y="0"/>
                  </a:moveTo>
                  <a:cubicBezTo>
                    <a:pt x="1039" y="0"/>
                    <a:pt x="869" y="19"/>
                    <a:pt x="718" y="95"/>
                  </a:cubicBezTo>
                  <a:cubicBezTo>
                    <a:pt x="567" y="151"/>
                    <a:pt x="435" y="227"/>
                    <a:pt x="341" y="340"/>
                  </a:cubicBezTo>
                  <a:cubicBezTo>
                    <a:pt x="227" y="453"/>
                    <a:pt x="152" y="585"/>
                    <a:pt x="95" y="736"/>
                  </a:cubicBezTo>
                  <a:cubicBezTo>
                    <a:pt x="39" y="906"/>
                    <a:pt x="20" y="1076"/>
                    <a:pt x="20" y="1246"/>
                  </a:cubicBezTo>
                  <a:cubicBezTo>
                    <a:pt x="1" y="1586"/>
                    <a:pt x="114" y="1907"/>
                    <a:pt x="341" y="2152"/>
                  </a:cubicBezTo>
                  <a:cubicBezTo>
                    <a:pt x="569" y="2380"/>
                    <a:pt x="878" y="2494"/>
                    <a:pt x="1193" y="2494"/>
                  </a:cubicBezTo>
                  <a:cubicBezTo>
                    <a:pt x="1217" y="2494"/>
                    <a:pt x="1241" y="2493"/>
                    <a:pt x="1266" y="2492"/>
                  </a:cubicBezTo>
                  <a:cubicBezTo>
                    <a:pt x="1417" y="2492"/>
                    <a:pt x="1568" y="2473"/>
                    <a:pt x="1719" y="2416"/>
                  </a:cubicBezTo>
                  <a:cubicBezTo>
                    <a:pt x="1832" y="2379"/>
                    <a:pt x="1945" y="2322"/>
                    <a:pt x="2058" y="2247"/>
                  </a:cubicBezTo>
                  <a:cubicBezTo>
                    <a:pt x="2134" y="2190"/>
                    <a:pt x="2191" y="2114"/>
                    <a:pt x="2247" y="2039"/>
                  </a:cubicBezTo>
                  <a:cubicBezTo>
                    <a:pt x="2285" y="1982"/>
                    <a:pt x="2304" y="1926"/>
                    <a:pt x="2304" y="1850"/>
                  </a:cubicBezTo>
                  <a:cubicBezTo>
                    <a:pt x="2323" y="1794"/>
                    <a:pt x="2285" y="1737"/>
                    <a:pt x="2247" y="1699"/>
                  </a:cubicBezTo>
                  <a:cubicBezTo>
                    <a:pt x="2210" y="1661"/>
                    <a:pt x="2153" y="1643"/>
                    <a:pt x="2096" y="1643"/>
                  </a:cubicBezTo>
                  <a:cubicBezTo>
                    <a:pt x="2058" y="1643"/>
                    <a:pt x="2002" y="1661"/>
                    <a:pt x="1964" y="1680"/>
                  </a:cubicBezTo>
                  <a:lnTo>
                    <a:pt x="1775" y="1869"/>
                  </a:lnTo>
                  <a:cubicBezTo>
                    <a:pt x="1719" y="1907"/>
                    <a:pt x="1681" y="1945"/>
                    <a:pt x="1624" y="1982"/>
                  </a:cubicBezTo>
                  <a:cubicBezTo>
                    <a:pt x="1568" y="2020"/>
                    <a:pt x="1511" y="2039"/>
                    <a:pt x="1436" y="2058"/>
                  </a:cubicBezTo>
                  <a:cubicBezTo>
                    <a:pt x="1379" y="2077"/>
                    <a:pt x="1303" y="2077"/>
                    <a:pt x="1247" y="2077"/>
                  </a:cubicBezTo>
                  <a:cubicBezTo>
                    <a:pt x="1232" y="2078"/>
                    <a:pt x="1218" y="2078"/>
                    <a:pt x="1204" y="2078"/>
                  </a:cubicBezTo>
                  <a:cubicBezTo>
                    <a:pt x="994" y="2078"/>
                    <a:pt x="807" y="1950"/>
                    <a:pt x="718" y="1756"/>
                  </a:cubicBezTo>
                  <a:cubicBezTo>
                    <a:pt x="662" y="1643"/>
                    <a:pt x="643" y="1529"/>
                    <a:pt x="643" y="1397"/>
                  </a:cubicBezTo>
                  <a:lnTo>
                    <a:pt x="1832" y="1397"/>
                  </a:lnTo>
                  <a:cubicBezTo>
                    <a:pt x="1964" y="1397"/>
                    <a:pt x="2096" y="1378"/>
                    <a:pt x="2210" y="1340"/>
                  </a:cubicBezTo>
                  <a:cubicBezTo>
                    <a:pt x="2304" y="1284"/>
                    <a:pt x="2342" y="1189"/>
                    <a:pt x="2342" y="1038"/>
                  </a:cubicBezTo>
                  <a:cubicBezTo>
                    <a:pt x="2342" y="869"/>
                    <a:pt x="2304" y="699"/>
                    <a:pt x="2210" y="548"/>
                  </a:cubicBezTo>
                  <a:cubicBezTo>
                    <a:pt x="2134" y="378"/>
                    <a:pt x="2002" y="246"/>
                    <a:pt x="1832" y="151"/>
                  </a:cubicBezTo>
                  <a:cubicBezTo>
                    <a:pt x="1643" y="38"/>
                    <a:pt x="1436" y="0"/>
                    <a:pt x="120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241;p43">
              <a:extLst>
                <a:ext uri="{FF2B5EF4-FFF2-40B4-BE49-F238E27FC236}">
                  <a16:creationId xmlns:a16="http://schemas.microsoft.com/office/drawing/2014/main" id="{B6F79E8D-5B9E-027B-9CF4-DD85AA1CE4E5}"/>
                </a:ext>
              </a:extLst>
            </p:cNvPr>
            <p:cNvSpPr/>
            <p:nvPr/>
          </p:nvSpPr>
          <p:spPr>
            <a:xfrm>
              <a:off x="6569575" y="4858191"/>
              <a:ext cx="60900" cy="84950"/>
            </a:xfrm>
            <a:custGeom>
              <a:avLst/>
              <a:gdLst/>
              <a:ahLst/>
              <a:cxnLst/>
              <a:rect l="l" t="t" r="r" b="b"/>
              <a:pathLst>
                <a:path w="2436" h="3398" extrusionOk="0">
                  <a:moveTo>
                    <a:pt x="1209" y="1359"/>
                  </a:moveTo>
                  <a:cubicBezTo>
                    <a:pt x="1322" y="1359"/>
                    <a:pt x="1416" y="1397"/>
                    <a:pt x="1511" y="1454"/>
                  </a:cubicBezTo>
                  <a:cubicBezTo>
                    <a:pt x="1605" y="1529"/>
                    <a:pt x="1681" y="1624"/>
                    <a:pt x="1718" y="1718"/>
                  </a:cubicBezTo>
                  <a:cubicBezTo>
                    <a:pt x="1775" y="1850"/>
                    <a:pt x="1813" y="2001"/>
                    <a:pt x="1813" y="2152"/>
                  </a:cubicBezTo>
                  <a:cubicBezTo>
                    <a:pt x="1813" y="2303"/>
                    <a:pt x="1775" y="2435"/>
                    <a:pt x="1718" y="2586"/>
                  </a:cubicBezTo>
                  <a:cubicBezTo>
                    <a:pt x="1681" y="2681"/>
                    <a:pt x="1605" y="2775"/>
                    <a:pt x="1511" y="2832"/>
                  </a:cubicBezTo>
                  <a:cubicBezTo>
                    <a:pt x="1416" y="2888"/>
                    <a:pt x="1322" y="2926"/>
                    <a:pt x="1209" y="2926"/>
                  </a:cubicBezTo>
                  <a:cubicBezTo>
                    <a:pt x="1114" y="2926"/>
                    <a:pt x="1020" y="2888"/>
                    <a:pt x="926" y="2832"/>
                  </a:cubicBezTo>
                  <a:cubicBezTo>
                    <a:pt x="831" y="2775"/>
                    <a:pt x="756" y="2681"/>
                    <a:pt x="718" y="2567"/>
                  </a:cubicBezTo>
                  <a:cubicBezTo>
                    <a:pt x="661" y="2435"/>
                    <a:pt x="624" y="2284"/>
                    <a:pt x="642" y="2152"/>
                  </a:cubicBezTo>
                  <a:cubicBezTo>
                    <a:pt x="624" y="2001"/>
                    <a:pt x="661" y="1869"/>
                    <a:pt x="699" y="1737"/>
                  </a:cubicBezTo>
                  <a:cubicBezTo>
                    <a:pt x="756" y="1624"/>
                    <a:pt x="812" y="1529"/>
                    <a:pt x="907" y="1454"/>
                  </a:cubicBezTo>
                  <a:cubicBezTo>
                    <a:pt x="1001" y="1397"/>
                    <a:pt x="1114" y="1359"/>
                    <a:pt x="1209" y="1359"/>
                  </a:cubicBezTo>
                  <a:close/>
                  <a:moveTo>
                    <a:pt x="2134" y="0"/>
                  </a:moveTo>
                  <a:cubicBezTo>
                    <a:pt x="2058" y="0"/>
                    <a:pt x="1964" y="38"/>
                    <a:pt x="1926" y="95"/>
                  </a:cubicBezTo>
                  <a:cubicBezTo>
                    <a:pt x="1869" y="189"/>
                    <a:pt x="1832" y="283"/>
                    <a:pt x="1851" y="378"/>
                  </a:cubicBezTo>
                  <a:lnTo>
                    <a:pt x="1851" y="1284"/>
                  </a:lnTo>
                  <a:cubicBezTo>
                    <a:pt x="1737" y="1171"/>
                    <a:pt x="1624" y="1076"/>
                    <a:pt x="1492" y="1001"/>
                  </a:cubicBezTo>
                  <a:cubicBezTo>
                    <a:pt x="1360" y="944"/>
                    <a:pt x="1209" y="906"/>
                    <a:pt x="1039" y="906"/>
                  </a:cubicBezTo>
                  <a:cubicBezTo>
                    <a:pt x="756" y="906"/>
                    <a:pt x="491" y="1019"/>
                    <a:pt x="303" y="1227"/>
                  </a:cubicBezTo>
                  <a:cubicBezTo>
                    <a:pt x="114" y="1491"/>
                    <a:pt x="1" y="1812"/>
                    <a:pt x="20" y="2133"/>
                  </a:cubicBezTo>
                  <a:cubicBezTo>
                    <a:pt x="20" y="2303"/>
                    <a:pt x="57" y="2473"/>
                    <a:pt x="95" y="2624"/>
                  </a:cubicBezTo>
                  <a:cubicBezTo>
                    <a:pt x="152" y="2775"/>
                    <a:pt x="208" y="2907"/>
                    <a:pt x="303" y="3039"/>
                  </a:cubicBezTo>
                  <a:cubicBezTo>
                    <a:pt x="397" y="3153"/>
                    <a:pt x="510" y="3247"/>
                    <a:pt x="624" y="3304"/>
                  </a:cubicBezTo>
                  <a:cubicBezTo>
                    <a:pt x="756" y="3360"/>
                    <a:pt x="888" y="3398"/>
                    <a:pt x="1039" y="3398"/>
                  </a:cubicBezTo>
                  <a:cubicBezTo>
                    <a:pt x="1133" y="3398"/>
                    <a:pt x="1247" y="3379"/>
                    <a:pt x="1341" y="3341"/>
                  </a:cubicBezTo>
                  <a:cubicBezTo>
                    <a:pt x="1435" y="3322"/>
                    <a:pt x="1530" y="3266"/>
                    <a:pt x="1605" y="3209"/>
                  </a:cubicBezTo>
                  <a:cubicBezTo>
                    <a:pt x="1681" y="3153"/>
                    <a:pt x="1775" y="3058"/>
                    <a:pt x="1832" y="2983"/>
                  </a:cubicBezTo>
                  <a:lnTo>
                    <a:pt x="1832" y="3039"/>
                  </a:lnTo>
                  <a:cubicBezTo>
                    <a:pt x="1832" y="3134"/>
                    <a:pt x="1869" y="3228"/>
                    <a:pt x="1926" y="3304"/>
                  </a:cubicBezTo>
                  <a:cubicBezTo>
                    <a:pt x="1983" y="3379"/>
                    <a:pt x="2058" y="3398"/>
                    <a:pt x="2134" y="3398"/>
                  </a:cubicBezTo>
                  <a:cubicBezTo>
                    <a:pt x="2209" y="3398"/>
                    <a:pt x="2285" y="3379"/>
                    <a:pt x="2341" y="3322"/>
                  </a:cubicBezTo>
                  <a:cubicBezTo>
                    <a:pt x="2398" y="3247"/>
                    <a:pt x="2436" y="3153"/>
                    <a:pt x="2417" y="3058"/>
                  </a:cubicBezTo>
                  <a:lnTo>
                    <a:pt x="2417" y="359"/>
                  </a:lnTo>
                  <a:cubicBezTo>
                    <a:pt x="2436" y="264"/>
                    <a:pt x="2398" y="170"/>
                    <a:pt x="2341" y="95"/>
                  </a:cubicBezTo>
                  <a:cubicBezTo>
                    <a:pt x="2304" y="19"/>
                    <a:pt x="2209" y="0"/>
                    <a:pt x="2134"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242;p43">
              <a:extLst>
                <a:ext uri="{FF2B5EF4-FFF2-40B4-BE49-F238E27FC236}">
                  <a16:creationId xmlns:a16="http://schemas.microsoft.com/office/drawing/2014/main" id="{320C3166-C44A-5AC8-6E7D-129338969DC8}"/>
                </a:ext>
              </a:extLst>
            </p:cNvPr>
            <p:cNvSpPr/>
            <p:nvPr/>
          </p:nvSpPr>
          <p:spPr>
            <a:xfrm>
              <a:off x="6663500" y="4858191"/>
              <a:ext cx="59950" cy="85075"/>
            </a:xfrm>
            <a:custGeom>
              <a:avLst/>
              <a:gdLst/>
              <a:ahLst/>
              <a:cxnLst/>
              <a:rect l="l" t="t" r="r" b="b"/>
              <a:pathLst>
                <a:path w="2398" h="3403" extrusionOk="0">
                  <a:moveTo>
                    <a:pt x="1227" y="1359"/>
                  </a:moveTo>
                  <a:cubicBezTo>
                    <a:pt x="1321" y="1359"/>
                    <a:pt x="1435" y="1397"/>
                    <a:pt x="1510" y="1454"/>
                  </a:cubicBezTo>
                  <a:cubicBezTo>
                    <a:pt x="1605" y="1529"/>
                    <a:pt x="1680" y="1624"/>
                    <a:pt x="1718" y="1718"/>
                  </a:cubicBezTo>
                  <a:cubicBezTo>
                    <a:pt x="1756" y="1850"/>
                    <a:pt x="1793" y="2001"/>
                    <a:pt x="1793" y="2152"/>
                  </a:cubicBezTo>
                  <a:cubicBezTo>
                    <a:pt x="1793" y="2341"/>
                    <a:pt x="1737" y="2549"/>
                    <a:pt x="1623" y="2718"/>
                  </a:cubicBezTo>
                  <a:cubicBezTo>
                    <a:pt x="1529" y="2851"/>
                    <a:pt x="1378" y="2926"/>
                    <a:pt x="1227" y="2926"/>
                  </a:cubicBezTo>
                  <a:cubicBezTo>
                    <a:pt x="1057" y="2926"/>
                    <a:pt x="887" y="2851"/>
                    <a:pt x="774" y="2718"/>
                  </a:cubicBezTo>
                  <a:cubicBezTo>
                    <a:pt x="661" y="2567"/>
                    <a:pt x="604" y="2360"/>
                    <a:pt x="604" y="2171"/>
                  </a:cubicBezTo>
                  <a:cubicBezTo>
                    <a:pt x="604" y="2020"/>
                    <a:pt x="642" y="1869"/>
                    <a:pt x="699" y="1737"/>
                  </a:cubicBezTo>
                  <a:cubicBezTo>
                    <a:pt x="736" y="1624"/>
                    <a:pt x="812" y="1529"/>
                    <a:pt x="906" y="1454"/>
                  </a:cubicBezTo>
                  <a:cubicBezTo>
                    <a:pt x="1001" y="1397"/>
                    <a:pt x="1114" y="1359"/>
                    <a:pt x="1227" y="1359"/>
                  </a:cubicBezTo>
                  <a:close/>
                  <a:moveTo>
                    <a:pt x="283" y="0"/>
                  </a:moveTo>
                  <a:cubicBezTo>
                    <a:pt x="208" y="0"/>
                    <a:pt x="132" y="38"/>
                    <a:pt x="76" y="95"/>
                  </a:cubicBezTo>
                  <a:cubicBezTo>
                    <a:pt x="19" y="189"/>
                    <a:pt x="0" y="283"/>
                    <a:pt x="0" y="378"/>
                  </a:cubicBezTo>
                  <a:lnTo>
                    <a:pt x="0" y="3058"/>
                  </a:lnTo>
                  <a:cubicBezTo>
                    <a:pt x="0" y="3153"/>
                    <a:pt x="19" y="3247"/>
                    <a:pt x="76" y="3322"/>
                  </a:cubicBezTo>
                  <a:cubicBezTo>
                    <a:pt x="122" y="3369"/>
                    <a:pt x="182" y="3403"/>
                    <a:pt x="243" y="3403"/>
                  </a:cubicBezTo>
                  <a:cubicBezTo>
                    <a:pt x="257" y="3403"/>
                    <a:pt x="270" y="3401"/>
                    <a:pt x="283" y="3398"/>
                  </a:cubicBezTo>
                  <a:cubicBezTo>
                    <a:pt x="300" y="3401"/>
                    <a:pt x="316" y="3403"/>
                    <a:pt x="332" y="3403"/>
                  </a:cubicBezTo>
                  <a:cubicBezTo>
                    <a:pt x="403" y="3403"/>
                    <a:pt x="460" y="3369"/>
                    <a:pt x="491" y="3322"/>
                  </a:cubicBezTo>
                  <a:cubicBezTo>
                    <a:pt x="566" y="3247"/>
                    <a:pt x="585" y="3153"/>
                    <a:pt x="585" y="3058"/>
                  </a:cubicBezTo>
                  <a:lnTo>
                    <a:pt x="585" y="3002"/>
                  </a:lnTo>
                  <a:cubicBezTo>
                    <a:pt x="661" y="3077"/>
                    <a:pt x="699" y="3134"/>
                    <a:pt x="755" y="3171"/>
                  </a:cubicBezTo>
                  <a:cubicBezTo>
                    <a:pt x="793" y="3209"/>
                    <a:pt x="850" y="3247"/>
                    <a:pt x="887" y="3285"/>
                  </a:cubicBezTo>
                  <a:cubicBezTo>
                    <a:pt x="963" y="3322"/>
                    <a:pt x="1038" y="3360"/>
                    <a:pt x="1114" y="3379"/>
                  </a:cubicBezTo>
                  <a:cubicBezTo>
                    <a:pt x="1189" y="3398"/>
                    <a:pt x="1284" y="3398"/>
                    <a:pt x="1378" y="3398"/>
                  </a:cubicBezTo>
                  <a:cubicBezTo>
                    <a:pt x="1510" y="3398"/>
                    <a:pt x="1661" y="3379"/>
                    <a:pt x="1793" y="3304"/>
                  </a:cubicBezTo>
                  <a:cubicBezTo>
                    <a:pt x="1926" y="3247"/>
                    <a:pt x="2039" y="3153"/>
                    <a:pt x="2114" y="3039"/>
                  </a:cubicBezTo>
                  <a:cubicBezTo>
                    <a:pt x="2209" y="2926"/>
                    <a:pt x="2284" y="2794"/>
                    <a:pt x="2322" y="2643"/>
                  </a:cubicBezTo>
                  <a:cubicBezTo>
                    <a:pt x="2379" y="2473"/>
                    <a:pt x="2397" y="2303"/>
                    <a:pt x="2397" y="2133"/>
                  </a:cubicBezTo>
                  <a:cubicBezTo>
                    <a:pt x="2397" y="1907"/>
                    <a:pt x="2360" y="1680"/>
                    <a:pt x="2265" y="1491"/>
                  </a:cubicBezTo>
                  <a:cubicBezTo>
                    <a:pt x="2190" y="1303"/>
                    <a:pt x="2077" y="1171"/>
                    <a:pt x="1907" y="1057"/>
                  </a:cubicBezTo>
                  <a:cubicBezTo>
                    <a:pt x="1756" y="963"/>
                    <a:pt x="1567" y="925"/>
                    <a:pt x="1378" y="925"/>
                  </a:cubicBezTo>
                  <a:cubicBezTo>
                    <a:pt x="1352" y="922"/>
                    <a:pt x="1326" y="920"/>
                    <a:pt x="1300" y="920"/>
                  </a:cubicBezTo>
                  <a:cubicBezTo>
                    <a:pt x="1176" y="920"/>
                    <a:pt x="1053" y="957"/>
                    <a:pt x="944" y="1019"/>
                  </a:cubicBezTo>
                  <a:cubicBezTo>
                    <a:pt x="812" y="1095"/>
                    <a:pt x="680" y="1171"/>
                    <a:pt x="585" y="1284"/>
                  </a:cubicBezTo>
                  <a:lnTo>
                    <a:pt x="585" y="340"/>
                  </a:lnTo>
                  <a:cubicBezTo>
                    <a:pt x="585" y="264"/>
                    <a:pt x="566" y="170"/>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243;p43">
              <a:extLst>
                <a:ext uri="{FF2B5EF4-FFF2-40B4-BE49-F238E27FC236}">
                  <a16:creationId xmlns:a16="http://schemas.microsoft.com/office/drawing/2014/main" id="{DA6E5D7D-27C5-35FF-E80B-A85934B2A030}"/>
                </a:ext>
              </a:extLst>
            </p:cNvPr>
            <p:cNvSpPr/>
            <p:nvPr/>
          </p:nvSpPr>
          <p:spPr>
            <a:xfrm>
              <a:off x="6722475" y="4880841"/>
              <a:ext cx="58075" cy="84975"/>
            </a:xfrm>
            <a:custGeom>
              <a:avLst/>
              <a:gdLst/>
              <a:ahLst/>
              <a:cxnLst/>
              <a:rect l="l" t="t" r="r" b="b"/>
              <a:pathLst>
                <a:path w="2323" h="3399" extrusionOk="0">
                  <a:moveTo>
                    <a:pt x="359" y="0"/>
                  </a:moveTo>
                  <a:cubicBezTo>
                    <a:pt x="322" y="0"/>
                    <a:pt x="265" y="19"/>
                    <a:pt x="227" y="57"/>
                  </a:cubicBezTo>
                  <a:cubicBezTo>
                    <a:pt x="171" y="76"/>
                    <a:pt x="133" y="113"/>
                    <a:pt x="114" y="151"/>
                  </a:cubicBezTo>
                  <a:cubicBezTo>
                    <a:pt x="76" y="208"/>
                    <a:pt x="57" y="246"/>
                    <a:pt x="76" y="302"/>
                  </a:cubicBezTo>
                  <a:cubicBezTo>
                    <a:pt x="76" y="378"/>
                    <a:pt x="95" y="472"/>
                    <a:pt x="133" y="548"/>
                  </a:cubicBezTo>
                  <a:lnTo>
                    <a:pt x="888" y="2435"/>
                  </a:lnTo>
                  <a:lnTo>
                    <a:pt x="831" y="2567"/>
                  </a:lnTo>
                  <a:cubicBezTo>
                    <a:pt x="794" y="2643"/>
                    <a:pt x="756" y="2718"/>
                    <a:pt x="718" y="2794"/>
                  </a:cubicBezTo>
                  <a:cubicBezTo>
                    <a:pt x="699" y="2832"/>
                    <a:pt x="661" y="2869"/>
                    <a:pt x="605" y="2888"/>
                  </a:cubicBezTo>
                  <a:cubicBezTo>
                    <a:pt x="567" y="2926"/>
                    <a:pt x="510" y="2926"/>
                    <a:pt x="454" y="2926"/>
                  </a:cubicBezTo>
                  <a:cubicBezTo>
                    <a:pt x="416" y="2926"/>
                    <a:pt x="378" y="2926"/>
                    <a:pt x="340" y="2907"/>
                  </a:cubicBezTo>
                  <a:lnTo>
                    <a:pt x="246" y="2907"/>
                  </a:lnTo>
                  <a:cubicBezTo>
                    <a:pt x="232" y="2903"/>
                    <a:pt x="217" y="2900"/>
                    <a:pt x="201" y="2900"/>
                  </a:cubicBezTo>
                  <a:cubicBezTo>
                    <a:pt x="153" y="2900"/>
                    <a:pt x="100" y="2921"/>
                    <a:pt x="57" y="2964"/>
                  </a:cubicBezTo>
                  <a:cubicBezTo>
                    <a:pt x="20" y="3002"/>
                    <a:pt x="1" y="3058"/>
                    <a:pt x="1" y="3115"/>
                  </a:cubicBezTo>
                  <a:cubicBezTo>
                    <a:pt x="1" y="3209"/>
                    <a:pt x="38" y="3304"/>
                    <a:pt x="133" y="3341"/>
                  </a:cubicBezTo>
                  <a:cubicBezTo>
                    <a:pt x="265" y="3379"/>
                    <a:pt x="397" y="3398"/>
                    <a:pt x="529" y="3398"/>
                  </a:cubicBezTo>
                  <a:cubicBezTo>
                    <a:pt x="680" y="3398"/>
                    <a:pt x="831" y="3360"/>
                    <a:pt x="982" y="3304"/>
                  </a:cubicBezTo>
                  <a:cubicBezTo>
                    <a:pt x="1077" y="3247"/>
                    <a:pt x="1171" y="3172"/>
                    <a:pt x="1247" y="3077"/>
                  </a:cubicBezTo>
                  <a:cubicBezTo>
                    <a:pt x="1322" y="2926"/>
                    <a:pt x="1379" y="2794"/>
                    <a:pt x="1435" y="2643"/>
                  </a:cubicBezTo>
                  <a:lnTo>
                    <a:pt x="2247" y="548"/>
                  </a:lnTo>
                  <a:cubicBezTo>
                    <a:pt x="2266" y="510"/>
                    <a:pt x="2285" y="453"/>
                    <a:pt x="2285" y="397"/>
                  </a:cubicBezTo>
                  <a:cubicBezTo>
                    <a:pt x="2304" y="340"/>
                    <a:pt x="2323" y="302"/>
                    <a:pt x="2323" y="283"/>
                  </a:cubicBezTo>
                  <a:cubicBezTo>
                    <a:pt x="2323" y="227"/>
                    <a:pt x="2304" y="189"/>
                    <a:pt x="2285" y="151"/>
                  </a:cubicBezTo>
                  <a:cubicBezTo>
                    <a:pt x="2228" y="57"/>
                    <a:pt x="2153" y="0"/>
                    <a:pt x="2058" y="0"/>
                  </a:cubicBezTo>
                  <a:cubicBezTo>
                    <a:pt x="2002" y="0"/>
                    <a:pt x="1945" y="19"/>
                    <a:pt x="1907" y="38"/>
                  </a:cubicBezTo>
                  <a:cubicBezTo>
                    <a:pt x="1851" y="76"/>
                    <a:pt x="1813" y="113"/>
                    <a:pt x="1794" y="170"/>
                  </a:cubicBezTo>
                  <a:cubicBezTo>
                    <a:pt x="1756" y="246"/>
                    <a:pt x="1718" y="340"/>
                    <a:pt x="1700" y="434"/>
                  </a:cubicBezTo>
                  <a:lnTo>
                    <a:pt x="1209" y="1831"/>
                  </a:lnTo>
                  <a:lnTo>
                    <a:pt x="680" y="321"/>
                  </a:lnTo>
                  <a:cubicBezTo>
                    <a:pt x="661" y="246"/>
                    <a:pt x="624" y="170"/>
                    <a:pt x="567" y="95"/>
                  </a:cubicBezTo>
                  <a:cubicBezTo>
                    <a:pt x="510" y="38"/>
                    <a:pt x="435" y="0"/>
                    <a:pt x="35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244;p43">
              <a:extLst>
                <a:ext uri="{FF2B5EF4-FFF2-40B4-BE49-F238E27FC236}">
                  <a16:creationId xmlns:a16="http://schemas.microsoft.com/office/drawing/2014/main" id="{43D3AC7E-9C4D-4E9A-DABC-BDD7C86D2504}"/>
                </a:ext>
              </a:extLst>
            </p:cNvPr>
            <p:cNvSpPr/>
            <p:nvPr/>
          </p:nvSpPr>
          <p:spPr>
            <a:xfrm>
              <a:off x="6957025" y="4858191"/>
              <a:ext cx="44375" cy="85075"/>
            </a:xfrm>
            <a:custGeom>
              <a:avLst/>
              <a:gdLst/>
              <a:ahLst/>
              <a:cxnLst/>
              <a:rect l="l" t="t" r="r" b="b"/>
              <a:pathLst>
                <a:path w="1775" h="3403" extrusionOk="0">
                  <a:moveTo>
                    <a:pt x="1246" y="0"/>
                  </a:moveTo>
                  <a:cubicBezTo>
                    <a:pt x="1076" y="0"/>
                    <a:pt x="925" y="19"/>
                    <a:pt x="774" y="76"/>
                  </a:cubicBezTo>
                  <a:cubicBezTo>
                    <a:pt x="661" y="132"/>
                    <a:pt x="586" y="208"/>
                    <a:pt x="529" y="321"/>
                  </a:cubicBezTo>
                  <a:cubicBezTo>
                    <a:pt x="472" y="453"/>
                    <a:pt x="453" y="623"/>
                    <a:pt x="472" y="774"/>
                  </a:cubicBezTo>
                  <a:lnTo>
                    <a:pt x="472" y="963"/>
                  </a:lnTo>
                  <a:lnTo>
                    <a:pt x="302" y="963"/>
                  </a:lnTo>
                  <a:cubicBezTo>
                    <a:pt x="95" y="963"/>
                    <a:pt x="0" y="1038"/>
                    <a:pt x="0" y="1189"/>
                  </a:cubicBezTo>
                  <a:cubicBezTo>
                    <a:pt x="0" y="1246"/>
                    <a:pt x="19" y="1303"/>
                    <a:pt x="76" y="1340"/>
                  </a:cubicBezTo>
                  <a:cubicBezTo>
                    <a:pt x="133" y="1397"/>
                    <a:pt x="208" y="1416"/>
                    <a:pt x="284" y="1416"/>
                  </a:cubicBezTo>
                  <a:lnTo>
                    <a:pt x="453" y="1416"/>
                  </a:lnTo>
                  <a:lnTo>
                    <a:pt x="453" y="3020"/>
                  </a:lnTo>
                  <a:cubicBezTo>
                    <a:pt x="435" y="3134"/>
                    <a:pt x="472" y="3228"/>
                    <a:pt x="529" y="3304"/>
                  </a:cubicBezTo>
                  <a:cubicBezTo>
                    <a:pt x="586" y="3370"/>
                    <a:pt x="666" y="3403"/>
                    <a:pt x="746" y="3403"/>
                  </a:cubicBezTo>
                  <a:cubicBezTo>
                    <a:pt x="826" y="3403"/>
                    <a:pt x="906" y="3370"/>
                    <a:pt x="963" y="3304"/>
                  </a:cubicBezTo>
                  <a:cubicBezTo>
                    <a:pt x="1039" y="3228"/>
                    <a:pt x="1057" y="3134"/>
                    <a:pt x="1057" y="3020"/>
                  </a:cubicBezTo>
                  <a:lnTo>
                    <a:pt x="1057" y="1416"/>
                  </a:lnTo>
                  <a:lnTo>
                    <a:pt x="1208" y="1416"/>
                  </a:lnTo>
                  <a:cubicBezTo>
                    <a:pt x="1303" y="1416"/>
                    <a:pt x="1378" y="1397"/>
                    <a:pt x="1473" y="1359"/>
                  </a:cubicBezTo>
                  <a:cubicBezTo>
                    <a:pt x="1529" y="1340"/>
                    <a:pt x="1548" y="1284"/>
                    <a:pt x="1548" y="1171"/>
                  </a:cubicBezTo>
                  <a:cubicBezTo>
                    <a:pt x="1548" y="1038"/>
                    <a:pt x="1435" y="963"/>
                    <a:pt x="1208" y="963"/>
                  </a:cubicBezTo>
                  <a:lnTo>
                    <a:pt x="1057" y="963"/>
                  </a:lnTo>
                  <a:lnTo>
                    <a:pt x="1057" y="812"/>
                  </a:lnTo>
                  <a:cubicBezTo>
                    <a:pt x="1057" y="717"/>
                    <a:pt x="1076" y="623"/>
                    <a:pt x="1114" y="548"/>
                  </a:cubicBezTo>
                  <a:cubicBezTo>
                    <a:pt x="1145" y="485"/>
                    <a:pt x="1203" y="448"/>
                    <a:pt x="1275" y="448"/>
                  </a:cubicBezTo>
                  <a:cubicBezTo>
                    <a:pt x="1290" y="448"/>
                    <a:pt x="1306" y="450"/>
                    <a:pt x="1322" y="453"/>
                  </a:cubicBezTo>
                  <a:lnTo>
                    <a:pt x="1473" y="453"/>
                  </a:lnTo>
                  <a:cubicBezTo>
                    <a:pt x="1510" y="472"/>
                    <a:pt x="1548" y="472"/>
                    <a:pt x="1586" y="472"/>
                  </a:cubicBezTo>
                  <a:cubicBezTo>
                    <a:pt x="1643" y="472"/>
                    <a:pt x="1699" y="453"/>
                    <a:pt x="1718" y="415"/>
                  </a:cubicBezTo>
                  <a:cubicBezTo>
                    <a:pt x="1756" y="378"/>
                    <a:pt x="1775" y="321"/>
                    <a:pt x="1775" y="264"/>
                  </a:cubicBezTo>
                  <a:cubicBezTo>
                    <a:pt x="1775" y="95"/>
                    <a:pt x="1605" y="0"/>
                    <a:pt x="124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245;p43">
              <a:extLst>
                <a:ext uri="{FF2B5EF4-FFF2-40B4-BE49-F238E27FC236}">
                  <a16:creationId xmlns:a16="http://schemas.microsoft.com/office/drawing/2014/main" id="{747373CF-DD57-7B3B-7117-7B90166558CE}"/>
                </a:ext>
              </a:extLst>
            </p:cNvPr>
            <p:cNvSpPr/>
            <p:nvPr/>
          </p:nvSpPr>
          <p:spPr>
            <a:xfrm>
              <a:off x="6999500" y="4880841"/>
              <a:ext cx="42025" cy="61950"/>
            </a:xfrm>
            <a:custGeom>
              <a:avLst/>
              <a:gdLst/>
              <a:ahLst/>
              <a:cxnLst/>
              <a:rect l="l" t="t" r="r" b="b"/>
              <a:pathLst>
                <a:path w="1681" h="2478" extrusionOk="0">
                  <a:moveTo>
                    <a:pt x="302" y="0"/>
                  </a:moveTo>
                  <a:cubicBezTo>
                    <a:pt x="95" y="0"/>
                    <a:pt x="0" y="151"/>
                    <a:pt x="0" y="416"/>
                  </a:cubicBezTo>
                  <a:lnTo>
                    <a:pt x="0" y="2114"/>
                  </a:lnTo>
                  <a:cubicBezTo>
                    <a:pt x="0" y="2209"/>
                    <a:pt x="19" y="2303"/>
                    <a:pt x="95" y="2398"/>
                  </a:cubicBezTo>
                  <a:cubicBezTo>
                    <a:pt x="141" y="2444"/>
                    <a:pt x="201" y="2478"/>
                    <a:pt x="262" y="2478"/>
                  </a:cubicBezTo>
                  <a:cubicBezTo>
                    <a:pt x="276" y="2478"/>
                    <a:pt x="289" y="2476"/>
                    <a:pt x="302" y="2473"/>
                  </a:cubicBezTo>
                  <a:cubicBezTo>
                    <a:pt x="319" y="2476"/>
                    <a:pt x="335" y="2478"/>
                    <a:pt x="351" y="2478"/>
                  </a:cubicBezTo>
                  <a:cubicBezTo>
                    <a:pt x="423" y="2478"/>
                    <a:pt x="482" y="2444"/>
                    <a:pt x="529" y="2398"/>
                  </a:cubicBezTo>
                  <a:cubicBezTo>
                    <a:pt x="585" y="2303"/>
                    <a:pt x="623" y="2209"/>
                    <a:pt x="623" y="2114"/>
                  </a:cubicBezTo>
                  <a:lnTo>
                    <a:pt x="623" y="1605"/>
                  </a:lnTo>
                  <a:lnTo>
                    <a:pt x="604" y="1624"/>
                  </a:lnTo>
                  <a:cubicBezTo>
                    <a:pt x="604" y="1435"/>
                    <a:pt x="623" y="1265"/>
                    <a:pt x="623" y="1152"/>
                  </a:cubicBezTo>
                  <a:cubicBezTo>
                    <a:pt x="642" y="1038"/>
                    <a:pt x="661" y="925"/>
                    <a:pt x="680" y="812"/>
                  </a:cubicBezTo>
                  <a:cubicBezTo>
                    <a:pt x="718" y="736"/>
                    <a:pt x="755" y="661"/>
                    <a:pt x="831" y="604"/>
                  </a:cubicBezTo>
                  <a:cubicBezTo>
                    <a:pt x="887" y="548"/>
                    <a:pt x="963" y="529"/>
                    <a:pt x="1038" y="529"/>
                  </a:cubicBezTo>
                  <a:cubicBezTo>
                    <a:pt x="1114" y="529"/>
                    <a:pt x="1208" y="548"/>
                    <a:pt x="1284" y="567"/>
                  </a:cubicBezTo>
                  <a:cubicBezTo>
                    <a:pt x="1322" y="585"/>
                    <a:pt x="1378" y="604"/>
                    <a:pt x="1435" y="623"/>
                  </a:cubicBezTo>
                  <a:cubicBezTo>
                    <a:pt x="1510" y="623"/>
                    <a:pt x="1567" y="585"/>
                    <a:pt x="1605" y="548"/>
                  </a:cubicBezTo>
                  <a:cubicBezTo>
                    <a:pt x="1661" y="491"/>
                    <a:pt x="1680" y="434"/>
                    <a:pt x="1680" y="359"/>
                  </a:cubicBezTo>
                  <a:cubicBezTo>
                    <a:pt x="1680" y="246"/>
                    <a:pt x="1605" y="151"/>
                    <a:pt x="1510" y="113"/>
                  </a:cubicBezTo>
                  <a:cubicBezTo>
                    <a:pt x="1397" y="38"/>
                    <a:pt x="1265" y="0"/>
                    <a:pt x="1133" y="0"/>
                  </a:cubicBezTo>
                  <a:cubicBezTo>
                    <a:pt x="1020" y="0"/>
                    <a:pt x="906" y="38"/>
                    <a:pt x="812" y="113"/>
                  </a:cubicBezTo>
                  <a:cubicBezTo>
                    <a:pt x="736" y="189"/>
                    <a:pt x="661" y="283"/>
                    <a:pt x="604" y="397"/>
                  </a:cubicBezTo>
                  <a:cubicBezTo>
                    <a:pt x="604" y="283"/>
                    <a:pt x="567" y="189"/>
                    <a:pt x="529" y="113"/>
                  </a:cubicBezTo>
                  <a:cubicBezTo>
                    <a:pt x="472"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246;p43">
              <a:extLst>
                <a:ext uri="{FF2B5EF4-FFF2-40B4-BE49-F238E27FC236}">
                  <a16:creationId xmlns:a16="http://schemas.microsoft.com/office/drawing/2014/main" id="{D1AC9EFA-F6B2-8FDB-EFCC-B23C28A4D27A}"/>
                </a:ext>
              </a:extLst>
            </p:cNvPr>
            <p:cNvSpPr/>
            <p:nvPr/>
          </p:nvSpPr>
          <p:spPr>
            <a:xfrm>
              <a:off x="7039125" y="4880716"/>
              <a:ext cx="59025" cy="62475"/>
            </a:xfrm>
            <a:custGeom>
              <a:avLst/>
              <a:gdLst/>
              <a:ahLst/>
              <a:cxnLst/>
              <a:rect l="l" t="t" r="r" b="b"/>
              <a:pathLst>
                <a:path w="2361" h="2499" extrusionOk="0">
                  <a:moveTo>
                    <a:pt x="1190" y="421"/>
                  </a:moveTo>
                  <a:cubicBezTo>
                    <a:pt x="1341" y="421"/>
                    <a:pt x="1492" y="477"/>
                    <a:pt x="1587" y="572"/>
                  </a:cubicBezTo>
                  <a:cubicBezTo>
                    <a:pt x="1700" y="704"/>
                    <a:pt x="1756" y="874"/>
                    <a:pt x="1756" y="1043"/>
                  </a:cubicBezTo>
                  <a:lnTo>
                    <a:pt x="643" y="1043"/>
                  </a:lnTo>
                  <a:cubicBezTo>
                    <a:pt x="643" y="874"/>
                    <a:pt x="718" y="723"/>
                    <a:pt x="831" y="572"/>
                  </a:cubicBezTo>
                  <a:cubicBezTo>
                    <a:pt x="926" y="477"/>
                    <a:pt x="1058" y="421"/>
                    <a:pt x="1190" y="421"/>
                  </a:cubicBezTo>
                  <a:close/>
                  <a:moveTo>
                    <a:pt x="1129" y="0"/>
                  </a:moveTo>
                  <a:cubicBezTo>
                    <a:pt x="980" y="0"/>
                    <a:pt x="842" y="34"/>
                    <a:pt x="718" y="81"/>
                  </a:cubicBezTo>
                  <a:cubicBezTo>
                    <a:pt x="567" y="137"/>
                    <a:pt x="435" y="232"/>
                    <a:pt x="341" y="345"/>
                  </a:cubicBezTo>
                  <a:cubicBezTo>
                    <a:pt x="227" y="458"/>
                    <a:pt x="152" y="590"/>
                    <a:pt x="95" y="741"/>
                  </a:cubicBezTo>
                  <a:cubicBezTo>
                    <a:pt x="39" y="892"/>
                    <a:pt x="20" y="1062"/>
                    <a:pt x="20" y="1251"/>
                  </a:cubicBezTo>
                  <a:cubicBezTo>
                    <a:pt x="1" y="1572"/>
                    <a:pt x="114" y="1912"/>
                    <a:pt x="341" y="2157"/>
                  </a:cubicBezTo>
                  <a:cubicBezTo>
                    <a:pt x="571" y="2369"/>
                    <a:pt x="883" y="2499"/>
                    <a:pt x="1201" y="2499"/>
                  </a:cubicBezTo>
                  <a:cubicBezTo>
                    <a:pt x="1223" y="2499"/>
                    <a:pt x="1244" y="2498"/>
                    <a:pt x="1266" y="2497"/>
                  </a:cubicBezTo>
                  <a:cubicBezTo>
                    <a:pt x="1417" y="2497"/>
                    <a:pt x="1568" y="2478"/>
                    <a:pt x="1719" y="2421"/>
                  </a:cubicBezTo>
                  <a:cubicBezTo>
                    <a:pt x="1832" y="2384"/>
                    <a:pt x="1945" y="2327"/>
                    <a:pt x="2058" y="2252"/>
                  </a:cubicBezTo>
                  <a:cubicBezTo>
                    <a:pt x="2134" y="2195"/>
                    <a:pt x="2191" y="2119"/>
                    <a:pt x="2247" y="2044"/>
                  </a:cubicBezTo>
                  <a:cubicBezTo>
                    <a:pt x="2285" y="1987"/>
                    <a:pt x="2304" y="1912"/>
                    <a:pt x="2304" y="1855"/>
                  </a:cubicBezTo>
                  <a:cubicBezTo>
                    <a:pt x="2323" y="1799"/>
                    <a:pt x="2285" y="1742"/>
                    <a:pt x="2247" y="1704"/>
                  </a:cubicBezTo>
                  <a:cubicBezTo>
                    <a:pt x="2209" y="1666"/>
                    <a:pt x="2153" y="1648"/>
                    <a:pt x="2096" y="1648"/>
                  </a:cubicBezTo>
                  <a:cubicBezTo>
                    <a:pt x="2058" y="1648"/>
                    <a:pt x="2002" y="1666"/>
                    <a:pt x="1964" y="1685"/>
                  </a:cubicBezTo>
                  <a:lnTo>
                    <a:pt x="1775" y="1855"/>
                  </a:lnTo>
                  <a:cubicBezTo>
                    <a:pt x="1738" y="1893"/>
                    <a:pt x="1681" y="1950"/>
                    <a:pt x="1624" y="1968"/>
                  </a:cubicBezTo>
                  <a:cubicBezTo>
                    <a:pt x="1568" y="2006"/>
                    <a:pt x="1511" y="2044"/>
                    <a:pt x="1454" y="2063"/>
                  </a:cubicBezTo>
                  <a:cubicBezTo>
                    <a:pt x="1379" y="2082"/>
                    <a:pt x="1322" y="2082"/>
                    <a:pt x="1247" y="2082"/>
                  </a:cubicBezTo>
                  <a:cubicBezTo>
                    <a:pt x="1133" y="2082"/>
                    <a:pt x="1039" y="2063"/>
                    <a:pt x="945" y="2006"/>
                  </a:cubicBezTo>
                  <a:cubicBezTo>
                    <a:pt x="850" y="1950"/>
                    <a:pt x="775" y="1855"/>
                    <a:pt x="737" y="1761"/>
                  </a:cubicBezTo>
                  <a:cubicBezTo>
                    <a:pt x="680" y="1648"/>
                    <a:pt x="643" y="1534"/>
                    <a:pt x="643" y="1402"/>
                  </a:cubicBezTo>
                  <a:lnTo>
                    <a:pt x="1851" y="1402"/>
                  </a:lnTo>
                  <a:cubicBezTo>
                    <a:pt x="1964" y="1402"/>
                    <a:pt x="2096" y="1383"/>
                    <a:pt x="2209" y="1327"/>
                  </a:cubicBezTo>
                  <a:cubicBezTo>
                    <a:pt x="2304" y="1270"/>
                    <a:pt x="2360" y="1138"/>
                    <a:pt x="2342" y="1025"/>
                  </a:cubicBezTo>
                  <a:cubicBezTo>
                    <a:pt x="2342" y="855"/>
                    <a:pt x="2304" y="685"/>
                    <a:pt x="2228" y="534"/>
                  </a:cubicBezTo>
                  <a:cubicBezTo>
                    <a:pt x="2134" y="383"/>
                    <a:pt x="2002" y="251"/>
                    <a:pt x="1832" y="156"/>
                  </a:cubicBezTo>
                  <a:cubicBezTo>
                    <a:pt x="1667" y="57"/>
                    <a:pt x="1488" y="2"/>
                    <a:pt x="1307" y="2"/>
                  </a:cubicBezTo>
                  <a:cubicBezTo>
                    <a:pt x="1281" y="2"/>
                    <a:pt x="1254" y="3"/>
                    <a:pt x="1228" y="5"/>
                  </a:cubicBezTo>
                  <a:cubicBezTo>
                    <a:pt x="1194" y="2"/>
                    <a:pt x="1162" y="0"/>
                    <a:pt x="112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247;p43">
              <a:extLst>
                <a:ext uri="{FF2B5EF4-FFF2-40B4-BE49-F238E27FC236}">
                  <a16:creationId xmlns:a16="http://schemas.microsoft.com/office/drawing/2014/main" id="{FD3D3E09-D0DA-5274-1090-8CB903E4BCEB}"/>
                </a:ext>
              </a:extLst>
            </p:cNvPr>
            <p:cNvSpPr/>
            <p:nvPr/>
          </p:nvSpPr>
          <p:spPr>
            <a:xfrm>
              <a:off x="7102850" y="4880716"/>
              <a:ext cx="59000" cy="62475"/>
            </a:xfrm>
            <a:custGeom>
              <a:avLst/>
              <a:gdLst/>
              <a:ahLst/>
              <a:cxnLst/>
              <a:rect l="l" t="t" r="r" b="b"/>
              <a:pathLst>
                <a:path w="2360" h="2499" extrusionOk="0">
                  <a:moveTo>
                    <a:pt x="1189" y="421"/>
                  </a:moveTo>
                  <a:cubicBezTo>
                    <a:pt x="1340" y="421"/>
                    <a:pt x="1473" y="477"/>
                    <a:pt x="1586" y="572"/>
                  </a:cubicBezTo>
                  <a:cubicBezTo>
                    <a:pt x="1680" y="704"/>
                    <a:pt x="1756" y="874"/>
                    <a:pt x="1756" y="1043"/>
                  </a:cubicBezTo>
                  <a:lnTo>
                    <a:pt x="642" y="1043"/>
                  </a:lnTo>
                  <a:cubicBezTo>
                    <a:pt x="642" y="874"/>
                    <a:pt x="699" y="723"/>
                    <a:pt x="812" y="572"/>
                  </a:cubicBezTo>
                  <a:cubicBezTo>
                    <a:pt x="906" y="477"/>
                    <a:pt x="1057" y="421"/>
                    <a:pt x="1189" y="421"/>
                  </a:cubicBezTo>
                  <a:close/>
                  <a:moveTo>
                    <a:pt x="1118" y="0"/>
                  </a:moveTo>
                  <a:cubicBezTo>
                    <a:pt x="979" y="0"/>
                    <a:pt x="842" y="34"/>
                    <a:pt x="718" y="81"/>
                  </a:cubicBezTo>
                  <a:cubicBezTo>
                    <a:pt x="567" y="137"/>
                    <a:pt x="434" y="232"/>
                    <a:pt x="340" y="345"/>
                  </a:cubicBezTo>
                  <a:cubicBezTo>
                    <a:pt x="227" y="458"/>
                    <a:pt x="151" y="590"/>
                    <a:pt x="95" y="741"/>
                  </a:cubicBezTo>
                  <a:cubicBezTo>
                    <a:pt x="38" y="892"/>
                    <a:pt x="19" y="1062"/>
                    <a:pt x="19" y="1251"/>
                  </a:cubicBezTo>
                  <a:cubicBezTo>
                    <a:pt x="0" y="1572"/>
                    <a:pt x="114" y="1912"/>
                    <a:pt x="340" y="2157"/>
                  </a:cubicBezTo>
                  <a:cubicBezTo>
                    <a:pt x="570" y="2369"/>
                    <a:pt x="883" y="2499"/>
                    <a:pt x="1201" y="2499"/>
                  </a:cubicBezTo>
                  <a:cubicBezTo>
                    <a:pt x="1222" y="2499"/>
                    <a:pt x="1243" y="2498"/>
                    <a:pt x="1265" y="2497"/>
                  </a:cubicBezTo>
                  <a:cubicBezTo>
                    <a:pt x="1416" y="2497"/>
                    <a:pt x="1567" y="2478"/>
                    <a:pt x="1718" y="2421"/>
                  </a:cubicBezTo>
                  <a:cubicBezTo>
                    <a:pt x="1831" y="2384"/>
                    <a:pt x="1945" y="2327"/>
                    <a:pt x="2039" y="2252"/>
                  </a:cubicBezTo>
                  <a:cubicBezTo>
                    <a:pt x="2114" y="2195"/>
                    <a:pt x="2190" y="2119"/>
                    <a:pt x="2247" y="2044"/>
                  </a:cubicBezTo>
                  <a:cubicBezTo>
                    <a:pt x="2284" y="1987"/>
                    <a:pt x="2303" y="1912"/>
                    <a:pt x="2303" y="1855"/>
                  </a:cubicBezTo>
                  <a:cubicBezTo>
                    <a:pt x="2303" y="1799"/>
                    <a:pt x="2284" y="1742"/>
                    <a:pt x="2247" y="1704"/>
                  </a:cubicBezTo>
                  <a:cubicBezTo>
                    <a:pt x="2209" y="1666"/>
                    <a:pt x="2152" y="1648"/>
                    <a:pt x="2096" y="1648"/>
                  </a:cubicBezTo>
                  <a:cubicBezTo>
                    <a:pt x="2039" y="1648"/>
                    <a:pt x="2001" y="1666"/>
                    <a:pt x="1963" y="1685"/>
                  </a:cubicBezTo>
                  <a:lnTo>
                    <a:pt x="1775" y="1855"/>
                  </a:lnTo>
                  <a:cubicBezTo>
                    <a:pt x="1718" y="1893"/>
                    <a:pt x="1680" y="1950"/>
                    <a:pt x="1624" y="1968"/>
                  </a:cubicBezTo>
                  <a:cubicBezTo>
                    <a:pt x="1567" y="2006"/>
                    <a:pt x="1510" y="2044"/>
                    <a:pt x="1435" y="2063"/>
                  </a:cubicBezTo>
                  <a:cubicBezTo>
                    <a:pt x="1378" y="2082"/>
                    <a:pt x="1303" y="2082"/>
                    <a:pt x="1246" y="2082"/>
                  </a:cubicBezTo>
                  <a:cubicBezTo>
                    <a:pt x="1133" y="2082"/>
                    <a:pt x="1038" y="2063"/>
                    <a:pt x="944" y="2006"/>
                  </a:cubicBezTo>
                  <a:cubicBezTo>
                    <a:pt x="850" y="1950"/>
                    <a:pt x="774" y="1855"/>
                    <a:pt x="718" y="1761"/>
                  </a:cubicBezTo>
                  <a:cubicBezTo>
                    <a:pt x="661" y="1648"/>
                    <a:pt x="642" y="1534"/>
                    <a:pt x="642" y="1402"/>
                  </a:cubicBezTo>
                  <a:lnTo>
                    <a:pt x="1831" y="1402"/>
                  </a:lnTo>
                  <a:cubicBezTo>
                    <a:pt x="1963" y="1402"/>
                    <a:pt x="2096" y="1383"/>
                    <a:pt x="2209" y="1327"/>
                  </a:cubicBezTo>
                  <a:cubicBezTo>
                    <a:pt x="2303" y="1270"/>
                    <a:pt x="2360" y="1138"/>
                    <a:pt x="2341" y="1025"/>
                  </a:cubicBezTo>
                  <a:cubicBezTo>
                    <a:pt x="2341" y="855"/>
                    <a:pt x="2284" y="685"/>
                    <a:pt x="2209" y="534"/>
                  </a:cubicBezTo>
                  <a:cubicBezTo>
                    <a:pt x="2114" y="383"/>
                    <a:pt x="1982" y="251"/>
                    <a:pt x="1831" y="156"/>
                  </a:cubicBezTo>
                  <a:cubicBezTo>
                    <a:pt x="1666" y="57"/>
                    <a:pt x="1487" y="2"/>
                    <a:pt x="1294" y="2"/>
                  </a:cubicBezTo>
                  <a:cubicBezTo>
                    <a:pt x="1266" y="2"/>
                    <a:pt x="1237" y="3"/>
                    <a:pt x="1208" y="5"/>
                  </a:cubicBezTo>
                  <a:cubicBezTo>
                    <a:pt x="1178" y="2"/>
                    <a:pt x="1148" y="0"/>
                    <a:pt x="1118"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248;p43">
              <a:extLst>
                <a:ext uri="{FF2B5EF4-FFF2-40B4-BE49-F238E27FC236}">
                  <a16:creationId xmlns:a16="http://schemas.microsoft.com/office/drawing/2014/main" id="{44E523C6-2891-4150-F6A5-F94D508BC1A6}"/>
                </a:ext>
              </a:extLst>
            </p:cNvPr>
            <p:cNvSpPr/>
            <p:nvPr/>
          </p:nvSpPr>
          <p:spPr>
            <a:xfrm>
              <a:off x="7167500" y="4880841"/>
              <a:ext cx="60425" cy="84600"/>
            </a:xfrm>
            <a:custGeom>
              <a:avLst/>
              <a:gdLst/>
              <a:ahLst/>
              <a:cxnLst/>
              <a:rect l="l" t="t" r="r" b="b"/>
              <a:pathLst>
                <a:path w="2417" h="3384" extrusionOk="0">
                  <a:moveTo>
                    <a:pt x="1208" y="453"/>
                  </a:moveTo>
                  <a:cubicBezTo>
                    <a:pt x="1322" y="453"/>
                    <a:pt x="1416" y="491"/>
                    <a:pt x="1510" y="548"/>
                  </a:cubicBezTo>
                  <a:cubicBezTo>
                    <a:pt x="1605" y="623"/>
                    <a:pt x="1680" y="718"/>
                    <a:pt x="1718" y="812"/>
                  </a:cubicBezTo>
                  <a:cubicBezTo>
                    <a:pt x="1756" y="944"/>
                    <a:pt x="1794" y="1095"/>
                    <a:pt x="1794" y="1227"/>
                  </a:cubicBezTo>
                  <a:cubicBezTo>
                    <a:pt x="1794" y="1378"/>
                    <a:pt x="1756" y="1529"/>
                    <a:pt x="1699" y="1661"/>
                  </a:cubicBezTo>
                  <a:cubicBezTo>
                    <a:pt x="1661" y="1775"/>
                    <a:pt x="1586" y="1850"/>
                    <a:pt x="1492" y="1926"/>
                  </a:cubicBezTo>
                  <a:cubicBezTo>
                    <a:pt x="1416" y="1982"/>
                    <a:pt x="1322" y="2020"/>
                    <a:pt x="1208" y="2020"/>
                  </a:cubicBezTo>
                  <a:cubicBezTo>
                    <a:pt x="1057" y="2020"/>
                    <a:pt x="888" y="1945"/>
                    <a:pt x="793" y="1812"/>
                  </a:cubicBezTo>
                  <a:cubicBezTo>
                    <a:pt x="661" y="1643"/>
                    <a:pt x="604" y="1454"/>
                    <a:pt x="623" y="1246"/>
                  </a:cubicBezTo>
                  <a:cubicBezTo>
                    <a:pt x="604" y="1038"/>
                    <a:pt x="661" y="831"/>
                    <a:pt x="793" y="661"/>
                  </a:cubicBezTo>
                  <a:cubicBezTo>
                    <a:pt x="888" y="529"/>
                    <a:pt x="1057" y="453"/>
                    <a:pt x="1208" y="453"/>
                  </a:cubicBezTo>
                  <a:close/>
                  <a:moveTo>
                    <a:pt x="283" y="0"/>
                  </a:moveTo>
                  <a:cubicBezTo>
                    <a:pt x="208" y="0"/>
                    <a:pt x="132" y="19"/>
                    <a:pt x="76" y="95"/>
                  </a:cubicBezTo>
                  <a:cubicBezTo>
                    <a:pt x="38" y="151"/>
                    <a:pt x="0" y="246"/>
                    <a:pt x="0" y="340"/>
                  </a:cubicBezTo>
                  <a:lnTo>
                    <a:pt x="0" y="2983"/>
                  </a:lnTo>
                  <a:cubicBezTo>
                    <a:pt x="0" y="3077"/>
                    <a:pt x="19" y="3190"/>
                    <a:pt x="57" y="3285"/>
                  </a:cubicBezTo>
                  <a:cubicBezTo>
                    <a:pt x="104" y="3347"/>
                    <a:pt x="177" y="3384"/>
                    <a:pt x="254" y="3384"/>
                  </a:cubicBezTo>
                  <a:cubicBezTo>
                    <a:pt x="270" y="3384"/>
                    <a:pt x="286" y="3382"/>
                    <a:pt x="302" y="3379"/>
                  </a:cubicBezTo>
                  <a:cubicBezTo>
                    <a:pt x="491" y="3379"/>
                    <a:pt x="586" y="3247"/>
                    <a:pt x="586" y="2983"/>
                  </a:cubicBezTo>
                  <a:lnTo>
                    <a:pt x="586" y="2058"/>
                  </a:lnTo>
                  <a:cubicBezTo>
                    <a:pt x="680" y="2190"/>
                    <a:pt x="793" y="2284"/>
                    <a:pt x="925" y="2379"/>
                  </a:cubicBezTo>
                  <a:cubicBezTo>
                    <a:pt x="1050" y="2441"/>
                    <a:pt x="1176" y="2478"/>
                    <a:pt x="1301" y="2478"/>
                  </a:cubicBezTo>
                  <a:cubicBezTo>
                    <a:pt x="1327" y="2478"/>
                    <a:pt x="1352" y="2476"/>
                    <a:pt x="1378" y="2473"/>
                  </a:cubicBezTo>
                  <a:cubicBezTo>
                    <a:pt x="1510" y="2473"/>
                    <a:pt x="1661" y="2454"/>
                    <a:pt x="1775" y="2398"/>
                  </a:cubicBezTo>
                  <a:cubicBezTo>
                    <a:pt x="1907" y="2341"/>
                    <a:pt x="2020" y="2265"/>
                    <a:pt x="2115" y="2152"/>
                  </a:cubicBezTo>
                  <a:cubicBezTo>
                    <a:pt x="2209" y="2039"/>
                    <a:pt x="2284" y="1907"/>
                    <a:pt x="2322" y="1756"/>
                  </a:cubicBezTo>
                  <a:cubicBezTo>
                    <a:pt x="2379" y="1586"/>
                    <a:pt x="2417" y="1416"/>
                    <a:pt x="2417" y="1246"/>
                  </a:cubicBezTo>
                  <a:cubicBezTo>
                    <a:pt x="2417" y="1020"/>
                    <a:pt x="2360" y="793"/>
                    <a:pt x="2266" y="585"/>
                  </a:cubicBezTo>
                  <a:cubicBezTo>
                    <a:pt x="2190" y="397"/>
                    <a:pt x="2058" y="265"/>
                    <a:pt x="1888" y="151"/>
                  </a:cubicBezTo>
                  <a:cubicBezTo>
                    <a:pt x="1737" y="57"/>
                    <a:pt x="1567" y="0"/>
                    <a:pt x="1378" y="0"/>
                  </a:cubicBezTo>
                  <a:cubicBezTo>
                    <a:pt x="1227" y="0"/>
                    <a:pt x="1076" y="38"/>
                    <a:pt x="963" y="113"/>
                  </a:cubicBezTo>
                  <a:cubicBezTo>
                    <a:pt x="812" y="189"/>
                    <a:pt x="699" y="302"/>
                    <a:pt x="604" y="416"/>
                  </a:cubicBezTo>
                  <a:lnTo>
                    <a:pt x="604" y="340"/>
                  </a:lnTo>
                  <a:lnTo>
                    <a:pt x="586" y="340"/>
                  </a:lnTo>
                  <a:cubicBezTo>
                    <a:pt x="586" y="246"/>
                    <a:pt x="567" y="151"/>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249;p43">
              <a:extLst>
                <a:ext uri="{FF2B5EF4-FFF2-40B4-BE49-F238E27FC236}">
                  <a16:creationId xmlns:a16="http://schemas.microsoft.com/office/drawing/2014/main" id="{85BF1EF3-5819-011D-9D0E-D73CE4D076D7}"/>
                </a:ext>
              </a:extLst>
            </p:cNvPr>
            <p:cNvSpPr/>
            <p:nvPr/>
          </p:nvSpPr>
          <p:spPr>
            <a:xfrm>
              <a:off x="7234500" y="4858666"/>
              <a:ext cx="16075" cy="84475"/>
            </a:xfrm>
            <a:custGeom>
              <a:avLst/>
              <a:gdLst/>
              <a:ahLst/>
              <a:cxnLst/>
              <a:rect l="l" t="t" r="r" b="b"/>
              <a:pathLst>
                <a:path w="643" h="3379" extrusionOk="0">
                  <a:moveTo>
                    <a:pt x="341" y="0"/>
                  </a:moveTo>
                  <a:cubicBezTo>
                    <a:pt x="265" y="0"/>
                    <a:pt x="190" y="38"/>
                    <a:pt x="133" y="94"/>
                  </a:cubicBezTo>
                  <a:cubicBezTo>
                    <a:pt x="1" y="208"/>
                    <a:pt x="1" y="396"/>
                    <a:pt x="133" y="529"/>
                  </a:cubicBezTo>
                  <a:cubicBezTo>
                    <a:pt x="190" y="566"/>
                    <a:pt x="265" y="604"/>
                    <a:pt x="341" y="604"/>
                  </a:cubicBezTo>
                  <a:cubicBezTo>
                    <a:pt x="416" y="604"/>
                    <a:pt x="492" y="566"/>
                    <a:pt x="548" y="529"/>
                  </a:cubicBezTo>
                  <a:cubicBezTo>
                    <a:pt x="624" y="472"/>
                    <a:pt x="643" y="378"/>
                    <a:pt x="643" y="302"/>
                  </a:cubicBezTo>
                  <a:cubicBezTo>
                    <a:pt x="643" y="208"/>
                    <a:pt x="624" y="132"/>
                    <a:pt x="548" y="76"/>
                  </a:cubicBezTo>
                  <a:cubicBezTo>
                    <a:pt x="492" y="19"/>
                    <a:pt x="416" y="0"/>
                    <a:pt x="341" y="0"/>
                  </a:cubicBezTo>
                  <a:close/>
                  <a:moveTo>
                    <a:pt x="341" y="887"/>
                  </a:moveTo>
                  <a:cubicBezTo>
                    <a:pt x="246" y="887"/>
                    <a:pt x="171" y="906"/>
                    <a:pt x="114" y="982"/>
                  </a:cubicBezTo>
                  <a:cubicBezTo>
                    <a:pt x="57" y="1057"/>
                    <a:pt x="20" y="1152"/>
                    <a:pt x="20" y="1246"/>
                  </a:cubicBezTo>
                  <a:lnTo>
                    <a:pt x="20" y="3001"/>
                  </a:lnTo>
                  <a:cubicBezTo>
                    <a:pt x="20" y="3096"/>
                    <a:pt x="57" y="3190"/>
                    <a:pt x="114" y="3285"/>
                  </a:cubicBezTo>
                  <a:cubicBezTo>
                    <a:pt x="171" y="3341"/>
                    <a:pt x="246" y="3379"/>
                    <a:pt x="341" y="3379"/>
                  </a:cubicBezTo>
                  <a:cubicBezTo>
                    <a:pt x="416" y="3379"/>
                    <a:pt x="492" y="3341"/>
                    <a:pt x="548" y="3285"/>
                  </a:cubicBezTo>
                  <a:cubicBezTo>
                    <a:pt x="624" y="3209"/>
                    <a:pt x="643" y="3096"/>
                    <a:pt x="643" y="3001"/>
                  </a:cubicBezTo>
                  <a:lnTo>
                    <a:pt x="643" y="1227"/>
                  </a:lnTo>
                  <a:cubicBezTo>
                    <a:pt x="643" y="1133"/>
                    <a:pt x="624" y="1038"/>
                    <a:pt x="548" y="982"/>
                  </a:cubicBezTo>
                  <a:cubicBezTo>
                    <a:pt x="492" y="925"/>
                    <a:pt x="416" y="887"/>
                    <a:pt x="341"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250;p43">
              <a:extLst>
                <a:ext uri="{FF2B5EF4-FFF2-40B4-BE49-F238E27FC236}">
                  <a16:creationId xmlns:a16="http://schemas.microsoft.com/office/drawing/2014/main" id="{AFCDDE2A-FF6B-CDC3-C1AD-5FFC767A8FD6}"/>
                </a:ext>
              </a:extLst>
            </p:cNvPr>
            <p:cNvSpPr/>
            <p:nvPr/>
          </p:nvSpPr>
          <p:spPr>
            <a:xfrm>
              <a:off x="7262825" y="4858066"/>
              <a:ext cx="52875" cy="85075"/>
            </a:xfrm>
            <a:custGeom>
              <a:avLst/>
              <a:gdLst/>
              <a:ahLst/>
              <a:cxnLst/>
              <a:rect l="l" t="t" r="r" b="b"/>
              <a:pathLst>
                <a:path w="2115" h="3403" extrusionOk="0">
                  <a:moveTo>
                    <a:pt x="273" y="0"/>
                  </a:moveTo>
                  <a:cubicBezTo>
                    <a:pt x="196" y="0"/>
                    <a:pt x="123" y="37"/>
                    <a:pt x="76" y="100"/>
                  </a:cubicBezTo>
                  <a:cubicBezTo>
                    <a:pt x="19" y="194"/>
                    <a:pt x="0" y="307"/>
                    <a:pt x="0" y="420"/>
                  </a:cubicBezTo>
                  <a:lnTo>
                    <a:pt x="0" y="3025"/>
                  </a:lnTo>
                  <a:cubicBezTo>
                    <a:pt x="0" y="3120"/>
                    <a:pt x="19" y="3233"/>
                    <a:pt x="95" y="3309"/>
                  </a:cubicBezTo>
                  <a:cubicBezTo>
                    <a:pt x="133" y="3365"/>
                    <a:pt x="227" y="3403"/>
                    <a:pt x="302" y="3403"/>
                  </a:cubicBezTo>
                  <a:cubicBezTo>
                    <a:pt x="397" y="3403"/>
                    <a:pt x="472" y="3365"/>
                    <a:pt x="529" y="3309"/>
                  </a:cubicBezTo>
                  <a:cubicBezTo>
                    <a:pt x="586" y="3233"/>
                    <a:pt x="623" y="3139"/>
                    <a:pt x="623" y="3025"/>
                  </a:cubicBezTo>
                  <a:lnTo>
                    <a:pt x="623" y="2554"/>
                  </a:lnTo>
                  <a:lnTo>
                    <a:pt x="944" y="2233"/>
                  </a:lnTo>
                  <a:lnTo>
                    <a:pt x="1492" y="3120"/>
                  </a:lnTo>
                  <a:cubicBezTo>
                    <a:pt x="1529" y="3195"/>
                    <a:pt x="1586" y="3271"/>
                    <a:pt x="1643" y="3346"/>
                  </a:cubicBezTo>
                  <a:cubicBezTo>
                    <a:pt x="1699" y="3384"/>
                    <a:pt x="1756" y="3403"/>
                    <a:pt x="1813" y="3403"/>
                  </a:cubicBezTo>
                  <a:cubicBezTo>
                    <a:pt x="1907" y="3403"/>
                    <a:pt x="1982" y="3365"/>
                    <a:pt x="2039" y="3327"/>
                  </a:cubicBezTo>
                  <a:cubicBezTo>
                    <a:pt x="2096" y="3252"/>
                    <a:pt x="2115" y="3176"/>
                    <a:pt x="2115" y="3082"/>
                  </a:cubicBezTo>
                  <a:cubicBezTo>
                    <a:pt x="2115" y="3044"/>
                    <a:pt x="2096" y="3007"/>
                    <a:pt x="2077" y="2969"/>
                  </a:cubicBezTo>
                  <a:cubicBezTo>
                    <a:pt x="2058" y="2931"/>
                    <a:pt x="2020" y="2874"/>
                    <a:pt x="1982" y="2799"/>
                  </a:cubicBezTo>
                  <a:lnTo>
                    <a:pt x="1360" y="1817"/>
                  </a:lnTo>
                  <a:lnTo>
                    <a:pt x="1680" y="1515"/>
                  </a:lnTo>
                  <a:cubicBezTo>
                    <a:pt x="1850" y="1383"/>
                    <a:pt x="1926" y="1251"/>
                    <a:pt x="1926" y="1157"/>
                  </a:cubicBezTo>
                  <a:cubicBezTo>
                    <a:pt x="1926" y="1100"/>
                    <a:pt x="1907" y="1024"/>
                    <a:pt x="1850" y="987"/>
                  </a:cubicBezTo>
                  <a:cubicBezTo>
                    <a:pt x="1794" y="930"/>
                    <a:pt x="1737" y="911"/>
                    <a:pt x="1662" y="911"/>
                  </a:cubicBezTo>
                  <a:cubicBezTo>
                    <a:pt x="1605" y="911"/>
                    <a:pt x="1548" y="930"/>
                    <a:pt x="1492" y="968"/>
                  </a:cubicBezTo>
                  <a:cubicBezTo>
                    <a:pt x="1416" y="1006"/>
                    <a:pt x="1360" y="1081"/>
                    <a:pt x="1303" y="1138"/>
                  </a:cubicBezTo>
                  <a:lnTo>
                    <a:pt x="623" y="1874"/>
                  </a:lnTo>
                  <a:lnTo>
                    <a:pt x="623" y="383"/>
                  </a:lnTo>
                  <a:cubicBezTo>
                    <a:pt x="642" y="288"/>
                    <a:pt x="604" y="175"/>
                    <a:pt x="548" y="100"/>
                  </a:cubicBezTo>
                  <a:cubicBezTo>
                    <a:pt x="491" y="24"/>
                    <a:pt x="397" y="5"/>
                    <a:pt x="321" y="5"/>
                  </a:cubicBezTo>
                  <a:cubicBezTo>
                    <a:pt x="305" y="2"/>
                    <a:pt x="289" y="0"/>
                    <a:pt x="27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251;p43">
              <a:extLst>
                <a:ext uri="{FF2B5EF4-FFF2-40B4-BE49-F238E27FC236}">
                  <a16:creationId xmlns:a16="http://schemas.microsoft.com/office/drawing/2014/main" id="{0A81EE84-F9F6-DED2-B86E-DCB86576D037}"/>
                </a:ext>
              </a:extLst>
            </p:cNvPr>
            <p:cNvSpPr/>
            <p:nvPr/>
          </p:nvSpPr>
          <p:spPr>
            <a:xfrm>
              <a:off x="7324650" y="4926141"/>
              <a:ext cx="17950" cy="17000"/>
            </a:xfrm>
            <a:custGeom>
              <a:avLst/>
              <a:gdLst/>
              <a:ahLst/>
              <a:cxnLst/>
              <a:rect l="l" t="t" r="r" b="b"/>
              <a:pathLst>
                <a:path w="718" h="680" extrusionOk="0">
                  <a:moveTo>
                    <a:pt x="340" y="0"/>
                  </a:moveTo>
                  <a:cubicBezTo>
                    <a:pt x="246" y="0"/>
                    <a:pt x="170" y="38"/>
                    <a:pt x="114" y="95"/>
                  </a:cubicBezTo>
                  <a:cubicBezTo>
                    <a:pt x="38" y="170"/>
                    <a:pt x="0" y="246"/>
                    <a:pt x="0" y="340"/>
                  </a:cubicBezTo>
                  <a:cubicBezTo>
                    <a:pt x="0" y="435"/>
                    <a:pt x="38" y="529"/>
                    <a:pt x="114" y="586"/>
                  </a:cubicBezTo>
                  <a:cubicBezTo>
                    <a:pt x="170" y="642"/>
                    <a:pt x="265" y="680"/>
                    <a:pt x="340" y="680"/>
                  </a:cubicBezTo>
                  <a:cubicBezTo>
                    <a:pt x="434" y="680"/>
                    <a:pt x="510" y="642"/>
                    <a:pt x="585" y="586"/>
                  </a:cubicBezTo>
                  <a:cubicBezTo>
                    <a:pt x="718" y="453"/>
                    <a:pt x="718" y="227"/>
                    <a:pt x="585" y="95"/>
                  </a:cubicBezTo>
                  <a:cubicBezTo>
                    <a:pt x="510" y="38"/>
                    <a:pt x="434" y="0"/>
                    <a:pt x="34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252;p43">
              <a:extLst>
                <a:ext uri="{FF2B5EF4-FFF2-40B4-BE49-F238E27FC236}">
                  <a16:creationId xmlns:a16="http://schemas.microsoft.com/office/drawing/2014/main" id="{4F516864-EFF6-564A-2395-356EFEAA4D20}"/>
                </a:ext>
              </a:extLst>
            </p:cNvPr>
            <p:cNvSpPr/>
            <p:nvPr/>
          </p:nvSpPr>
          <p:spPr>
            <a:xfrm>
              <a:off x="7351075" y="4880166"/>
              <a:ext cx="58550" cy="62175"/>
            </a:xfrm>
            <a:custGeom>
              <a:avLst/>
              <a:gdLst/>
              <a:ahLst/>
              <a:cxnLst/>
              <a:rect l="l" t="t" r="r" b="b"/>
              <a:pathLst>
                <a:path w="2342" h="2487" extrusionOk="0">
                  <a:moveTo>
                    <a:pt x="1256" y="0"/>
                  </a:moveTo>
                  <a:cubicBezTo>
                    <a:pt x="1025" y="0"/>
                    <a:pt x="795" y="55"/>
                    <a:pt x="586" y="159"/>
                  </a:cubicBezTo>
                  <a:cubicBezTo>
                    <a:pt x="397" y="273"/>
                    <a:pt x="265" y="424"/>
                    <a:pt x="170" y="612"/>
                  </a:cubicBezTo>
                  <a:cubicBezTo>
                    <a:pt x="57" y="820"/>
                    <a:pt x="19" y="1047"/>
                    <a:pt x="19" y="1273"/>
                  </a:cubicBezTo>
                  <a:cubicBezTo>
                    <a:pt x="0" y="1594"/>
                    <a:pt x="114" y="1915"/>
                    <a:pt x="340" y="2160"/>
                  </a:cubicBezTo>
                  <a:cubicBezTo>
                    <a:pt x="550" y="2371"/>
                    <a:pt x="842" y="2483"/>
                    <a:pt x="1154" y="2483"/>
                  </a:cubicBezTo>
                  <a:cubicBezTo>
                    <a:pt x="1179" y="2483"/>
                    <a:pt x="1203" y="2483"/>
                    <a:pt x="1227" y="2481"/>
                  </a:cubicBezTo>
                  <a:cubicBezTo>
                    <a:pt x="1255" y="2485"/>
                    <a:pt x="1283" y="2486"/>
                    <a:pt x="1312" y="2486"/>
                  </a:cubicBezTo>
                  <a:cubicBezTo>
                    <a:pt x="1440" y="2486"/>
                    <a:pt x="1576" y="2455"/>
                    <a:pt x="1699" y="2425"/>
                  </a:cubicBezTo>
                  <a:cubicBezTo>
                    <a:pt x="1831" y="2387"/>
                    <a:pt x="1945" y="2311"/>
                    <a:pt x="2058" y="2236"/>
                  </a:cubicBezTo>
                  <a:cubicBezTo>
                    <a:pt x="2133" y="2160"/>
                    <a:pt x="2209" y="2085"/>
                    <a:pt x="2266" y="1990"/>
                  </a:cubicBezTo>
                  <a:cubicBezTo>
                    <a:pt x="2303" y="1915"/>
                    <a:pt x="2322" y="1839"/>
                    <a:pt x="2322" y="1764"/>
                  </a:cubicBezTo>
                  <a:lnTo>
                    <a:pt x="2341" y="1745"/>
                  </a:lnTo>
                  <a:cubicBezTo>
                    <a:pt x="2341" y="1670"/>
                    <a:pt x="2303" y="1594"/>
                    <a:pt x="2266" y="1556"/>
                  </a:cubicBezTo>
                  <a:cubicBezTo>
                    <a:pt x="2228" y="1500"/>
                    <a:pt x="2152" y="1462"/>
                    <a:pt x="2077" y="1462"/>
                  </a:cubicBezTo>
                  <a:cubicBezTo>
                    <a:pt x="2020" y="1462"/>
                    <a:pt x="1964" y="1481"/>
                    <a:pt x="1926" y="1537"/>
                  </a:cubicBezTo>
                  <a:cubicBezTo>
                    <a:pt x="1869" y="1575"/>
                    <a:pt x="1831" y="1632"/>
                    <a:pt x="1794" y="1688"/>
                  </a:cubicBezTo>
                  <a:cubicBezTo>
                    <a:pt x="1737" y="1802"/>
                    <a:pt x="1661" y="1877"/>
                    <a:pt x="1567" y="1953"/>
                  </a:cubicBezTo>
                  <a:cubicBezTo>
                    <a:pt x="1473" y="2009"/>
                    <a:pt x="1359" y="2028"/>
                    <a:pt x="1246" y="2028"/>
                  </a:cubicBezTo>
                  <a:cubicBezTo>
                    <a:pt x="1152" y="2028"/>
                    <a:pt x="1076" y="2009"/>
                    <a:pt x="1001" y="1972"/>
                  </a:cubicBezTo>
                  <a:cubicBezTo>
                    <a:pt x="925" y="1953"/>
                    <a:pt x="850" y="1896"/>
                    <a:pt x="793" y="1821"/>
                  </a:cubicBezTo>
                  <a:cubicBezTo>
                    <a:pt x="737" y="1764"/>
                    <a:pt x="699" y="1670"/>
                    <a:pt x="680" y="1594"/>
                  </a:cubicBezTo>
                  <a:cubicBezTo>
                    <a:pt x="642" y="1481"/>
                    <a:pt x="642" y="1386"/>
                    <a:pt x="642" y="1273"/>
                  </a:cubicBezTo>
                  <a:cubicBezTo>
                    <a:pt x="623" y="1065"/>
                    <a:pt x="680" y="858"/>
                    <a:pt x="793" y="688"/>
                  </a:cubicBezTo>
                  <a:cubicBezTo>
                    <a:pt x="906" y="556"/>
                    <a:pt x="1057" y="480"/>
                    <a:pt x="1246" y="480"/>
                  </a:cubicBezTo>
                  <a:cubicBezTo>
                    <a:pt x="1341" y="480"/>
                    <a:pt x="1454" y="499"/>
                    <a:pt x="1548" y="556"/>
                  </a:cubicBezTo>
                  <a:cubicBezTo>
                    <a:pt x="1643" y="631"/>
                    <a:pt x="1718" y="726"/>
                    <a:pt x="1775" y="820"/>
                  </a:cubicBezTo>
                  <a:cubicBezTo>
                    <a:pt x="1813" y="877"/>
                    <a:pt x="1850" y="914"/>
                    <a:pt x="1888" y="952"/>
                  </a:cubicBezTo>
                  <a:cubicBezTo>
                    <a:pt x="1926" y="971"/>
                    <a:pt x="1982" y="990"/>
                    <a:pt x="2020" y="990"/>
                  </a:cubicBezTo>
                  <a:cubicBezTo>
                    <a:pt x="2096" y="990"/>
                    <a:pt x="2171" y="971"/>
                    <a:pt x="2228" y="914"/>
                  </a:cubicBezTo>
                  <a:cubicBezTo>
                    <a:pt x="2266" y="858"/>
                    <a:pt x="2303" y="801"/>
                    <a:pt x="2303" y="726"/>
                  </a:cubicBezTo>
                  <a:cubicBezTo>
                    <a:pt x="2303" y="650"/>
                    <a:pt x="2266" y="556"/>
                    <a:pt x="2228" y="480"/>
                  </a:cubicBezTo>
                  <a:cubicBezTo>
                    <a:pt x="2171" y="405"/>
                    <a:pt x="2096" y="310"/>
                    <a:pt x="2020" y="254"/>
                  </a:cubicBezTo>
                  <a:cubicBezTo>
                    <a:pt x="1926" y="178"/>
                    <a:pt x="1813" y="122"/>
                    <a:pt x="1680" y="65"/>
                  </a:cubicBezTo>
                  <a:cubicBezTo>
                    <a:pt x="1543" y="21"/>
                    <a:pt x="1399" y="0"/>
                    <a:pt x="125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253;p43">
              <a:extLst>
                <a:ext uri="{FF2B5EF4-FFF2-40B4-BE49-F238E27FC236}">
                  <a16:creationId xmlns:a16="http://schemas.microsoft.com/office/drawing/2014/main" id="{8AF6416D-036A-6C2D-307E-D59FBAA67928}"/>
                </a:ext>
              </a:extLst>
            </p:cNvPr>
            <p:cNvSpPr/>
            <p:nvPr/>
          </p:nvSpPr>
          <p:spPr>
            <a:xfrm>
              <a:off x="7413825" y="4880841"/>
              <a:ext cx="61375" cy="62300"/>
            </a:xfrm>
            <a:custGeom>
              <a:avLst/>
              <a:gdLst/>
              <a:ahLst/>
              <a:cxnLst/>
              <a:rect l="l" t="t" r="r" b="b"/>
              <a:pathLst>
                <a:path w="2455" h="2492" extrusionOk="0">
                  <a:moveTo>
                    <a:pt x="1247" y="453"/>
                  </a:moveTo>
                  <a:cubicBezTo>
                    <a:pt x="1417" y="453"/>
                    <a:pt x="1568" y="529"/>
                    <a:pt x="1681" y="661"/>
                  </a:cubicBezTo>
                  <a:cubicBezTo>
                    <a:pt x="1794" y="831"/>
                    <a:pt x="1851" y="1038"/>
                    <a:pt x="1851" y="1246"/>
                  </a:cubicBezTo>
                  <a:cubicBezTo>
                    <a:pt x="1851" y="1454"/>
                    <a:pt x="1794" y="1661"/>
                    <a:pt x="1681" y="1812"/>
                  </a:cubicBezTo>
                  <a:cubicBezTo>
                    <a:pt x="1568" y="1963"/>
                    <a:pt x="1417" y="2039"/>
                    <a:pt x="1247" y="2039"/>
                  </a:cubicBezTo>
                  <a:cubicBezTo>
                    <a:pt x="1115" y="2039"/>
                    <a:pt x="1020" y="2001"/>
                    <a:pt x="926" y="1945"/>
                  </a:cubicBezTo>
                  <a:cubicBezTo>
                    <a:pt x="832" y="1869"/>
                    <a:pt x="756" y="1775"/>
                    <a:pt x="718" y="1661"/>
                  </a:cubicBezTo>
                  <a:cubicBezTo>
                    <a:pt x="662" y="1529"/>
                    <a:pt x="624" y="1378"/>
                    <a:pt x="643" y="1246"/>
                  </a:cubicBezTo>
                  <a:cubicBezTo>
                    <a:pt x="624" y="1095"/>
                    <a:pt x="662" y="963"/>
                    <a:pt x="718" y="812"/>
                  </a:cubicBezTo>
                  <a:cubicBezTo>
                    <a:pt x="756" y="718"/>
                    <a:pt x="832" y="604"/>
                    <a:pt x="926" y="548"/>
                  </a:cubicBezTo>
                  <a:cubicBezTo>
                    <a:pt x="1020" y="491"/>
                    <a:pt x="1134" y="453"/>
                    <a:pt x="1247" y="453"/>
                  </a:cubicBezTo>
                  <a:close/>
                  <a:moveTo>
                    <a:pt x="1247" y="0"/>
                  </a:moveTo>
                  <a:cubicBezTo>
                    <a:pt x="1058" y="0"/>
                    <a:pt x="888" y="38"/>
                    <a:pt x="737" y="95"/>
                  </a:cubicBezTo>
                  <a:cubicBezTo>
                    <a:pt x="586" y="151"/>
                    <a:pt x="454" y="227"/>
                    <a:pt x="360" y="340"/>
                  </a:cubicBezTo>
                  <a:cubicBezTo>
                    <a:pt x="246" y="453"/>
                    <a:pt x="171" y="585"/>
                    <a:pt x="114" y="736"/>
                  </a:cubicBezTo>
                  <a:cubicBezTo>
                    <a:pt x="1" y="1057"/>
                    <a:pt x="1" y="1416"/>
                    <a:pt x="114" y="1756"/>
                  </a:cubicBezTo>
                  <a:cubicBezTo>
                    <a:pt x="171" y="1888"/>
                    <a:pt x="246" y="2039"/>
                    <a:pt x="360" y="2152"/>
                  </a:cubicBezTo>
                  <a:cubicBezTo>
                    <a:pt x="473" y="2265"/>
                    <a:pt x="605" y="2341"/>
                    <a:pt x="756" y="2398"/>
                  </a:cubicBezTo>
                  <a:cubicBezTo>
                    <a:pt x="907" y="2454"/>
                    <a:pt x="1077" y="2492"/>
                    <a:pt x="1247" y="2492"/>
                  </a:cubicBezTo>
                  <a:cubicBezTo>
                    <a:pt x="1417" y="2492"/>
                    <a:pt x="1587" y="2454"/>
                    <a:pt x="1756" y="2398"/>
                  </a:cubicBezTo>
                  <a:cubicBezTo>
                    <a:pt x="1907" y="2341"/>
                    <a:pt x="2021" y="2265"/>
                    <a:pt x="2134" y="2152"/>
                  </a:cubicBezTo>
                  <a:cubicBezTo>
                    <a:pt x="2247" y="2039"/>
                    <a:pt x="2323" y="1888"/>
                    <a:pt x="2379" y="1756"/>
                  </a:cubicBezTo>
                  <a:cubicBezTo>
                    <a:pt x="2436" y="1586"/>
                    <a:pt x="2455" y="1416"/>
                    <a:pt x="2455" y="1246"/>
                  </a:cubicBezTo>
                  <a:cubicBezTo>
                    <a:pt x="2455" y="1076"/>
                    <a:pt x="2436" y="906"/>
                    <a:pt x="2379" y="736"/>
                  </a:cubicBezTo>
                  <a:cubicBezTo>
                    <a:pt x="2266" y="434"/>
                    <a:pt x="2040" y="208"/>
                    <a:pt x="1738" y="95"/>
                  </a:cubicBezTo>
                  <a:cubicBezTo>
                    <a:pt x="1587" y="38"/>
                    <a:pt x="1417" y="0"/>
                    <a:pt x="124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254;p43">
              <a:extLst>
                <a:ext uri="{FF2B5EF4-FFF2-40B4-BE49-F238E27FC236}">
                  <a16:creationId xmlns:a16="http://schemas.microsoft.com/office/drawing/2014/main" id="{63E68A72-0166-6CDC-6741-86CED0E564DA}"/>
                </a:ext>
              </a:extLst>
            </p:cNvPr>
            <p:cNvSpPr/>
            <p:nvPr/>
          </p:nvSpPr>
          <p:spPr>
            <a:xfrm>
              <a:off x="7481325" y="4880841"/>
              <a:ext cx="87800" cy="62425"/>
            </a:xfrm>
            <a:custGeom>
              <a:avLst/>
              <a:gdLst/>
              <a:ahLst/>
              <a:cxnLst/>
              <a:rect l="l" t="t" r="r" b="b"/>
              <a:pathLst>
                <a:path w="3512" h="2497" extrusionOk="0">
                  <a:moveTo>
                    <a:pt x="302" y="0"/>
                  </a:moveTo>
                  <a:cubicBezTo>
                    <a:pt x="227" y="0"/>
                    <a:pt x="132" y="38"/>
                    <a:pt x="95" y="95"/>
                  </a:cubicBezTo>
                  <a:cubicBezTo>
                    <a:pt x="38" y="170"/>
                    <a:pt x="0" y="265"/>
                    <a:pt x="0" y="359"/>
                  </a:cubicBezTo>
                  <a:lnTo>
                    <a:pt x="0" y="2114"/>
                  </a:lnTo>
                  <a:cubicBezTo>
                    <a:pt x="0" y="2209"/>
                    <a:pt x="38" y="2303"/>
                    <a:pt x="95" y="2398"/>
                  </a:cubicBezTo>
                  <a:cubicBezTo>
                    <a:pt x="161" y="2464"/>
                    <a:pt x="246" y="2497"/>
                    <a:pt x="328" y="2497"/>
                  </a:cubicBezTo>
                  <a:cubicBezTo>
                    <a:pt x="411" y="2497"/>
                    <a:pt x="491" y="2464"/>
                    <a:pt x="548" y="2398"/>
                  </a:cubicBezTo>
                  <a:cubicBezTo>
                    <a:pt x="623" y="2303"/>
                    <a:pt x="642" y="2209"/>
                    <a:pt x="642" y="2114"/>
                  </a:cubicBezTo>
                  <a:lnTo>
                    <a:pt x="642" y="1284"/>
                  </a:lnTo>
                  <a:cubicBezTo>
                    <a:pt x="623" y="1076"/>
                    <a:pt x="661" y="869"/>
                    <a:pt x="736" y="680"/>
                  </a:cubicBezTo>
                  <a:cubicBezTo>
                    <a:pt x="806" y="559"/>
                    <a:pt x="938" y="470"/>
                    <a:pt x="1090" y="470"/>
                  </a:cubicBezTo>
                  <a:cubicBezTo>
                    <a:pt x="1104" y="470"/>
                    <a:pt x="1118" y="471"/>
                    <a:pt x="1133" y="472"/>
                  </a:cubicBezTo>
                  <a:cubicBezTo>
                    <a:pt x="1208" y="472"/>
                    <a:pt x="1284" y="510"/>
                    <a:pt x="1359" y="567"/>
                  </a:cubicBezTo>
                  <a:cubicBezTo>
                    <a:pt x="1397" y="623"/>
                    <a:pt x="1435" y="699"/>
                    <a:pt x="1435" y="774"/>
                  </a:cubicBezTo>
                  <a:cubicBezTo>
                    <a:pt x="1454" y="887"/>
                    <a:pt x="1454" y="1001"/>
                    <a:pt x="1454" y="1133"/>
                  </a:cubicBezTo>
                  <a:lnTo>
                    <a:pt x="1454" y="2096"/>
                  </a:lnTo>
                  <a:cubicBezTo>
                    <a:pt x="1435" y="2209"/>
                    <a:pt x="1473" y="2303"/>
                    <a:pt x="1529" y="2398"/>
                  </a:cubicBezTo>
                  <a:cubicBezTo>
                    <a:pt x="1586" y="2454"/>
                    <a:pt x="1680" y="2492"/>
                    <a:pt x="1775" y="2492"/>
                  </a:cubicBezTo>
                  <a:cubicBezTo>
                    <a:pt x="1869" y="2492"/>
                    <a:pt x="1945" y="2454"/>
                    <a:pt x="2001" y="2398"/>
                  </a:cubicBezTo>
                  <a:cubicBezTo>
                    <a:pt x="2077" y="2303"/>
                    <a:pt x="2096" y="2209"/>
                    <a:pt x="2096" y="2096"/>
                  </a:cubicBezTo>
                  <a:lnTo>
                    <a:pt x="2096" y="1284"/>
                  </a:lnTo>
                  <a:lnTo>
                    <a:pt x="2058" y="1303"/>
                  </a:lnTo>
                  <a:cubicBezTo>
                    <a:pt x="2058" y="1114"/>
                    <a:pt x="2077" y="925"/>
                    <a:pt x="2133" y="755"/>
                  </a:cubicBezTo>
                  <a:cubicBezTo>
                    <a:pt x="2171" y="680"/>
                    <a:pt x="2228" y="604"/>
                    <a:pt x="2303" y="567"/>
                  </a:cubicBezTo>
                  <a:cubicBezTo>
                    <a:pt x="2360" y="510"/>
                    <a:pt x="2454" y="491"/>
                    <a:pt x="2530" y="491"/>
                  </a:cubicBezTo>
                  <a:cubicBezTo>
                    <a:pt x="2546" y="488"/>
                    <a:pt x="2563" y="486"/>
                    <a:pt x="2578" y="486"/>
                  </a:cubicBezTo>
                  <a:cubicBezTo>
                    <a:pt x="2651" y="486"/>
                    <a:pt x="2713" y="520"/>
                    <a:pt x="2775" y="567"/>
                  </a:cubicBezTo>
                  <a:cubicBezTo>
                    <a:pt x="2813" y="623"/>
                    <a:pt x="2851" y="699"/>
                    <a:pt x="2851" y="774"/>
                  </a:cubicBezTo>
                  <a:cubicBezTo>
                    <a:pt x="2870" y="869"/>
                    <a:pt x="2870" y="982"/>
                    <a:pt x="2870" y="1095"/>
                  </a:cubicBezTo>
                  <a:lnTo>
                    <a:pt x="2870" y="2114"/>
                  </a:lnTo>
                  <a:cubicBezTo>
                    <a:pt x="2870" y="2209"/>
                    <a:pt x="2907" y="2322"/>
                    <a:pt x="2964" y="2398"/>
                  </a:cubicBezTo>
                  <a:cubicBezTo>
                    <a:pt x="3030" y="2464"/>
                    <a:pt x="3115" y="2497"/>
                    <a:pt x="3198" y="2497"/>
                  </a:cubicBezTo>
                  <a:cubicBezTo>
                    <a:pt x="3280" y="2497"/>
                    <a:pt x="3360" y="2464"/>
                    <a:pt x="3417" y="2398"/>
                  </a:cubicBezTo>
                  <a:cubicBezTo>
                    <a:pt x="3492" y="2322"/>
                    <a:pt x="3511" y="2209"/>
                    <a:pt x="3511" y="2114"/>
                  </a:cubicBezTo>
                  <a:lnTo>
                    <a:pt x="3511" y="925"/>
                  </a:lnTo>
                  <a:cubicBezTo>
                    <a:pt x="3511" y="736"/>
                    <a:pt x="3492" y="567"/>
                    <a:pt x="3436" y="397"/>
                  </a:cubicBezTo>
                  <a:cubicBezTo>
                    <a:pt x="3379" y="265"/>
                    <a:pt x="3285" y="170"/>
                    <a:pt x="3153" y="113"/>
                  </a:cubicBezTo>
                  <a:cubicBezTo>
                    <a:pt x="3043" y="51"/>
                    <a:pt x="2921" y="14"/>
                    <a:pt x="2796" y="14"/>
                  </a:cubicBezTo>
                  <a:cubicBezTo>
                    <a:pt x="2770" y="14"/>
                    <a:pt x="2744" y="16"/>
                    <a:pt x="2719" y="19"/>
                  </a:cubicBezTo>
                  <a:cubicBezTo>
                    <a:pt x="2586" y="19"/>
                    <a:pt x="2454" y="38"/>
                    <a:pt x="2341" y="113"/>
                  </a:cubicBezTo>
                  <a:cubicBezTo>
                    <a:pt x="2209" y="170"/>
                    <a:pt x="2096" y="265"/>
                    <a:pt x="2001" y="378"/>
                  </a:cubicBezTo>
                  <a:cubicBezTo>
                    <a:pt x="1945" y="265"/>
                    <a:pt x="1850" y="170"/>
                    <a:pt x="1737" y="113"/>
                  </a:cubicBezTo>
                  <a:cubicBezTo>
                    <a:pt x="1627" y="51"/>
                    <a:pt x="1518" y="14"/>
                    <a:pt x="1409" y="14"/>
                  </a:cubicBezTo>
                  <a:cubicBezTo>
                    <a:pt x="1386" y="14"/>
                    <a:pt x="1363" y="16"/>
                    <a:pt x="1341" y="19"/>
                  </a:cubicBezTo>
                  <a:cubicBezTo>
                    <a:pt x="1190" y="19"/>
                    <a:pt x="1057" y="38"/>
                    <a:pt x="925" y="113"/>
                  </a:cubicBezTo>
                  <a:cubicBezTo>
                    <a:pt x="793" y="170"/>
                    <a:pt x="680" y="265"/>
                    <a:pt x="585" y="378"/>
                  </a:cubicBezTo>
                  <a:lnTo>
                    <a:pt x="585" y="321"/>
                  </a:lnTo>
                  <a:cubicBezTo>
                    <a:pt x="604" y="246"/>
                    <a:pt x="567" y="151"/>
                    <a:pt x="510" y="95"/>
                  </a:cubicBezTo>
                  <a:cubicBezTo>
                    <a:pt x="453"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255;p43">
              <a:extLst>
                <a:ext uri="{FF2B5EF4-FFF2-40B4-BE49-F238E27FC236}">
                  <a16:creationId xmlns:a16="http://schemas.microsoft.com/office/drawing/2014/main" id="{A58772D3-C2DF-A5D1-0DD9-96FDC603C8F4}"/>
                </a:ext>
              </a:extLst>
            </p:cNvPr>
            <p:cNvSpPr/>
            <p:nvPr/>
          </p:nvSpPr>
          <p:spPr>
            <a:xfrm>
              <a:off x="6821575" y="4908216"/>
              <a:ext cx="25" cy="25"/>
            </a:xfrm>
            <a:custGeom>
              <a:avLst/>
              <a:gdLst/>
              <a:ahLst/>
              <a:cxnLst/>
              <a:rect l="l" t="t" r="r" b="b"/>
              <a:pathLst>
                <a:path w="1" h="1" extrusionOk="0">
                  <a:moveTo>
                    <a:pt x="1"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256;p43">
              <a:extLst>
                <a:ext uri="{FF2B5EF4-FFF2-40B4-BE49-F238E27FC236}">
                  <a16:creationId xmlns:a16="http://schemas.microsoft.com/office/drawing/2014/main" id="{F3F41A83-15D4-F3E5-017D-4944BE820C44}"/>
                </a:ext>
              </a:extLst>
            </p:cNvPr>
            <p:cNvSpPr/>
            <p:nvPr/>
          </p:nvSpPr>
          <p:spPr>
            <a:xfrm>
              <a:off x="6821575" y="4909141"/>
              <a:ext cx="975" cy="3800"/>
            </a:xfrm>
            <a:custGeom>
              <a:avLst/>
              <a:gdLst/>
              <a:ahLst/>
              <a:cxnLst/>
              <a:rect l="l" t="t" r="r" b="b"/>
              <a:pathLst>
                <a:path w="39" h="152" extrusionOk="0">
                  <a:moveTo>
                    <a:pt x="1" y="1"/>
                  </a:moveTo>
                  <a:cubicBezTo>
                    <a:pt x="20" y="58"/>
                    <a:pt x="20" y="114"/>
                    <a:pt x="39" y="152"/>
                  </a:cubicBezTo>
                  <a:cubicBezTo>
                    <a:pt x="39" y="95"/>
                    <a:pt x="20" y="57"/>
                    <a:pt x="1"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257;p43">
              <a:extLst>
                <a:ext uri="{FF2B5EF4-FFF2-40B4-BE49-F238E27FC236}">
                  <a16:creationId xmlns:a16="http://schemas.microsoft.com/office/drawing/2014/main" id="{0D0C8CAF-8722-5C0D-1BCB-A2659118DE0D}"/>
                </a:ext>
              </a:extLst>
            </p:cNvPr>
            <p:cNvSpPr/>
            <p:nvPr/>
          </p:nvSpPr>
          <p:spPr>
            <a:xfrm>
              <a:off x="6827725" y="4927566"/>
              <a:ext cx="25" cy="25"/>
            </a:xfrm>
            <a:custGeom>
              <a:avLst/>
              <a:gdLst/>
              <a:ahLst/>
              <a:cxnLst/>
              <a:rect l="l" t="t" r="r" b="b"/>
              <a:pathLst>
                <a:path w="1" h="1" extrusionOk="0">
                  <a:moveTo>
                    <a:pt x="0"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258;p43">
              <a:extLst>
                <a:ext uri="{FF2B5EF4-FFF2-40B4-BE49-F238E27FC236}">
                  <a16:creationId xmlns:a16="http://schemas.microsoft.com/office/drawing/2014/main" id="{95E51571-DBB4-7885-8F74-224CB469FED5}"/>
                </a:ext>
              </a:extLst>
            </p:cNvPr>
            <p:cNvSpPr/>
            <p:nvPr/>
          </p:nvSpPr>
          <p:spPr>
            <a:xfrm>
              <a:off x="6826775" y="4925666"/>
              <a:ext cx="500" cy="975"/>
            </a:xfrm>
            <a:custGeom>
              <a:avLst/>
              <a:gdLst/>
              <a:ahLst/>
              <a:cxnLst/>
              <a:rect l="l" t="t" r="r" b="b"/>
              <a:pathLst>
                <a:path w="20" h="39" extrusionOk="0">
                  <a:moveTo>
                    <a:pt x="19" y="38"/>
                  </a:moveTo>
                  <a:lnTo>
                    <a:pt x="0"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259;p43">
              <a:extLst>
                <a:ext uri="{FF2B5EF4-FFF2-40B4-BE49-F238E27FC236}">
                  <a16:creationId xmlns:a16="http://schemas.microsoft.com/office/drawing/2014/main" id="{A5EE9CE2-687A-2B3C-EC49-8DC205C88D7A}"/>
                </a:ext>
              </a:extLst>
            </p:cNvPr>
            <p:cNvSpPr/>
            <p:nvPr/>
          </p:nvSpPr>
          <p:spPr>
            <a:xfrm>
              <a:off x="6823950" y="4918591"/>
              <a:ext cx="2375" cy="7100"/>
            </a:xfrm>
            <a:custGeom>
              <a:avLst/>
              <a:gdLst/>
              <a:ahLst/>
              <a:cxnLst/>
              <a:rect l="l" t="t" r="r" b="b"/>
              <a:pathLst>
                <a:path w="95" h="284" extrusionOk="0">
                  <a:moveTo>
                    <a:pt x="0" y="0"/>
                  </a:moveTo>
                  <a:cubicBezTo>
                    <a:pt x="19" y="95"/>
                    <a:pt x="57" y="189"/>
                    <a:pt x="95" y="284"/>
                  </a:cubicBezTo>
                  <a:cubicBezTo>
                    <a:pt x="57" y="189"/>
                    <a:pt x="19" y="95"/>
                    <a:pt x="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260;p43">
              <a:extLst>
                <a:ext uri="{FF2B5EF4-FFF2-40B4-BE49-F238E27FC236}">
                  <a16:creationId xmlns:a16="http://schemas.microsoft.com/office/drawing/2014/main" id="{13FA1E82-574C-BBB7-0036-263E37D42F8E}"/>
                </a:ext>
              </a:extLst>
            </p:cNvPr>
            <p:cNvSpPr/>
            <p:nvPr/>
          </p:nvSpPr>
          <p:spPr>
            <a:xfrm>
              <a:off x="6853200" y="4829391"/>
              <a:ext cx="35900" cy="24575"/>
            </a:xfrm>
            <a:custGeom>
              <a:avLst/>
              <a:gdLst/>
              <a:ahLst/>
              <a:cxnLst/>
              <a:rect l="l" t="t" r="r" b="b"/>
              <a:pathLst>
                <a:path w="1436" h="983" extrusionOk="0">
                  <a:moveTo>
                    <a:pt x="718" y="1"/>
                  </a:moveTo>
                  <a:cubicBezTo>
                    <a:pt x="416" y="1"/>
                    <a:pt x="359" y="435"/>
                    <a:pt x="661" y="491"/>
                  </a:cubicBezTo>
                  <a:lnTo>
                    <a:pt x="680" y="605"/>
                  </a:lnTo>
                  <a:cubicBezTo>
                    <a:pt x="454" y="642"/>
                    <a:pt x="208" y="699"/>
                    <a:pt x="1" y="812"/>
                  </a:cubicBezTo>
                  <a:lnTo>
                    <a:pt x="57" y="982"/>
                  </a:lnTo>
                  <a:cubicBezTo>
                    <a:pt x="246" y="907"/>
                    <a:pt x="454" y="850"/>
                    <a:pt x="661" y="831"/>
                  </a:cubicBezTo>
                  <a:cubicBezTo>
                    <a:pt x="812" y="812"/>
                    <a:pt x="963" y="812"/>
                    <a:pt x="1114" y="812"/>
                  </a:cubicBezTo>
                  <a:cubicBezTo>
                    <a:pt x="1209" y="812"/>
                    <a:pt x="1303" y="812"/>
                    <a:pt x="1397" y="831"/>
                  </a:cubicBezTo>
                  <a:lnTo>
                    <a:pt x="1435" y="642"/>
                  </a:lnTo>
                  <a:cubicBezTo>
                    <a:pt x="1279" y="600"/>
                    <a:pt x="1113" y="579"/>
                    <a:pt x="952" y="579"/>
                  </a:cubicBezTo>
                  <a:cubicBezTo>
                    <a:pt x="898" y="579"/>
                    <a:pt x="845" y="581"/>
                    <a:pt x="793" y="586"/>
                  </a:cubicBezTo>
                  <a:lnTo>
                    <a:pt x="756" y="491"/>
                  </a:lnTo>
                  <a:cubicBezTo>
                    <a:pt x="1058" y="435"/>
                    <a:pt x="1020" y="1"/>
                    <a:pt x="718"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261;p43">
              <a:extLst>
                <a:ext uri="{FF2B5EF4-FFF2-40B4-BE49-F238E27FC236}">
                  <a16:creationId xmlns:a16="http://schemas.microsoft.com/office/drawing/2014/main" id="{9F53BF68-6215-CEF3-67CF-2017CCEAA18C}"/>
                </a:ext>
              </a:extLst>
            </p:cNvPr>
            <p:cNvSpPr/>
            <p:nvPr/>
          </p:nvSpPr>
          <p:spPr>
            <a:xfrm>
              <a:off x="6798925" y="4868091"/>
              <a:ext cx="29300" cy="31175"/>
            </a:xfrm>
            <a:custGeom>
              <a:avLst/>
              <a:gdLst/>
              <a:ahLst/>
              <a:cxnLst/>
              <a:rect l="l" t="t" r="r" b="b"/>
              <a:pathLst>
                <a:path w="1172" h="1247" extrusionOk="0">
                  <a:moveTo>
                    <a:pt x="982" y="1"/>
                  </a:moveTo>
                  <a:cubicBezTo>
                    <a:pt x="831" y="133"/>
                    <a:pt x="737" y="303"/>
                    <a:pt x="643" y="472"/>
                  </a:cubicBezTo>
                  <a:lnTo>
                    <a:pt x="624" y="435"/>
                  </a:lnTo>
                  <a:cubicBezTo>
                    <a:pt x="567" y="397"/>
                    <a:pt x="510" y="378"/>
                    <a:pt x="454" y="378"/>
                  </a:cubicBezTo>
                  <a:cubicBezTo>
                    <a:pt x="416" y="378"/>
                    <a:pt x="378" y="359"/>
                    <a:pt x="340" y="340"/>
                  </a:cubicBezTo>
                  <a:cubicBezTo>
                    <a:pt x="359" y="303"/>
                    <a:pt x="378" y="284"/>
                    <a:pt x="378" y="246"/>
                  </a:cubicBezTo>
                  <a:cubicBezTo>
                    <a:pt x="378" y="145"/>
                    <a:pt x="303" y="87"/>
                    <a:pt x="224" y="87"/>
                  </a:cubicBezTo>
                  <a:cubicBezTo>
                    <a:pt x="185" y="87"/>
                    <a:pt x="145" y="101"/>
                    <a:pt x="114" y="133"/>
                  </a:cubicBezTo>
                  <a:cubicBezTo>
                    <a:pt x="1" y="227"/>
                    <a:pt x="76" y="397"/>
                    <a:pt x="227" y="397"/>
                  </a:cubicBezTo>
                  <a:lnTo>
                    <a:pt x="265" y="397"/>
                  </a:lnTo>
                  <a:cubicBezTo>
                    <a:pt x="296" y="444"/>
                    <a:pt x="353" y="477"/>
                    <a:pt x="414" y="477"/>
                  </a:cubicBezTo>
                  <a:cubicBezTo>
                    <a:pt x="427" y="477"/>
                    <a:pt x="440" y="476"/>
                    <a:pt x="454" y="472"/>
                  </a:cubicBezTo>
                  <a:cubicBezTo>
                    <a:pt x="491" y="472"/>
                    <a:pt x="529" y="491"/>
                    <a:pt x="548" y="510"/>
                  </a:cubicBezTo>
                  <a:cubicBezTo>
                    <a:pt x="567" y="548"/>
                    <a:pt x="586" y="586"/>
                    <a:pt x="586" y="623"/>
                  </a:cubicBezTo>
                  <a:cubicBezTo>
                    <a:pt x="529" y="812"/>
                    <a:pt x="510" y="1039"/>
                    <a:pt x="510" y="1246"/>
                  </a:cubicBezTo>
                  <a:lnTo>
                    <a:pt x="775" y="1246"/>
                  </a:lnTo>
                  <a:cubicBezTo>
                    <a:pt x="775" y="1077"/>
                    <a:pt x="794" y="888"/>
                    <a:pt x="850" y="718"/>
                  </a:cubicBezTo>
                  <a:cubicBezTo>
                    <a:pt x="926" y="529"/>
                    <a:pt x="1020" y="340"/>
                    <a:pt x="1133" y="170"/>
                  </a:cubicBezTo>
                  <a:lnTo>
                    <a:pt x="1171" y="133"/>
                  </a:lnTo>
                  <a:lnTo>
                    <a:pt x="1096" y="76"/>
                  </a:lnTo>
                  <a:lnTo>
                    <a:pt x="982"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262;p43">
              <a:extLst>
                <a:ext uri="{FF2B5EF4-FFF2-40B4-BE49-F238E27FC236}">
                  <a16:creationId xmlns:a16="http://schemas.microsoft.com/office/drawing/2014/main" id="{8EAF4FC5-32A2-F65F-9DF0-A6A4E20476EE}"/>
                </a:ext>
              </a:extLst>
            </p:cNvPr>
            <p:cNvSpPr/>
            <p:nvPr/>
          </p:nvSpPr>
          <p:spPr>
            <a:xfrm>
              <a:off x="6911725" y="4854891"/>
              <a:ext cx="28325" cy="31150"/>
            </a:xfrm>
            <a:custGeom>
              <a:avLst/>
              <a:gdLst/>
              <a:ahLst/>
              <a:cxnLst/>
              <a:rect l="l" t="t" r="r" b="b"/>
              <a:pathLst>
                <a:path w="1133" h="1246" extrusionOk="0">
                  <a:moveTo>
                    <a:pt x="925" y="0"/>
                  </a:moveTo>
                  <a:cubicBezTo>
                    <a:pt x="929" y="0"/>
                    <a:pt x="932" y="0"/>
                    <a:pt x="935" y="0"/>
                  </a:cubicBezTo>
                  <a:lnTo>
                    <a:pt x="935" y="0"/>
                  </a:lnTo>
                  <a:cubicBezTo>
                    <a:pt x="938" y="0"/>
                    <a:pt x="941" y="0"/>
                    <a:pt x="944" y="0"/>
                  </a:cubicBezTo>
                  <a:close/>
                  <a:moveTo>
                    <a:pt x="935" y="0"/>
                  </a:moveTo>
                  <a:cubicBezTo>
                    <a:pt x="845" y="5"/>
                    <a:pt x="774" y="78"/>
                    <a:pt x="774" y="151"/>
                  </a:cubicBezTo>
                  <a:cubicBezTo>
                    <a:pt x="774" y="170"/>
                    <a:pt x="774" y="189"/>
                    <a:pt x="774" y="189"/>
                  </a:cubicBezTo>
                  <a:cubicBezTo>
                    <a:pt x="718" y="245"/>
                    <a:pt x="699" y="321"/>
                    <a:pt x="699" y="378"/>
                  </a:cubicBezTo>
                  <a:cubicBezTo>
                    <a:pt x="699" y="434"/>
                    <a:pt x="699" y="472"/>
                    <a:pt x="661" y="491"/>
                  </a:cubicBezTo>
                  <a:cubicBezTo>
                    <a:pt x="642" y="510"/>
                    <a:pt x="623" y="510"/>
                    <a:pt x="585" y="529"/>
                  </a:cubicBezTo>
                  <a:cubicBezTo>
                    <a:pt x="472" y="359"/>
                    <a:pt x="340" y="227"/>
                    <a:pt x="170" y="94"/>
                  </a:cubicBezTo>
                  <a:lnTo>
                    <a:pt x="0" y="302"/>
                  </a:lnTo>
                  <a:cubicBezTo>
                    <a:pt x="151" y="434"/>
                    <a:pt x="283" y="604"/>
                    <a:pt x="415" y="774"/>
                  </a:cubicBezTo>
                  <a:cubicBezTo>
                    <a:pt x="510" y="925"/>
                    <a:pt x="604" y="1076"/>
                    <a:pt x="680" y="1246"/>
                  </a:cubicBezTo>
                  <a:lnTo>
                    <a:pt x="906" y="1114"/>
                  </a:lnTo>
                  <a:cubicBezTo>
                    <a:pt x="831" y="944"/>
                    <a:pt x="755" y="774"/>
                    <a:pt x="642" y="604"/>
                  </a:cubicBezTo>
                  <a:cubicBezTo>
                    <a:pt x="680" y="604"/>
                    <a:pt x="699" y="585"/>
                    <a:pt x="718" y="566"/>
                  </a:cubicBezTo>
                  <a:cubicBezTo>
                    <a:pt x="774" y="510"/>
                    <a:pt x="793" y="453"/>
                    <a:pt x="793" y="378"/>
                  </a:cubicBezTo>
                  <a:cubicBezTo>
                    <a:pt x="793" y="340"/>
                    <a:pt x="793" y="302"/>
                    <a:pt x="831" y="283"/>
                  </a:cubicBezTo>
                  <a:cubicBezTo>
                    <a:pt x="850" y="302"/>
                    <a:pt x="887" y="302"/>
                    <a:pt x="925" y="302"/>
                  </a:cubicBezTo>
                  <a:cubicBezTo>
                    <a:pt x="1129" y="302"/>
                    <a:pt x="1133" y="10"/>
                    <a:pt x="935"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263;p43">
              <a:extLst>
                <a:ext uri="{FF2B5EF4-FFF2-40B4-BE49-F238E27FC236}">
                  <a16:creationId xmlns:a16="http://schemas.microsoft.com/office/drawing/2014/main" id="{3F86A3AD-F597-0787-4DCC-5020BD90535D}"/>
                </a:ext>
              </a:extLst>
            </p:cNvPr>
            <p:cNvSpPr/>
            <p:nvPr/>
          </p:nvSpPr>
          <p:spPr>
            <a:xfrm>
              <a:off x="6823950" y="4902066"/>
              <a:ext cx="106200" cy="47225"/>
            </a:xfrm>
            <a:custGeom>
              <a:avLst/>
              <a:gdLst/>
              <a:ahLst/>
              <a:cxnLst/>
              <a:rect l="l" t="t" r="r" b="b"/>
              <a:pathLst>
                <a:path w="4248" h="1889" extrusionOk="0">
                  <a:moveTo>
                    <a:pt x="4229" y="1"/>
                  </a:moveTo>
                  <a:lnTo>
                    <a:pt x="4229" y="1"/>
                  </a:lnTo>
                  <a:cubicBezTo>
                    <a:pt x="4096" y="114"/>
                    <a:pt x="3964" y="189"/>
                    <a:pt x="3813" y="284"/>
                  </a:cubicBezTo>
                  <a:cubicBezTo>
                    <a:pt x="3322" y="510"/>
                    <a:pt x="2775" y="680"/>
                    <a:pt x="2228" y="756"/>
                  </a:cubicBezTo>
                  <a:cubicBezTo>
                    <a:pt x="1944" y="794"/>
                    <a:pt x="1680" y="812"/>
                    <a:pt x="1416" y="812"/>
                  </a:cubicBezTo>
                  <a:cubicBezTo>
                    <a:pt x="1133" y="812"/>
                    <a:pt x="850" y="794"/>
                    <a:pt x="566" y="756"/>
                  </a:cubicBezTo>
                  <a:cubicBezTo>
                    <a:pt x="321" y="718"/>
                    <a:pt x="113" y="680"/>
                    <a:pt x="0" y="661"/>
                  </a:cubicBezTo>
                  <a:lnTo>
                    <a:pt x="0" y="661"/>
                  </a:lnTo>
                  <a:cubicBezTo>
                    <a:pt x="19" y="756"/>
                    <a:pt x="57" y="831"/>
                    <a:pt x="113" y="926"/>
                  </a:cubicBezTo>
                  <a:lnTo>
                    <a:pt x="113" y="963"/>
                  </a:lnTo>
                  <a:lnTo>
                    <a:pt x="132" y="982"/>
                  </a:lnTo>
                  <a:cubicBezTo>
                    <a:pt x="208" y="1114"/>
                    <a:pt x="283" y="1247"/>
                    <a:pt x="397" y="1360"/>
                  </a:cubicBezTo>
                  <a:cubicBezTo>
                    <a:pt x="566" y="1567"/>
                    <a:pt x="812" y="1718"/>
                    <a:pt x="1076" y="1794"/>
                  </a:cubicBezTo>
                  <a:cubicBezTo>
                    <a:pt x="1340" y="1851"/>
                    <a:pt x="1586" y="1888"/>
                    <a:pt x="1850" y="1888"/>
                  </a:cubicBezTo>
                  <a:cubicBezTo>
                    <a:pt x="2322" y="1888"/>
                    <a:pt x="2775" y="1794"/>
                    <a:pt x="3190" y="1605"/>
                  </a:cubicBezTo>
                  <a:cubicBezTo>
                    <a:pt x="3492" y="1454"/>
                    <a:pt x="3757" y="1247"/>
                    <a:pt x="3964" y="982"/>
                  </a:cubicBezTo>
                  <a:cubicBezTo>
                    <a:pt x="4059" y="812"/>
                    <a:pt x="4153" y="624"/>
                    <a:pt x="4191" y="435"/>
                  </a:cubicBezTo>
                  <a:cubicBezTo>
                    <a:pt x="4229" y="303"/>
                    <a:pt x="4247" y="152"/>
                    <a:pt x="4229"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1264;p43">
              <a:extLst>
                <a:ext uri="{FF2B5EF4-FFF2-40B4-BE49-F238E27FC236}">
                  <a16:creationId xmlns:a16="http://schemas.microsoft.com/office/drawing/2014/main" id="{5D6B1469-32D7-B899-1F8F-9FB47837D233}"/>
                </a:ext>
              </a:extLst>
            </p:cNvPr>
            <p:cNvSpPr/>
            <p:nvPr/>
          </p:nvSpPr>
          <p:spPr>
            <a:xfrm>
              <a:off x="6821100" y="4852791"/>
              <a:ext cx="108575" cy="64250"/>
            </a:xfrm>
            <a:custGeom>
              <a:avLst/>
              <a:gdLst/>
              <a:ahLst/>
              <a:cxnLst/>
              <a:rect l="l" t="t" r="r" b="b"/>
              <a:pathLst>
                <a:path w="4343" h="2570" extrusionOk="0">
                  <a:moveTo>
                    <a:pt x="3248" y="707"/>
                  </a:moveTo>
                  <a:cubicBezTo>
                    <a:pt x="3625" y="707"/>
                    <a:pt x="3795" y="1141"/>
                    <a:pt x="3550" y="1405"/>
                  </a:cubicBezTo>
                  <a:cubicBezTo>
                    <a:pt x="3464" y="1491"/>
                    <a:pt x="3360" y="1529"/>
                    <a:pt x="3259" y="1529"/>
                  </a:cubicBezTo>
                  <a:cubicBezTo>
                    <a:pt x="3049" y="1529"/>
                    <a:pt x="2851" y="1364"/>
                    <a:pt x="2851" y="1122"/>
                  </a:cubicBezTo>
                  <a:cubicBezTo>
                    <a:pt x="2851" y="896"/>
                    <a:pt x="3021" y="707"/>
                    <a:pt x="3248" y="707"/>
                  </a:cubicBezTo>
                  <a:close/>
                  <a:moveTo>
                    <a:pt x="1303" y="688"/>
                  </a:moveTo>
                  <a:cubicBezTo>
                    <a:pt x="1907" y="688"/>
                    <a:pt x="2191" y="1405"/>
                    <a:pt x="1775" y="1821"/>
                  </a:cubicBezTo>
                  <a:cubicBezTo>
                    <a:pt x="1640" y="1956"/>
                    <a:pt x="1472" y="2017"/>
                    <a:pt x="1308" y="2017"/>
                  </a:cubicBezTo>
                  <a:cubicBezTo>
                    <a:pt x="969" y="2017"/>
                    <a:pt x="643" y="1756"/>
                    <a:pt x="643" y="1349"/>
                  </a:cubicBezTo>
                  <a:cubicBezTo>
                    <a:pt x="643" y="990"/>
                    <a:pt x="945" y="688"/>
                    <a:pt x="1303" y="688"/>
                  </a:cubicBezTo>
                  <a:close/>
                  <a:moveTo>
                    <a:pt x="2474" y="1"/>
                  </a:moveTo>
                  <a:cubicBezTo>
                    <a:pt x="2444" y="1"/>
                    <a:pt x="2413" y="3"/>
                    <a:pt x="2379" y="9"/>
                  </a:cubicBezTo>
                  <a:cubicBezTo>
                    <a:pt x="2247" y="9"/>
                    <a:pt x="2115" y="9"/>
                    <a:pt x="1983" y="27"/>
                  </a:cubicBezTo>
                  <a:cubicBezTo>
                    <a:pt x="1775" y="46"/>
                    <a:pt x="1568" y="103"/>
                    <a:pt x="1379" y="160"/>
                  </a:cubicBezTo>
                  <a:cubicBezTo>
                    <a:pt x="1077" y="273"/>
                    <a:pt x="794" y="424"/>
                    <a:pt x="548" y="631"/>
                  </a:cubicBezTo>
                  <a:cubicBezTo>
                    <a:pt x="473" y="707"/>
                    <a:pt x="416" y="782"/>
                    <a:pt x="360" y="858"/>
                  </a:cubicBezTo>
                  <a:cubicBezTo>
                    <a:pt x="246" y="1028"/>
                    <a:pt x="152" y="1198"/>
                    <a:pt x="95" y="1387"/>
                  </a:cubicBezTo>
                  <a:cubicBezTo>
                    <a:pt x="39" y="1575"/>
                    <a:pt x="1" y="1783"/>
                    <a:pt x="1" y="1972"/>
                  </a:cubicBezTo>
                  <a:cubicBezTo>
                    <a:pt x="1" y="2047"/>
                    <a:pt x="20" y="2123"/>
                    <a:pt x="20" y="2217"/>
                  </a:cubicBezTo>
                  <a:lnTo>
                    <a:pt x="20" y="2236"/>
                  </a:lnTo>
                  <a:cubicBezTo>
                    <a:pt x="20" y="2293"/>
                    <a:pt x="39" y="2349"/>
                    <a:pt x="58" y="2406"/>
                  </a:cubicBezTo>
                  <a:cubicBezTo>
                    <a:pt x="531" y="2515"/>
                    <a:pt x="1012" y="2570"/>
                    <a:pt x="1496" y="2570"/>
                  </a:cubicBezTo>
                  <a:cubicBezTo>
                    <a:pt x="1765" y="2570"/>
                    <a:pt x="2034" y="2553"/>
                    <a:pt x="2304" y="2519"/>
                  </a:cubicBezTo>
                  <a:cubicBezTo>
                    <a:pt x="2832" y="2444"/>
                    <a:pt x="3342" y="2293"/>
                    <a:pt x="3833" y="2066"/>
                  </a:cubicBezTo>
                  <a:cubicBezTo>
                    <a:pt x="4003" y="1991"/>
                    <a:pt x="4173" y="1896"/>
                    <a:pt x="4343" y="1783"/>
                  </a:cubicBezTo>
                  <a:cubicBezTo>
                    <a:pt x="4248" y="1481"/>
                    <a:pt x="4097" y="1179"/>
                    <a:pt x="3927" y="915"/>
                  </a:cubicBezTo>
                  <a:cubicBezTo>
                    <a:pt x="3455" y="235"/>
                    <a:pt x="2946" y="65"/>
                    <a:pt x="2681" y="27"/>
                  </a:cubicBezTo>
                  <a:cubicBezTo>
                    <a:pt x="2615" y="14"/>
                    <a:pt x="2548" y="1"/>
                    <a:pt x="2474"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265;p43">
              <a:extLst>
                <a:ext uri="{FF2B5EF4-FFF2-40B4-BE49-F238E27FC236}">
                  <a16:creationId xmlns:a16="http://schemas.microsoft.com/office/drawing/2014/main" id="{DEB69A21-CE80-42A7-19A9-C5C2F701C13F}"/>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16C1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266;p43">
              <a:extLst>
                <a:ext uri="{FF2B5EF4-FFF2-40B4-BE49-F238E27FC236}">
                  <a16:creationId xmlns:a16="http://schemas.microsoft.com/office/drawing/2014/main" id="{BC1A240B-7258-7EDA-87AA-E1E80428FF59}"/>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7BA1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267;p43">
              <a:extLst>
                <a:ext uri="{FF2B5EF4-FFF2-40B4-BE49-F238E27FC236}">
                  <a16:creationId xmlns:a16="http://schemas.microsoft.com/office/drawing/2014/main" id="{44000D57-E87E-E9A6-A49A-1AC0E3F0D53C}"/>
                </a:ext>
              </a:extLst>
            </p:cNvPr>
            <p:cNvSpPr/>
            <p:nvPr/>
          </p:nvSpPr>
          <p:spPr>
            <a:xfrm>
              <a:off x="4295425" y="4007316"/>
              <a:ext cx="5477550" cy="1461575"/>
            </a:xfrm>
            <a:custGeom>
              <a:avLst/>
              <a:gdLst/>
              <a:ahLst/>
              <a:cxnLst/>
              <a:rect l="l" t="t" r="r" b="b"/>
              <a:pathLst>
                <a:path w="219102" h="58463" extrusionOk="0">
                  <a:moveTo>
                    <a:pt x="103499" y="0"/>
                  </a:moveTo>
                  <a:cubicBezTo>
                    <a:pt x="103424" y="0"/>
                    <a:pt x="103349" y="0"/>
                    <a:pt x="103274" y="0"/>
                  </a:cubicBezTo>
                  <a:cubicBezTo>
                    <a:pt x="19084" y="38"/>
                    <a:pt x="2454" y="40925"/>
                    <a:pt x="113" y="45814"/>
                  </a:cubicBezTo>
                  <a:cubicBezTo>
                    <a:pt x="0" y="46060"/>
                    <a:pt x="189" y="46343"/>
                    <a:pt x="472" y="46343"/>
                  </a:cubicBezTo>
                  <a:lnTo>
                    <a:pt x="218667" y="58462"/>
                  </a:lnTo>
                  <a:cubicBezTo>
                    <a:pt x="218679" y="58463"/>
                    <a:pt x="218690" y="58463"/>
                    <a:pt x="218701" y="58463"/>
                  </a:cubicBezTo>
                  <a:cubicBezTo>
                    <a:pt x="218912" y="58463"/>
                    <a:pt x="219083" y="58299"/>
                    <a:pt x="219101" y="58084"/>
                  </a:cubicBezTo>
                  <a:cubicBezTo>
                    <a:pt x="219063" y="56102"/>
                    <a:pt x="218780" y="51421"/>
                    <a:pt x="212721" y="42247"/>
                  </a:cubicBezTo>
                  <a:cubicBezTo>
                    <a:pt x="205894" y="31874"/>
                    <a:pt x="187987" y="0"/>
                    <a:pt x="103499"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268;p43">
              <a:extLst>
                <a:ext uri="{FF2B5EF4-FFF2-40B4-BE49-F238E27FC236}">
                  <a16:creationId xmlns:a16="http://schemas.microsoft.com/office/drawing/2014/main" id="{B2DFD24A-F4B9-1D35-5B50-AC1D92A09BAA}"/>
                </a:ext>
              </a:extLst>
            </p:cNvPr>
            <p:cNvSpPr/>
            <p:nvPr/>
          </p:nvSpPr>
          <p:spPr>
            <a:xfrm>
              <a:off x="5032550" y="5179091"/>
              <a:ext cx="390775" cy="23625"/>
            </a:xfrm>
            <a:custGeom>
              <a:avLst/>
              <a:gdLst/>
              <a:ahLst/>
              <a:cxnLst/>
              <a:rect l="l" t="t" r="r" b="b"/>
              <a:pathLst>
                <a:path w="15631" h="945" extrusionOk="0">
                  <a:moveTo>
                    <a:pt x="265" y="0"/>
                  </a:moveTo>
                  <a:cubicBezTo>
                    <a:pt x="170" y="246"/>
                    <a:pt x="95" y="510"/>
                    <a:pt x="0" y="755"/>
                  </a:cubicBezTo>
                  <a:lnTo>
                    <a:pt x="15630" y="944"/>
                  </a:lnTo>
                  <a:lnTo>
                    <a:pt x="265" y="0"/>
                  </a:lnTo>
                  <a:close/>
                </a:path>
              </a:pathLst>
            </a:custGeom>
            <a:solidFill>
              <a:srgbClr val="97A9A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269;p43">
              <a:extLst>
                <a:ext uri="{FF2B5EF4-FFF2-40B4-BE49-F238E27FC236}">
                  <a16:creationId xmlns:a16="http://schemas.microsoft.com/office/drawing/2014/main" id="{5F99F81A-CA3A-57DB-F5F0-AD508C01052B}"/>
                </a:ext>
              </a:extLst>
            </p:cNvPr>
            <p:cNvSpPr/>
            <p:nvPr/>
          </p:nvSpPr>
          <p:spPr>
            <a:xfrm>
              <a:off x="5039150" y="3854891"/>
              <a:ext cx="3595075" cy="1384625"/>
            </a:xfrm>
            <a:custGeom>
              <a:avLst/>
              <a:gdLst/>
              <a:ahLst/>
              <a:cxnLst/>
              <a:rect l="l" t="t" r="r" b="b"/>
              <a:pathLst>
                <a:path w="143803" h="55385" extrusionOk="0">
                  <a:moveTo>
                    <a:pt x="73785" y="0"/>
                  </a:moveTo>
                  <a:cubicBezTo>
                    <a:pt x="73698" y="0"/>
                    <a:pt x="73612" y="0"/>
                    <a:pt x="73525" y="0"/>
                  </a:cubicBezTo>
                  <a:cubicBezTo>
                    <a:pt x="52893" y="0"/>
                    <a:pt x="36338" y="2719"/>
                    <a:pt x="23030" y="6909"/>
                  </a:cubicBezTo>
                  <a:cubicBezTo>
                    <a:pt x="17858" y="14233"/>
                    <a:pt x="7891" y="30109"/>
                    <a:pt x="1" y="52968"/>
                  </a:cubicBezTo>
                  <a:lnTo>
                    <a:pt x="15366" y="53912"/>
                  </a:lnTo>
                  <a:lnTo>
                    <a:pt x="143803" y="55385"/>
                  </a:lnTo>
                  <a:cubicBezTo>
                    <a:pt x="143803" y="55385"/>
                    <a:pt x="140028" y="23011"/>
                    <a:pt x="127286" y="6154"/>
                  </a:cubicBezTo>
                  <a:cubicBezTo>
                    <a:pt x="113334" y="2394"/>
                    <a:pt x="95824" y="0"/>
                    <a:pt x="73785"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270;p43">
              <a:extLst>
                <a:ext uri="{FF2B5EF4-FFF2-40B4-BE49-F238E27FC236}">
                  <a16:creationId xmlns:a16="http://schemas.microsoft.com/office/drawing/2014/main" id="{8384D2B3-15DD-14F1-D92C-10B32C39DFED}"/>
                </a:ext>
              </a:extLst>
            </p:cNvPr>
            <p:cNvSpPr/>
            <p:nvPr/>
          </p:nvSpPr>
          <p:spPr>
            <a:xfrm>
              <a:off x="6663500" y="3995991"/>
              <a:ext cx="199625" cy="437025"/>
            </a:xfrm>
            <a:custGeom>
              <a:avLst/>
              <a:gdLst/>
              <a:ahLst/>
              <a:cxnLst/>
              <a:rect l="l" t="t" r="r" b="b"/>
              <a:pathLst>
                <a:path w="7985" h="17481" extrusionOk="0">
                  <a:moveTo>
                    <a:pt x="5474" y="0"/>
                  </a:moveTo>
                  <a:lnTo>
                    <a:pt x="2397" y="718"/>
                  </a:lnTo>
                  <a:cubicBezTo>
                    <a:pt x="2397" y="718"/>
                    <a:pt x="1170" y="6928"/>
                    <a:pt x="0" y="17480"/>
                  </a:cubicBezTo>
                  <a:lnTo>
                    <a:pt x="7985" y="16933"/>
                  </a:lnTo>
                  <a:cubicBezTo>
                    <a:pt x="7985" y="16933"/>
                    <a:pt x="6928" y="4455"/>
                    <a:pt x="5474"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271;p43">
              <a:extLst>
                <a:ext uri="{FF2B5EF4-FFF2-40B4-BE49-F238E27FC236}">
                  <a16:creationId xmlns:a16="http://schemas.microsoft.com/office/drawing/2014/main" id="{90AD4B0F-1BBD-3EDD-6DDF-75127354CBED}"/>
                </a:ext>
              </a:extLst>
            </p:cNvPr>
            <p:cNvSpPr/>
            <p:nvPr/>
          </p:nvSpPr>
          <p:spPr>
            <a:xfrm>
              <a:off x="6629975" y="4661866"/>
              <a:ext cx="247800" cy="488925"/>
            </a:xfrm>
            <a:custGeom>
              <a:avLst/>
              <a:gdLst/>
              <a:ahLst/>
              <a:cxnLst/>
              <a:rect l="l" t="t" r="r" b="b"/>
              <a:pathLst>
                <a:path w="9912" h="19557" extrusionOk="0">
                  <a:moveTo>
                    <a:pt x="1341" y="0"/>
                  </a:moveTo>
                  <a:cubicBezTo>
                    <a:pt x="1058" y="5437"/>
                    <a:pt x="1" y="19557"/>
                    <a:pt x="1" y="19557"/>
                  </a:cubicBezTo>
                  <a:lnTo>
                    <a:pt x="9911" y="19557"/>
                  </a:lnTo>
                  <a:cubicBezTo>
                    <a:pt x="9515" y="12478"/>
                    <a:pt x="9326" y="0"/>
                    <a:pt x="9326"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272;p43">
              <a:extLst>
                <a:ext uri="{FF2B5EF4-FFF2-40B4-BE49-F238E27FC236}">
                  <a16:creationId xmlns:a16="http://schemas.microsoft.com/office/drawing/2014/main" id="{71EB2963-B7C1-E9E1-D5A2-AA736285CDBD}"/>
                </a:ext>
              </a:extLst>
            </p:cNvPr>
            <p:cNvSpPr/>
            <p:nvPr/>
          </p:nvSpPr>
          <p:spPr>
            <a:xfrm>
              <a:off x="5032550" y="4006841"/>
              <a:ext cx="590875" cy="1191150"/>
            </a:xfrm>
            <a:custGeom>
              <a:avLst/>
              <a:gdLst/>
              <a:ahLst/>
              <a:cxnLst/>
              <a:rect l="l" t="t" r="r" b="b"/>
              <a:pathLst>
                <a:path w="23635" h="47646" fill="none" extrusionOk="0">
                  <a:moveTo>
                    <a:pt x="23634" y="1"/>
                  </a:moveTo>
                  <a:cubicBezTo>
                    <a:pt x="23634" y="1"/>
                    <a:pt x="10477" y="16027"/>
                    <a:pt x="0" y="47645"/>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273;p43">
              <a:extLst>
                <a:ext uri="{FF2B5EF4-FFF2-40B4-BE49-F238E27FC236}">
                  <a16:creationId xmlns:a16="http://schemas.microsoft.com/office/drawing/2014/main" id="{B5D30182-27E5-9C01-3AED-4843188CFED3}"/>
                </a:ext>
              </a:extLst>
            </p:cNvPr>
            <p:cNvSpPr/>
            <p:nvPr/>
          </p:nvSpPr>
          <p:spPr>
            <a:xfrm>
              <a:off x="8221275" y="4008741"/>
              <a:ext cx="412950" cy="1230775"/>
            </a:xfrm>
            <a:custGeom>
              <a:avLst/>
              <a:gdLst/>
              <a:ahLst/>
              <a:cxnLst/>
              <a:rect l="l" t="t" r="r" b="b"/>
              <a:pathLst>
                <a:path w="16518" h="49231" fill="none" extrusionOk="0">
                  <a:moveTo>
                    <a:pt x="1" y="0"/>
                  </a:moveTo>
                  <a:cubicBezTo>
                    <a:pt x="1" y="0"/>
                    <a:pt x="12516" y="14781"/>
                    <a:pt x="16518" y="49231"/>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1274;p43">
              <a:extLst>
                <a:ext uri="{FF2B5EF4-FFF2-40B4-BE49-F238E27FC236}">
                  <a16:creationId xmlns:a16="http://schemas.microsoft.com/office/drawing/2014/main" id="{F7A788C2-34F1-C1FA-7CD1-5EE9525D3CB5}"/>
                </a:ext>
              </a:extLst>
            </p:cNvPr>
            <p:cNvSpPr/>
            <p:nvPr/>
          </p:nvSpPr>
          <p:spPr>
            <a:xfrm>
              <a:off x="8669600" y="4135091"/>
              <a:ext cx="281300" cy="201325"/>
            </a:xfrm>
            <a:custGeom>
              <a:avLst/>
              <a:gdLst/>
              <a:ahLst/>
              <a:cxnLst/>
              <a:rect l="l" t="t" r="r" b="b"/>
              <a:pathLst>
                <a:path w="11252" h="8053" extrusionOk="0">
                  <a:moveTo>
                    <a:pt x="3565" y="1"/>
                  </a:moveTo>
                  <a:cubicBezTo>
                    <a:pt x="3529" y="1"/>
                    <a:pt x="3492" y="2"/>
                    <a:pt x="3455" y="5"/>
                  </a:cubicBezTo>
                  <a:cubicBezTo>
                    <a:pt x="2908" y="62"/>
                    <a:pt x="2455" y="420"/>
                    <a:pt x="2058" y="817"/>
                  </a:cubicBezTo>
                  <a:cubicBezTo>
                    <a:pt x="1152" y="1723"/>
                    <a:pt x="435" y="2837"/>
                    <a:pt x="1" y="4064"/>
                  </a:cubicBezTo>
                  <a:lnTo>
                    <a:pt x="7325" y="8047"/>
                  </a:lnTo>
                  <a:cubicBezTo>
                    <a:pt x="7390" y="8051"/>
                    <a:pt x="7454" y="8053"/>
                    <a:pt x="7517" y="8053"/>
                  </a:cubicBezTo>
                  <a:cubicBezTo>
                    <a:pt x="9839" y="8053"/>
                    <a:pt x="11251" y="5408"/>
                    <a:pt x="9873" y="3478"/>
                  </a:cubicBezTo>
                  <a:cubicBezTo>
                    <a:pt x="9284" y="2653"/>
                    <a:pt x="8403" y="2266"/>
                    <a:pt x="7529" y="2266"/>
                  </a:cubicBezTo>
                  <a:cubicBezTo>
                    <a:pt x="6489" y="2266"/>
                    <a:pt x="5460" y="2814"/>
                    <a:pt x="4943" y="3823"/>
                  </a:cubicBezTo>
                  <a:lnTo>
                    <a:pt x="4943" y="3823"/>
                  </a:lnTo>
                  <a:cubicBezTo>
                    <a:pt x="5188" y="3147"/>
                    <a:pt x="5370" y="2444"/>
                    <a:pt x="5267" y="1742"/>
                  </a:cubicBezTo>
                  <a:cubicBezTo>
                    <a:pt x="5140" y="854"/>
                    <a:pt x="4439" y="1"/>
                    <a:pt x="3565"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1275;p43">
              <a:extLst>
                <a:ext uri="{FF2B5EF4-FFF2-40B4-BE49-F238E27FC236}">
                  <a16:creationId xmlns:a16="http://schemas.microsoft.com/office/drawing/2014/main" id="{F11D9EBF-7C1C-6B74-6DAC-CA02F414CC06}"/>
                </a:ext>
              </a:extLst>
            </p:cNvPr>
            <p:cNvSpPr/>
            <p:nvPr/>
          </p:nvSpPr>
          <p:spPr>
            <a:xfrm>
              <a:off x="8982475" y="4349866"/>
              <a:ext cx="137350" cy="102500"/>
            </a:xfrm>
            <a:custGeom>
              <a:avLst/>
              <a:gdLst/>
              <a:ahLst/>
              <a:cxnLst/>
              <a:rect l="l" t="t" r="r" b="b"/>
              <a:pathLst>
                <a:path w="5494" h="4100" extrusionOk="0">
                  <a:moveTo>
                    <a:pt x="2647" y="1"/>
                  </a:moveTo>
                  <a:cubicBezTo>
                    <a:pt x="1667" y="1"/>
                    <a:pt x="729" y="481"/>
                    <a:pt x="1" y="1154"/>
                  </a:cubicBezTo>
                  <a:lnTo>
                    <a:pt x="3984" y="4099"/>
                  </a:lnTo>
                  <a:cubicBezTo>
                    <a:pt x="4965" y="3816"/>
                    <a:pt x="5494" y="2589"/>
                    <a:pt x="5154" y="1626"/>
                  </a:cubicBezTo>
                  <a:cubicBezTo>
                    <a:pt x="4814" y="664"/>
                    <a:pt x="3776" y="41"/>
                    <a:pt x="2757" y="3"/>
                  </a:cubicBezTo>
                  <a:cubicBezTo>
                    <a:pt x="2720" y="2"/>
                    <a:pt x="2683" y="1"/>
                    <a:pt x="2647"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276;p43">
              <a:extLst>
                <a:ext uri="{FF2B5EF4-FFF2-40B4-BE49-F238E27FC236}">
                  <a16:creationId xmlns:a16="http://schemas.microsoft.com/office/drawing/2014/main" id="{4C9D126C-4A03-EBCA-9782-D7AACCDE4B92}"/>
                </a:ext>
              </a:extLst>
            </p:cNvPr>
            <p:cNvSpPr/>
            <p:nvPr/>
          </p:nvSpPr>
          <p:spPr>
            <a:xfrm>
              <a:off x="4761675" y="4262091"/>
              <a:ext cx="244000" cy="215600"/>
            </a:xfrm>
            <a:custGeom>
              <a:avLst/>
              <a:gdLst/>
              <a:ahLst/>
              <a:cxnLst/>
              <a:rect l="l" t="t" r="r" b="b"/>
              <a:pathLst>
                <a:path w="9760" h="8624" extrusionOk="0">
                  <a:moveTo>
                    <a:pt x="5645" y="0"/>
                  </a:moveTo>
                  <a:cubicBezTo>
                    <a:pt x="5218" y="0"/>
                    <a:pt x="4838" y="157"/>
                    <a:pt x="4550" y="531"/>
                  </a:cubicBezTo>
                  <a:cubicBezTo>
                    <a:pt x="3549" y="1815"/>
                    <a:pt x="5380" y="3722"/>
                    <a:pt x="6248" y="5118"/>
                  </a:cubicBezTo>
                  <a:cubicBezTo>
                    <a:pt x="6161" y="5125"/>
                    <a:pt x="6074" y="5128"/>
                    <a:pt x="5988" y="5128"/>
                  </a:cubicBezTo>
                  <a:cubicBezTo>
                    <a:pt x="5020" y="5128"/>
                    <a:pt x="4066" y="4769"/>
                    <a:pt x="3096" y="4665"/>
                  </a:cubicBezTo>
                  <a:cubicBezTo>
                    <a:pt x="2947" y="4647"/>
                    <a:pt x="2794" y="4637"/>
                    <a:pt x="2639" y="4637"/>
                  </a:cubicBezTo>
                  <a:cubicBezTo>
                    <a:pt x="1695" y="4637"/>
                    <a:pt x="702" y="4995"/>
                    <a:pt x="378" y="5855"/>
                  </a:cubicBezTo>
                  <a:cubicBezTo>
                    <a:pt x="0" y="6799"/>
                    <a:pt x="699" y="7893"/>
                    <a:pt x="1624" y="8309"/>
                  </a:cubicBezTo>
                  <a:cubicBezTo>
                    <a:pt x="2115" y="8544"/>
                    <a:pt x="2655" y="8624"/>
                    <a:pt x="3207" y="8624"/>
                  </a:cubicBezTo>
                  <a:cubicBezTo>
                    <a:pt x="3673" y="8624"/>
                    <a:pt x="4148" y="8567"/>
                    <a:pt x="4606" y="8497"/>
                  </a:cubicBezTo>
                  <a:lnTo>
                    <a:pt x="9760" y="2778"/>
                  </a:lnTo>
                  <a:cubicBezTo>
                    <a:pt x="8840" y="1586"/>
                    <a:pt x="7003" y="0"/>
                    <a:pt x="5645"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277;p43">
              <a:extLst>
                <a:ext uri="{FF2B5EF4-FFF2-40B4-BE49-F238E27FC236}">
                  <a16:creationId xmlns:a16="http://schemas.microsoft.com/office/drawing/2014/main" id="{F631DDA1-5D9D-ECF8-9050-FD3685CF0D05}"/>
                </a:ext>
              </a:extLst>
            </p:cNvPr>
            <p:cNvSpPr/>
            <p:nvPr/>
          </p:nvSpPr>
          <p:spPr>
            <a:xfrm>
              <a:off x="5436625" y="4066566"/>
              <a:ext cx="143625" cy="222625"/>
            </a:xfrm>
            <a:custGeom>
              <a:avLst/>
              <a:gdLst/>
              <a:ahLst/>
              <a:cxnLst/>
              <a:rect l="l" t="t" r="r" b="b"/>
              <a:pathLst>
                <a:path w="5745" h="8905" extrusionOk="0">
                  <a:moveTo>
                    <a:pt x="5360" y="0"/>
                  </a:moveTo>
                  <a:cubicBezTo>
                    <a:pt x="5279" y="0"/>
                    <a:pt x="5197" y="32"/>
                    <a:pt x="5130" y="103"/>
                  </a:cubicBezTo>
                  <a:cubicBezTo>
                    <a:pt x="3979" y="1142"/>
                    <a:pt x="3243" y="2708"/>
                    <a:pt x="2431" y="4011"/>
                  </a:cubicBezTo>
                  <a:cubicBezTo>
                    <a:pt x="1563" y="5389"/>
                    <a:pt x="298" y="6993"/>
                    <a:pt x="15" y="8617"/>
                  </a:cubicBezTo>
                  <a:cubicBezTo>
                    <a:pt x="0" y="8749"/>
                    <a:pt x="100" y="8904"/>
                    <a:pt x="225" y="8904"/>
                  </a:cubicBezTo>
                  <a:cubicBezTo>
                    <a:pt x="260" y="8904"/>
                    <a:pt x="298" y="8891"/>
                    <a:pt x="336" y="8862"/>
                  </a:cubicBezTo>
                  <a:cubicBezTo>
                    <a:pt x="1582" y="7937"/>
                    <a:pt x="2355" y="6295"/>
                    <a:pt x="3167" y="4992"/>
                  </a:cubicBezTo>
                  <a:cubicBezTo>
                    <a:pt x="4054" y="3577"/>
                    <a:pt x="5225" y="2029"/>
                    <a:pt x="5678" y="424"/>
                  </a:cubicBezTo>
                  <a:cubicBezTo>
                    <a:pt x="5745" y="184"/>
                    <a:pt x="5556" y="0"/>
                    <a:pt x="5360"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278;p43">
              <a:extLst>
                <a:ext uri="{FF2B5EF4-FFF2-40B4-BE49-F238E27FC236}">
                  <a16:creationId xmlns:a16="http://schemas.microsoft.com/office/drawing/2014/main" id="{E3728A51-6A82-8549-9D98-967414BB3283}"/>
                </a:ext>
              </a:extLst>
            </p:cNvPr>
            <p:cNvSpPr/>
            <p:nvPr/>
          </p:nvSpPr>
          <p:spPr>
            <a:xfrm>
              <a:off x="5355350" y="4335341"/>
              <a:ext cx="62150" cy="75125"/>
            </a:xfrm>
            <a:custGeom>
              <a:avLst/>
              <a:gdLst/>
              <a:ahLst/>
              <a:cxnLst/>
              <a:rect l="l" t="t" r="r" b="b"/>
              <a:pathLst>
                <a:path w="2486" h="3005" extrusionOk="0">
                  <a:moveTo>
                    <a:pt x="1925" y="1"/>
                  </a:moveTo>
                  <a:cubicBezTo>
                    <a:pt x="1802" y="1"/>
                    <a:pt x="1677" y="56"/>
                    <a:pt x="1586" y="188"/>
                  </a:cubicBezTo>
                  <a:lnTo>
                    <a:pt x="642" y="1641"/>
                  </a:lnTo>
                  <a:cubicBezTo>
                    <a:pt x="415" y="1962"/>
                    <a:pt x="0" y="2642"/>
                    <a:pt x="491" y="2944"/>
                  </a:cubicBezTo>
                  <a:cubicBezTo>
                    <a:pt x="570" y="2986"/>
                    <a:pt x="646" y="3005"/>
                    <a:pt x="719" y="3005"/>
                  </a:cubicBezTo>
                  <a:cubicBezTo>
                    <a:pt x="1063" y="3005"/>
                    <a:pt x="1332" y="2586"/>
                    <a:pt x="1472" y="2321"/>
                  </a:cubicBezTo>
                  <a:cubicBezTo>
                    <a:pt x="1793" y="1773"/>
                    <a:pt x="2058" y="1188"/>
                    <a:pt x="2341" y="622"/>
                  </a:cubicBezTo>
                  <a:cubicBezTo>
                    <a:pt x="2486" y="293"/>
                    <a:pt x="2209" y="1"/>
                    <a:pt x="1925"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279;p43">
              <a:extLst>
                <a:ext uri="{FF2B5EF4-FFF2-40B4-BE49-F238E27FC236}">
                  <a16:creationId xmlns:a16="http://schemas.microsoft.com/office/drawing/2014/main" id="{60114BB4-7EC4-A671-D11B-0F3EE886C402}"/>
                </a:ext>
              </a:extLst>
            </p:cNvPr>
            <p:cNvSpPr/>
            <p:nvPr/>
          </p:nvSpPr>
          <p:spPr>
            <a:xfrm>
              <a:off x="8248550" y="4048816"/>
              <a:ext cx="97450" cy="155700"/>
            </a:xfrm>
            <a:custGeom>
              <a:avLst/>
              <a:gdLst/>
              <a:ahLst/>
              <a:cxnLst/>
              <a:rect l="l" t="t" r="r" b="b"/>
              <a:pathLst>
                <a:path w="3898" h="6228" extrusionOk="0">
                  <a:moveTo>
                    <a:pt x="371" y="1"/>
                  </a:moveTo>
                  <a:cubicBezTo>
                    <a:pt x="180" y="1"/>
                    <a:pt x="1" y="195"/>
                    <a:pt x="118" y="417"/>
                  </a:cubicBezTo>
                  <a:cubicBezTo>
                    <a:pt x="590" y="1474"/>
                    <a:pt x="1081" y="2512"/>
                    <a:pt x="1628" y="3550"/>
                  </a:cubicBezTo>
                  <a:cubicBezTo>
                    <a:pt x="2100" y="4457"/>
                    <a:pt x="2572" y="5476"/>
                    <a:pt x="3346" y="6155"/>
                  </a:cubicBezTo>
                  <a:cubicBezTo>
                    <a:pt x="3406" y="6206"/>
                    <a:pt x="3475" y="6228"/>
                    <a:pt x="3542" y="6228"/>
                  </a:cubicBezTo>
                  <a:cubicBezTo>
                    <a:pt x="3726" y="6228"/>
                    <a:pt x="3897" y="6061"/>
                    <a:pt x="3856" y="5853"/>
                  </a:cubicBezTo>
                  <a:cubicBezTo>
                    <a:pt x="3686" y="4834"/>
                    <a:pt x="3044" y="3909"/>
                    <a:pt x="2515" y="3022"/>
                  </a:cubicBezTo>
                  <a:cubicBezTo>
                    <a:pt x="1911" y="2040"/>
                    <a:pt x="1269" y="1078"/>
                    <a:pt x="609" y="134"/>
                  </a:cubicBezTo>
                  <a:cubicBezTo>
                    <a:pt x="544" y="40"/>
                    <a:pt x="456" y="1"/>
                    <a:pt x="37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1280;p43">
              <a:extLst>
                <a:ext uri="{FF2B5EF4-FFF2-40B4-BE49-F238E27FC236}">
                  <a16:creationId xmlns:a16="http://schemas.microsoft.com/office/drawing/2014/main" id="{4D399724-1CCC-3CF4-7B5D-44DA8CD3EF77}"/>
                </a:ext>
              </a:extLst>
            </p:cNvPr>
            <p:cNvSpPr/>
            <p:nvPr/>
          </p:nvSpPr>
          <p:spPr>
            <a:xfrm>
              <a:off x="8345300" y="4217966"/>
              <a:ext cx="61475" cy="94500"/>
            </a:xfrm>
            <a:custGeom>
              <a:avLst/>
              <a:gdLst/>
              <a:ahLst/>
              <a:cxnLst/>
              <a:rect l="l" t="t" r="r" b="b"/>
              <a:pathLst>
                <a:path w="2459" h="3780" extrusionOk="0">
                  <a:moveTo>
                    <a:pt x="481" y="0"/>
                  </a:moveTo>
                  <a:cubicBezTo>
                    <a:pt x="236" y="0"/>
                    <a:pt x="1" y="191"/>
                    <a:pt x="99" y="484"/>
                  </a:cubicBezTo>
                  <a:cubicBezTo>
                    <a:pt x="306" y="1069"/>
                    <a:pt x="533" y="1636"/>
                    <a:pt x="778" y="2202"/>
                  </a:cubicBezTo>
                  <a:cubicBezTo>
                    <a:pt x="1024" y="2768"/>
                    <a:pt x="1288" y="3467"/>
                    <a:pt x="1854" y="3731"/>
                  </a:cubicBezTo>
                  <a:cubicBezTo>
                    <a:pt x="1909" y="3764"/>
                    <a:pt x="1969" y="3780"/>
                    <a:pt x="2028" y="3780"/>
                  </a:cubicBezTo>
                  <a:cubicBezTo>
                    <a:pt x="2170" y="3780"/>
                    <a:pt x="2305" y="3689"/>
                    <a:pt x="2345" y="3542"/>
                  </a:cubicBezTo>
                  <a:cubicBezTo>
                    <a:pt x="2458" y="3014"/>
                    <a:pt x="2232" y="2523"/>
                    <a:pt x="1986" y="2051"/>
                  </a:cubicBezTo>
                  <a:cubicBezTo>
                    <a:pt x="1647" y="1409"/>
                    <a:pt x="1250" y="786"/>
                    <a:pt x="835" y="182"/>
                  </a:cubicBezTo>
                  <a:cubicBezTo>
                    <a:pt x="749" y="56"/>
                    <a:pt x="613" y="0"/>
                    <a:pt x="4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1281;p43">
              <a:extLst>
                <a:ext uri="{FF2B5EF4-FFF2-40B4-BE49-F238E27FC236}">
                  <a16:creationId xmlns:a16="http://schemas.microsoft.com/office/drawing/2014/main" id="{05BDB5EC-5A5C-38B6-D2E2-A1EE3E9F6BE1}"/>
                </a:ext>
              </a:extLst>
            </p:cNvPr>
            <p:cNvSpPr/>
            <p:nvPr/>
          </p:nvSpPr>
          <p:spPr>
            <a:xfrm>
              <a:off x="8643650" y="4414041"/>
              <a:ext cx="287425" cy="229450"/>
            </a:xfrm>
            <a:custGeom>
              <a:avLst/>
              <a:gdLst/>
              <a:ahLst/>
              <a:cxnLst/>
              <a:rect l="l" t="t" r="r" b="b"/>
              <a:pathLst>
                <a:path w="11497" h="9178" extrusionOk="0">
                  <a:moveTo>
                    <a:pt x="0" y="1853"/>
                  </a:moveTo>
                  <a:lnTo>
                    <a:pt x="0" y="1853"/>
                  </a:lnTo>
                  <a:cubicBezTo>
                    <a:pt x="0" y="1853"/>
                    <a:pt x="0" y="1853"/>
                    <a:pt x="0" y="1853"/>
                  </a:cubicBezTo>
                  <a:cubicBezTo>
                    <a:pt x="0" y="1910"/>
                    <a:pt x="0" y="1966"/>
                    <a:pt x="0" y="2023"/>
                  </a:cubicBezTo>
                  <a:lnTo>
                    <a:pt x="19" y="2080"/>
                  </a:lnTo>
                  <a:lnTo>
                    <a:pt x="19" y="2023"/>
                  </a:lnTo>
                  <a:cubicBezTo>
                    <a:pt x="2" y="1971"/>
                    <a:pt x="1" y="1919"/>
                    <a:pt x="0" y="1853"/>
                  </a:cubicBezTo>
                  <a:close/>
                  <a:moveTo>
                    <a:pt x="2004" y="1"/>
                  </a:moveTo>
                  <a:cubicBezTo>
                    <a:pt x="1860" y="1"/>
                    <a:pt x="1718" y="19"/>
                    <a:pt x="1586" y="60"/>
                  </a:cubicBezTo>
                  <a:cubicBezTo>
                    <a:pt x="1341" y="116"/>
                    <a:pt x="1133" y="192"/>
                    <a:pt x="925" y="324"/>
                  </a:cubicBezTo>
                  <a:cubicBezTo>
                    <a:pt x="586" y="513"/>
                    <a:pt x="321" y="796"/>
                    <a:pt x="151" y="1155"/>
                  </a:cubicBezTo>
                  <a:cubicBezTo>
                    <a:pt x="38" y="1362"/>
                    <a:pt x="0" y="1589"/>
                    <a:pt x="0" y="1834"/>
                  </a:cubicBezTo>
                  <a:cubicBezTo>
                    <a:pt x="0" y="1841"/>
                    <a:pt x="0" y="1847"/>
                    <a:pt x="0" y="1853"/>
                  </a:cubicBezTo>
                  <a:lnTo>
                    <a:pt x="0" y="1853"/>
                  </a:lnTo>
                  <a:cubicBezTo>
                    <a:pt x="38" y="1627"/>
                    <a:pt x="114" y="1400"/>
                    <a:pt x="246" y="1211"/>
                  </a:cubicBezTo>
                  <a:cubicBezTo>
                    <a:pt x="435" y="928"/>
                    <a:pt x="699" y="702"/>
                    <a:pt x="1020" y="551"/>
                  </a:cubicBezTo>
                  <a:cubicBezTo>
                    <a:pt x="1266" y="427"/>
                    <a:pt x="1545" y="360"/>
                    <a:pt x="1825" y="360"/>
                  </a:cubicBezTo>
                  <a:cubicBezTo>
                    <a:pt x="1973" y="360"/>
                    <a:pt x="2122" y="379"/>
                    <a:pt x="2266" y="418"/>
                  </a:cubicBezTo>
                  <a:cubicBezTo>
                    <a:pt x="2756" y="551"/>
                    <a:pt x="3209" y="834"/>
                    <a:pt x="3530" y="1230"/>
                  </a:cubicBezTo>
                  <a:cubicBezTo>
                    <a:pt x="3889" y="1683"/>
                    <a:pt x="4153" y="2193"/>
                    <a:pt x="4285" y="2759"/>
                  </a:cubicBezTo>
                  <a:cubicBezTo>
                    <a:pt x="4323" y="2910"/>
                    <a:pt x="4361" y="3061"/>
                    <a:pt x="4380" y="3212"/>
                  </a:cubicBezTo>
                  <a:cubicBezTo>
                    <a:pt x="4399" y="3363"/>
                    <a:pt x="4418" y="3533"/>
                    <a:pt x="4436" y="3684"/>
                  </a:cubicBezTo>
                  <a:cubicBezTo>
                    <a:pt x="4436" y="3835"/>
                    <a:pt x="4455" y="3986"/>
                    <a:pt x="4455" y="4156"/>
                  </a:cubicBezTo>
                  <a:lnTo>
                    <a:pt x="4455" y="4401"/>
                  </a:lnTo>
                  <a:lnTo>
                    <a:pt x="4455" y="4873"/>
                  </a:lnTo>
                  <a:cubicBezTo>
                    <a:pt x="4455" y="5308"/>
                    <a:pt x="4418" y="5798"/>
                    <a:pt x="4418" y="6251"/>
                  </a:cubicBezTo>
                  <a:lnTo>
                    <a:pt x="4361" y="7459"/>
                  </a:lnTo>
                  <a:lnTo>
                    <a:pt x="4361" y="7459"/>
                  </a:lnTo>
                  <a:lnTo>
                    <a:pt x="4927" y="6138"/>
                  </a:lnTo>
                  <a:lnTo>
                    <a:pt x="5003" y="5949"/>
                  </a:lnTo>
                  <a:cubicBezTo>
                    <a:pt x="5022" y="5912"/>
                    <a:pt x="5059" y="5855"/>
                    <a:pt x="5078" y="5798"/>
                  </a:cubicBezTo>
                  <a:lnTo>
                    <a:pt x="5191" y="5610"/>
                  </a:lnTo>
                  <a:lnTo>
                    <a:pt x="5418" y="5194"/>
                  </a:lnTo>
                  <a:cubicBezTo>
                    <a:pt x="5475" y="5100"/>
                    <a:pt x="5531" y="5024"/>
                    <a:pt x="5588" y="4930"/>
                  </a:cubicBezTo>
                  <a:lnTo>
                    <a:pt x="5701" y="4817"/>
                  </a:lnTo>
                  <a:cubicBezTo>
                    <a:pt x="5758" y="4741"/>
                    <a:pt x="5814" y="4703"/>
                    <a:pt x="5871" y="4647"/>
                  </a:cubicBezTo>
                  <a:cubicBezTo>
                    <a:pt x="5984" y="4534"/>
                    <a:pt x="6098" y="4439"/>
                    <a:pt x="6230" y="4364"/>
                  </a:cubicBezTo>
                  <a:cubicBezTo>
                    <a:pt x="6818" y="3976"/>
                    <a:pt x="7494" y="3774"/>
                    <a:pt x="8173" y="3774"/>
                  </a:cubicBezTo>
                  <a:cubicBezTo>
                    <a:pt x="8388" y="3774"/>
                    <a:pt x="8603" y="3794"/>
                    <a:pt x="8816" y="3835"/>
                  </a:cubicBezTo>
                  <a:cubicBezTo>
                    <a:pt x="9382" y="3948"/>
                    <a:pt x="9873" y="4232"/>
                    <a:pt x="10250" y="4666"/>
                  </a:cubicBezTo>
                  <a:cubicBezTo>
                    <a:pt x="10609" y="5043"/>
                    <a:pt x="10854" y="5496"/>
                    <a:pt x="11005" y="6006"/>
                  </a:cubicBezTo>
                  <a:cubicBezTo>
                    <a:pt x="11232" y="6780"/>
                    <a:pt x="11194" y="7610"/>
                    <a:pt x="10892" y="8366"/>
                  </a:cubicBezTo>
                  <a:cubicBezTo>
                    <a:pt x="10873" y="8422"/>
                    <a:pt x="10854" y="8498"/>
                    <a:pt x="10817" y="8554"/>
                  </a:cubicBezTo>
                  <a:lnTo>
                    <a:pt x="10722" y="8724"/>
                  </a:lnTo>
                  <a:lnTo>
                    <a:pt x="10647" y="8856"/>
                  </a:lnTo>
                  <a:lnTo>
                    <a:pt x="10571" y="8970"/>
                  </a:lnTo>
                  <a:lnTo>
                    <a:pt x="10439" y="9177"/>
                  </a:lnTo>
                  <a:lnTo>
                    <a:pt x="10609" y="8988"/>
                  </a:lnTo>
                  <a:lnTo>
                    <a:pt x="10703" y="8894"/>
                  </a:lnTo>
                  <a:lnTo>
                    <a:pt x="10798" y="8762"/>
                  </a:lnTo>
                  <a:lnTo>
                    <a:pt x="10911" y="8611"/>
                  </a:lnTo>
                  <a:cubicBezTo>
                    <a:pt x="10949" y="8554"/>
                    <a:pt x="10987" y="8498"/>
                    <a:pt x="11024" y="8422"/>
                  </a:cubicBezTo>
                  <a:cubicBezTo>
                    <a:pt x="11213" y="8101"/>
                    <a:pt x="11345" y="7743"/>
                    <a:pt x="11402" y="7384"/>
                  </a:cubicBezTo>
                  <a:cubicBezTo>
                    <a:pt x="11496" y="6893"/>
                    <a:pt x="11496" y="6402"/>
                    <a:pt x="11383" y="5912"/>
                  </a:cubicBezTo>
                  <a:cubicBezTo>
                    <a:pt x="11270" y="5345"/>
                    <a:pt x="11024" y="4798"/>
                    <a:pt x="10647" y="4326"/>
                  </a:cubicBezTo>
                  <a:cubicBezTo>
                    <a:pt x="10232" y="3797"/>
                    <a:pt x="9627" y="3420"/>
                    <a:pt x="8967" y="3250"/>
                  </a:cubicBezTo>
                  <a:cubicBezTo>
                    <a:pt x="8666" y="3177"/>
                    <a:pt x="8357" y="3139"/>
                    <a:pt x="8048" y="3139"/>
                  </a:cubicBezTo>
                  <a:cubicBezTo>
                    <a:pt x="7640" y="3139"/>
                    <a:pt x="7231" y="3205"/>
                    <a:pt x="6834" y="3344"/>
                  </a:cubicBezTo>
                  <a:cubicBezTo>
                    <a:pt x="6494" y="3439"/>
                    <a:pt x="6154" y="3609"/>
                    <a:pt x="5852" y="3816"/>
                  </a:cubicBezTo>
                  <a:cubicBezTo>
                    <a:pt x="5682" y="3911"/>
                    <a:pt x="5550" y="4024"/>
                    <a:pt x="5399" y="4156"/>
                  </a:cubicBezTo>
                  <a:cubicBezTo>
                    <a:pt x="5301" y="4240"/>
                    <a:pt x="5172" y="4376"/>
                    <a:pt x="5135" y="4418"/>
                  </a:cubicBezTo>
                  <a:lnTo>
                    <a:pt x="5135" y="4418"/>
                  </a:lnTo>
                  <a:lnTo>
                    <a:pt x="5135" y="4383"/>
                  </a:lnTo>
                  <a:lnTo>
                    <a:pt x="5116" y="4137"/>
                  </a:lnTo>
                  <a:cubicBezTo>
                    <a:pt x="5116" y="3967"/>
                    <a:pt x="5097" y="3779"/>
                    <a:pt x="5078" y="3609"/>
                  </a:cubicBezTo>
                  <a:cubicBezTo>
                    <a:pt x="5059" y="3439"/>
                    <a:pt x="5059" y="3269"/>
                    <a:pt x="5003" y="3099"/>
                  </a:cubicBezTo>
                  <a:cubicBezTo>
                    <a:pt x="4965" y="2929"/>
                    <a:pt x="4946" y="2759"/>
                    <a:pt x="4889" y="2608"/>
                  </a:cubicBezTo>
                  <a:cubicBezTo>
                    <a:pt x="4720" y="1966"/>
                    <a:pt x="4380" y="1362"/>
                    <a:pt x="3927" y="890"/>
                  </a:cubicBezTo>
                  <a:cubicBezTo>
                    <a:pt x="3511" y="437"/>
                    <a:pt x="2964" y="135"/>
                    <a:pt x="2379" y="41"/>
                  </a:cubicBezTo>
                  <a:cubicBezTo>
                    <a:pt x="2256" y="15"/>
                    <a:pt x="2130" y="1"/>
                    <a:pt x="2004"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1282;p43">
              <a:extLst>
                <a:ext uri="{FF2B5EF4-FFF2-40B4-BE49-F238E27FC236}">
                  <a16:creationId xmlns:a16="http://schemas.microsoft.com/office/drawing/2014/main" id="{81AD99EE-6BAA-ACD0-2650-36179CA1DDB4}"/>
                </a:ext>
              </a:extLst>
            </p:cNvPr>
            <p:cNvSpPr/>
            <p:nvPr/>
          </p:nvSpPr>
          <p:spPr>
            <a:xfrm>
              <a:off x="9011750" y="4714566"/>
              <a:ext cx="266175" cy="125225"/>
            </a:xfrm>
            <a:custGeom>
              <a:avLst/>
              <a:gdLst/>
              <a:ahLst/>
              <a:cxnLst/>
              <a:rect l="l" t="t" r="r" b="b"/>
              <a:pathLst>
                <a:path w="10647" h="5009" extrusionOk="0">
                  <a:moveTo>
                    <a:pt x="2613" y="0"/>
                  </a:moveTo>
                  <a:cubicBezTo>
                    <a:pt x="2554" y="0"/>
                    <a:pt x="2494" y="2"/>
                    <a:pt x="2435" y="7"/>
                  </a:cubicBezTo>
                  <a:cubicBezTo>
                    <a:pt x="1982" y="44"/>
                    <a:pt x="1529" y="214"/>
                    <a:pt x="1152" y="479"/>
                  </a:cubicBezTo>
                  <a:cubicBezTo>
                    <a:pt x="604" y="856"/>
                    <a:pt x="208" y="1441"/>
                    <a:pt x="57" y="2102"/>
                  </a:cubicBezTo>
                  <a:cubicBezTo>
                    <a:pt x="19" y="2272"/>
                    <a:pt x="0" y="2461"/>
                    <a:pt x="0" y="2630"/>
                  </a:cubicBezTo>
                  <a:lnTo>
                    <a:pt x="19" y="2819"/>
                  </a:lnTo>
                  <a:lnTo>
                    <a:pt x="57" y="2630"/>
                  </a:lnTo>
                  <a:cubicBezTo>
                    <a:pt x="76" y="2442"/>
                    <a:pt x="132" y="2272"/>
                    <a:pt x="189" y="2121"/>
                  </a:cubicBezTo>
                  <a:cubicBezTo>
                    <a:pt x="415" y="1555"/>
                    <a:pt x="831" y="1083"/>
                    <a:pt x="1359" y="781"/>
                  </a:cubicBezTo>
                  <a:cubicBezTo>
                    <a:pt x="1699" y="592"/>
                    <a:pt x="2077" y="497"/>
                    <a:pt x="2473" y="497"/>
                  </a:cubicBezTo>
                  <a:cubicBezTo>
                    <a:pt x="2888" y="497"/>
                    <a:pt x="3304" y="630"/>
                    <a:pt x="3643" y="875"/>
                  </a:cubicBezTo>
                  <a:cubicBezTo>
                    <a:pt x="4021" y="1120"/>
                    <a:pt x="4323" y="1479"/>
                    <a:pt x="4493" y="1894"/>
                  </a:cubicBezTo>
                  <a:cubicBezTo>
                    <a:pt x="4531" y="1970"/>
                    <a:pt x="4568" y="2064"/>
                    <a:pt x="4606" y="2159"/>
                  </a:cubicBezTo>
                  <a:cubicBezTo>
                    <a:pt x="4625" y="2215"/>
                    <a:pt x="4625" y="2253"/>
                    <a:pt x="4644" y="2310"/>
                  </a:cubicBezTo>
                  <a:lnTo>
                    <a:pt x="4663" y="2385"/>
                  </a:lnTo>
                  <a:lnTo>
                    <a:pt x="4663" y="2404"/>
                  </a:lnTo>
                  <a:lnTo>
                    <a:pt x="4663" y="2498"/>
                  </a:lnTo>
                  <a:cubicBezTo>
                    <a:pt x="4719" y="2876"/>
                    <a:pt x="4606" y="3631"/>
                    <a:pt x="4568" y="4122"/>
                  </a:cubicBezTo>
                  <a:lnTo>
                    <a:pt x="4851" y="3801"/>
                  </a:lnTo>
                  <a:lnTo>
                    <a:pt x="5437" y="3140"/>
                  </a:lnTo>
                  <a:cubicBezTo>
                    <a:pt x="5607" y="2989"/>
                    <a:pt x="5833" y="2744"/>
                    <a:pt x="5890" y="2725"/>
                  </a:cubicBezTo>
                  <a:cubicBezTo>
                    <a:pt x="6078" y="2555"/>
                    <a:pt x="6267" y="2423"/>
                    <a:pt x="6475" y="2310"/>
                  </a:cubicBezTo>
                  <a:cubicBezTo>
                    <a:pt x="6871" y="2064"/>
                    <a:pt x="7324" y="1913"/>
                    <a:pt x="7777" y="1838"/>
                  </a:cubicBezTo>
                  <a:cubicBezTo>
                    <a:pt x="7881" y="1819"/>
                    <a:pt x="7990" y="1809"/>
                    <a:pt x="8098" y="1809"/>
                  </a:cubicBezTo>
                  <a:cubicBezTo>
                    <a:pt x="8207" y="1809"/>
                    <a:pt x="8315" y="1819"/>
                    <a:pt x="8419" y="1838"/>
                  </a:cubicBezTo>
                  <a:cubicBezTo>
                    <a:pt x="8532" y="1838"/>
                    <a:pt x="8627" y="1875"/>
                    <a:pt x="8740" y="1875"/>
                  </a:cubicBezTo>
                  <a:cubicBezTo>
                    <a:pt x="8834" y="1913"/>
                    <a:pt x="8910" y="1951"/>
                    <a:pt x="9004" y="1989"/>
                  </a:cubicBezTo>
                  <a:cubicBezTo>
                    <a:pt x="9363" y="2140"/>
                    <a:pt x="9665" y="2385"/>
                    <a:pt x="9910" y="2687"/>
                  </a:cubicBezTo>
                  <a:cubicBezTo>
                    <a:pt x="10118" y="2933"/>
                    <a:pt x="10269" y="3235"/>
                    <a:pt x="10345" y="3574"/>
                  </a:cubicBezTo>
                  <a:cubicBezTo>
                    <a:pt x="10420" y="3820"/>
                    <a:pt x="10439" y="4084"/>
                    <a:pt x="10401" y="4348"/>
                  </a:cubicBezTo>
                  <a:cubicBezTo>
                    <a:pt x="10382" y="4443"/>
                    <a:pt x="10363" y="4537"/>
                    <a:pt x="10326" y="4631"/>
                  </a:cubicBezTo>
                  <a:cubicBezTo>
                    <a:pt x="10307" y="4707"/>
                    <a:pt x="10269" y="4782"/>
                    <a:pt x="10231" y="4839"/>
                  </a:cubicBezTo>
                  <a:lnTo>
                    <a:pt x="10137" y="5009"/>
                  </a:lnTo>
                  <a:cubicBezTo>
                    <a:pt x="10307" y="4820"/>
                    <a:pt x="10439" y="4613"/>
                    <a:pt x="10533" y="4386"/>
                  </a:cubicBezTo>
                  <a:cubicBezTo>
                    <a:pt x="10628" y="4103"/>
                    <a:pt x="10647" y="3801"/>
                    <a:pt x="10628" y="3518"/>
                  </a:cubicBezTo>
                  <a:cubicBezTo>
                    <a:pt x="10514" y="2668"/>
                    <a:pt x="9986" y="1913"/>
                    <a:pt x="9231" y="1517"/>
                  </a:cubicBezTo>
                  <a:cubicBezTo>
                    <a:pt x="9099" y="1441"/>
                    <a:pt x="8985" y="1404"/>
                    <a:pt x="8872" y="1366"/>
                  </a:cubicBezTo>
                  <a:cubicBezTo>
                    <a:pt x="8740" y="1328"/>
                    <a:pt x="8608" y="1290"/>
                    <a:pt x="8495" y="1271"/>
                  </a:cubicBezTo>
                  <a:cubicBezTo>
                    <a:pt x="8301" y="1244"/>
                    <a:pt x="8098" y="1226"/>
                    <a:pt x="7899" y="1226"/>
                  </a:cubicBezTo>
                  <a:cubicBezTo>
                    <a:pt x="7826" y="1226"/>
                    <a:pt x="7754" y="1229"/>
                    <a:pt x="7683" y="1234"/>
                  </a:cubicBezTo>
                  <a:cubicBezTo>
                    <a:pt x="7136" y="1290"/>
                    <a:pt x="6607" y="1460"/>
                    <a:pt x="6135" y="1743"/>
                  </a:cubicBezTo>
                  <a:cubicBezTo>
                    <a:pt x="5890" y="1875"/>
                    <a:pt x="5663" y="2026"/>
                    <a:pt x="5437" y="2215"/>
                  </a:cubicBezTo>
                  <a:lnTo>
                    <a:pt x="5305" y="2328"/>
                  </a:lnTo>
                  <a:lnTo>
                    <a:pt x="5305" y="2310"/>
                  </a:lnTo>
                  <a:lnTo>
                    <a:pt x="5267" y="2159"/>
                  </a:lnTo>
                  <a:cubicBezTo>
                    <a:pt x="5267" y="2102"/>
                    <a:pt x="5248" y="2045"/>
                    <a:pt x="5229" y="1970"/>
                  </a:cubicBezTo>
                  <a:cubicBezTo>
                    <a:pt x="5172" y="1857"/>
                    <a:pt x="5135" y="1743"/>
                    <a:pt x="5078" y="1630"/>
                  </a:cubicBezTo>
                  <a:cubicBezTo>
                    <a:pt x="4833" y="1120"/>
                    <a:pt x="4436" y="686"/>
                    <a:pt x="3964" y="384"/>
                  </a:cubicBezTo>
                  <a:cubicBezTo>
                    <a:pt x="3562" y="133"/>
                    <a:pt x="3085" y="0"/>
                    <a:pt x="2613"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1283;p43">
              <a:extLst>
                <a:ext uri="{FF2B5EF4-FFF2-40B4-BE49-F238E27FC236}">
                  <a16:creationId xmlns:a16="http://schemas.microsoft.com/office/drawing/2014/main" id="{AC04BE9F-1B42-21C0-ADC0-F42672DC0273}"/>
                </a:ext>
              </a:extLst>
            </p:cNvPr>
            <p:cNvSpPr/>
            <p:nvPr/>
          </p:nvSpPr>
          <p:spPr>
            <a:xfrm>
              <a:off x="4830100" y="4507666"/>
              <a:ext cx="262400" cy="175000"/>
            </a:xfrm>
            <a:custGeom>
              <a:avLst/>
              <a:gdLst/>
              <a:ahLst/>
              <a:cxnLst/>
              <a:rect l="l" t="t" r="r" b="b"/>
              <a:pathLst>
                <a:path w="10496" h="7000" extrusionOk="0">
                  <a:moveTo>
                    <a:pt x="7721" y="0"/>
                  </a:moveTo>
                  <a:cubicBezTo>
                    <a:pt x="7499" y="0"/>
                    <a:pt x="7277" y="24"/>
                    <a:pt x="7060" y="71"/>
                  </a:cubicBezTo>
                  <a:cubicBezTo>
                    <a:pt x="6551" y="185"/>
                    <a:pt x="6079" y="411"/>
                    <a:pt x="5701" y="751"/>
                  </a:cubicBezTo>
                  <a:cubicBezTo>
                    <a:pt x="5286" y="1110"/>
                    <a:pt x="4965" y="1563"/>
                    <a:pt x="4757" y="2053"/>
                  </a:cubicBezTo>
                  <a:cubicBezTo>
                    <a:pt x="4531" y="2582"/>
                    <a:pt x="4436" y="3148"/>
                    <a:pt x="4474" y="3714"/>
                  </a:cubicBezTo>
                  <a:lnTo>
                    <a:pt x="4493" y="3828"/>
                  </a:lnTo>
                  <a:lnTo>
                    <a:pt x="4493" y="3884"/>
                  </a:lnTo>
                  <a:lnTo>
                    <a:pt x="4323" y="3809"/>
                  </a:lnTo>
                  <a:cubicBezTo>
                    <a:pt x="4267" y="3790"/>
                    <a:pt x="4210" y="3771"/>
                    <a:pt x="4134" y="3752"/>
                  </a:cubicBezTo>
                  <a:cubicBezTo>
                    <a:pt x="4021" y="3696"/>
                    <a:pt x="3889" y="3658"/>
                    <a:pt x="3757" y="3639"/>
                  </a:cubicBezTo>
                  <a:cubicBezTo>
                    <a:pt x="3511" y="3563"/>
                    <a:pt x="3247" y="3507"/>
                    <a:pt x="2983" y="3488"/>
                  </a:cubicBezTo>
                  <a:cubicBezTo>
                    <a:pt x="2876" y="3476"/>
                    <a:pt x="2768" y="3470"/>
                    <a:pt x="2660" y="3470"/>
                  </a:cubicBezTo>
                  <a:cubicBezTo>
                    <a:pt x="2272" y="3470"/>
                    <a:pt x="1880" y="3548"/>
                    <a:pt x="1511" y="3696"/>
                  </a:cubicBezTo>
                  <a:cubicBezTo>
                    <a:pt x="1284" y="3771"/>
                    <a:pt x="1076" y="3903"/>
                    <a:pt x="888" y="4054"/>
                  </a:cubicBezTo>
                  <a:cubicBezTo>
                    <a:pt x="718" y="4205"/>
                    <a:pt x="586" y="4375"/>
                    <a:pt x="472" y="4564"/>
                  </a:cubicBezTo>
                  <a:cubicBezTo>
                    <a:pt x="76" y="5130"/>
                    <a:pt x="0" y="5848"/>
                    <a:pt x="265" y="6470"/>
                  </a:cubicBezTo>
                  <a:cubicBezTo>
                    <a:pt x="359" y="6640"/>
                    <a:pt x="472" y="6773"/>
                    <a:pt x="604" y="6886"/>
                  </a:cubicBezTo>
                  <a:lnTo>
                    <a:pt x="755" y="6999"/>
                  </a:lnTo>
                  <a:cubicBezTo>
                    <a:pt x="586" y="6848"/>
                    <a:pt x="453" y="6640"/>
                    <a:pt x="397" y="6414"/>
                  </a:cubicBezTo>
                  <a:cubicBezTo>
                    <a:pt x="265" y="5848"/>
                    <a:pt x="416" y="5243"/>
                    <a:pt x="793" y="4790"/>
                  </a:cubicBezTo>
                  <a:cubicBezTo>
                    <a:pt x="907" y="4658"/>
                    <a:pt x="1039" y="4526"/>
                    <a:pt x="1171" y="4432"/>
                  </a:cubicBezTo>
                  <a:cubicBezTo>
                    <a:pt x="1322" y="4319"/>
                    <a:pt x="1492" y="4243"/>
                    <a:pt x="1680" y="4186"/>
                  </a:cubicBezTo>
                  <a:cubicBezTo>
                    <a:pt x="1935" y="4114"/>
                    <a:pt x="2204" y="4080"/>
                    <a:pt x="2474" y="4080"/>
                  </a:cubicBezTo>
                  <a:cubicBezTo>
                    <a:pt x="2626" y="4080"/>
                    <a:pt x="2777" y="4091"/>
                    <a:pt x="2926" y="4111"/>
                  </a:cubicBezTo>
                  <a:cubicBezTo>
                    <a:pt x="3134" y="4149"/>
                    <a:pt x="3360" y="4205"/>
                    <a:pt x="3587" y="4262"/>
                  </a:cubicBezTo>
                  <a:cubicBezTo>
                    <a:pt x="3700" y="4300"/>
                    <a:pt x="3795" y="4337"/>
                    <a:pt x="3908" y="4375"/>
                  </a:cubicBezTo>
                  <a:cubicBezTo>
                    <a:pt x="3965" y="4394"/>
                    <a:pt x="4021" y="4413"/>
                    <a:pt x="4078" y="4451"/>
                  </a:cubicBezTo>
                  <a:lnTo>
                    <a:pt x="4153" y="4470"/>
                  </a:lnTo>
                  <a:lnTo>
                    <a:pt x="4210" y="4488"/>
                  </a:lnTo>
                  <a:lnTo>
                    <a:pt x="4229" y="4488"/>
                  </a:lnTo>
                  <a:lnTo>
                    <a:pt x="4267" y="4507"/>
                  </a:lnTo>
                  <a:cubicBezTo>
                    <a:pt x="4682" y="4696"/>
                    <a:pt x="5154" y="4960"/>
                    <a:pt x="5569" y="5168"/>
                  </a:cubicBezTo>
                  <a:cubicBezTo>
                    <a:pt x="5475" y="4885"/>
                    <a:pt x="5380" y="4621"/>
                    <a:pt x="5305" y="4319"/>
                  </a:cubicBezTo>
                  <a:cubicBezTo>
                    <a:pt x="5248" y="4168"/>
                    <a:pt x="5210" y="4017"/>
                    <a:pt x="5173" y="3884"/>
                  </a:cubicBezTo>
                  <a:lnTo>
                    <a:pt x="5154" y="3639"/>
                  </a:lnTo>
                  <a:cubicBezTo>
                    <a:pt x="5116" y="3186"/>
                    <a:pt x="5191" y="2714"/>
                    <a:pt x="5361" y="2299"/>
                  </a:cubicBezTo>
                  <a:cubicBezTo>
                    <a:pt x="5512" y="1883"/>
                    <a:pt x="5777" y="1506"/>
                    <a:pt x="6098" y="1185"/>
                  </a:cubicBezTo>
                  <a:cubicBezTo>
                    <a:pt x="6400" y="902"/>
                    <a:pt x="6758" y="694"/>
                    <a:pt x="7174" y="562"/>
                  </a:cubicBezTo>
                  <a:cubicBezTo>
                    <a:pt x="7443" y="477"/>
                    <a:pt x="7733" y="435"/>
                    <a:pt x="8020" y="435"/>
                  </a:cubicBezTo>
                  <a:cubicBezTo>
                    <a:pt x="8116" y="435"/>
                    <a:pt x="8212" y="439"/>
                    <a:pt x="8306" y="449"/>
                  </a:cubicBezTo>
                  <a:cubicBezTo>
                    <a:pt x="8910" y="487"/>
                    <a:pt x="9476" y="694"/>
                    <a:pt x="9967" y="1034"/>
                  </a:cubicBezTo>
                  <a:cubicBezTo>
                    <a:pt x="10062" y="1091"/>
                    <a:pt x="10137" y="1147"/>
                    <a:pt x="10213" y="1223"/>
                  </a:cubicBezTo>
                  <a:cubicBezTo>
                    <a:pt x="10269" y="1261"/>
                    <a:pt x="10326" y="1317"/>
                    <a:pt x="10383" y="1355"/>
                  </a:cubicBezTo>
                  <a:lnTo>
                    <a:pt x="10496" y="1487"/>
                  </a:lnTo>
                  <a:lnTo>
                    <a:pt x="10420" y="1355"/>
                  </a:lnTo>
                  <a:cubicBezTo>
                    <a:pt x="10383" y="1279"/>
                    <a:pt x="10326" y="1223"/>
                    <a:pt x="10288" y="1166"/>
                  </a:cubicBezTo>
                  <a:cubicBezTo>
                    <a:pt x="10213" y="1091"/>
                    <a:pt x="10156" y="996"/>
                    <a:pt x="10081" y="940"/>
                  </a:cubicBezTo>
                  <a:cubicBezTo>
                    <a:pt x="9609" y="487"/>
                    <a:pt x="9023" y="185"/>
                    <a:pt x="8382" y="71"/>
                  </a:cubicBezTo>
                  <a:cubicBezTo>
                    <a:pt x="8165" y="24"/>
                    <a:pt x="7943" y="0"/>
                    <a:pt x="7721"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1284;p43">
              <a:extLst>
                <a:ext uri="{FF2B5EF4-FFF2-40B4-BE49-F238E27FC236}">
                  <a16:creationId xmlns:a16="http://schemas.microsoft.com/office/drawing/2014/main" id="{5DE3BABA-2C65-12DD-1F3A-5ABA655C7F53}"/>
                </a:ext>
              </a:extLst>
            </p:cNvPr>
            <p:cNvSpPr/>
            <p:nvPr/>
          </p:nvSpPr>
          <p:spPr>
            <a:xfrm>
              <a:off x="4597925" y="4892316"/>
              <a:ext cx="267600" cy="125400"/>
            </a:xfrm>
            <a:custGeom>
              <a:avLst/>
              <a:gdLst/>
              <a:ahLst/>
              <a:cxnLst/>
              <a:rect l="l" t="t" r="r" b="b"/>
              <a:pathLst>
                <a:path w="10704" h="5016" extrusionOk="0">
                  <a:moveTo>
                    <a:pt x="8831" y="1"/>
                  </a:moveTo>
                  <a:cubicBezTo>
                    <a:pt x="8530" y="1"/>
                    <a:pt x="8229" y="64"/>
                    <a:pt x="7947" y="183"/>
                  </a:cubicBezTo>
                  <a:cubicBezTo>
                    <a:pt x="7381" y="391"/>
                    <a:pt x="6928" y="806"/>
                    <a:pt x="6626" y="1335"/>
                  </a:cubicBezTo>
                  <a:cubicBezTo>
                    <a:pt x="6588" y="1410"/>
                    <a:pt x="6531" y="1504"/>
                    <a:pt x="6494" y="1599"/>
                  </a:cubicBezTo>
                  <a:lnTo>
                    <a:pt x="6380" y="1863"/>
                  </a:lnTo>
                  <a:lnTo>
                    <a:pt x="6343" y="1939"/>
                  </a:lnTo>
                  <a:lnTo>
                    <a:pt x="6343" y="1920"/>
                  </a:lnTo>
                  <a:lnTo>
                    <a:pt x="6324" y="1882"/>
                  </a:lnTo>
                  <a:cubicBezTo>
                    <a:pt x="6324" y="1863"/>
                    <a:pt x="6305" y="1844"/>
                    <a:pt x="6286" y="1825"/>
                  </a:cubicBezTo>
                  <a:lnTo>
                    <a:pt x="6173" y="1674"/>
                  </a:lnTo>
                  <a:cubicBezTo>
                    <a:pt x="5776" y="1146"/>
                    <a:pt x="5267" y="749"/>
                    <a:pt x="4682" y="485"/>
                  </a:cubicBezTo>
                  <a:cubicBezTo>
                    <a:pt x="4241" y="280"/>
                    <a:pt x="3755" y="177"/>
                    <a:pt x="3268" y="177"/>
                  </a:cubicBezTo>
                  <a:cubicBezTo>
                    <a:pt x="3128" y="177"/>
                    <a:pt x="2989" y="185"/>
                    <a:pt x="2850" y="202"/>
                  </a:cubicBezTo>
                  <a:cubicBezTo>
                    <a:pt x="2699" y="221"/>
                    <a:pt x="2548" y="240"/>
                    <a:pt x="2416" y="296"/>
                  </a:cubicBezTo>
                  <a:cubicBezTo>
                    <a:pt x="2265" y="334"/>
                    <a:pt x="2114" y="372"/>
                    <a:pt x="1982" y="447"/>
                  </a:cubicBezTo>
                  <a:cubicBezTo>
                    <a:pt x="1869" y="504"/>
                    <a:pt x="1737" y="579"/>
                    <a:pt x="1605" y="655"/>
                  </a:cubicBezTo>
                  <a:cubicBezTo>
                    <a:pt x="1491" y="712"/>
                    <a:pt x="1378" y="806"/>
                    <a:pt x="1265" y="881"/>
                  </a:cubicBezTo>
                  <a:cubicBezTo>
                    <a:pt x="887" y="1221"/>
                    <a:pt x="566" y="1618"/>
                    <a:pt x="359" y="2090"/>
                  </a:cubicBezTo>
                  <a:cubicBezTo>
                    <a:pt x="170" y="2467"/>
                    <a:pt x="57" y="2864"/>
                    <a:pt x="19" y="3298"/>
                  </a:cubicBezTo>
                  <a:cubicBezTo>
                    <a:pt x="0" y="3619"/>
                    <a:pt x="19" y="3939"/>
                    <a:pt x="76" y="4242"/>
                  </a:cubicBezTo>
                  <a:cubicBezTo>
                    <a:pt x="95" y="4355"/>
                    <a:pt x="132" y="4468"/>
                    <a:pt x="170" y="4581"/>
                  </a:cubicBezTo>
                  <a:cubicBezTo>
                    <a:pt x="208" y="4657"/>
                    <a:pt x="227" y="4751"/>
                    <a:pt x="283" y="4827"/>
                  </a:cubicBezTo>
                  <a:lnTo>
                    <a:pt x="378" y="5015"/>
                  </a:lnTo>
                  <a:lnTo>
                    <a:pt x="321" y="4808"/>
                  </a:lnTo>
                  <a:cubicBezTo>
                    <a:pt x="283" y="4732"/>
                    <a:pt x="264" y="4638"/>
                    <a:pt x="264" y="4562"/>
                  </a:cubicBezTo>
                  <a:cubicBezTo>
                    <a:pt x="246" y="4449"/>
                    <a:pt x="227" y="4336"/>
                    <a:pt x="227" y="4223"/>
                  </a:cubicBezTo>
                  <a:cubicBezTo>
                    <a:pt x="189" y="3921"/>
                    <a:pt x="227" y="3619"/>
                    <a:pt x="283" y="3335"/>
                  </a:cubicBezTo>
                  <a:cubicBezTo>
                    <a:pt x="359" y="2958"/>
                    <a:pt x="510" y="2599"/>
                    <a:pt x="699" y="2259"/>
                  </a:cubicBezTo>
                  <a:cubicBezTo>
                    <a:pt x="925" y="1882"/>
                    <a:pt x="1227" y="1542"/>
                    <a:pt x="1586" y="1278"/>
                  </a:cubicBezTo>
                  <a:cubicBezTo>
                    <a:pt x="1680" y="1202"/>
                    <a:pt x="1793" y="1146"/>
                    <a:pt x="1888" y="1089"/>
                  </a:cubicBezTo>
                  <a:cubicBezTo>
                    <a:pt x="1982" y="1032"/>
                    <a:pt x="2095" y="995"/>
                    <a:pt x="2209" y="938"/>
                  </a:cubicBezTo>
                  <a:cubicBezTo>
                    <a:pt x="2435" y="863"/>
                    <a:pt x="2681" y="806"/>
                    <a:pt x="2926" y="787"/>
                  </a:cubicBezTo>
                  <a:cubicBezTo>
                    <a:pt x="2999" y="782"/>
                    <a:pt x="3072" y="779"/>
                    <a:pt x="3144" y="779"/>
                  </a:cubicBezTo>
                  <a:cubicBezTo>
                    <a:pt x="3581" y="779"/>
                    <a:pt x="4013" y="876"/>
                    <a:pt x="4417" y="1070"/>
                  </a:cubicBezTo>
                  <a:cubicBezTo>
                    <a:pt x="4889" y="1297"/>
                    <a:pt x="5304" y="1637"/>
                    <a:pt x="5625" y="2071"/>
                  </a:cubicBezTo>
                  <a:lnTo>
                    <a:pt x="5739" y="2203"/>
                  </a:lnTo>
                  <a:cubicBezTo>
                    <a:pt x="5776" y="2278"/>
                    <a:pt x="5833" y="2373"/>
                    <a:pt x="5871" y="2486"/>
                  </a:cubicBezTo>
                  <a:cubicBezTo>
                    <a:pt x="5927" y="2580"/>
                    <a:pt x="5984" y="2675"/>
                    <a:pt x="6022" y="2788"/>
                  </a:cubicBezTo>
                  <a:lnTo>
                    <a:pt x="6154" y="3298"/>
                  </a:lnTo>
                  <a:lnTo>
                    <a:pt x="6437" y="3279"/>
                  </a:lnTo>
                  <a:lnTo>
                    <a:pt x="6682" y="3279"/>
                  </a:lnTo>
                  <a:lnTo>
                    <a:pt x="6833" y="3260"/>
                  </a:lnTo>
                  <a:lnTo>
                    <a:pt x="6852" y="2864"/>
                  </a:lnTo>
                  <a:cubicBezTo>
                    <a:pt x="6852" y="2807"/>
                    <a:pt x="6852" y="2750"/>
                    <a:pt x="6852" y="2694"/>
                  </a:cubicBezTo>
                  <a:lnTo>
                    <a:pt x="6890" y="2561"/>
                  </a:lnTo>
                  <a:lnTo>
                    <a:pt x="6966" y="2297"/>
                  </a:lnTo>
                  <a:lnTo>
                    <a:pt x="6984" y="2165"/>
                  </a:lnTo>
                  <a:lnTo>
                    <a:pt x="7003" y="2108"/>
                  </a:lnTo>
                  <a:cubicBezTo>
                    <a:pt x="7003" y="2090"/>
                    <a:pt x="7003" y="2071"/>
                    <a:pt x="7003" y="2071"/>
                  </a:cubicBezTo>
                  <a:lnTo>
                    <a:pt x="7079" y="1825"/>
                  </a:lnTo>
                  <a:cubicBezTo>
                    <a:pt x="7117" y="1750"/>
                    <a:pt x="7154" y="1693"/>
                    <a:pt x="7192" y="1618"/>
                  </a:cubicBezTo>
                  <a:cubicBezTo>
                    <a:pt x="7400" y="1202"/>
                    <a:pt x="7740" y="863"/>
                    <a:pt x="8155" y="655"/>
                  </a:cubicBezTo>
                  <a:cubicBezTo>
                    <a:pt x="8412" y="526"/>
                    <a:pt x="8695" y="459"/>
                    <a:pt x="8981" y="459"/>
                  </a:cubicBezTo>
                  <a:cubicBezTo>
                    <a:pt x="9115" y="459"/>
                    <a:pt x="9249" y="474"/>
                    <a:pt x="9382" y="504"/>
                  </a:cubicBezTo>
                  <a:cubicBezTo>
                    <a:pt x="9740" y="579"/>
                    <a:pt x="10042" y="806"/>
                    <a:pt x="10250" y="1108"/>
                  </a:cubicBezTo>
                  <a:cubicBezTo>
                    <a:pt x="10401" y="1353"/>
                    <a:pt x="10496" y="1637"/>
                    <a:pt x="10514" y="1920"/>
                  </a:cubicBezTo>
                  <a:cubicBezTo>
                    <a:pt x="10514" y="2127"/>
                    <a:pt x="10496" y="2316"/>
                    <a:pt x="10420" y="2505"/>
                  </a:cubicBezTo>
                  <a:cubicBezTo>
                    <a:pt x="10382" y="2543"/>
                    <a:pt x="10363" y="2599"/>
                    <a:pt x="10345" y="2637"/>
                  </a:cubicBezTo>
                  <a:cubicBezTo>
                    <a:pt x="10382" y="2599"/>
                    <a:pt x="10420" y="2561"/>
                    <a:pt x="10439" y="2505"/>
                  </a:cubicBezTo>
                  <a:cubicBezTo>
                    <a:pt x="10552" y="2335"/>
                    <a:pt x="10628" y="2146"/>
                    <a:pt x="10665" y="1939"/>
                  </a:cubicBezTo>
                  <a:cubicBezTo>
                    <a:pt x="10703" y="1391"/>
                    <a:pt x="10514" y="844"/>
                    <a:pt x="10118" y="466"/>
                  </a:cubicBezTo>
                  <a:cubicBezTo>
                    <a:pt x="10024" y="391"/>
                    <a:pt x="9929" y="315"/>
                    <a:pt x="9835" y="259"/>
                  </a:cubicBezTo>
                  <a:cubicBezTo>
                    <a:pt x="9722" y="221"/>
                    <a:pt x="9608" y="164"/>
                    <a:pt x="9495" y="108"/>
                  </a:cubicBezTo>
                  <a:cubicBezTo>
                    <a:pt x="9278" y="35"/>
                    <a:pt x="9054" y="1"/>
                    <a:pt x="8831"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1285;p43">
              <a:extLst>
                <a:ext uri="{FF2B5EF4-FFF2-40B4-BE49-F238E27FC236}">
                  <a16:creationId xmlns:a16="http://schemas.microsoft.com/office/drawing/2014/main" id="{08C1BB9C-E914-7634-64C7-7D095608CB72}"/>
                </a:ext>
              </a:extLst>
            </p:cNvPr>
            <p:cNvSpPr/>
            <p:nvPr/>
          </p:nvSpPr>
          <p:spPr>
            <a:xfrm>
              <a:off x="5294200" y="2693466"/>
              <a:ext cx="408975" cy="375425"/>
            </a:xfrm>
            <a:custGeom>
              <a:avLst/>
              <a:gdLst/>
              <a:ahLst/>
              <a:cxnLst/>
              <a:rect l="l" t="t" r="r" b="b"/>
              <a:pathLst>
                <a:path w="16359" h="15017" extrusionOk="0">
                  <a:moveTo>
                    <a:pt x="4883" y="0"/>
                  </a:moveTo>
                  <a:cubicBezTo>
                    <a:pt x="4749" y="0"/>
                    <a:pt x="4622" y="7"/>
                    <a:pt x="4504" y="21"/>
                  </a:cubicBezTo>
                  <a:cubicBezTo>
                    <a:pt x="1559" y="379"/>
                    <a:pt x="785" y="7552"/>
                    <a:pt x="785" y="7552"/>
                  </a:cubicBezTo>
                  <a:cubicBezTo>
                    <a:pt x="1" y="11115"/>
                    <a:pt x="9839" y="15017"/>
                    <a:pt x="12601" y="15017"/>
                  </a:cubicBezTo>
                  <a:cubicBezTo>
                    <a:pt x="12898" y="15017"/>
                    <a:pt x="13113" y="14972"/>
                    <a:pt x="13225" y="14877"/>
                  </a:cubicBezTo>
                  <a:cubicBezTo>
                    <a:pt x="14357" y="13914"/>
                    <a:pt x="16358" y="8402"/>
                    <a:pt x="15773" y="6023"/>
                  </a:cubicBezTo>
                  <a:cubicBezTo>
                    <a:pt x="15230" y="3742"/>
                    <a:pt x="8049" y="0"/>
                    <a:pt x="4883"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1286;p43">
              <a:extLst>
                <a:ext uri="{FF2B5EF4-FFF2-40B4-BE49-F238E27FC236}">
                  <a16:creationId xmlns:a16="http://schemas.microsoft.com/office/drawing/2014/main" id="{368E3F1F-088D-EE55-4AD5-49319433FF20}"/>
                </a:ext>
              </a:extLst>
            </p:cNvPr>
            <p:cNvSpPr/>
            <p:nvPr/>
          </p:nvSpPr>
          <p:spPr>
            <a:xfrm>
              <a:off x="4895825" y="2985016"/>
              <a:ext cx="504375" cy="211250"/>
            </a:xfrm>
            <a:custGeom>
              <a:avLst/>
              <a:gdLst/>
              <a:ahLst/>
              <a:cxnLst/>
              <a:rect l="l" t="t" r="r" b="b"/>
              <a:pathLst>
                <a:path w="20175" h="8450" extrusionOk="0">
                  <a:moveTo>
                    <a:pt x="3346" y="1"/>
                  </a:moveTo>
                  <a:cubicBezTo>
                    <a:pt x="3324" y="1"/>
                    <a:pt x="3302" y="2"/>
                    <a:pt x="3280" y="6"/>
                  </a:cubicBezTo>
                  <a:cubicBezTo>
                    <a:pt x="2279" y="176"/>
                    <a:pt x="4092" y="3479"/>
                    <a:pt x="4054" y="3573"/>
                  </a:cubicBezTo>
                  <a:cubicBezTo>
                    <a:pt x="4052" y="3576"/>
                    <a:pt x="4050" y="3577"/>
                    <a:pt x="4046" y="3577"/>
                  </a:cubicBezTo>
                  <a:cubicBezTo>
                    <a:pt x="3898" y="3577"/>
                    <a:pt x="1999" y="1833"/>
                    <a:pt x="1099" y="1833"/>
                  </a:cubicBezTo>
                  <a:cubicBezTo>
                    <a:pt x="992" y="1833"/>
                    <a:pt x="900" y="1858"/>
                    <a:pt x="826" y="1912"/>
                  </a:cubicBezTo>
                  <a:cubicBezTo>
                    <a:pt x="127" y="2422"/>
                    <a:pt x="3110" y="4838"/>
                    <a:pt x="3016" y="5027"/>
                  </a:cubicBezTo>
                  <a:cubicBezTo>
                    <a:pt x="3009" y="5040"/>
                    <a:pt x="2992" y="5046"/>
                    <a:pt x="2965" y="5046"/>
                  </a:cubicBezTo>
                  <a:cubicBezTo>
                    <a:pt x="2696" y="5046"/>
                    <a:pt x="1474" y="4429"/>
                    <a:pt x="766" y="4429"/>
                  </a:cubicBezTo>
                  <a:cubicBezTo>
                    <a:pt x="544" y="4429"/>
                    <a:pt x="373" y="4490"/>
                    <a:pt x="297" y="4649"/>
                  </a:cubicBezTo>
                  <a:cubicBezTo>
                    <a:pt x="1" y="5275"/>
                    <a:pt x="3710" y="7322"/>
                    <a:pt x="5515" y="7322"/>
                  </a:cubicBezTo>
                  <a:cubicBezTo>
                    <a:pt x="5780" y="7322"/>
                    <a:pt x="6004" y="7278"/>
                    <a:pt x="6168" y="7179"/>
                  </a:cubicBezTo>
                  <a:cubicBezTo>
                    <a:pt x="6168" y="7179"/>
                    <a:pt x="8638" y="8450"/>
                    <a:pt x="12045" y="8450"/>
                  </a:cubicBezTo>
                  <a:cubicBezTo>
                    <a:pt x="14466" y="8450"/>
                    <a:pt x="17359" y="7808"/>
                    <a:pt x="20174" y="5612"/>
                  </a:cubicBezTo>
                  <a:lnTo>
                    <a:pt x="17060" y="2214"/>
                  </a:lnTo>
                  <a:cubicBezTo>
                    <a:pt x="17060" y="2214"/>
                    <a:pt x="14383" y="4784"/>
                    <a:pt x="10426" y="4784"/>
                  </a:cubicBezTo>
                  <a:cubicBezTo>
                    <a:pt x="9684" y="4784"/>
                    <a:pt x="8897" y="4694"/>
                    <a:pt x="8074" y="4479"/>
                  </a:cubicBezTo>
                  <a:cubicBezTo>
                    <a:pt x="8074" y="4479"/>
                    <a:pt x="8924" y="1346"/>
                    <a:pt x="7961" y="1025"/>
                  </a:cubicBezTo>
                  <a:cubicBezTo>
                    <a:pt x="7902" y="1006"/>
                    <a:pt x="7845" y="997"/>
                    <a:pt x="7788" y="997"/>
                  </a:cubicBezTo>
                  <a:cubicBezTo>
                    <a:pt x="6940" y="997"/>
                    <a:pt x="6369" y="2996"/>
                    <a:pt x="5979" y="3120"/>
                  </a:cubicBezTo>
                  <a:cubicBezTo>
                    <a:pt x="5973" y="3122"/>
                    <a:pt x="5966" y="3123"/>
                    <a:pt x="5959" y="3123"/>
                  </a:cubicBezTo>
                  <a:cubicBezTo>
                    <a:pt x="5549" y="3123"/>
                    <a:pt x="4320" y="1"/>
                    <a:pt x="3346"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1287;p43">
              <a:extLst>
                <a:ext uri="{FF2B5EF4-FFF2-40B4-BE49-F238E27FC236}">
                  <a16:creationId xmlns:a16="http://schemas.microsoft.com/office/drawing/2014/main" id="{65D9E03F-E307-B491-72A9-C961BC9C6E90}"/>
                </a:ext>
              </a:extLst>
            </p:cNvPr>
            <p:cNvSpPr/>
            <p:nvPr/>
          </p:nvSpPr>
          <p:spPr>
            <a:xfrm>
              <a:off x="5601675" y="2624591"/>
              <a:ext cx="141125" cy="135525"/>
            </a:xfrm>
            <a:custGeom>
              <a:avLst/>
              <a:gdLst/>
              <a:ahLst/>
              <a:cxnLst/>
              <a:rect l="l" t="t" r="r" b="b"/>
              <a:pathLst>
                <a:path w="5645" h="5421" extrusionOk="0">
                  <a:moveTo>
                    <a:pt x="5079" y="1"/>
                  </a:moveTo>
                  <a:cubicBezTo>
                    <a:pt x="3380" y="152"/>
                    <a:pt x="1737" y="680"/>
                    <a:pt x="265" y="1549"/>
                  </a:cubicBezTo>
                  <a:cubicBezTo>
                    <a:pt x="265" y="1549"/>
                    <a:pt x="1" y="5421"/>
                    <a:pt x="1257" y="5421"/>
                  </a:cubicBezTo>
                  <a:cubicBezTo>
                    <a:pt x="1426" y="5421"/>
                    <a:pt x="1622" y="5351"/>
                    <a:pt x="1851" y="5192"/>
                  </a:cubicBezTo>
                  <a:cubicBezTo>
                    <a:pt x="2983" y="4380"/>
                    <a:pt x="4286" y="3871"/>
                    <a:pt x="5645" y="3682"/>
                  </a:cubicBezTo>
                  <a:lnTo>
                    <a:pt x="5079"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1288;p43">
              <a:extLst>
                <a:ext uri="{FF2B5EF4-FFF2-40B4-BE49-F238E27FC236}">
                  <a16:creationId xmlns:a16="http://schemas.microsoft.com/office/drawing/2014/main" id="{623E6726-9A7A-1E30-2317-4F602CB13CA8}"/>
                </a:ext>
              </a:extLst>
            </p:cNvPr>
            <p:cNvSpPr/>
            <p:nvPr/>
          </p:nvSpPr>
          <p:spPr>
            <a:xfrm>
              <a:off x="5301075" y="2650091"/>
              <a:ext cx="530450" cy="511575"/>
            </a:xfrm>
            <a:custGeom>
              <a:avLst/>
              <a:gdLst/>
              <a:ahLst/>
              <a:cxnLst/>
              <a:rect l="l" t="t" r="r" b="b"/>
              <a:pathLst>
                <a:path w="21218" h="20463" extrusionOk="0">
                  <a:moveTo>
                    <a:pt x="12704" y="0"/>
                  </a:moveTo>
                  <a:cubicBezTo>
                    <a:pt x="6683" y="2341"/>
                    <a:pt x="4021" y="9759"/>
                    <a:pt x="4021" y="9759"/>
                  </a:cubicBezTo>
                  <a:cubicBezTo>
                    <a:pt x="3643" y="10477"/>
                    <a:pt x="3323" y="11232"/>
                    <a:pt x="3039" y="11987"/>
                  </a:cubicBezTo>
                  <a:cubicBezTo>
                    <a:pt x="2435" y="13591"/>
                    <a:pt x="0" y="15441"/>
                    <a:pt x="0" y="15441"/>
                  </a:cubicBezTo>
                  <a:cubicBezTo>
                    <a:pt x="1208" y="17216"/>
                    <a:pt x="2756" y="18726"/>
                    <a:pt x="4531" y="19877"/>
                  </a:cubicBezTo>
                  <a:cubicBezTo>
                    <a:pt x="6626" y="18292"/>
                    <a:pt x="6267" y="15064"/>
                    <a:pt x="6267" y="15064"/>
                  </a:cubicBezTo>
                  <a:lnTo>
                    <a:pt x="6267" y="15064"/>
                  </a:lnTo>
                  <a:lnTo>
                    <a:pt x="6928" y="15743"/>
                  </a:lnTo>
                  <a:cubicBezTo>
                    <a:pt x="8740" y="16215"/>
                    <a:pt x="15177" y="20444"/>
                    <a:pt x="16838" y="20462"/>
                  </a:cubicBezTo>
                  <a:cubicBezTo>
                    <a:pt x="16846" y="20463"/>
                    <a:pt x="16855" y="20463"/>
                    <a:pt x="16863" y="20463"/>
                  </a:cubicBezTo>
                  <a:cubicBezTo>
                    <a:pt x="18479" y="20463"/>
                    <a:pt x="18368" y="18609"/>
                    <a:pt x="18537" y="17914"/>
                  </a:cubicBezTo>
                  <a:cubicBezTo>
                    <a:pt x="18726" y="17235"/>
                    <a:pt x="20897" y="13308"/>
                    <a:pt x="21067" y="12251"/>
                  </a:cubicBezTo>
                  <a:cubicBezTo>
                    <a:pt x="21218" y="11194"/>
                    <a:pt x="21142" y="9816"/>
                    <a:pt x="19179" y="9608"/>
                  </a:cubicBezTo>
                  <a:cubicBezTo>
                    <a:pt x="17235" y="9420"/>
                    <a:pt x="11609" y="7683"/>
                    <a:pt x="11609" y="7683"/>
                  </a:cubicBezTo>
                  <a:cubicBezTo>
                    <a:pt x="12402" y="5739"/>
                    <a:pt x="14554" y="4417"/>
                    <a:pt x="14554" y="4417"/>
                  </a:cubicBezTo>
                  <a:cubicBezTo>
                    <a:pt x="14347" y="3738"/>
                    <a:pt x="12704" y="0"/>
                    <a:pt x="12704"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1289;p43">
              <a:extLst>
                <a:ext uri="{FF2B5EF4-FFF2-40B4-BE49-F238E27FC236}">
                  <a16:creationId xmlns:a16="http://schemas.microsoft.com/office/drawing/2014/main" id="{B878F28D-9DB1-FC59-2241-75FB624D38F2}"/>
                </a:ext>
              </a:extLst>
            </p:cNvPr>
            <p:cNvSpPr/>
            <p:nvPr/>
          </p:nvSpPr>
          <p:spPr>
            <a:xfrm>
              <a:off x="5383175" y="2828941"/>
              <a:ext cx="85925" cy="109300"/>
            </a:xfrm>
            <a:custGeom>
              <a:avLst/>
              <a:gdLst/>
              <a:ahLst/>
              <a:cxnLst/>
              <a:rect l="l" t="t" r="r" b="b"/>
              <a:pathLst>
                <a:path w="3437" h="4372" extrusionOk="0">
                  <a:moveTo>
                    <a:pt x="1964" y="0"/>
                  </a:moveTo>
                  <a:cubicBezTo>
                    <a:pt x="1643" y="472"/>
                    <a:pt x="1" y="4229"/>
                    <a:pt x="1" y="4229"/>
                  </a:cubicBezTo>
                  <a:cubicBezTo>
                    <a:pt x="1" y="4229"/>
                    <a:pt x="308" y="4371"/>
                    <a:pt x="734" y="4371"/>
                  </a:cubicBezTo>
                  <a:cubicBezTo>
                    <a:pt x="1252" y="4371"/>
                    <a:pt x="1945" y="4161"/>
                    <a:pt x="2474" y="3228"/>
                  </a:cubicBezTo>
                  <a:cubicBezTo>
                    <a:pt x="3436" y="1529"/>
                    <a:pt x="1964" y="0"/>
                    <a:pt x="1964"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1290;p43">
              <a:extLst>
                <a:ext uri="{FF2B5EF4-FFF2-40B4-BE49-F238E27FC236}">
                  <a16:creationId xmlns:a16="http://schemas.microsoft.com/office/drawing/2014/main" id="{A13EC0A0-0224-376F-8B52-A79515E5BC69}"/>
                </a:ext>
              </a:extLst>
            </p:cNvPr>
            <p:cNvSpPr/>
            <p:nvPr/>
          </p:nvSpPr>
          <p:spPr>
            <a:xfrm>
              <a:off x="5026425" y="3082366"/>
              <a:ext cx="33050" cy="51450"/>
            </a:xfrm>
            <a:custGeom>
              <a:avLst/>
              <a:gdLst/>
              <a:ahLst/>
              <a:cxnLst/>
              <a:rect l="l" t="t" r="r" b="b"/>
              <a:pathLst>
                <a:path w="1322" h="2058" extrusionOk="0">
                  <a:moveTo>
                    <a:pt x="151" y="0"/>
                  </a:moveTo>
                  <a:cubicBezTo>
                    <a:pt x="151" y="0"/>
                    <a:pt x="132" y="113"/>
                    <a:pt x="113" y="132"/>
                  </a:cubicBezTo>
                  <a:cubicBezTo>
                    <a:pt x="94" y="170"/>
                    <a:pt x="76" y="208"/>
                    <a:pt x="57" y="264"/>
                  </a:cubicBezTo>
                  <a:cubicBezTo>
                    <a:pt x="38" y="321"/>
                    <a:pt x="19" y="378"/>
                    <a:pt x="19" y="434"/>
                  </a:cubicBezTo>
                  <a:cubicBezTo>
                    <a:pt x="0" y="491"/>
                    <a:pt x="0" y="567"/>
                    <a:pt x="0" y="642"/>
                  </a:cubicBezTo>
                  <a:cubicBezTo>
                    <a:pt x="0" y="718"/>
                    <a:pt x="0" y="793"/>
                    <a:pt x="19" y="887"/>
                  </a:cubicBezTo>
                  <a:cubicBezTo>
                    <a:pt x="38" y="963"/>
                    <a:pt x="57" y="1038"/>
                    <a:pt x="94" y="1114"/>
                  </a:cubicBezTo>
                  <a:lnTo>
                    <a:pt x="189" y="1359"/>
                  </a:lnTo>
                  <a:lnTo>
                    <a:pt x="340" y="1567"/>
                  </a:lnTo>
                  <a:cubicBezTo>
                    <a:pt x="397" y="1642"/>
                    <a:pt x="453" y="1699"/>
                    <a:pt x="529" y="1737"/>
                  </a:cubicBezTo>
                  <a:cubicBezTo>
                    <a:pt x="585" y="1793"/>
                    <a:pt x="642" y="1850"/>
                    <a:pt x="717" y="1888"/>
                  </a:cubicBezTo>
                  <a:cubicBezTo>
                    <a:pt x="774" y="1926"/>
                    <a:pt x="850" y="1945"/>
                    <a:pt x="906" y="1982"/>
                  </a:cubicBezTo>
                  <a:cubicBezTo>
                    <a:pt x="963" y="2001"/>
                    <a:pt x="1019" y="2020"/>
                    <a:pt x="1076" y="2039"/>
                  </a:cubicBezTo>
                  <a:lnTo>
                    <a:pt x="1208" y="2058"/>
                  </a:lnTo>
                  <a:lnTo>
                    <a:pt x="1321" y="2058"/>
                  </a:lnTo>
                  <a:lnTo>
                    <a:pt x="1227" y="1982"/>
                  </a:lnTo>
                  <a:lnTo>
                    <a:pt x="1133" y="1888"/>
                  </a:lnTo>
                  <a:cubicBezTo>
                    <a:pt x="1076" y="1869"/>
                    <a:pt x="1038" y="1831"/>
                    <a:pt x="1001" y="1793"/>
                  </a:cubicBezTo>
                  <a:cubicBezTo>
                    <a:pt x="963" y="1756"/>
                    <a:pt x="925" y="1718"/>
                    <a:pt x="868" y="1661"/>
                  </a:cubicBezTo>
                  <a:cubicBezTo>
                    <a:pt x="831" y="1624"/>
                    <a:pt x="774" y="1567"/>
                    <a:pt x="736" y="1510"/>
                  </a:cubicBezTo>
                  <a:cubicBezTo>
                    <a:pt x="680" y="1473"/>
                    <a:pt x="642" y="1416"/>
                    <a:pt x="604" y="1359"/>
                  </a:cubicBezTo>
                  <a:lnTo>
                    <a:pt x="491" y="1171"/>
                  </a:lnTo>
                  <a:lnTo>
                    <a:pt x="378" y="982"/>
                  </a:lnTo>
                  <a:cubicBezTo>
                    <a:pt x="359" y="906"/>
                    <a:pt x="321" y="850"/>
                    <a:pt x="302" y="774"/>
                  </a:cubicBezTo>
                  <a:cubicBezTo>
                    <a:pt x="283" y="718"/>
                    <a:pt x="264" y="642"/>
                    <a:pt x="245" y="585"/>
                  </a:cubicBezTo>
                  <a:cubicBezTo>
                    <a:pt x="227" y="529"/>
                    <a:pt x="227" y="453"/>
                    <a:pt x="208" y="397"/>
                  </a:cubicBezTo>
                  <a:cubicBezTo>
                    <a:pt x="189" y="359"/>
                    <a:pt x="189" y="302"/>
                    <a:pt x="170" y="246"/>
                  </a:cubicBezTo>
                  <a:lnTo>
                    <a:pt x="170" y="113"/>
                  </a:lnTo>
                  <a:lnTo>
                    <a:pt x="151" y="0"/>
                  </a:ln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1291;p43">
              <a:extLst>
                <a:ext uri="{FF2B5EF4-FFF2-40B4-BE49-F238E27FC236}">
                  <a16:creationId xmlns:a16="http://schemas.microsoft.com/office/drawing/2014/main" id="{F4EA8873-FCE6-A05D-2E07-1FEAB718EB8C}"/>
                </a:ext>
              </a:extLst>
            </p:cNvPr>
            <p:cNvSpPr/>
            <p:nvPr/>
          </p:nvSpPr>
          <p:spPr>
            <a:xfrm>
              <a:off x="5354875" y="2927091"/>
              <a:ext cx="191150" cy="150575"/>
            </a:xfrm>
            <a:custGeom>
              <a:avLst/>
              <a:gdLst/>
              <a:ahLst/>
              <a:cxnLst/>
              <a:rect l="l" t="t" r="r" b="b"/>
              <a:pathLst>
                <a:path w="7646" h="6023" extrusionOk="0">
                  <a:moveTo>
                    <a:pt x="850" y="1"/>
                  </a:moveTo>
                  <a:lnTo>
                    <a:pt x="0" y="1681"/>
                  </a:lnTo>
                  <a:cubicBezTo>
                    <a:pt x="0" y="1681"/>
                    <a:pt x="3323" y="5607"/>
                    <a:pt x="7645" y="6022"/>
                  </a:cubicBezTo>
                  <a:cubicBezTo>
                    <a:pt x="7645" y="6022"/>
                    <a:pt x="2511" y="1964"/>
                    <a:pt x="8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3" name="Google Shape;1292;p43">
              <a:extLst>
                <a:ext uri="{FF2B5EF4-FFF2-40B4-BE49-F238E27FC236}">
                  <a16:creationId xmlns:a16="http://schemas.microsoft.com/office/drawing/2014/main" id="{B8E6444B-CA10-E8DE-E96A-83087E78FC6E}"/>
                </a:ext>
              </a:extLst>
            </p:cNvPr>
            <p:cNvSpPr/>
            <p:nvPr/>
          </p:nvSpPr>
          <p:spPr>
            <a:xfrm>
              <a:off x="5428025" y="2782216"/>
              <a:ext cx="223225" cy="93725"/>
            </a:xfrm>
            <a:custGeom>
              <a:avLst/>
              <a:gdLst/>
              <a:ahLst/>
              <a:cxnLst/>
              <a:rect l="l" t="t" r="r" b="b"/>
              <a:pathLst>
                <a:path w="8929" h="3749" extrusionOk="0">
                  <a:moveTo>
                    <a:pt x="887" y="1"/>
                  </a:moveTo>
                  <a:cubicBezTo>
                    <a:pt x="566" y="529"/>
                    <a:pt x="264" y="1077"/>
                    <a:pt x="0" y="1643"/>
                  </a:cubicBezTo>
                  <a:cubicBezTo>
                    <a:pt x="2383" y="3297"/>
                    <a:pt x="4443" y="3749"/>
                    <a:pt x="5982" y="3749"/>
                  </a:cubicBezTo>
                  <a:cubicBezTo>
                    <a:pt x="7832" y="3749"/>
                    <a:pt x="8929" y="3096"/>
                    <a:pt x="8929" y="3096"/>
                  </a:cubicBezTo>
                  <a:cubicBezTo>
                    <a:pt x="8872" y="2776"/>
                    <a:pt x="7626" y="2719"/>
                    <a:pt x="7626" y="2719"/>
                  </a:cubicBezTo>
                  <a:cubicBezTo>
                    <a:pt x="3190" y="2681"/>
                    <a:pt x="887" y="1"/>
                    <a:pt x="88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4" name="Google Shape;1293;p43">
              <a:extLst>
                <a:ext uri="{FF2B5EF4-FFF2-40B4-BE49-F238E27FC236}">
                  <a16:creationId xmlns:a16="http://schemas.microsoft.com/office/drawing/2014/main" id="{EF6895B8-07E1-E48C-4ED3-A18BE76C9AE3}"/>
                </a:ext>
              </a:extLst>
            </p:cNvPr>
            <p:cNvSpPr/>
            <p:nvPr/>
          </p:nvSpPr>
          <p:spPr>
            <a:xfrm>
              <a:off x="5389800" y="2821391"/>
              <a:ext cx="85900" cy="102900"/>
            </a:xfrm>
            <a:custGeom>
              <a:avLst/>
              <a:gdLst/>
              <a:ahLst/>
              <a:cxnLst/>
              <a:rect l="l" t="t" r="r" b="b"/>
              <a:pathLst>
                <a:path w="3436" h="4116" extrusionOk="0">
                  <a:moveTo>
                    <a:pt x="906" y="0"/>
                  </a:moveTo>
                  <a:lnTo>
                    <a:pt x="906" y="0"/>
                  </a:lnTo>
                  <a:cubicBezTo>
                    <a:pt x="755" y="378"/>
                    <a:pt x="0" y="4116"/>
                    <a:pt x="0" y="4116"/>
                  </a:cubicBezTo>
                  <a:cubicBezTo>
                    <a:pt x="3436" y="3360"/>
                    <a:pt x="906" y="1"/>
                    <a:pt x="906" y="0"/>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5" name="Google Shape;1294;p43">
              <a:extLst>
                <a:ext uri="{FF2B5EF4-FFF2-40B4-BE49-F238E27FC236}">
                  <a16:creationId xmlns:a16="http://schemas.microsoft.com/office/drawing/2014/main" id="{D09187A5-D50E-DC88-2405-6B2066829681}"/>
                </a:ext>
              </a:extLst>
            </p:cNvPr>
            <p:cNvSpPr/>
            <p:nvPr/>
          </p:nvSpPr>
          <p:spPr>
            <a:xfrm>
              <a:off x="4774875" y="2355566"/>
              <a:ext cx="734800" cy="590300"/>
            </a:xfrm>
            <a:custGeom>
              <a:avLst/>
              <a:gdLst/>
              <a:ahLst/>
              <a:cxnLst/>
              <a:rect l="l" t="t" r="r" b="b"/>
              <a:pathLst>
                <a:path w="29392" h="23612" extrusionOk="0">
                  <a:moveTo>
                    <a:pt x="18483" y="0"/>
                  </a:moveTo>
                  <a:cubicBezTo>
                    <a:pt x="17682" y="0"/>
                    <a:pt x="17481" y="2456"/>
                    <a:pt x="17481" y="2456"/>
                  </a:cubicBezTo>
                  <a:cubicBezTo>
                    <a:pt x="17481" y="2456"/>
                    <a:pt x="13309" y="2796"/>
                    <a:pt x="11365" y="5646"/>
                  </a:cubicBezTo>
                  <a:cubicBezTo>
                    <a:pt x="11365" y="5646"/>
                    <a:pt x="10561" y="3834"/>
                    <a:pt x="9456" y="3834"/>
                  </a:cubicBezTo>
                  <a:cubicBezTo>
                    <a:pt x="9451" y="3834"/>
                    <a:pt x="9445" y="3834"/>
                    <a:pt x="9439" y="3834"/>
                  </a:cubicBezTo>
                  <a:cubicBezTo>
                    <a:pt x="8307" y="3872"/>
                    <a:pt x="5815" y="6873"/>
                    <a:pt x="5418" y="10951"/>
                  </a:cubicBezTo>
                  <a:cubicBezTo>
                    <a:pt x="5418" y="10951"/>
                    <a:pt x="4285" y="8992"/>
                    <a:pt x="3295" y="8992"/>
                  </a:cubicBezTo>
                  <a:cubicBezTo>
                    <a:pt x="3248" y="8992"/>
                    <a:pt x="3200" y="8997"/>
                    <a:pt x="3153" y="9006"/>
                  </a:cubicBezTo>
                  <a:cubicBezTo>
                    <a:pt x="2134" y="9214"/>
                    <a:pt x="1" y="14311"/>
                    <a:pt x="3153" y="17576"/>
                  </a:cubicBezTo>
                  <a:cubicBezTo>
                    <a:pt x="3153" y="17576"/>
                    <a:pt x="2984" y="17553"/>
                    <a:pt x="2775" y="17553"/>
                  </a:cubicBezTo>
                  <a:cubicBezTo>
                    <a:pt x="2448" y="17553"/>
                    <a:pt x="2025" y="17609"/>
                    <a:pt x="2002" y="17897"/>
                  </a:cubicBezTo>
                  <a:cubicBezTo>
                    <a:pt x="1964" y="18369"/>
                    <a:pt x="3493" y="18501"/>
                    <a:pt x="3493" y="18501"/>
                  </a:cubicBezTo>
                  <a:cubicBezTo>
                    <a:pt x="3493" y="18501"/>
                    <a:pt x="2776" y="19068"/>
                    <a:pt x="3116" y="19558"/>
                  </a:cubicBezTo>
                  <a:cubicBezTo>
                    <a:pt x="3181" y="19654"/>
                    <a:pt x="3268" y="19692"/>
                    <a:pt x="3365" y="19692"/>
                  </a:cubicBezTo>
                  <a:cubicBezTo>
                    <a:pt x="3747" y="19692"/>
                    <a:pt x="4286" y="19105"/>
                    <a:pt x="4286" y="19105"/>
                  </a:cubicBezTo>
                  <a:cubicBezTo>
                    <a:pt x="4286" y="19105"/>
                    <a:pt x="4475" y="23088"/>
                    <a:pt x="7816" y="23579"/>
                  </a:cubicBezTo>
                  <a:cubicBezTo>
                    <a:pt x="7958" y="23601"/>
                    <a:pt x="8109" y="23611"/>
                    <a:pt x="8269" y="23611"/>
                  </a:cubicBezTo>
                  <a:cubicBezTo>
                    <a:pt x="11865" y="23611"/>
                    <a:pt x="19681" y="18342"/>
                    <a:pt x="19916" y="18161"/>
                  </a:cubicBezTo>
                  <a:cubicBezTo>
                    <a:pt x="20180" y="17954"/>
                    <a:pt x="27919" y="17180"/>
                    <a:pt x="28354" y="16198"/>
                  </a:cubicBezTo>
                  <a:cubicBezTo>
                    <a:pt x="28807" y="15236"/>
                    <a:pt x="27353" y="14160"/>
                    <a:pt x="27353" y="14160"/>
                  </a:cubicBezTo>
                  <a:lnTo>
                    <a:pt x="27353" y="14160"/>
                  </a:lnTo>
                  <a:cubicBezTo>
                    <a:pt x="27353" y="14160"/>
                    <a:pt x="27377" y="14160"/>
                    <a:pt x="27420" y="14160"/>
                  </a:cubicBezTo>
                  <a:cubicBezTo>
                    <a:pt x="27749" y="14160"/>
                    <a:pt x="29197" y="14131"/>
                    <a:pt x="29297" y="13612"/>
                  </a:cubicBezTo>
                  <a:cubicBezTo>
                    <a:pt x="29392" y="13027"/>
                    <a:pt x="25012" y="10667"/>
                    <a:pt x="24824" y="10516"/>
                  </a:cubicBezTo>
                  <a:cubicBezTo>
                    <a:pt x="24635" y="10384"/>
                    <a:pt x="25975" y="5760"/>
                    <a:pt x="21520" y="3796"/>
                  </a:cubicBezTo>
                  <a:cubicBezTo>
                    <a:pt x="21520" y="3796"/>
                    <a:pt x="22766" y="2305"/>
                    <a:pt x="22332" y="1682"/>
                  </a:cubicBezTo>
                  <a:cubicBezTo>
                    <a:pt x="22248" y="1556"/>
                    <a:pt x="22092" y="1506"/>
                    <a:pt x="21896" y="1506"/>
                  </a:cubicBezTo>
                  <a:cubicBezTo>
                    <a:pt x="21127" y="1506"/>
                    <a:pt x="19746" y="2286"/>
                    <a:pt x="19746" y="2286"/>
                  </a:cubicBezTo>
                  <a:cubicBezTo>
                    <a:pt x="19746" y="2286"/>
                    <a:pt x="19331" y="78"/>
                    <a:pt x="18519" y="2"/>
                  </a:cubicBezTo>
                  <a:cubicBezTo>
                    <a:pt x="18507" y="1"/>
                    <a:pt x="18495" y="0"/>
                    <a:pt x="18483"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6" name="Google Shape;1295;p43">
              <a:extLst>
                <a:ext uri="{FF2B5EF4-FFF2-40B4-BE49-F238E27FC236}">
                  <a16:creationId xmlns:a16="http://schemas.microsoft.com/office/drawing/2014/main" id="{80E84AD4-D842-75F1-9131-AAA5A8795919}"/>
                </a:ext>
              </a:extLst>
            </p:cNvPr>
            <p:cNvSpPr/>
            <p:nvPr/>
          </p:nvSpPr>
          <p:spPr>
            <a:xfrm>
              <a:off x="4918825" y="2572091"/>
              <a:ext cx="575275" cy="479200"/>
            </a:xfrm>
            <a:custGeom>
              <a:avLst/>
              <a:gdLst/>
              <a:ahLst/>
              <a:cxnLst/>
              <a:rect l="l" t="t" r="r" b="b"/>
              <a:pathLst>
                <a:path w="23011" h="19168" extrusionOk="0">
                  <a:moveTo>
                    <a:pt x="19207" y="0"/>
                  </a:moveTo>
                  <a:cubicBezTo>
                    <a:pt x="17748" y="0"/>
                    <a:pt x="17480" y="2271"/>
                    <a:pt x="17480" y="2271"/>
                  </a:cubicBezTo>
                  <a:cubicBezTo>
                    <a:pt x="19084" y="3668"/>
                    <a:pt x="19405" y="5518"/>
                    <a:pt x="18254" y="5782"/>
                  </a:cubicBezTo>
                  <a:cubicBezTo>
                    <a:pt x="18212" y="5791"/>
                    <a:pt x="18171" y="5796"/>
                    <a:pt x="18130" y="5796"/>
                  </a:cubicBezTo>
                  <a:cubicBezTo>
                    <a:pt x="17051" y="5796"/>
                    <a:pt x="16385" y="2554"/>
                    <a:pt x="16385" y="2554"/>
                  </a:cubicBezTo>
                  <a:cubicBezTo>
                    <a:pt x="16312" y="2563"/>
                    <a:pt x="16239" y="2567"/>
                    <a:pt x="16165" y="2567"/>
                  </a:cubicBezTo>
                  <a:cubicBezTo>
                    <a:pt x="14557" y="2567"/>
                    <a:pt x="12780" y="496"/>
                    <a:pt x="12780" y="496"/>
                  </a:cubicBezTo>
                  <a:cubicBezTo>
                    <a:pt x="12195" y="1837"/>
                    <a:pt x="7664" y="2950"/>
                    <a:pt x="7664" y="2950"/>
                  </a:cubicBezTo>
                  <a:cubicBezTo>
                    <a:pt x="7664" y="2950"/>
                    <a:pt x="9023" y="3120"/>
                    <a:pt x="8986" y="4007"/>
                  </a:cubicBezTo>
                  <a:cubicBezTo>
                    <a:pt x="8967" y="4895"/>
                    <a:pt x="3530" y="6952"/>
                    <a:pt x="3530" y="6952"/>
                  </a:cubicBezTo>
                  <a:cubicBezTo>
                    <a:pt x="3530" y="6952"/>
                    <a:pt x="3832" y="6906"/>
                    <a:pt x="4199" y="6906"/>
                  </a:cubicBezTo>
                  <a:cubicBezTo>
                    <a:pt x="4804" y="6906"/>
                    <a:pt x="5587" y="7031"/>
                    <a:pt x="5493" y="7688"/>
                  </a:cubicBezTo>
                  <a:cubicBezTo>
                    <a:pt x="5342" y="8745"/>
                    <a:pt x="0" y="10444"/>
                    <a:pt x="0" y="10444"/>
                  </a:cubicBezTo>
                  <a:cubicBezTo>
                    <a:pt x="3606" y="13370"/>
                    <a:pt x="4078" y="15522"/>
                    <a:pt x="6720" y="17901"/>
                  </a:cubicBezTo>
                  <a:cubicBezTo>
                    <a:pt x="7692" y="18783"/>
                    <a:pt x="9050" y="19167"/>
                    <a:pt x="10511" y="19167"/>
                  </a:cubicBezTo>
                  <a:cubicBezTo>
                    <a:pt x="13081" y="19167"/>
                    <a:pt x="15970" y="17978"/>
                    <a:pt x="17631" y="16221"/>
                  </a:cubicBezTo>
                  <a:cubicBezTo>
                    <a:pt x="20311" y="13370"/>
                    <a:pt x="21218" y="7273"/>
                    <a:pt x="19689" y="5536"/>
                  </a:cubicBezTo>
                  <a:cubicBezTo>
                    <a:pt x="23011" y="4215"/>
                    <a:pt x="20916" y="138"/>
                    <a:pt x="19330" y="6"/>
                  </a:cubicBezTo>
                  <a:cubicBezTo>
                    <a:pt x="19288" y="2"/>
                    <a:pt x="19247" y="0"/>
                    <a:pt x="19207"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7" name="Google Shape;1296;p43">
              <a:extLst>
                <a:ext uri="{FF2B5EF4-FFF2-40B4-BE49-F238E27FC236}">
                  <a16:creationId xmlns:a16="http://schemas.microsoft.com/office/drawing/2014/main" id="{87EE44D1-224E-BE6C-E689-B7CE9773246E}"/>
                </a:ext>
              </a:extLst>
            </p:cNvPr>
            <p:cNvSpPr/>
            <p:nvPr/>
          </p:nvSpPr>
          <p:spPr>
            <a:xfrm>
              <a:off x="5375150" y="2596166"/>
              <a:ext cx="55250" cy="90275"/>
            </a:xfrm>
            <a:custGeom>
              <a:avLst/>
              <a:gdLst/>
              <a:ahLst/>
              <a:cxnLst/>
              <a:rect l="l" t="t" r="r" b="b"/>
              <a:pathLst>
                <a:path w="2210" h="3611" extrusionOk="0">
                  <a:moveTo>
                    <a:pt x="841" y="1"/>
                  </a:moveTo>
                  <a:cubicBezTo>
                    <a:pt x="813" y="1"/>
                    <a:pt x="784" y="2"/>
                    <a:pt x="756" y="5"/>
                  </a:cubicBezTo>
                  <a:cubicBezTo>
                    <a:pt x="548" y="5"/>
                    <a:pt x="360" y="81"/>
                    <a:pt x="209" y="232"/>
                  </a:cubicBezTo>
                  <a:cubicBezTo>
                    <a:pt x="58" y="421"/>
                    <a:pt x="1" y="647"/>
                    <a:pt x="20" y="874"/>
                  </a:cubicBezTo>
                  <a:cubicBezTo>
                    <a:pt x="39" y="1100"/>
                    <a:pt x="76" y="1327"/>
                    <a:pt x="133" y="1534"/>
                  </a:cubicBezTo>
                  <a:cubicBezTo>
                    <a:pt x="171" y="1648"/>
                    <a:pt x="209" y="1742"/>
                    <a:pt x="265" y="1836"/>
                  </a:cubicBezTo>
                  <a:cubicBezTo>
                    <a:pt x="303" y="1950"/>
                    <a:pt x="341" y="2063"/>
                    <a:pt x="397" y="2157"/>
                  </a:cubicBezTo>
                  <a:lnTo>
                    <a:pt x="586" y="2459"/>
                  </a:lnTo>
                  <a:cubicBezTo>
                    <a:pt x="643" y="2535"/>
                    <a:pt x="699" y="2629"/>
                    <a:pt x="775" y="2686"/>
                  </a:cubicBezTo>
                  <a:lnTo>
                    <a:pt x="964" y="2931"/>
                  </a:lnTo>
                  <a:lnTo>
                    <a:pt x="1303" y="3328"/>
                  </a:lnTo>
                  <a:lnTo>
                    <a:pt x="1303" y="3346"/>
                  </a:lnTo>
                  <a:lnTo>
                    <a:pt x="1379" y="3403"/>
                  </a:lnTo>
                  <a:lnTo>
                    <a:pt x="1549" y="3611"/>
                  </a:lnTo>
                  <a:lnTo>
                    <a:pt x="1303" y="2988"/>
                  </a:lnTo>
                  <a:lnTo>
                    <a:pt x="1152" y="2591"/>
                  </a:lnTo>
                  <a:cubicBezTo>
                    <a:pt x="1152" y="2535"/>
                    <a:pt x="1152" y="2478"/>
                    <a:pt x="1134" y="2421"/>
                  </a:cubicBezTo>
                  <a:lnTo>
                    <a:pt x="1134" y="2327"/>
                  </a:lnTo>
                  <a:cubicBezTo>
                    <a:pt x="1134" y="2327"/>
                    <a:pt x="1134" y="2308"/>
                    <a:pt x="1134" y="2289"/>
                  </a:cubicBezTo>
                  <a:lnTo>
                    <a:pt x="1134" y="2270"/>
                  </a:lnTo>
                  <a:lnTo>
                    <a:pt x="1134" y="2214"/>
                  </a:lnTo>
                  <a:cubicBezTo>
                    <a:pt x="1152" y="2138"/>
                    <a:pt x="1190" y="2082"/>
                    <a:pt x="1228" y="2006"/>
                  </a:cubicBezTo>
                  <a:cubicBezTo>
                    <a:pt x="1322" y="1893"/>
                    <a:pt x="1454" y="1799"/>
                    <a:pt x="1587" y="1780"/>
                  </a:cubicBezTo>
                  <a:cubicBezTo>
                    <a:pt x="1622" y="1770"/>
                    <a:pt x="1657" y="1765"/>
                    <a:pt x="1692" y="1765"/>
                  </a:cubicBezTo>
                  <a:cubicBezTo>
                    <a:pt x="1787" y="1765"/>
                    <a:pt x="1876" y="1800"/>
                    <a:pt x="1945" y="1855"/>
                  </a:cubicBezTo>
                  <a:cubicBezTo>
                    <a:pt x="2021" y="1912"/>
                    <a:pt x="2096" y="2006"/>
                    <a:pt x="2134" y="2101"/>
                  </a:cubicBezTo>
                  <a:cubicBezTo>
                    <a:pt x="2153" y="2195"/>
                    <a:pt x="2153" y="2289"/>
                    <a:pt x="2134" y="2384"/>
                  </a:cubicBezTo>
                  <a:cubicBezTo>
                    <a:pt x="2172" y="2289"/>
                    <a:pt x="2209" y="2195"/>
                    <a:pt x="2191" y="2082"/>
                  </a:cubicBezTo>
                  <a:cubicBezTo>
                    <a:pt x="2172" y="1968"/>
                    <a:pt x="2115" y="1836"/>
                    <a:pt x="2040" y="1742"/>
                  </a:cubicBezTo>
                  <a:cubicBezTo>
                    <a:pt x="1921" y="1640"/>
                    <a:pt x="1772" y="1569"/>
                    <a:pt x="1620" y="1569"/>
                  </a:cubicBezTo>
                  <a:cubicBezTo>
                    <a:pt x="1603" y="1569"/>
                    <a:pt x="1585" y="1570"/>
                    <a:pt x="1568" y="1572"/>
                  </a:cubicBezTo>
                  <a:cubicBezTo>
                    <a:pt x="1360" y="1591"/>
                    <a:pt x="1171" y="1685"/>
                    <a:pt x="1020" y="1836"/>
                  </a:cubicBezTo>
                  <a:cubicBezTo>
                    <a:pt x="945" y="1912"/>
                    <a:pt x="888" y="2025"/>
                    <a:pt x="850" y="2138"/>
                  </a:cubicBezTo>
                  <a:cubicBezTo>
                    <a:pt x="850" y="2157"/>
                    <a:pt x="831" y="2195"/>
                    <a:pt x="831" y="2214"/>
                  </a:cubicBezTo>
                  <a:lnTo>
                    <a:pt x="831" y="2233"/>
                  </a:lnTo>
                  <a:lnTo>
                    <a:pt x="680" y="1987"/>
                  </a:lnTo>
                  <a:cubicBezTo>
                    <a:pt x="624" y="1893"/>
                    <a:pt x="605" y="1799"/>
                    <a:pt x="548" y="1704"/>
                  </a:cubicBezTo>
                  <a:cubicBezTo>
                    <a:pt x="511" y="1610"/>
                    <a:pt x="473" y="1515"/>
                    <a:pt x="435" y="1421"/>
                  </a:cubicBezTo>
                  <a:cubicBezTo>
                    <a:pt x="378" y="1232"/>
                    <a:pt x="322" y="1043"/>
                    <a:pt x="303" y="855"/>
                  </a:cubicBezTo>
                  <a:cubicBezTo>
                    <a:pt x="265" y="685"/>
                    <a:pt x="303" y="515"/>
                    <a:pt x="397" y="383"/>
                  </a:cubicBezTo>
                  <a:cubicBezTo>
                    <a:pt x="473" y="270"/>
                    <a:pt x="605" y="194"/>
                    <a:pt x="756" y="175"/>
                  </a:cubicBezTo>
                  <a:cubicBezTo>
                    <a:pt x="787" y="173"/>
                    <a:pt x="817" y="172"/>
                    <a:pt x="848" y="172"/>
                  </a:cubicBezTo>
                  <a:cubicBezTo>
                    <a:pt x="1062" y="172"/>
                    <a:pt x="1275" y="229"/>
                    <a:pt x="1473" y="345"/>
                  </a:cubicBezTo>
                  <a:cubicBezTo>
                    <a:pt x="1549" y="383"/>
                    <a:pt x="1605" y="421"/>
                    <a:pt x="1662" y="458"/>
                  </a:cubicBezTo>
                  <a:lnTo>
                    <a:pt x="1719" y="496"/>
                  </a:lnTo>
                  <a:lnTo>
                    <a:pt x="1700" y="458"/>
                  </a:lnTo>
                  <a:cubicBezTo>
                    <a:pt x="1643" y="402"/>
                    <a:pt x="1587" y="345"/>
                    <a:pt x="1530" y="307"/>
                  </a:cubicBezTo>
                  <a:cubicBezTo>
                    <a:pt x="1436" y="232"/>
                    <a:pt x="1341" y="156"/>
                    <a:pt x="1228" y="118"/>
                  </a:cubicBezTo>
                  <a:cubicBezTo>
                    <a:pt x="1118" y="40"/>
                    <a:pt x="981" y="1"/>
                    <a:pt x="841"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8" name="Google Shape;1297;p43">
              <a:extLst>
                <a:ext uri="{FF2B5EF4-FFF2-40B4-BE49-F238E27FC236}">
                  <a16:creationId xmlns:a16="http://schemas.microsoft.com/office/drawing/2014/main" id="{7E9AEA27-C06D-D6F6-5EA1-22325D2C6C94}"/>
                </a:ext>
              </a:extLst>
            </p:cNvPr>
            <p:cNvSpPr/>
            <p:nvPr/>
          </p:nvSpPr>
          <p:spPr>
            <a:xfrm>
              <a:off x="5138725" y="2841691"/>
              <a:ext cx="61850" cy="61375"/>
            </a:xfrm>
            <a:custGeom>
              <a:avLst/>
              <a:gdLst/>
              <a:ahLst/>
              <a:cxnLst/>
              <a:rect l="l" t="t" r="r" b="b"/>
              <a:pathLst>
                <a:path w="2474" h="2455" extrusionOk="0">
                  <a:moveTo>
                    <a:pt x="341" y="0"/>
                  </a:moveTo>
                  <a:lnTo>
                    <a:pt x="341" y="0"/>
                  </a:lnTo>
                  <a:cubicBezTo>
                    <a:pt x="303" y="57"/>
                    <a:pt x="265" y="132"/>
                    <a:pt x="227" y="208"/>
                  </a:cubicBezTo>
                  <a:cubicBezTo>
                    <a:pt x="152" y="397"/>
                    <a:pt x="95" y="585"/>
                    <a:pt x="57" y="793"/>
                  </a:cubicBezTo>
                  <a:cubicBezTo>
                    <a:pt x="20" y="925"/>
                    <a:pt x="1" y="1076"/>
                    <a:pt x="1" y="1208"/>
                  </a:cubicBezTo>
                  <a:cubicBezTo>
                    <a:pt x="1" y="1359"/>
                    <a:pt x="20" y="1529"/>
                    <a:pt x="76" y="1680"/>
                  </a:cubicBezTo>
                  <a:cubicBezTo>
                    <a:pt x="95" y="1756"/>
                    <a:pt x="133" y="1850"/>
                    <a:pt x="171" y="1926"/>
                  </a:cubicBezTo>
                  <a:cubicBezTo>
                    <a:pt x="227" y="2001"/>
                    <a:pt x="284" y="2077"/>
                    <a:pt x="359" y="2133"/>
                  </a:cubicBezTo>
                  <a:lnTo>
                    <a:pt x="473" y="2228"/>
                  </a:lnTo>
                  <a:cubicBezTo>
                    <a:pt x="510" y="2246"/>
                    <a:pt x="548" y="2265"/>
                    <a:pt x="586" y="2303"/>
                  </a:cubicBezTo>
                  <a:cubicBezTo>
                    <a:pt x="680" y="2341"/>
                    <a:pt x="756" y="2379"/>
                    <a:pt x="850" y="2397"/>
                  </a:cubicBezTo>
                  <a:cubicBezTo>
                    <a:pt x="945" y="2435"/>
                    <a:pt x="1039" y="2435"/>
                    <a:pt x="1133" y="2454"/>
                  </a:cubicBezTo>
                  <a:cubicBezTo>
                    <a:pt x="1228" y="2454"/>
                    <a:pt x="1322" y="2435"/>
                    <a:pt x="1416" y="2416"/>
                  </a:cubicBezTo>
                  <a:cubicBezTo>
                    <a:pt x="1586" y="2379"/>
                    <a:pt x="1756" y="2284"/>
                    <a:pt x="1888" y="2171"/>
                  </a:cubicBezTo>
                  <a:cubicBezTo>
                    <a:pt x="2002" y="2058"/>
                    <a:pt x="2115" y="1944"/>
                    <a:pt x="2190" y="1793"/>
                  </a:cubicBezTo>
                  <a:cubicBezTo>
                    <a:pt x="2266" y="1680"/>
                    <a:pt x="2323" y="1548"/>
                    <a:pt x="2379" y="1416"/>
                  </a:cubicBezTo>
                  <a:cubicBezTo>
                    <a:pt x="2436" y="1227"/>
                    <a:pt x="2474" y="1019"/>
                    <a:pt x="2474" y="812"/>
                  </a:cubicBezTo>
                  <a:cubicBezTo>
                    <a:pt x="2474" y="755"/>
                    <a:pt x="2474" y="699"/>
                    <a:pt x="2455" y="642"/>
                  </a:cubicBezTo>
                  <a:cubicBezTo>
                    <a:pt x="2455" y="699"/>
                    <a:pt x="2436" y="755"/>
                    <a:pt x="2417" y="812"/>
                  </a:cubicBezTo>
                  <a:cubicBezTo>
                    <a:pt x="2379" y="982"/>
                    <a:pt x="2304" y="1170"/>
                    <a:pt x="2209" y="1340"/>
                  </a:cubicBezTo>
                  <a:cubicBezTo>
                    <a:pt x="2153" y="1454"/>
                    <a:pt x="2077" y="1548"/>
                    <a:pt x="2002" y="1661"/>
                  </a:cubicBezTo>
                  <a:cubicBezTo>
                    <a:pt x="1907" y="1756"/>
                    <a:pt x="1813" y="1850"/>
                    <a:pt x="1719" y="1944"/>
                  </a:cubicBezTo>
                  <a:cubicBezTo>
                    <a:pt x="1605" y="2020"/>
                    <a:pt x="1473" y="2077"/>
                    <a:pt x="1341" y="2095"/>
                  </a:cubicBezTo>
                  <a:cubicBezTo>
                    <a:pt x="1284" y="2114"/>
                    <a:pt x="1209" y="2114"/>
                    <a:pt x="1152" y="2114"/>
                  </a:cubicBezTo>
                  <a:cubicBezTo>
                    <a:pt x="1077" y="2114"/>
                    <a:pt x="1020" y="2095"/>
                    <a:pt x="945" y="2077"/>
                  </a:cubicBezTo>
                  <a:cubicBezTo>
                    <a:pt x="888" y="2058"/>
                    <a:pt x="812" y="2039"/>
                    <a:pt x="756" y="2001"/>
                  </a:cubicBezTo>
                  <a:cubicBezTo>
                    <a:pt x="718" y="1982"/>
                    <a:pt x="680" y="1982"/>
                    <a:pt x="661" y="1963"/>
                  </a:cubicBezTo>
                  <a:lnTo>
                    <a:pt x="586" y="1888"/>
                  </a:lnTo>
                  <a:cubicBezTo>
                    <a:pt x="529" y="1850"/>
                    <a:pt x="492" y="1793"/>
                    <a:pt x="454" y="1756"/>
                  </a:cubicBezTo>
                  <a:cubicBezTo>
                    <a:pt x="416" y="1699"/>
                    <a:pt x="378" y="1623"/>
                    <a:pt x="359" y="1567"/>
                  </a:cubicBezTo>
                  <a:cubicBezTo>
                    <a:pt x="303" y="1454"/>
                    <a:pt x="265" y="1321"/>
                    <a:pt x="265" y="1189"/>
                  </a:cubicBezTo>
                  <a:cubicBezTo>
                    <a:pt x="246" y="1057"/>
                    <a:pt x="246" y="925"/>
                    <a:pt x="246" y="793"/>
                  </a:cubicBezTo>
                  <a:cubicBezTo>
                    <a:pt x="246" y="604"/>
                    <a:pt x="265" y="415"/>
                    <a:pt x="303" y="208"/>
                  </a:cubicBezTo>
                  <a:cubicBezTo>
                    <a:pt x="322" y="76"/>
                    <a:pt x="341" y="0"/>
                    <a:pt x="341"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9" name="Google Shape;1298;p43">
              <a:extLst>
                <a:ext uri="{FF2B5EF4-FFF2-40B4-BE49-F238E27FC236}">
                  <a16:creationId xmlns:a16="http://schemas.microsoft.com/office/drawing/2014/main" id="{1F75D6EB-26FA-772B-8E53-43620C446802}"/>
                </a:ext>
              </a:extLst>
            </p:cNvPr>
            <p:cNvSpPr/>
            <p:nvPr/>
          </p:nvSpPr>
          <p:spPr>
            <a:xfrm>
              <a:off x="5173175" y="2738316"/>
              <a:ext cx="42500" cy="34225"/>
            </a:xfrm>
            <a:custGeom>
              <a:avLst/>
              <a:gdLst/>
              <a:ahLst/>
              <a:cxnLst/>
              <a:rect l="l" t="t" r="r" b="b"/>
              <a:pathLst>
                <a:path w="1700" h="1369" extrusionOk="0">
                  <a:moveTo>
                    <a:pt x="606" y="0"/>
                  </a:moveTo>
                  <a:cubicBezTo>
                    <a:pt x="441" y="0"/>
                    <a:pt x="296" y="57"/>
                    <a:pt x="208" y="171"/>
                  </a:cubicBezTo>
                  <a:cubicBezTo>
                    <a:pt x="1" y="435"/>
                    <a:pt x="133" y="869"/>
                    <a:pt x="492" y="1134"/>
                  </a:cubicBezTo>
                  <a:cubicBezTo>
                    <a:pt x="686" y="1287"/>
                    <a:pt x="909" y="1369"/>
                    <a:pt x="1105" y="1369"/>
                  </a:cubicBezTo>
                  <a:cubicBezTo>
                    <a:pt x="1270" y="1369"/>
                    <a:pt x="1416" y="1311"/>
                    <a:pt x="1511" y="1190"/>
                  </a:cubicBezTo>
                  <a:cubicBezTo>
                    <a:pt x="1700" y="945"/>
                    <a:pt x="1567" y="511"/>
                    <a:pt x="1209" y="228"/>
                  </a:cubicBezTo>
                  <a:cubicBezTo>
                    <a:pt x="1017" y="76"/>
                    <a:pt x="797" y="0"/>
                    <a:pt x="60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0" name="Google Shape;1299;p43">
              <a:extLst>
                <a:ext uri="{FF2B5EF4-FFF2-40B4-BE49-F238E27FC236}">
                  <a16:creationId xmlns:a16="http://schemas.microsoft.com/office/drawing/2014/main" id="{A1B7685D-0E8A-366F-760F-45D0E2B2731E}"/>
                </a:ext>
              </a:extLst>
            </p:cNvPr>
            <p:cNvSpPr/>
            <p:nvPr/>
          </p:nvSpPr>
          <p:spPr>
            <a:xfrm>
              <a:off x="5069825" y="2863366"/>
              <a:ext cx="42500" cy="34250"/>
            </a:xfrm>
            <a:custGeom>
              <a:avLst/>
              <a:gdLst/>
              <a:ahLst/>
              <a:cxnLst/>
              <a:rect l="l" t="t" r="r" b="b"/>
              <a:pathLst>
                <a:path w="1700" h="1370" extrusionOk="0">
                  <a:moveTo>
                    <a:pt x="603" y="0"/>
                  </a:moveTo>
                  <a:cubicBezTo>
                    <a:pt x="435" y="0"/>
                    <a:pt x="286" y="57"/>
                    <a:pt x="190" y="171"/>
                  </a:cubicBezTo>
                  <a:cubicBezTo>
                    <a:pt x="1" y="436"/>
                    <a:pt x="133" y="870"/>
                    <a:pt x="492" y="1134"/>
                  </a:cubicBezTo>
                  <a:cubicBezTo>
                    <a:pt x="686" y="1288"/>
                    <a:pt x="909" y="1369"/>
                    <a:pt x="1102" y="1369"/>
                  </a:cubicBezTo>
                  <a:cubicBezTo>
                    <a:pt x="1264" y="1369"/>
                    <a:pt x="1406" y="1311"/>
                    <a:pt x="1492" y="1191"/>
                  </a:cubicBezTo>
                  <a:cubicBezTo>
                    <a:pt x="1700" y="945"/>
                    <a:pt x="1568" y="511"/>
                    <a:pt x="1209" y="228"/>
                  </a:cubicBezTo>
                  <a:cubicBezTo>
                    <a:pt x="1017" y="76"/>
                    <a:pt x="797" y="0"/>
                    <a:pt x="6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1" name="Google Shape;1300;p43">
              <a:extLst>
                <a:ext uri="{FF2B5EF4-FFF2-40B4-BE49-F238E27FC236}">
                  <a16:creationId xmlns:a16="http://schemas.microsoft.com/office/drawing/2014/main" id="{B461D625-FBF4-4218-EC68-032EFE0D48AA}"/>
                </a:ext>
              </a:extLst>
            </p:cNvPr>
            <p:cNvSpPr/>
            <p:nvPr/>
          </p:nvSpPr>
          <p:spPr>
            <a:xfrm>
              <a:off x="5018875" y="2800616"/>
              <a:ext cx="28325" cy="74125"/>
            </a:xfrm>
            <a:custGeom>
              <a:avLst/>
              <a:gdLst/>
              <a:ahLst/>
              <a:cxnLst/>
              <a:rect l="l" t="t" r="r" b="b"/>
              <a:pathLst>
                <a:path w="1133" h="2965" extrusionOk="0">
                  <a:moveTo>
                    <a:pt x="1133" y="1"/>
                  </a:moveTo>
                  <a:lnTo>
                    <a:pt x="1019" y="57"/>
                  </a:lnTo>
                  <a:lnTo>
                    <a:pt x="887" y="152"/>
                  </a:lnTo>
                  <a:cubicBezTo>
                    <a:pt x="812" y="190"/>
                    <a:pt x="755" y="246"/>
                    <a:pt x="717" y="303"/>
                  </a:cubicBezTo>
                  <a:cubicBezTo>
                    <a:pt x="661" y="359"/>
                    <a:pt x="604" y="416"/>
                    <a:pt x="529" y="492"/>
                  </a:cubicBezTo>
                  <a:cubicBezTo>
                    <a:pt x="472" y="567"/>
                    <a:pt x="415" y="643"/>
                    <a:pt x="378" y="737"/>
                  </a:cubicBezTo>
                  <a:cubicBezTo>
                    <a:pt x="321" y="813"/>
                    <a:pt x="264" y="907"/>
                    <a:pt x="227" y="1001"/>
                  </a:cubicBezTo>
                  <a:lnTo>
                    <a:pt x="113" y="1303"/>
                  </a:lnTo>
                  <a:lnTo>
                    <a:pt x="38" y="1624"/>
                  </a:lnTo>
                  <a:cubicBezTo>
                    <a:pt x="19" y="1719"/>
                    <a:pt x="0" y="1832"/>
                    <a:pt x="19" y="1926"/>
                  </a:cubicBezTo>
                  <a:cubicBezTo>
                    <a:pt x="0" y="2021"/>
                    <a:pt x="0" y="2115"/>
                    <a:pt x="19" y="2228"/>
                  </a:cubicBezTo>
                  <a:cubicBezTo>
                    <a:pt x="19" y="2304"/>
                    <a:pt x="38" y="2398"/>
                    <a:pt x="57" y="2474"/>
                  </a:cubicBezTo>
                  <a:cubicBezTo>
                    <a:pt x="57" y="2549"/>
                    <a:pt x="94" y="2625"/>
                    <a:pt x="113" y="2681"/>
                  </a:cubicBezTo>
                  <a:lnTo>
                    <a:pt x="189" y="2851"/>
                  </a:lnTo>
                  <a:lnTo>
                    <a:pt x="245" y="2964"/>
                  </a:lnTo>
                  <a:lnTo>
                    <a:pt x="245" y="2832"/>
                  </a:lnTo>
                  <a:lnTo>
                    <a:pt x="245" y="2662"/>
                  </a:lnTo>
                  <a:cubicBezTo>
                    <a:pt x="245" y="2587"/>
                    <a:pt x="245" y="2530"/>
                    <a:pt x="245" y="2455"/>
                  </a:cubicBezTo>
                  <a:cubicBezTo>
                    <a:pt x="264" y="2379"/>
                    <a:pt x="264" y="2304"/>
                    <a:pt x="264" y="2228"/>
                  </a:cubicBezTo>
                  <a:cubicBezTo>
                    <a:pt x="264" y="2134"/>
                    <a:pt x="302" y="2058"/>
                    <a:pt x="302" y="1964"/>
                  </a:cubicBezTo>
                  <a:cubicBezTo>
                    <a:pt x="302" y="1870"/>
                    <a:pt x="321" y="1775"/>
                    <a:pt x="359" y="1681"/>
                  </a:cubicBezTo>
                  <a:lnTo>
                    <a:pt x="415" y="1398"/>
                  </a:lnTo>
                  <a:lnTo>
                    <a:pt x="510" y="1133"/>
                  </a:lnTo>
                  <a:cubicBezTo>
                    <a:pt x="547" y="1039"/>
                    <a:pt x="566" y="964"/>
                    <a:pt x="623" y="869"/>
                  </a:cubicBezTo>
                  <a:cubicBezTo>
                    <a:pt x="661" y="794"/>
                    <a:pt x="680" y="699"/>
                    <a:pt x="736" y="643"/>
                  </a:cubicBezTo>
                  <a:cubicBezTo>
                    <a:pt x="774" y="567"/>
                    <a:pt x="812" y="492"/>
                    <a:pt x="850" y="435"/>
                  </a:cubicBezTo>
                  <a:cubicBezTo>
                    <a:pt x="868" y="359"/>
                    <a:pt x="906" y="303"/>
                    <a:pt x="963" y="246"/>
                  </a:cubicBezTo>
                  <a:lnTo>
                    <a:pt x="1038" y="114"/>
                  </a:lnTo>
                  <a:lnTo>
                    <a:pt x="1133" y="1"/>
                  </a:ln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2" name="Google Shape;1301;p43">
              <a:extLst>
                <a:ext uri="{FF2B5EF4-FFF2-40B4-BE49-F238E27FC236}">
                  <a16:creationId xmlns:a16="http://schemas.microsoft.com/office/drawing/2014/main" id="{2A6DBDAD-3D6B-D0A2-EDCB-4FD2B96DCC57}"/>
                </a:ext>
              </a:extLst>
            </p:cNvPr>
            <p:cNvSpPr/>
            <p:nvPr/>
          </p:nvSpPr>
          <p:spPr>
            <a:xfrm>
              <a:off x="5127400" y="2665191"/>
              <a:ext cx="69875" cy="37775"/>
            </a:xfrm>
            <a:custGeom>
              <a:avLst/>
              <a:gdLst/>
              <a:ahLst/>
              <a:cxnLst/>
              <a:rect l="l" t="t" r="r" b="b"/>
              <a:pathLst>
                <a:path w="2795" h="1511" extrusionOk="0">
                  <a:moveTo>
                    <a:pt x="2266" y="0"/>
                  </a:moveTo>
                  <a:cubicBezTo>
                    <a:pt x="2190" y="0"/>
                    <a:pt x="2096" y="19"/>
                    <a:pt x="2002" y="19"/>
                  </a:cubicBezTo>
                  <a:cubicBezTo>
                    <a:pt x="1907" y="19"/>
                    <a:pt x="1813" y="38"/>
                    <a:pt x="1718" y="76"/>
                  </a:cubicBezTo>
                  <a:cubicBezTo>
                    <a:pt x="1624" y="95"/>
                    <a:pt x="1530" y="113"/>
                    <a:pt x="1435" y="151"/>
                  </a:cubicBezTo>
                  <a:lnTo>
                    <a:pt x="1133" y="283"/>
                  </a:lnTo>
                  <a:lnTo>
                    <a:pt x="869" y="453"/>
                  </a:lnTo>
                  <a:cubicBezTo>
                    <a:pt x="775" y="510"/>
                    <a:pt x="699" y="567"/>
                    <a:pt x="624" y="642"/>
                  </a:cubicBezTo>
                  <a:cubicBezTo>
                    <a:pt x="548" y="699"/>
                    <a:pt x="473" y="774"/>
                    <a:pt x="416" y="850"/>
                  </a:cubicBezTo>
                  <a:cubicBezTo>
                    <a:pt x="359" y="906"/>
                    <a:pt x="303" y="982"/>
                    <a:pt x="265" y="1038"/>
                  </a:cubicBezTo>
                  <a:cubicBezTo>
                    <a:pt x="189" y="1152"/>
                    <a:pt x="114" y="1265"/>
                    <a:pt x="57" y="1378"/>
                  </a:cubicBezTo>
                  <a:lnTo>
                    <a:pt x="1" y="1510"/>
                  </a:lnTo>
                  <a:lnTo>
                    <a:pt x="1" y="1510"/>
                  </a:lnTo>
                  <a:lnTo>
                    <a:pt x="114" y="1416"/>
                  </a:lnTo>
                  <a:cubicBezTo>
                    <a:pt x="189" y="1359"/>
                    <a:pt x="265" y="1265"/>
                    <a:pt x="378" y="1171"/>
                  </a:cubicBezTo>
                  <a:cubicBezTo>
                    <a:pt x="454" y="1133"/>
                    <a:pt x="510" y="1076"/>
                    <a:pt x="586" y="1020"/>
                  </a:cubicBezTo>
                  <a:cubicBezTo>
                    <a:pt x="643" y="963"/>
                    <a:pt x="718" y="925"/>
                    <a:pt x="794" y="869"/>
                  </a:cubicBezTo>
                  <a:cubicBezTo>
                    <a:pt x="869" y="831"/>
                    <a:pt x="945" y="774"/>
                    <a:pt x="1039" y="736"/>
                  </a:cubicBezTo>
                  <a:lnTo>
                    <a:pt x="1284" y="585"/>
                  </a:lnTo>
                  <a:lnTo>
                    <a:pt x="1549" y="472"/>
                  </a:lnTo>
                  <a:cubicBezTo>
                    <a:pt x="1643" y="434"/>
                    <a:pt x="1718" y="397"/>
                    <a:pt x="1813" y="359"/>
                  </a:cubicBezTo>
                  <a:cubicBezTo>
                    <a:pt x="1888" y="340"/>
                    <a:pt x="1964" y="283"/>
                    <a:pt x="2058" y="264"/>
                  </a:cubicBezTo>
                  <a:cubicBezTo>
                    <a:pt x="2153" y="246"/>
                    <a:pt x="2228" y="227"/>
                    <a:pt x="2285" y="189"/>
                  </a:cubicBezTo>
                  <a:cubicBezTo>
                    <a:pt x="2436" y="151"/>
                    <a:pt x="2568" y="132"/>
                    <a:pt x="2643" y="95"/>
                  </a:cubicBezTo>
                  <a:lnTo>
                    <a:pt x="2794" y="57"/>
                  </a:lnTo>
                  <a:lnTo>
                    <a:pt x="2643" y="38"/>
                  </a:lnTo>
                  <a:cubicBezTo>
                    <a:pt x="2511" y="0"/>
                    <a:pt x="2398" y="0"/>
                    <a:pt x="2266" y="0"/>
                  </a:cubicBez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3" name="Google Shape;1302;p43">
              <a:extLst>
                <a:ext uri="{FF2B5EF4-FFF2-40B4-BE49-F238E27FC236}">
                  <a16:creationId xmlns:a16="http://schemas.microsoft.com/office/drawing/2014/main" id="{8F02C405-9C1D-533D-5DE7-3A3D566D2021}"/>
                </a:ext>
              </a:extLst>
            </p:cNvPr>
            <p:cNvSpPr/>
            <p:nvPr/>
          </p:nvSpPr>
          <p:spPr>
            <a:xfrm>
              <a:off x="5070425" y="2931891"/>
              <a:ext cx="97250" cy="68725"/>
            </a:xfrm>
            <a:custGeom>
              <a:avLst/>
              <a:gdLst/>
              <a:ahLst/>
              <a:cxnLst/>
              <a:rect l="l" t="t" r="r" b="b"/>
              <a:pathLst>
                <a:path w="3890" h="2749" extrusionOk="0">
                  <a:moveTo>
                    <a:pt x="2490" y="1"/>
                  </a:moveTo>
                  <a:cubicBezTo>
                    <a:pt x="1197" y="1"/>
                    <a:pt x="0" y="1660"/>
                    <a:pt x="1317" y="2527"/>
                  </a:cubicBezTo>
                  <a:cubicBezTo>
                    <a:pt x="1547" y="2682"/>
                    <a:pt x="1769" y="2748"/>
                    <a:pt x="1977" y="2748"/>
                  </a:cubicBezTo>
                  <a:cubicBezTo>
                    <a:pt x="3163" y="2748"/>
                    <a:pt x="3890" y="569"/>
                    <a:pt x="3167" y="167"/>
                  </a:cubicBezTo>
                  <a:cubicBezTo>
                    <a:pt x="2947" y="52"/>
                    <a:pt x="2717" y="1"/>
                    <a:pt x="2490" y="1"/>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4" name="Google Shape;1303;p43">
              <a:extLst>
                <a:ext uri="{FF2B5EF4-FFF2-40B4-BE49-F238E27FC236}">
                  <a16:creationId xmlns:a16="http://schemas.microsoft.com/office/drawing/2014/main" id="{EC898AF0-CAA9-AEF0-7CE7-7331172734F6}"/>
                </a:ext>
              </a:extLst>
            </p:cNvPr>
            <p:cNvSpPr/>
            <p:nvPr/>
          </p:nvSpPr>
          <p:spPr>
            <a:xfrm>
              <a:off x="5273675" y="2676916"/>
              <a:ext cx="82500" cy="59325"/>
            </a:xfrm>
            <a:custGeom>
              <a:avLst/>
              <a:gdLst/>
              <a:ahLst/>
              <a:cxnLst/>
              <a:rect l="l" t="t" r="r" b="b"/>
              <a:pathLst>
                <a:path w="3300" h="2373" extrusionOk="0">
                  <a:moveTo>
                    <a:pt x="1718" y="0"/>
                  </a:moveTo>
                  <a:cubicBezTo>
                    <a:pt x="828" y="0"/>
                    <a:pt x="0" y="1472"/>
                    <a:pt x="681" y="2212"/>
                  </a:cubicBezTo>
                  <a:cubicBezTo>
                    <a:pt x="785" y="2322"/>
                    <a:pt x="945" y="2372"/>
                    <a:pt x="1131" y="2372"/>
                  </a:cubicBezTo>
                  <a:cubicBezTo>
                    <a:pt x="1960" y="2372"/>
                    <a:pt x="3300" y="1383"/>
                    <a:pt x="2437" y="381"/>
                  </a:cubicBezTo>
                  <a:cubicBezTo>
                    <a:pt x="2212" y="112"/>
                    <a:pt x="1963" y="0"/>
                    <a:pt x="1718"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5" name="Google Shape;1304;p43">
              <a:extLst>
                <a:ext uri="{FF2B5EF4-FFF2-40B4-BE49-F238E27FC236}">
                  <a16:creationId xmlns:a16="http://schemas.microsoft.com/office/drawing/2014/main" id="{68EE957E-6C68-E445-42BE-AD350EA294E9}"/>
                </a:ext>
              </a:extLst>
            </p:cNvPr>
            <p:cNvSpPr/>
            <p:nvPr/>
          </p:nvSpPr>
          <p:spPr>
            <a:xfrm>
              <a:off x="5194425" y="2751541"/>
              <a:ext cx="176050" cy="204425"/>
            </a:xfrm>
            <a:custGeom>
              <a:avLst/>
              <a:gdLst/>
              <a:ahLst/>
              <a:cxnLst/>
              <a:rect l="l" t="t" r="r" b="b"/>
              <a:pathLst>
                <a:path w="7042" h="8177" extrusionOk="0">
                  <a:moveTo>
                    <a:pt x="3851" y="1"/>
                  </a:moveTo>
                  <a:cubicBezTo>
                    <a:pt x="3360" y="1700"/>
                    <a:pt x="0" y="7230"/>
                    <a:pt x="0" y="7230"/>
                  </a:cubicBezTo>
                  <a:cubicBezTo>
                    <a:pt x="0" y="7230"/>
                    <a:pt x="1663" y="8177"/>
                    <a:pt x="3253" y="8177"/>
                  </a:cubicBezTo>
                  <a:cubicBezTo>
                    <a:pt x="4282" y="8177"/>
                    <a:pt x="5280" y="7781"/>
                    <a:pt x="5776" y="6475"/>
                  </a:cubicBezTo>
                  <a:cubicBezTo>
                    <a:pt x="7041" y="3134"/>
                    <a:pt x="3851" y="1"/>
                    <a:pt x="385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6" name="Google Shape;1305;p43">
              <a:extLst>
                <a:ext uri="{FF2B5EF4-FFF2-40B4-BE49-F238E27FC236}">
                  <a16:creationId xmlns:a16="http://schemas.microsoft.com/office/drawing/2014/main" id="{222BAC80-69ED-EA7D-FFDD-97B267A8AC99}"/>
                </a:ext>
              </a:extLst>
            </p:cNvPr>
            <p:cNvSpPr/>
            <p:nvPr/>
          </p:nvSpPr>
          <p:spPr>
            <a:xfrm>
              <a:off x="5281725" y="2796841"/>
              <a:ext cx="73650" cy="126975"/>
            </a:xfrm>
            <a:custGeom>
              <a:avLst/>
              <a:gdLst/>
              <a:ahLst/>
              <a:cxnLst/>
              <a:rect l="l" t="t" r="r" b="b"/>
              <a:pathLst>
                <a:path w="2946" h="5079" extrusionOk="0">
                  <a:moveTo>
                    <a:pt x="1699" y="1"/>
                  </a:moveTo>
                  <a:lnTo>
                    <a:pt x="1699" y="1"/>
                  </a:lnTo>
                  <a:cubicBezTo>
                    <a:pt x="1057" y="1020"/>
                    <a:pt x="0" y="3323"/>
                    <a:pt x="2096" y="5079"/>
                  </a:cubicBezTo>
                  <a:cubicBezTo>
                    <a:pt x="2171" y="4947"/>
                    <a:pt x="2228" y="4795"/>
                    <a:pt x="2284" y="4663"/>
                  </a:cubicBezTo>
                  <a:cubicBezTo>
                    <a:pt x="2945" y="2908"/>
                    <a:pt x="2379" y="1209"/>
                    <a:pt x="169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7" name="Google Shape;1306;p43">
              <a:extLst>
                <a:ext uri="{FF2B5EF4-FFF2-40B4-BE49-F238E27FC236}">
                  <a16:creationId xmlns:a16="http://schemas.microsoft.com/office/drawing/2014/main" id="{1E9131ED-B5BC-4EED-9606-FED6B5AE56C6}"/>
                </a:ext>
              </a:extLst>
            </p:cNvPr>
            <p:cNvSpPr/>
            <p:nvPr/>
          </p:nvSpPr>
          <p:spPr>
            <a:xfrm>
              <a:off x="5234525" y="2822816"/>
              <a:ext cx="51950" cy="49775"/>
            </a:xfrm>
            <a:custGeom>
              <a:avLst/>
              <a:gdLst/>
              <a:ahLst/>
              <a:cxnLst/>
              <a:rect l="l" t="t" r="r" b="b"/>
              <a:pathLst>
                <a:path w="2078" h="1991" extrusionOk="0">
                  <a:moveTo>
                    <a:pt x="1233" y="0"/>
                  </a:moveTo>
                  <a:cubicBezTo>
                    <a:pt x="1116" y="0"/>
                    <a:pt x="997" y="8"/>
                    <a:pt x="888" y="19"/>
                  </a:cubicBezTo>
                  <a:cubicBezTo>
                    <a:pt x="605" y="547"/>
                    <a:pt x="303" y="1095"/>
                    <a:pt x="1" y="1605"/>
                  </a:cubicBezTo>
                  <a:cubicBezTo>
                    <a:pt x="394" y="1778"/>
                    <a:pt x="933" y="1990"/>
                    <a:pt x="1166" y="1990"/>
                  </a:cubicBezTo>
                  <a:cubicBezTo>
                    <a:pt x="1212" y="1990"/>
                    <a:pt x="1247" y="1982"/>
                    <a:pt x="1265" y="1963"/>
                  </a:cubicBezTo>
                  <a:cubicBezTo>
                    <a:pt x="1435" y="1774"/>
                    <a:pt x="2077" y="566"/>
                    <a:pt x="1888" y="208"/>
                  </a:cubicBezTo>
                  <a:cubicBezTo>
                    <a:pt x="1795" y="47"/>
                    <a:pt x="1520" y="0"/>
                    <a:pt x="123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8" name="Google Shape;1307;p43">
              <a:extLst>
                <a:ext uri="{FF2B5EF4-FFF2-40B4-BE49-F238E27FC236}">
                  <a16:creationId xmlns:a16="http://schemas.microsoft.com/office/drawing/2014/main" id="{ABC0E842-3B9D-9A76-6357-1AACB28BE0EE}"/>
                </a:ext>
              </a:extLst>
            </p:cNvPr>
            <p:cNvSpPr/>
            <p:nvPr/>
          </p:nvSpPr>
          <p:spPr>
            <a:xfrm>
              <a:off x="8221275" y="2997241"/>
              <a:ext cx="395650" cy="205625"/>
            </a:xfrm>
            <a:custGeom>
              <a:avLst/>
              <a:gdLst/>
              <a:ahLst/>
              <a:cxnLst/>
              <a:rect l="l" t="t" r="r" b="b"/>
              <a:pathLst>
                <a:path w="15826" h="8225" extrusionOk="0">
                  <a:moveTo>
                    <a:pt x="9729" y="0"/>
                  </a:moveTo>
                  <a:cubicBezTo>
                    <a:pt x="9658" y="0"/>
                    <a:pt x="9580" y="14"/>
                    <a:pt x="9496" y="45"/>
                  </a:cubicBezTo>
                  <a:cubicBezTo>
                    <a:pt x="8363" y="460"/>
                    <a:pt x="8948" y="3216"/>
                    <a:pt x="8948" y="3216"/>
                  </a:cubicBezTo>
                  <a:cubicBezTo>
                    <a:pt x="7896" y="3820"/>
                    <a:pt x="6939" y="4044"/>
                    <a:pt x="6098" y="4044"/>
                  </a:cubicBezTo>
                  <a:cubicBezTo>
                    <a:pt x="3646" y="4044"/>
                    <a:pt x="2172" y="2140"/>
                    <a:pt x="2172" y="2140"/>
                  </a:cubicBezTo>
                  <a:lnTo>
                    <a:pt x="1" y="6237"/>
                  </a:lnTo>
                  <a:cubicBezTo>
                    <a:pt x="1205" y="7724"/>
                    <a:pt x="2778" y="8225"/>
                    <a:pt x="4350" y="8225"/>
                  </a:cubicBezTo>
                  <a:cubicBezTo>
                    <a:pt x="7585" y="8225"/>
                    <a:pt x="10817" y="6105"/>
                    <a:pt x="10817" y="6105"/>
                  </a:cubicBezTo>
                  <a:cubicBezTo>
                    <a:pt x="10970" y="6144"/>
                    <a:pt x="11140" y="6163"/>
                    <a:pt x="11321" y="6163"/>
                  </a:cubicBezTo>
                  <a:cubicBezTo>
                    <a:pt x="13041" y="6163"/>
                    <a:pt x="15826" y="4515"/>
                    <a:pt x="15706" y="3764"/>
                  </a:cubicBezTo>
                  <a:cubicBezTo>
                    <a:pt x="15669" y="3498"/>
                    <a:pt x="15428" y="3409"/>
                    <a:pt x="15121" y="3409"/>
                  </a:cubicBezTo>
                  <a:cubicBezTo>
                    <a:pt x="14530" y="3409"/>
                    <a:pt x="13694" y="3740"/>
                    <a:pt x="13585" y="3794"/>
                  </a:cubicBezTo>
                  <a:lnTo>
                    <a:pt x="13585" y="3794"/>
                  </a:lnTo>
                  <a:cubicBezTo>
                    <a:pt x="13757" y="3689"/>
                    <a:pt x="15743" y="2453"/>
                    <a:pt x="15310" y="1857"/>
                  </a:cubicBezTo>
                  <a:cubicBezTo>
                    <a:pt x="15229" y="1752"/>
                    <a:pt x="15080" y="1710"/>
                    <a:pt x="14889" y="1710"/>
                  </a:cubicBezTo>
                  <a:cubicBezTo>
                    <a:pt x="14051" y="1710"/>
                    <a:pt x="12422" y="2537"/>
                    <a:pt x="12422" y="2537"/>
                  </a:cubicBezTo>
                  <a:cubicBezTo>
                    <a:pt x="12422" y="2537"/>
                    <a:pt x="14253" y="347"/>
                    <a:pt x="13271" y="234"/>
                  </a:cubicBezTo>
                  <a:cubicBezTo>
                    <a:pt x="13246" y="231"/>
                    <a:pt x="13220" y="229"/>
                    <a:pt x="13194" y="229"/>
                  </a:cubicBezTo>
                  <a:cubicBezTo>
                    <a:pt x="12219" y="229"/>
                    <a:pt x="10591" y="2216"/>
                    <a:pt x="10591" y="2216"/>
                  </a:cubicBezTo>
                  <a:cubicBezTo>
                    <a:pt x="10591" y="2216"/>
                    <a:pt x="10623" y="0"/>
                    <a:pt x="9729"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9" name="Google Shape;1308;p43">
              <a:extLst>
                <a:ext uri="{FF2B5EF4-FFF2-40B4-BE49-F238E27FC236}">
                  <a16:creationId xmlns:a16="http://schemas.microsoft.com/office/drawing/2014/main" id="{5003EF4C-B445-92D4-9BB8-D88659DE0EE7}"/>
                </a:ext>
              </a:extLst>
            </p:cNvPr>
            <p:cNvSpPr/>
            <p:nvPr/>
          </p:nvSpPr>
          <p:spPr>
            <a:xfrm>
              <a:off x="8474700" y="3073866"/>
              <a:ext cx="34475" cy="42500"/>
            </a:xfrm>
            <a:custGeom>
              <a:avLst/>
              <a:gdLst/>
              <a:ahLst/>
              <a:cxnLst/>
              <a:rect l="l" t="t" r="r" b="b"/>
              <a:pathLst>
                <a:path w="1379" h="1700" extrusionOk="0">
                  <a:moveTo>
                    <a:pt x="1077" y="0"/>
                  </a:moveTo>
                  <a:lnTo>
                    <a:pt x="1" y="1699"/>
                  </a:lnTo>
                  <a:cubicBezTo>
                    <a:pt x="831" y="1624"/>
                    <a:pt x="1379" y="774"/>
                    <a:pt x="1077" y="0"/>
                  </a:cubicBezTo>
                  <a:close/>
                </a:path>
              </a:pathLst>
            </a:custGeom>
            <a:solidFill>
              <a:srgbClr val="FFD9C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0" name="Google Shape;1309;p43">
              <a:extLst>
                <a:ext uri="{FF2B5EF4-FFF2-40B4-BE49-F238E27FC236}">
                  <a16:creationId xmlns:a16="http://schemas.microsoft.com/office/drawing/2014/main" id="{B8E7E410-7E34-D2A3-12BF-C664AFE2C4A8}"/>
                </a:ext>
              </a:extLst>
            </p:cNvPr>
            <p:cNvSpPr/>
            <p:nvPr/>
          </p:nvSpPr>
          <p:spPr>
            <a:xfrm>
              <a:off x="8474700" y="3073866"/>
              <a:ext cx="32125" cy="43325"/>
            </a:xfrm>
            <a:custGeom>
              <a:avLst/>
              <a:gdLst/>
              <a:ahLst/>
              <a:cxnLst/>
              <a:rect l="l" t="t" r="r" b="b"/>
              <a:pathLst>
                <a:path w="1285" h="1733" extrusionOk="0">
                  <a:moveTo>
                    <a:pt x="1077" y="0"/>
                  </a:moveTo>
                  <a:lnTo>
                    <a:pt x="1095" y="95"/>
                  </a:lnTo>
                  <a:cubicBezTo>
                    <a:pt x="1095" y="170"/>
                    <a:pt x="1077" y="265"/>
                    <a:pt x="1077" y="359"/>
                  </a:cubicBezTo>
                  <a:cubicBezTo>
                    <a:pt x="1058" y="397"/>
                    <a:pt x="1058" y="453"/>
                    <a:pt x="1039" y="510"/>
                  </a:cubicBezTo>
                  <a:cubicBezTo>
                    <a:pt x="1039" y="567"/>
                    <a:pt x="1001" y="623"/>
                    <a:pt x="1001" y="680"/>
                  </a:cubicBezTo>
                  <a:cubicBezTo>
                    <a:pt x="982" y="737"/>
                    <a:pt x="944" y="793"/>
                    <a:pt x="926" y="850"/>
                  </a:cubicBezTo>
                  <a:cubicBezTo>
                    <a:pt x="869" y="963"/>
                    <a:pt x="793" y="1076"/>
                    <a:pt x="718" y="1171"/>
                  </a:cubicBezTo>
                  <a:cubicBezTo>
                    <a:pt x="680" y="1209"/>
                    <a:pt x="642" y="1265"/>
                    <a:pt x="586" y="1303"/>
                  </a:cubicBezTo>
                  <a:cubicBezTo>
                    <a:pt x="548" y="1341"/>
                    <a:pt x="510" y="1378"/>
                    <a:pt x="454" y="1416"/>
                  </a:cubicBezTo>
                  <a:cubicBezTo>
                    <a:pt x="416" y="1454"/>
                    <a:pt x="378" y="1492"/>
                    <a:pt x="321" y="1511"/>
                  </a:cubicBezTo>
                  <a:cubicBezTo>
                    <a:pt x="246" y="1567"/>
                    <a:pt x="170" y="1605"/>
                    <a:pt x="95" y="1643"/>
                  </a:cubicBezTo>
                  <a:lnTo>
                    <a:pt x="1" y="1699"/>
                  </a:lnTo>
                  <a:lnTo>
                    <a:pt x="114" y="1718"/>
                  </a:lnTo>
                  <a:cubicBezTo>
                    <a:pt x="161" y="1728"/>
                    <a:pt x="208" y="1732"/>
                    <a:pt x="255" y="1732"/>
                  </a:cubicBezTo>
                  <a:cubicBezTo>
                    <a:pt x="303" y="1732"/>
                    <a:pt x="350" y="1728"/>
                    <a:pt x="397" y="1718"/>
                  </a:cubicBezTo>
                  <a:cubicBezTo>
                    <a:pt x="472" y="1699"/>
                    <a:pt x="529" y="1680"/>
                    <a:pt x="586" y="1662"/>
                  </a:cubicBezTo>
                  <a:cubicBezTo>
                    <a:pt x="661" y="1624"/>
                    <a:pt x="718" y="1605"/>
                    <a:pt x="775" y="1548"/>
                  </a:cubicBezTo>
                  <a:cubicBezTo>
                    <a:pt x="850" y="1511"/>
                    <a:pt x="907" y="1454"/>
                    <a:pt x="963" y="1397"/>
                  </a:cubicBezTo>
                  <a:cubicBezTo>
                    <a:pt x="1077" y="1284"/>
                    <a:pt x="1171" y="1152"/>
                    <a:pt x="1228" y="982"/>
                  </a:cubicBezTo>
                  <a:cubicBezTo>
                    <a:pt x="1246" y="907"/>
                    <a:pt x="1265" y="831"/>
                    <a:pt x="1284" y="755"/>
                  </a:cubicBezTo>
                  <a:cubicBezTo>
                    <a:pt x="1284" y="680"/>
                    <a:pt x="1284" y="604"/>
                    <a:pt x="1284" y="529"/>
                  </a:cubicBezTo>
                  <a:cubicBezTo>
                    <a:pt x="1284" y="472"/>
                    <a:pt x="1265" y="397"/>
                    <a:pt x="1246" y="340"/>
                  </a:cubicBezTo>
                  <a:cubicBezTo>
                    <a:pt x="1228" y="246"/>
                    <a:pt x="1190" y="170"/>
                    <a:pt x="1152" y="76"/>
                  </a:cubicBezTo>
                  <a:cubicBezTo>
                    <a:pt x="1114" y="19"/>
                    <a:pt x="1077" y="0"/>
                    <a:pt x="1077"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1" name="Google Shape;1310;p43">
              <a:extLst>
                <a:ext uri="{FF2B5EF4-FFF2-40B4-BE49-F238E27FC236}">
                  <a16:creationId xmlns:a16="http://schemas.microsoft.com/office/drawing/2014/main" id="{6EB2CAF0-BC60-5892-C026-CE14BB14BE1A}"/>
                </a:ext>
              </a:extLst>
            </p:cNvPr>
            <p:cNvSpPr/>
            <p:nvPr/>
          </p:nvSpPr>
          <p:spPr>
            <a:xfrm>
              <a:off x="7764000" y="2754566"/>
              <a:ext cx="194925" cy="210775"/>
            </a:xfrm>
            <a:custGeom>
              <a:avLst/>
              <a:gdLst/>
              <a:ahLst/>
              <a:cxnLst/>
              <a:rect l="l" t="t" r="r" b="b"/>
              <a:pathLst>
                <a:path w="7797" h="8431" extrusionOk="0">
                  <a:moveTo>
                    <a:pt x="5595" y="0"/>
                  </a:moveTo>
                  <a:cubicBezTo>
                    <a:pt x="4587" y="0"/>
                    <a:pt x="3401" y="259"/>
                    <a:pt x="2417" y="1201"/>
                  </a:cubicBezTo>
                  <a:cubicBezTo>
                    <a:pt x="227" y="3277"/>
                    <a:pt x="0" y="7015"/>
                    <a:pt x="0" y="7015"/>
                  </a:cubicBezTo>
                  <a:lnTo>
                    <a:pt x="2549" y="8431"/>
                  </a:lnTo>
                  <a:cubicBezTo>
                    <a:pt x="2549" y="8431"/>
                    <a:pt x="2926" y="5033"/>
                    <a:pt x="4002" y="4391"/>
                  </a:cubicBezTo>
                  <a:cubicBezTo>
                    <a:pt x="4386" y="4165"/>
                    <a:pt x="4940" y="4093"/>
                    <a:pt x="5491" y="4093"/>
                  </a:cubicBezTo>
                  <a:cubicBezTo>
                    <a:pt x="6460" y="4093"/>
                    <a:pt x="7419" y="4316"/>
                    <a:pt x="7419" y="4316"/>
                  </a:cubicBezTo>
                  <a:lnTo>
                    <a:pt x="7796" y="389"/>
                  </a:lnTo>
                  <a:cubicBezTo>
                    <a:pt x="7796" y="389"/>
                    <a:pt x="6829" y="0"/>
                    <a:pt x="5595"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2" name="Google Shape;1311;p43">
              <a:extLst>
                <a:ext uri="{FF2B5EF4-FFF2-40B4-BE49-F238E27FC236}">
                  <a16:creationId xmlns:a16="http://schemas.microsoft.com/office/drawing/2014/main" id="{47AA83FE-3071-D2B6-1204-D8357349256C}"/>
                </a:ext>
              </a:extLst>
            </p:cNvPr>
            <p:cNvSpPr/>
            <p:nvPr/>
          </p:nvSpPr>
          <p:spPr>
            <a:xfrm>
              <a:off x="7818200" y="2689566"/>
              <a:ext cx="455500" cy="331825"/>
            </a:xfrm>
            <a:custGeom>
              <a:avLst/>
              <a:gdLst/>
              <a:ahLst/>
              <a:cxnLst/>
              <a:rect l="l" t="t" r="r" b="b"/>
              <a:pathLst>
                <a:path w="18220" h="13273" extrusionOk="0">
                  <a:moveTo>
                    <a:pt x="11289" y="0"/>
                  </a:moveTo>
                  <a:cubicBezTo>
                    <a:pt x="8528" y="0"/>
                    <a:pt x="5061" y="711"/>
                    <a:pt x="2986" y="4481"/>
                  </a:cubicBezTo>
                  <a:cubicBezTo>
                    <a:pt x="0" y="9851"/>
                    <a:pt x="3036" y="13272"/>
                    <a:pt x="5677" y="13272"/>
                  </a:cubicBezTo>
                  <a:cubicBezTo>
                    <a:pt x="5775" y="13272"/>
                    <a:pt x="5872" y="13268"/>
                    <a:pt x="5968" y="13258"/>
                  </a:cubicBezTo>
                  <a:cubicBezTo>
                    <a:pt x="8668" y="12994"/>
                    <a:pt x="18219" y="9691"/>
                    <a:pt x="16539" y="3933"/>
                  </a:cubicBezTo>
                  <a:cubicBezTo>
                    <a:pt x="16539" y="3933"/>
                    <a:pt x="16917" y="422"/>
                    <a:pt x="14557" y="233"/>
                  </a:cubicBezTo>
                  <a:cubicBezTo>
                    <a:pt x="13789" y="166"/>
                    <a:pt x="12621" y="0"/>
                    <a:pt x="1128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3" name="Google Shape;1312;p43">
              <a:extLst>
                <a:ext uri="{FF2B5EF4-FFF2-40B4-BE49-F238E27FC236}">
                  <a16:creationId xmlns:a16="http://schemas.microsoft.com/office/drawing/2014/main" id="{0D7BF59D-9098-7DAC-7087-ADACFA8E19F3}"/>
                </a:ext>
              </a:extLst>
            </p:cNvPr>
            <p:cNvSpPr/>
            <p:nvPr/>
          </p:nvSpPr>
          <p:spPr>
            <a:xfrm>
              <a:off x="7856025" y="2745416"/>
              <a:ext cx="450225" cy="464000"/>
            </a:xfrm>
            <a:custGeom>
              <a:avLst/>
              <a:gdLst/>
              <a:ahLst/>
              <a:cxnLst/>
              <a:rect l="l" t="t" r="r" b="b"/>
              <a:pathLst>
                <a:path w="18009" h="18560" extrusionOk="0">
                  <a:moveTo>
                    <a:pt x="4002" y="0"/>
                  </a:moveTo>
                  <a:cubicBezTo>
                    <a:pt x="4002" y="0"/>
                    <a:pt x="2681" y="3530"/>
                    <a:pt x="2398" y="4870"/>
                  </a:cubicBezTo>
                  <a:cubicBezTo>
                    <a:pt x="2398" y="4870"/>
                    <a:pt x="4946" y="5512"/>
                    <a:pt x="5380" y="5626"/>
                  </a:cubicBezTo>
                  <a:cubicBezTo>
                    <a:pt x="5380" y="5626"/>
                    <a:pt x="1831" y="7815"/>
                    <a:pt x="906" y="8721"/>
                  </a:cubicBezTo>
                  <a:cubicBezTo>
                    <a:pt x="0" y="9646"/>
                    <a:pt x="1586" y="17518"/>
                    <a:pt x="2700" y="18481"/>
                  </a:cubicBezTo>
                  <a:cubicBezTo>
                    <a:pt x="2760" y="18534"/>
                    <a:pt x="2841" y="18559"/>
                    <a:pt x="2938" y="18559"/>
                  </a:cubicBezTo>
                  <a:cubicBezTo>
                    <a:pt x="4589" y="18559"/>
                    <a:pt x="11156" y="11251"/>
                    <a:pt x="11156" y="11251"/>
                  </a:cubicBezTo>
                  <a:cubicBezTo>
                    <a:pt x="11156" y="11251"/>
                    <a:pt x="12365" y="15328"/>
                    <a:pt x="13969" y="16914"/>
                  </a:cubicBezTo>
                  <a:cubicBezTo>
                    <a:pt x="13969" y="16914"/>
                    <a:pt x="17631" y="13516"/>
                    <a:pt x="18009" y="12383"/>
                  </a:cubicBezTo>
                  <a:cubicBezTo>
                    <a:pt x="18009" y="12383"/>
                    <a:pt x="15366" y="9911"/>
                    <a:pt x="14611" y="8061"/>
                  </a:cubicBezTo>
                  <a:cubicBezTo>
                    <a:pt x="13875" y="6192"/>
                    <a:pt x="13818" y="5550"/>
                    <a:pt x="12025" y="3851"/>
                  </a:cubicBezTo>
                  <a:cubicBezTo>
                    <a:pt x="12025" y="3851"/>
                    <a:pt x="6815" y="548"/>
                    <a:pt x="40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4" name="Google Shape;1313;p43">
              <a:extLst>
                <a:ext uri="{FF2B5EF4-FFF2-40B4-BE49-F238E27FC236}">
                  <a16:creationId xmlns:a16="http://schemas.microsoft.com/office/drawing/2014/main" id="{3499052A-F92B-814E-BF3D-3C7ABE57E925}"/>
                </a:ext>
              </a:extLst>
            </p:cNvPr>
            <p:cNvSpPr/>
            <p:nvPr/>
          </p:nvSpPr>
          <p:spPr>
            <a:xfrm>
              <a:off x="7940375" y="2816191"/>
              <a:ext cx="208725" cy="106625"/>
            </a:xfrm>
            <a:custGeom>
              <a:avLst/>
              <a:gdLst/>
              <a:ahLst/>
              <a:cxnLst/>
              <a:rect l="l" t="t" r="r" b="b"/>
              <a:pathLst>
                <a:path w="8349" h="4265" extrusionOk="0">
                  <a:moveTo>
                    <a:pt x="6933" y="1"/>
                  </a:moveTo>
                  <a:cubicBezTo>
                    <a:pt x="6933" y="1"/>
                    <a:pt x="4894" y="1851"/>
                    <a:pt x="855" y="3512"/>
                  </a:cubicBezTo>
                  <a:lnTo>
                    <a:pt x="43" y="4040"/>
                  </a:lnTo>
                  <a:cubicBezTo>
                    <a:pt x="41" y="4040"/>
                    <a:pt x="39" y="4040"/>
                    <a:pt x="38" y="4040"/>
                  </a:cubicBezTo>
                  <a:cubicBezTo>
                    <a:pt x="0" y="4040"/>
                    <a:pt x="394" y="4265"/>
                    <a:pt x="1209" y="4265"/>
                  </a:cubicBezTo>
                  <a:cubicBezTo>
                    <a:pt x="2518" y="4265"/>
                    <a:pt x="4912" y="3685"/>
                    <a:pt x="8349" y="661"/>
                  </a:cubicBezTo>
                  <a:lnTo>
                    <a:pt x="6933" y="1"/>
                  </a:ln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5" name="Google Shape;1314;p43">
              <a:extLst>
                <a:ext uri="{FF2B5EF4-FFF2-40B4-BE49-F238E27FC236}">
                  <a16:creationId xmlns:a16="http://schemas.microsoft.com/office/drawing/2014/main" id="{6202E97F-C0DD-1892-2210-C868E044967A}"/>
                </a:ext>
              </a:extLst>
            </p:cNvPr>
            <p:cNvSpPr/>
            <p:nvPr/>
          </p:nvSpPr>
          <p:spPr>
            <a:xfrm>
              <a:off x="8093400" y="2921916"/>
              <a:ext cx="133100" cy="149150"/>
            </a:xfrm>
            <a:custGeom>
              <a:avLst/>
              <a:gdLst/>
              <a:ahLst/>
              <a:cxnLst/>
              <a:rect l="l" t="t" r="r" b="b"/>
              <a:pathLst>
                <a:path w="5324" h="5966" extrusionOk="0">
                  <a:moveTo>
                    <a:pt x="4719" y="0"/>
                  </a:moveTo>
                  <a:cubicBezTo>
                    <a:pt x="4719" y="0"/>
                    <a:pt x="1888" y="4040"/>
                    <a:pt x="0" y="5965"/>
                  </a:cubicBezTo>
                  <a:cubicBezTo>
                    <a:pt x="0" y="5965"/>
                    <a:pt x="2983" y="5550"/>
                    <a:pt x="5116" y="1001"/>
                  </a:cubicBezTo>
                  <a:cubicBezTo>
                    <a:pt x="5116" y="1001"/>
                    <a:pt x="5323" y="472"/>
                    <a:pt x="471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6" name="Google Shape;1315;p43">
              <a:extLst>
                <a:ext uri="{FF2B5EF4-FFF2-40B4-BE49-F238E27FC236}">
                  <a16:creationId xmlns:a16="http://schemas.microsoft.com/office/drawing/2014/main" id="{7F56E5E8-8A63-51DC-B19C-70840F259487}"/>
                </a:ext>
              </a:extLst>
            </p:cNvPr>
            <p:cNvSpPr/>
            <p:nvPr/>
          </p:nvSpPr>
          <p:spPr>
            <a:xfrm>
              <a:off x="7908975" y="2287916"/>
              <a:ext cx="537425" cy="303450"/>
            </a:xfrm>
            <a:custGeom>
              <a:avLst/>
              <a:gdLst/>
              <a:ahLst/>
              <a:cxnLst/>
              <a:rect l="l" t="t" r="r" b="b"/>
              <a:pathLst>
                <a:path w="21497" h="12138" extrusionOk="0">
                  <a:moveTo>
                    <a:pt x="16450" y="1"/>
                  </a:moveTo>
                  <a:cubicBezTo>
                    <a:pt x="13827" y="1"/>
                    <a:pt x="11578" y="2523"/>
                    <a:pt x="11190" y="2803"/>
                  </a:cubicBezTo>
                  <a:cubicBezTo>
                    <a:pt x="10879" y="3039"/>
                    <a:pt x="9274" y="3324"/>
                    <a:pt x="8032" y="3324"/>
                  </a:cubicBezTo>
                  <a:cubicBezTo>
                    <a:pt x="7388" y="3324"/>
                    <a:pt x="6841" y="3248"/>
                    <a:pt x="6622" y="3048"/>
                  </a:cubicBezTo>
                  <a:cubicBezTo>
                    <a:pt x="6031" y="2492"/>
                    <a:pt x="5392" y="1071"/>
                    <a:pt x="4616" y="1071"/>
                  </a:cubicBezTo>
                  <a:cubicBezTo>
                    <a:pt x="4550" y="1071"/>
                    <a:pt x="4482" y="1081"/>
                    <a:pt x="4414" y="1104"/>
                  </a:cubicBezTo>
                  <a:cubicBezTo>
                    <a:pt x="3545" y="1387"/>
                    <a:pt x="3866" y="3614"/>
                    <a:pt x="4961" y="4766"/>
                  </a:cubicBezTo>
                  <a:cubicBezTo>
                    <a:pt x="4961" y="4766"/>
                    <a:pt x="940" y="5068"/>
                    <a:pt x="431" y="6936"/>
                  </a:cubicBezTo>
                  <a:cubicBezTo>
                    <a:pt x="0" y="8515"/>
                    <a:pt x="3302" y="10876"/>
                    <a:pt x="6704" y="10876"/>
                  </a:cubicBezTo>
                  <a:cubicBezTo>
                    <a:pt x="7329" y="10876"/>
                    <a:pt x="7957" y="10796"/>
                    <a:pt x="8567" y="10617"/>
                  </a:cubicBezTo>
                  <a:lnTo>
                    <a:pt x="8567" y="10617"/>
                  </a:lnTo>
                  <a:cubicBezTo>
                    <a:pt x="8566" y="10618"/>
                    <a:pt x="7375" y="12137"/>
                    <a:pt x="10047" y="12137"/>
                  </a:cubicBezTo>
                  <a:cubicBezTo>
                    <a:pt x="10168" y="12137"/>
                    <a:pt x="10297" y="12134"/>
                    <a:pt x="10435" y="12128"/>
                  </a:cubicBezTo>
                  <a:cubicBezTo>
                    <a:pt x="13588" y="11977"/>
                    <a:pt x="19232" y="9995"/>
                    <a:pt x="20553" y="7654"/>
                  </a:cubicBezTo>
                  <a:cubicBezTo>
                    <a:pt x="20553" y="7654"/>
                    <a:pt x="21497" y="2029"/>
                    <a:pt x="18194" y="405"/>
                  </a:cubicBezTo>
                  <a:cubicBezTo>
                    <a:pt x="17605" y="119"/>
                    <a:pt x="17018" y="1"/>
                    <a:pt x="164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7" name="Google Shape;1316;p43">
              <a:extLst>
                <a:ext uri="{FF2B5EF4-FFF2-40B4-BE49-F238E27FC236}">
                  <a16:creationId xmlns:a16="http://schemas.microsoft.com/office/drawing/2014/main" id="{44778CA6-DBD9-F535-6471-50C9A522B783}"/>
                </a:ext>
              </a:extLst>
            </p:cNvPr>
            <p:cNvSpPr/>
            <p:nvPr/>
          </p:nvSpPr>
          <p:spPr>
            <a:xfrm>
              <a:off x="8271300" y="2407941"/>
              <a:ext cx="105275" cy="66625"/>
            </a:xfrm>
            <a:custGeom>
              <a:avLst/>
              <a:gdLst/>
              <a:ahLst/>
              <a:cxnLst/>
              <a:rect l="l" t="t" r="r" b="b"/>
              <a:pathLst>
                <a:path w="4211" h="2665" extrusionOk="0">
                  <a:moveTo>
                    <a:pt x="2093" y="0"/>
                  </a:moveTo>
                  <a:cubicBezTo>
                    <a:pt x="2057" y="0"/>
                    <a:pt x="2020" y="1"/>
                    <a:pt x="1983" y="2"/>
                  </a:cubicBezTo>
                  <a:cubicBezTo>
                    <a:pt x="1" y="59"/>
                    <a:pt x="114" y="2664"/>
                    <a:pt x="114" y="2664"/>
                  </a:cubicBezTo>
                  <a:lnTo>
                    <a:pt x="4210" y="1890"/>
                  </a:lnTo>
                  <a:cubicBezTo>
                    <a:pt x="4210" y="1890"/>
                    <a:pt x="3974" y="0"/>
                    <a:pt x="2093"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8" name="Google Shape;1317;p43">
              <a:extLst>
                <a:ext uri="{FF2B5EF4-FFF2-40B4-BE49-F238E27FC236}">
                  <a16:creationId xmlns:a16="http://schemas.microsoft.com/office/drawing/2014/main" id="{2B586388-8A63-42D1-02FE-26B38F651586}"/>
                </a:ext>
              </a:extLst>
            </p:cNvPr>
            <p:cNvSpPr/>
            <p:nvPr/>
          </p:nvSpPr>
          <p:spPr>
            <a:xfrm>
              <a:off x="8128850" y="2851366"/>
              <a:ext cx="79875" cy="80550"/>
            </a:xfrm>
            <a:custGeom>
              <a:avLst/>
              <a:gdLst/>
              <a:ahLst/>
              <a:cxnLst/>
              <a:rect l="l" t="t" r="r" b="b"/>
              <a:pathLst>
                <a:path w="3195" h="3222" extrusionOk="0">
                  <a:moveTo>
                    <a:pt x="803" y="1"/>
                  </a:moveTo>
                  <a:cubicBezTo>
                    <a:pt x="1" y="1"/>
                    <a:pt x="95" y="1469"/>
                    <a:pt x="1017" y="2614"/>
                  </a:cubicBezTo>
                  <a:cubicBezTo>
                    <a:pt x="1362" y="3048"/>
                    <a:pt x="1695" y="3222"/>
                    <a:pt x="1979" y="3222"/>
                  </a:cubicBezTo>
                  <a:cubicBezTo>
                    <a:pt x="2784" y="3222"/>
                    <a:pt x="3195" y="1823"/>
                    <a:pt x="2358" y="972"/>
                  </a:cubicBezTo>
                  <a:cubicBezTo>
                    <a:pt x="1667" y="276"/>
                    <a:pt x="1151" y="1"/>
                    <a:pt x="803" y="1"/>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9" name="Google Shape;1318;p43">
              <a:extLst>
                <a:ext uri="{FF2B5EF4-FFF2-40B4-BE49-F238E27FC236}">
                  <a16:creationId xmlns:a16="http://schemas.microsoft.com/office/drawing/2014/main" id="{F082674D-6239-8474-DF1E-EB6233211326}"/>
                </a:ext>
              </a:extLst>
            </p:cNvPr>
            <p:cNvSpPr/>
            <p:nvPr/>
          </p:nvSpPr>
          <p:spPr>
            <a:xfrm>
              <a:off x="8039125" y="2439091"/>
              <a:ext cx="639475" cy="434225"/>
            </a:xfrm>
            <a:custGeom>
              <a:avLst/>
              <a:gdLst/>
              <a:ahLst/>
              <a:cxnLst/>
              <a:rect l="l" t="t" r="r" b="b"/>
              <a:pathLst>
                <a:path w="25579" h="17369" extrusionOk="0">
                  <a:moveTo>
                    <a:pt x="14738" y="1"/>
                  </a:moveTo>
                  <a:cubicBezTo>
                    <a:pt x="13496" y="1"/>
                    <a:pt x="12135" y="174"/>
                    <a:pt x="10666" y="550"/>
                  </a:cubicBezTo>
                  <a:cubicBezTo>
                    <a:pt x="2926" y="2551"/>
                    <a:pt x="3361" y="8686"/>
                    <a:pt x="3361" y="8686"/>
                  </a:cubicBezTo>
                  <a:lnTo>
                    <a:pt x="2926" y="10384"/>
                  </a:lnTo>
                  <a:cubicBezTo>
                    <a:pt x="2926" y="10384"/>
                    <a:pt x="0" y="11026"/>
                    <a:pt x="170" y="11725"/>
                  </a:cubicBezTo>
                  <a:cubicBezTo>
                    <a:pt x="340" y="12442"/>
                    <a:pt x="2511" y="13046"/>
                    <a:pt x="2511" y="13046"/>
                  </a:cubicBezTo>
                  <a:cubicBezTo>
                    <a:pt x="2511" y="13046"/>
                    <a:pt x="1473" y="14235"/>
                    <a:pt x="2360" y="14726"/>
                  </a:cubicBezTo>
                  <a:cubicBezTo>
                    <a:pt x="2502" y="14804"/>
                    <a:pt x="2674" y="14836"/>
                    <a:pt x="2869" y="14836"/>
                  </a:cubicBezTo>
                  <a:cubicBezTo>
                    <a:pt x="3637" y="14836"/>
                    <a:pt x="4751" y="14352"/>
                    <a:pt x="5669" y="14352"/>
                  </a:cubicBezTo>
                  <a:cubicBezTo>
                    <a:pt x="5980" y="14352"/>
                    <a:pt x="6268" y="14408"/>
                    <a:pt x="6513" y="14556"/>
                  </a:cubicBezTo>
                  <a:cubicBezTo>
                    <a:pt x="7645" y="15255"/>
                    <a:pt x="21331" y="17369"/>
                    <a:pt x="21331" y="17369"/>
                  </a:cubicBezTo>
                  <a:cubicBezTo>
                    <a:pt x="23577" y="17142"/>
                    <a:pt x="25220" y="14613"/>
                    <a:pt x="25408" y="12197"/>
                  </a:cubicBezTo>
                  <a:cubicBezTo>
                    <a:pt x="25578" y="9780"/>
                    <a:pt x="23483" y="7326"/>
                    <a:pt x="23483" y="7326"/>
                  </a:cubicBezTo>
                  <a:cubicBezTo>
                    <a:pt x="23208" y="3180"/>
                    <a:pt x="20055" y="1"/>
                    <a:pt x="14738"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0" name="Google Shape;1319;p43">
              <a:extLst>
                <a:ext uri="{FF2B5EF4-FFF2-40B4-BE49-F238E27FC236}">
                  <a16:creationId xmlns:a16="http://schemas.microsoft.com/office/drawing/2014/main" id="{6941511A-2431-C93E-6AB5-2EDC75ACFE3B}"/>
                </a:ext>
              </a:extLst>
            </p:cNvPr>
            <p:cNvSpPr/>
            <p:nvPr/>
          </p:nvSpPr>
          <p:spPr>
            <a:xfrm>
              <a:off x="8091675" y="2610466"/>
              <a:ext cx="493000" cy="425300"/>
            </a:xfrm>
            <a:custGeom>
              <a:avLst/>
              <a:gdLst/>
              <a:ahLst/>
              <a:cxnLst/>
              <a:rect l="l" t="t" r="r" b="b"/>
              <a:pathLst>
                <a:path w="19720" h="17012" extrusionOk="0">
                  <a:moveTo>
                    <a:pt x="2659" y="1"/>
                  </a:moveTo>
                  <a:cubicBezTo>
                    <a:pt x="1653" y="1"/>
                    <a:pt x="476" y="624"/>
                    <a:pt x="277" y="2472"/>
                  </a:cubicBezTo>
                  <a:cubicBezTo>
                    <a:pt x="1" y="4883"/>
                    <a:pt x="1398" y="5108"/>
                    <a:pt x="1929" y="5108"/>
                  </a:cubicBezTo>
                  <a:cubicBezTo>
                    <a:pt x="2051" y="5108"/>
                    <a:pt x="2127" y="5096"/>
                    <a:pt x="2127" y="5096"/>
                  </a:cubicBezTo>
                  <a:lnTo>
                    <a:pt x="2127" y="5096"/>
                  </a:lnTo>
                  <a:cubicBezTo>
                    <a:pt x="1013" y="9702"/>
                    <a:pt x="4241" y="16139"/>
                    <a:pt x="10263" y="16913"/>
                  </a:cubicBezTo>
                  <a:cubicBezTo>
                    <a:pt x="10788" y="16981"/>
                    <a:pt x="11282" y="17012"/>
                    <a:pt x="11746" y="17012"/>
                  </a:cubicBezTo>
                  <a:cubicBezTo>
                    <a:pt x="16599" y="17012"/>
                    <a:pt x="18181" y="13584"/>
                    <a:pt x="18474" y="12326"/>
                  </a:cubicBezTo>
                  <a:cubicBezTo>
                    <a:pt x="18776" y="10929"/>
                    <a:pt x="19720" y="9343"/>
                    <a:pt x="19720" y="9343"/>
                  </a:cubicBezTo>
                  <a:cubicBezTo>
                    <a:pt x="18757" y="7456"/>
                    <a:pt x="19550" y="5398"/>
                    <a:pt x="19588" y="5228"/>
                  </a:cubicBezTo>
                  <a:cubicBezTo>
                    <a:pt x="19592" y="5211"/>
                    <a:pt x="19534" y="5204"/>
                    <a:pt x="19427" y="5204"/>
                  </a:cubicBezTo>
                  <a:cubicBezTo>
                    <a:pt x="19064" y="5204"/>
                    <a:pt x="18136" y="5283"/>
                    <a:pt x="17181" y="5283"/>
                  </a:cubicBezTo>
                  <a:cubicBezTo>
                    <a:pt x="16017" y="5283"/>
                    <a:pt x="14813" y="5165"/>
                    <a:pt x="14548" y="4643"/>
                  </a:cubicBezTo>
                  <a:cubicBezTo>
                    <a:pt x="14000" y="3567"/>
                    <a:pt x="17379" y="2340"/>
                    <a:pt x="17379" y="2340"/>
                  </a:cubicBezTo>
                  <a:lnTo>
                    <a:pt x="17379" y="2340"/>
                  </a:lnTo>
                  <a:cubicBezTo>
                    <a:pt x="16912" y="2440"/>
                    <a:pt x="16444" y="2483"/>
                    <a:pt x="15982" y="2483"/>
                  </a:cubicBezTo>
                  <a:cubicBezTo>
                    <a:pt x="12580" y="2483"/>
                    <a:pt x="9508" y="113"/>
                    <a:pt x="9508" y="113"/>
                  </a:cubicBezTo>
                  <a:cubicBezTo>
                    <a:pt x="9262" y="264"/>
                    <a:pt x="5581" y="2605"/>
                    <a:pt x="5543" y="2642"/>
                  </a:cubicBezTo>
                  <a:cubicBezTo>
                    <a:pt x="5690" y="4994"/>
                    <a:pt x="4350" y="5858"/>
                    <a:pt x="3589" y="5858"/>
                  </a:cubicBezTo>
                  <a:cubicBezTo>
                    <a:pt x="3372" y="5858"/>
                    <a:pt x="3203" y="5788"/>
                    <a:pt x="3127" y="5663"/>
                  </a:cubicBezTo>
                  <a:cubicBezTo>
                    <a:pt x="2806" y="5077"/>
                    <a:pt x="4373" y="2756"/>
                    <a:pt x="4373" y="2756"/>
                  </a:cubicBezTo>
                  <a:cubicBezTo>
                    <a:pt x="4373" y="2756"/>
                    <a:pt x="4637" y="1434"/>
                    <a:pt x="4052" y="566"/>
                  </a:cubicBezTo>
                  <a:cubicBezTo>
                    <a:pt x="3830" y="236"/>
                    <a:pt x="3277" y="1"/>
                    <a:pt x="2659"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1" name="Google Shape;1320;p43">
              <a:extLst>
                <a:ext uri="{FF2B5EF4-FFF2-40B4-BE49-F238E27FC236}">
                  <a16:creationId xmlns:a16="http://schemas.microsoft.com/office/drawing/2014/main" id="{CFB4A1D7-754C-003F-143E-F6161E60E7F0}"/>
                </a:ext>
              </a:extLst>
            </p:cNvPr>
            <p:cNvSpPr/>
            <p:nvPr/>
          </p:nvSpPr>
          <p:spPr>
            <a:xfrm>
              <a:off x="8122175" y="2633441"/>
              <a:ext cx="62325" cy="77550"/>
            </a:xfrm>
            <a:custGeom>
              <a:avLst/>
              <a:gdLst/>
              <a:ahLst/>
              <a:cxnLst/>
              <a:rect l="l" t="t" r="r" b="b"/>
              <a:pathLst>
                <a:path w="2493" h="3102" extrusionOk="0">
                  <a:moveTo>
                    <a:pt x="1102" y="1"/>
                  </a:moveTo>
                  <a:cubicBezTo>
                    <a:pt x="1062" y="1"/>
                    <a:pt x="1022" y="2"/>
                    <a:pt x="982" y="5"/>
                  </a:cubicBezTo>
                  <a:cubicBezTo>
                    <a:pt x="888" y="24"/>
                    <a:pt x="775" y="62"/>
                    <a:pt x="661" y="119"/>
                  </a:cubicBezTo>
                  <a:lnTo>
                    <a:pt x="529" y="194"/>
                  </a:lnTo>
                  <a:lnTo>
                    <a:pt x="416" y="289"/>
                  </a:lnTo>
                  <a:cubicBezTo>
                    <a:pt x="171" y="477"/>
                    <a:pt x="20" y="761"/>
                    <a:pt x="1" y="1081"/>
                  </a:cubicBezTo>
                  <a:cubicBezTo>
                    <a:pt x="1" y="1157"/>
                    <a:pt x="1" y="1251"/>
                    <a:pt x="20" y="1327"/>
                  </a:cubicBezTo>
                  <a:cubicBezTo>
                    <a:pt x="1" y="1251"/>
                    <a:pt x="20" y="1176"/>
                    <a:pt x="39" y="1100"/>
                  </a:cubicBezTo>
                  <a:cubicBezTo>
                    <a:pt x="114" y="817"/>
                    <a:pt x="284" y="591"/>
                    <a:pt x="510" y="440"/>
                  </a:cubicBezTo>
                  <a:lnTo>
                    <a:pt x="624" y="364"/>
                  </a:lnTo>
                  <a:lnTo>
                    <a:pt x="737" y="326"/>
                  </a:lnTo>
                  <a:cubicBezTo>
                    <a:pt x="841" y="282"/>
                    <a:pt x="951" y="261"/>
                    <a:pt x="1061" y="261"/>
                  </a:cubicBezTo>
                  <a:cubicBezTo>
                    <a:pt x="1231" y="261"/>
                    <a:pt x="1400" y="310"/>
                    <a:pt x="1549" y="402"/>
                  </a:cubicBezTo>
                  <a:cubicBezTo>
                    <a:pt x="1719" y="496"/>
                    <a:pt x="1870" y="647"/>
                    <a:pt x="1983" y="817"/>
                  </a:cubicBezTo>
                  <a:cubicBezTo>
                    <a:pt x="2077" y="1006"/>
                    <a:pt x="2134" y="1195"/>
                    <a:pt x="2115" y="1402"/>
                  </a:cubicBezTo>
                  <a:cubicBezTo>
                    <a:pt x="2096" y="1629"/>
                    <a:pt x="2039" y="1818"/>
                    <a:pt x="1907" y="1988"/>
                  </a:cubicBezTo>
                  <a:cubicBezTo>
                    <a:pt x="1888" y="2044"/>
                    <a:pt x="1851" y="2082"/>
                    <a:pt x="1832" y="2120"/>
                  </a:cubicBezTo>
                  <a:lnTo>
                    <a:pt x="1719" y="2233"/>
                  </a:lnTo>
                  <a:cubicBezTo>
                    <a:pt x="1681" y="2271"/>
                    <a:pt x="1624" y="2327"/>
                    <a:pt x="1605" y="2327"/>
                  </a:cubicBezTo>
                  <a:cubicBezTo>
                    <a:pt x="1586" y="2346"/>
                    <a:pt x="1568" y="2365"/>
                    <a:pt x="1549" y="2384"/>
                  </a:cubicBezTo>
                  <a:lnTo>
                    <a:pt x="1492" y="2403"/>
                  </a:lnTo>
                  <a:cubicBezTo>
                    <a:pt x="1492" y="2403"/>
                    <a:pt x="1484" y="2411"/>
                    <a:pt x="1478" y="2411"/>
                  </a:cubicBezTo>
                  <a:cubicBezTo>
                    <a:pt x="1475" y="2411"/>
                    <a:pt x="1473" y="2409"/>
                    <a:pt x="1473" y="2403"/>
                  </a:cubicBezTo>
                  <a:lnTo>
                    <a:pt x="1454" y="2384"/>
                  </a:lnTo>
                  <a:lnTo>
                    <a:pt x="1416" y="2365"/>
                  </a:lnTo>
                  <a:cubicBezTo>
                    <a:pt x="1341" y="2271"/>
                    <a:pt x="1247" y="2195"/>
                    <a:pt x="1133" y="2157"/>
                  </a:cubicBezTo>
                  <a:cubicBezTo>
                    <a:pt x="990" y="2079"/>
                    <a:pt x="838" y="2037"/>
                    <a:pt x="689" y="2037"/>
                  </a:cubicBezTo>
                  <a:cubicBezTo>
                    <a:pt x="622" y="2037"/>
                    <a:pt x="556" y="2046"/>
                    <a:pt x="492" y="2063"/>
                  </a:cubicBezTo>
                  <a:cubicBezTo>
                    <a:pt x="435" y="2063"/>
                    <a:pt x="397" y="2082"/>
                    <a:pt x="359" y="2101"/>
                  </a:cubicBezTo>
                  <a:lnTo>
                    <a:pt x="265" y="2120"/>
                  </a:lnTo>
                  <a:lnTo>
                    <a:pt x="246" y="2120"/>
                  </a:lnTo>
                  <a:cubicBezTo>
                    <a:pt x="246" y="2120"/>
                    <a:pt x="246" y="2139"/>
                    <a:pt x="246" y="2139"/>
                  </a:cubicBezTo>
                  <a:lnTo>
                    <a:pt x="227" y="2195"/>
                  </a:lnTo>
                  <a:cubicBezTo>
                    <a:pt x="190" y="2233"/>
                    <a:pt x="190" y="2271"/>
                    <a:pt x="171" y="2327"/>
                  </a:cubicBezTo>
                  <a:cubicBezTo>
                    <a:pt x="171" y="2365"/>
                    <a:pt x="152" y="2403"/>
                    <a:pt x="152" y="2459"/>
                  </a:cubicBezTo>
                  <a:cubicBezTo>
                    <a:pt x="133" y="2705"/>
                    <a:pt x="246" y="2950"/>
                    <a:pt x="454" y="3101"/>
                  </a:cubicBezTo>
                  <a:cubicBezTo>
                    <a:pt x="378" y="3026"/>
                    <a:pt x="322" y="2931"/>
                    <a:pt x="303" y="2818"/>
                  </a:cubicBezTo>
                  <a:cubicBezTo>
                    <a:pt x="265" y="2705"/>
                    <a:pt x="265" y="2592"/>
                    <a:pt x="284" y="2459"/>
                  </a:cubicBezTo>
                  <a:cubicBezTo>
                    <a:pt x="303" y="2403"/>
                    <a:pt x="322" y="2346"/>
                    <a:pt x="359" y="2290"/>
                  </a:cubicBezTo>
                  <a:cubicBezTo>
                    <a:pt x="359" y="2271"/>
                    <a:pt x="378" y="2271"/>
                    <a:pt x="416" y="2271"/>
                  </a:cubicBezTo>
                  <a:cubicBezTo>
                    <a:pt x="454" y="2252"/>
                    <a:pt x="492" y="2252"/>
                    <a:pt x="529" y="2252"/>
                  </a:cubicBezTo>
                  <a:cubicBezTo>
                    <a:pt x="552" y="2249"/>
                    <a:pt x="574" y="2248"/>
                    <a:pt x="596" y="2248"/>
                  </a:cubicBezTo>
                  <a:cubicBezTo>
                    <a:pt x="744" y="2248"/>
                    <a:pt x="889" y="2299"/>
                    <a:pt x="1020" y="2365"/>
                  </a:cubicBezTo>
                  <a:cubicBezTo>
                    <a:pt x="1096" y="2422"/>
                    <a:pt x="1152" y="2478"/>
                    <a:pt x="1228" y="2554"/>
                  </a:cubicBezTo>
                  <a:cubicBezTo>
                    <a:pt x="1228" y="2554"/>
                    <a:pt x="1247" y="2554"/>
                    <a:pt x="1247" y="2573"/>
                  </a:cubicBezTo>
                  <a:lnTo>
                    <a:pt x="1284" y="2629"/>
                  </a:lnTo>
                  <a:lnTo>
                    <a:pt x="1360" y="2743"/>
                  </a:lnTo>
                  <a:lnTo>
                    <a:pt x="1379" y="2780"/>
                  </a:lnTo>
                  <a:cubicBezTo>
                    <a:pt x="1398" y="2799"/>
                    <a:pt x="1398" y="2799"/>
                    <a:pt x="1398" y="2799"/>
                  </a:cubicBezTo>
                  <a:lnTo>
                    <a:pt x="1473" y="2761"/>
                  </a:lnTo>
                  <a:lnTo>
                    <a:pt x="1624" y="2686"/>
                  </a:lnTo>
                  <a:cubicBezTo>
                    <a:pt x="1870" y="2573"/>
                    <a:pt x="2058" y="2403"/>
                    <a:pt x="2209" y="2176"/>
                  </a:cubicBezTo>
                  <a:cubicBezTo>
                    <a:pt x="2360" y="1950"/>
                    <a:pt x="2455" y="1704"/>
                    <a:pt x="2474" y="1421"/>
                  </a:cubicBezTo>
                  <a:cubicBezTo>
                    <a:pt x="2492" y="1157"/>
                    <a:pt x="2417" y="874"/>
                    <a:pt x="2266" y="647"/>
                  </a:cubicBezTo>
                  <a:cubicBezTo>
                    <a:pt x="2134" y="421"/>
                    <a:pt x="1926" y="251"/>
                    <a:pt x="1700" y="138"/>
                  </a:cubicBezTo>
                  <a:cubicBezTo>
                    <a:pt x="1510" y="43"/>
                    <a:pt x="1307" y="1"/>
                    <a:pt x="1102"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2" name="Google Shape;1321;p43">
              <a:extLst>
                <a:ext uri="{FF2B5EF4-FFF2-40B4-BE49-F238E27FC236}">
                  <a16:creationId xmlns:a16="http://schemas.microsoft.com/office/drawing/2014/main" id="{545DF2CC-8146-000C-F845-775B29C25E61}"/>
                </a:ext>
              </a:extLst>
            </p:cNvPr>
            <p:cNvSpPr/>
            <p:nvPr/>
          </p:nvSpPr>
          <p:spPr>
            <a:xfrm>
              <a:off x="8209025" y="2792591"/>
              <a:ext cx="206250" cy="180500"/>
            </a:xfrm>
            <a:custGeom>
              <a:avLst/>
              <a:gdLst/>
              <a:ahLst/>
              <a:cxnLst/>
              <a:rect l="l" t="t" r="r" b="b"/>
              <a:pathLst>
                <a:path w="8250" h="7220" extrusionOk="0">
                  <a:moveTo>
                    <a:pt x="2473" y="1"/>
                  </a:moveTo>
                  <a:cubicBezTo>
                    <a:pt x="2473" y="1"/>
                    <a:pt x="0" y="4041"/>
                    <a:pt x="2379" y="6438"/>
                  </a:cubicBezTo>
                  <a:cubicBezTo>
                    <a:pt x="2950" y="7009"/>
                    <a:pt x="3627" y="7220"/>
                    <a:pt x="4315" y="7220"/>
                  </a:cubicBezTo>
                  <a:cubicBezTo>
                    <a:pt x="6240" y="7220"/>
                    <a:pt x="8249" y="5570"/>
                    <a:pt x="8249" y="5570"/>
                  </a:cubicBezTo>
                  <a:cubicBezTo>
                    <a:pt x="8004" y="5324"/>
                    <a:pt x="4153" y="2530"/>
                    <a:pt x="2473"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3" name="Google Shape;1322;p43">
              <a:extLst>
                <a:ext uri="{FF2B5EF4-FFF2-40B4-BE49-F238E27FC236}">
                  <a16:creationId xmlns:a16="http://schemas.microsoft.com/office/drawing/2014/main" id="{205883DC-7276-A5C6-FA3B-61953A1EB211}"/>
                </a:ext>
              </a:extLst>
            </p:cNvPr>
            <p:cNvSpPr/>
            <p:nvPr/>
          </p:nvSpPr>
          <p:spPr>
            <a:xfrm>
              <a:off x="8235675" y="2844041"/>
              <a:ext cx="61850" cy="123675"/>
            </a:xfrm>
            <a:custGeom>
              <a:avLst/>
              <a:gdLst/>
              <a:ahLst/>
              <a:cxnLst/>
              <a:rect l="l" t="t" r="r" b="b"/>
              <a:pathLst>
                <a:path w="2474" h="4947" extrusionOk="0">
                  <a:moveTo>
                    <a:pt x="492" y="0"/>
                  </a:moveTo>
                  <a:cubicBezTo>
                    <a:pt x="114" y="1341"/>
                    <a:pt x="1" y="3096"/>
                    <a:pt x="1266" y="4380"/>
                  </a:cubicBezTo>
                  <a:cubicBezTo>
                    <a:pt x="1511" y="4625"/>
                    <a:pt x="1794" y="4814"/>
                    <a:pt x="2096" y="4946"/>
                  </a:cubicBezTo>
                  <a:cubicBezTo>
                    <a:pt x="2455" y="4040"/>
                    <a:pt x="2474" y="3021"/>
                    <a:pt x="2172" y="2096"/>
                  </a:cubicBezTo>
                  <a:cubicBezTo>
                    <a:pt x="1851" y="1227"/>
                    <a:pt x="1266" y="491"/>
                    <a:pt x="492"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4" name="Google Shape;1323;p43">
              <a:extLst>
                <a:ext uri="{FF2B5EF4-FFF2-40B4-BE49-F238E27FC236}">
                  <a16:creationId xmlns:a16="http://schemas.microsoft.com/office/drawing/2014/main" id="{D56CCA13-FFB3-14EA-6738-F86D99D84D42}"/>
                </a:ext>
              </a:extLst>
            </p:cNvPr>
            <p:cNvSpPr/>
            <p:nvPr/>
          </p:nvSpPr>
          <p:spPr>
            <a:xfrm>
              <a:off x="8396375" y="2841216"/>
              <a:ext cx="56175" cy="47900"/>
            </a:xfrm>
            <a:custGeom>
              <a:avLst/>
              <a:gdLst/>
              <a:ahLst/>
              <a:cxnLst/>
              <a:rect l="l" t="t" r="r" b="b"/>
              <a:pathLst>
                <a:path w="2247" h="1916" extrusionOk="0">
                  <a:moveTo>
                    <a:pt x="1793" y="0"/>
                  </a:moveTo>
                  <a:lnTo>
                    <a:pt x="0" y="1435"/>
                  </a:lnTo>
                  <a:cubicBezTo>
                    <a:pt x="357" y="1784"/>
                    <a:pt x="720" y="1916"/>
                    <a:pt x="1041" y="1916"/>
                  </a:cubicBezTo>
                  <a:cubicBezTo>
                    <a:pt x="1485" y="1916"/>
                    <a:pt x="1848" y="1663"/>
                    <a:pt x="2001" y="1378"/>
                  </a:cubicBezTo>
                  <a:cubicBezTo>
                    <a:pt x="2246" y="887"/>
                    <a:pt x="1793" y="0"/>
                    <a:pt x="1793"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5" name="Google Shape;1324;p43">
              <a:extLst>
                <a:ext uri="{FF2B5EF4-FFF2-40B4-BE49-F238E27FC236}">
                  <a16:creationId xmlns:a16="http://schemas.microsoft.com/office/drawing/2014/main" id="{82AEC45C-9DCC-9AA9-60E5-7275D401FB6A}"/>
                </a:ext>
              </a:extLst>
            </p:cNvPr>
            <p:cNvSpPr/>
            <p:nvPr/>
          </p:nvSpPr>
          <p:spPr>
            <a:xfrm>
              <a:off x="8396375" y="2841216"/>
              <a:ext cx="55700" cy="51650"/>
            </a:xfrm>
            <a:custGeom>
              <a:avLst/>
              <a:gdLst/>
              <a:ahLst/>
              <a:cxnLst/>
              <a:rect l="l" t="t" r="r" b="b"/>
              <a:pathLst>
                <a:path w="2228" h="2066" extrusionOk="0">
                  <a:moveTo>
                    <a:pt x="1793" y="0"/>
                  </a:moveTo>
                  <a:cubicBezTo>
                    <a:pt x="1793" y="0"/>
                    <a:pt x="1850" y="227"/>
                    <a:pt x="1907" y="567"/>
                  </a:cubicBezTo>
                  <a:cubicBezTo>
                    <a:pt x="1925" y="661"/>
                    <a:pt x="1925" y="736"/>
                    <a:pt x="1925" y="831"/>
                  </a:cubicBezTo>
                  <a:cubicBezTo>
                    <a:pt x="1944" y="925"/>
                    <a:pt x="1925" y="1020"/>
                    <a:pt x="1907" y="1114"/>
                  </a:cubicBezTo>
                  <a:cubicBezTo>
                    <a:pt x="1907" y="1208"/>
                    <a:pt x="1869" y="1284"/>
                    <a:pt x="1812" y="1359"/>
                  </a:cubicBezTo>
                  <a:cubicBezTo>
                    <a:pt x="1756" y="1435"/>
                    <a:pt x="1680" y="1491"/>
                    <a:pt x="1605" y="1548"/>
                  </a:cubicBezTo>
                  <a:cubicBezTo>
                    <a:pt x="1510" y="1605"/>
                    <a:pt x="1435" y="1661"/>
                    <a:pt x="1340" y="1680"/>
                  </a:cubicBezTo>
                  <a:cubicBezTo>
                    <a:pt x="1246" y="1718"/>
                    <a:pt x="1152" y="1737"/>
                    <a:pt x="1057" y="1756"/>
                  </a:cubicBezTo>
                  <a:lnTo>
                    <a:pt x="774" y="1756"/>
                  </a:lnTo>
                  <a:cubicBezTo>
                    <a:pt x="680" y="1737"/>
                    <a:pt x="604" y="1718"/>
                    <a:pt x="529" y="1680"/>
                  </a:cubicBezTo>
                  <a:cubicBezTo>
                    <a:pt x="396" y="1642"/>
                    <a:pt x="264" y="1586"/>
                    <a:pt x="151" y="1510"/>
                  </a:cubicBezTo>
                  <a:lnTo>
                    <a:pt x="0" y="1435"/>
                  </a:lnTo>
                  <a:lnTo>
                    <a:pt x="113" y="1567"/>
                  </a:lnTo>
                  <a:cubicBezTo>
                    <a:pt x="189" y="1680"/>
                    <a:pt x="302" y="1794"/>
                    <a:pt x="434" y="1869"/>
                  </a:cubicBezTo>
                  <a:cubicBezTo>
                    <a:pt x="529" y="1926"/>
                    <a:pt x="623" y="1963"/>
                    <a:pt x="717" y="2001"/>
                  </a:cubicBezTo>
                  <a:cubicBezTo>
                    <a:pt x="831" y="2039"/>
                    <a:pt x="944" y="2058"/>
                    <a:pt x="1057" y="2058"/>
                  </a:cubicBezTo>
                  <a:cubicBezTo>
                    <a:pt x="1093" y="2063"/>
                    <a:pt x="1128" y="2065"/>
                    <a:pt x="1163" y="2065"/>
                  </a:cubicBezTo>
                  <a:cubicBezTo>
                    <a:pt x="1259" y="2065"/>
                    <a:pt x="1352" y="2048"/>
                    <a:pt x="1435" y="2020"/>
                  </a:cubicBezTo>
                  <a:cubicBezTo>
                    <a:pt x="1567" y="1982"/>
                    <a:pt x="1699" y="1907"/>
                    <a:pt x="1793" y="1831"/>
                  </a:cubicBezTo>
                  <a:cubicBezTo>
                    <a:pt x="1907" y="1756"/>
                    <a:pt x="2001" y="1661"/>
                    <a:pt x="2076" y="1548"/>
                  </a:cubicBezTo>
                  <a:cubicBezTo>
                    <a:pt x="2152" y="1435"/>
                    <a:pt x="2209" y="1303"/>
                    <a:pt x="2209" y="1152"/>
                  </a:cubicBezTo>
                  <a:cubicBezTo>
                    <a:pt x="2228" y="1038"/>
                    <a:pt x="2209" y="925"/>
                    <a:pt x="2190" y="812"/>
                  </a:cubicBezTo>
                  <a:cubicBezTo>
                    <a:pt x="2171" y="718"/>
                    <a:pt x="2133" y="623"/>
                    <a:pt x="2095" y="529"/>
                  </a:cubicBezTo>
                  <a:cubicBezTo>
                    <a:pt x="2020" y="340"/>
                    <a:pt x="1925" y="151"/>
                    <a:pt x="1793"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6" name="Google Shape;1325;p43">
              <a:extLst>
                <a:ext uri="{FF2B5EF4-FFF2-40B4-BE49-F238E27FC236}">
                  <a16:creationId xmlns:a16="http://schemas.microsoft.com/office/drawing/2014/main" id="{A174FF25-CB88-33C1-9194-2BB2005237F0}"/>
                </a:ext>
              </a:extLst>
            </p:cNvPr>
            <p:cNvSpPr/>
            <p:nvPr/>
          </p:nvSpPr>
          <p:spPr>
            <a:xfrm>
              <a:off x="8212100" y="2723716"/>
              <a:ext cx="97600" cy="63050"/>
            </a:xfrm>
            <a:custGeom>
              <a:avLst/>
              <a:gdLst/>
              <a:ahLst/>
              <a:cxnLst/>
              <a:rect l="l" t="t" r="r" b="b"/>
              <a:pathLst>
                <a:path w="3904" h="2522" extrusionOk="0">
                  <a:moveTo>
                    <a:pt x="1445" y="0"/>
                  </a:moveTo>
                  <a:cubicBezTo>
                    <a:pt x="1314" y="0"/>
                    <a:pt x="1197" y="30"/>
                    <a:pt x="1104" y="94"/>
                  </a:cubicBezTo>
                  <a:cubicBezTo>
                    <a:pt x="0" y="841"/>
                    <a:pt x="1522" y="2522"/>
                    <a:pt x="2578" y="2522"/>
                  </a:cubicBezTo>
                  <a:cubicBezTo>
                    <a:pt x="2804" y="2522"/>
                    <a:pt x="3008" y="2445"/>
                    <a:pt x="3162" y="2265"/>
                  </a:cubicBezTo>
                  <a:cubicBezTo>
                    <a:pt x="3903" y="1392"/>
                    <a:pt x="2343" y="0"/>
                    <a:pt x="1445"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7" name="Google Shape;1326;p43">
              <a:extLst>
                <a:ext uri="{FF2B5EF4-FFF2-40B4-BE49-F238E27FC236}">
                  <a16:creationId xmlns:a16="http://schemas.microsoft.com/office/drawing/2014/main" id="{A973D6A1-1E81-D08F-1DEC-62445F34A942}"/>
                </a:ext>
              </a:extLst>
            </p:cNvPr>
            <p:cNvSpPr/>
            <p:nvPr/>
          </p:nvSpPr>
          <p:spPr>
            <a:xfrm>
              <a:off x="8420100" y="2923941"/>
              <a:ext cx="82600" cy="55300"/>
            </a:xfrm>
            <a:custGeom>
              <a:avLst/>
              <a:gdLst/>
              <a:ahLst/>
              <a:cxnLst/>
              <a:rect l="l" t="t" r="r" b="b"/>
              <a:pathLst>
                <a:path w="3304" h="2212" extrusionOk="0">
                  <a:moveTo>
                    <a:pt x="1080" y="0"/>
                  </a:moveTo>
                  <a:cubicBezTo>
                    <a:pt x="912" y="0"/>
                    <a:pt x="769" y="45"/>
                    <a:pt x="674" y="146"/>
                  </a:cubicBezTo>
                  <a:cubicBezTo>
                    <a:pt x="1" y="864"/>
                    <a:pt x="1203" y="2212"/>
                    <a:pt x="2096" y="2212"/>
                  </a:cubicBezTo>
                  <a:cubicBezTo>
                    <a:pt x="2330" y="2212"/>
                    <a:pt x="2542" y="2120"/>
                    <a:pt x="2694" y="1901"/>
                  </a:cubicBezTo>
                  <a:cubicBezTo>
                    <a:pt x="3304" y="1041"/>
                    <a:pt x="1894" y="0"/>
                    <a:pt x="1080"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8" name="Google Shape;1327;p43">
              <a:extLst>
                <a:ext uri="{FF2B5EF4-FFF2-40B4-BE49-F238E27FC236}">
                  <a16:creationId xmlns:a16="http://schemas.microsoft.com/office/drawing/2014/main" id="{333B5672-2E30-5127-9075-9AAC60D99DF2}"/>
                </a:ext>
              </a:extLst>
            </p:cNvPr>
            <p:cNvSpPr/>
            <p:nvPr/>
          </p:nvSpPr>
          <p:spPr>
            <a:xfrm>
              <a:off x="8322750" y="2750241"/>
              <a:ext cx="47200" cy="40025"/>
            </a:xfrm>
            <a:custGeom>
              <a:avLst/>
              <a:gdLst/>
              <a:ahLst/>
              <a:cxnLst/>
              <a:rect l="l" t="t" r="r" b="b"/>
              <a:pathLst>
                <a:path w="1888" h="1601" extrusionOk="0">
                  <a:moveTo>
                    <a:pt x="781" y="1"/>
                  </a:moveTo>
                  <a:cubicBezTo>
                    <a:pt x="737" y="1"/>
                    <a:pt x="689" y="5"/>
                    <a:pt x="642" y="15"/>
                  </a:cubicBezTo>
                  <a:cubicBezTo>
                    <a:pt x="567" y="15"/>
                    <a:pt x="491" y="34"/>
                    <a:pt x="416" y="53"/>
                  </a:cubicBezTo>
                  <a:cubicBezTo>
                    <a:pt x="302" y="90"/>
                    <a:pt x="208" y="128"/>
                    <a:pt x="114" y="204"/>
                  </a:cubicBezTo>
                  <a:cubicBezTo>
                    <a:pt x="38" y="241"/>
                    <a:pt x="0" y="260"/>
                    <a:pt x="0" y="260"/>
                  </a:cubicBezTo>
                  <a:lnTo>
                    <a:pt x="132" y="241"/>
                  </a:lnTo>
                  <a:lnTo>
                    <a:pt x="453" y="241"/>
                  </a:lnTo>
                  <a:cubicBezTo>
                    <a:pt x="510" y="241"/>
                    <a:pt x="567" y="260"/>
                    <a:pt x="642" y="260"/>
                  </a:cubicBezTo>
                  <a:cubicBezTo>
                    <a:pt x="718" y="279"/>
                    <a:pt x="774" y="279"/>
                    <a:pt x="850" y="317"/>
                  </a:cubicBezTo>
                  <a:cubicBezTo>
                    <a:pt x="925" y="336"/>
                    <a:pt x="982" y="355"/>
                    <a:pt x="1057" y="392"/>
                  </a:cubicBezTo>
                  <a:cubicBezTo>
                    <a:pt x="1114" y="411"/>
                    <a:pt x="1190" y="449"/>
                    <a:pt x="1246" y="506"/>
                  </a:cubicBezTo>
                  <a:cubicBezTo>
                    <a:pt x="1303" y="543"/>
                    <a:pt x="1378" y="581"/>
                    <a:pt x="1416" y="657"/>
                  </a:cubicBezTo>
                  <a:cubicBezTo>
                    <a:pt x="1435" y="713"/>
                    <a:pt x="1510" y="751"/>
                    <a:pt x="1529" y="827"/>
                  </a:cubicBezTo>
                  <a:cubicBezTo>
                    <a:pt x="1567" y="883"/>
                    <a:pt x="1586" y="940"/>
                    <a:pt x="1605" y="996"/>
                  </a:cubicBezTo>
                  <a:cubicBezTo>
                    <a:pt x="1624" y="1053"/>
                    <a:pt x="1643" y="1129"/>
                    <a:pt x="1643" y="1185"/>
                  </a:cubicBezTo>
                  <a:cubicBezTo>
                    <a:pt x="1643" y="1280"/>
                    <a:pt x="1643" y="1374"/>
                    <a:pt x="1624" y="1487"/>
                  </a:cubicBezTo>
                  <a:lnTo>
                    <a:pt x="1586" y="1601"/>
                  </a:lnTo>
                  <a:lnTo>
                    <a:pt x="1680" y="1506"/>
                  </a:lnTo>
                  <a:cubicBezTo>
                    <a:pt x="1756" y="1431"/>
                    <a:pt x="1812" y="1317"/>
                    <a:pt x="1850" y="1204"/>
                  </a:cubicBezTo>
                  <a:cubicBezTo>
                    <a:pt x="1888" y="1034"/>
                    <a:pt x="1869" y="864"/>
                    <a:pt x="1812" y="694"/>
                  </a:cubicBezTo>
                  <a:cubicBezTo>
                    <a:pt x="1775" y="600"/>
                    <a:pt x="1718" y="525"/>
                    <a:pt x="1661" y="430"/>
                  </a:cubicBezTo>
                  <a:cubicBezTo>
                    <a:pt x="1605" y="355"/>
                    <a:pt x="1529" y="298"/>
                    <a:pt x="1454" y="223"/>
                  </a:cubicBezTo>
                  <a:cubicBezTo>
                    <a:pt x="1359" y="166"/>
                    <a:pt x="1284" y="128"/>
                    <a:pt x="1190" y="90"/>
                  </a:cubicBezTo>
                  <a:cubicBezTo>
                    <a:pt x="1095" y="53"/>
                    <a:pt x="1001" y="34"/>
                    <a:pt x="906" y="15"/>
                  </a:cubicBezTo>
                  <a:cubicBezTo>
                    <a:pt x="869" y="5"/>
                    <a:pt x="826" y="1"/>
                    <a:pt x="78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9" name="Google Shape;1328;p43">
              <a:extLst>
                <a:ext uri="{FF2B5EF4-FFF2-40B4-BE49-F238E27FC236}">
                  <a16:creationId xmlns:a16="http://schemas.microsoft.com/office/drawing/2014/main" id="{E26A7CB4-F3DA-CE65-FFDD-5333C9F5CA5A}"/>
                </a:ext>
              </a:extLst>
            </p:cNvPr>
            <p:cNvSpPr/>
            <p:nvPr/>
          </p:nvSpPr>
          <p:spPr>
            <a:xfrm>
              <a:off x="8477050" y="2844991"/>
              <a:ext cx="38250" cy="34950"/>
            </a:xfrm>
            <a:custGeom>
              <a:avLst/>
              <a:gdLst/>
              <a:ahLst/>
              <a:cxnLst/>
              <a:rect l="l" t="t" r="r" b="b"/>
              <a:pathLst>
                <a:path w="1530" h="1398" extrusionOk="0">
                  <a:moveTo>
                    <a:pt x="511" y="0"/>
                  </a:moveTo>
                  <a:cubicBezTo>
                    <a:pt x="435" y="19"/>
                    <a:pt x="378" y="38"/>
                    <a:pt x="303" y="57"/>
                  </a:cubicBezTo>
                  <a:cubicBezTo>
                    <a:pt x="246" y="76"/>
                    <a:pt x="209" y="95"/>
                    <a:pt x="152" y="132"/>
                  </a:cubicBezTo>
                  <a:cubicBezTo>
                    <a:pt x="133" y="151"/>
                    <a:pt x="95" y="189"/>
                    <a:pt x="58" y="227"/>
                  </a:cubicBezTo>
                  <a:cubicBezTo>
                    <a:pt x="20" y="265"/>
                    <a:pt x="1" y="302"/>
                    <a:pt x="1" y="302"/>
                  </a:cubicBezTo>
                  <a:lnTo>
                    <a:pt x="95" y="265"/>
                  </a:lnTo>
                  <a:cubicBezTo>
                    <a:pt x="133" y="265"/>
                    <a:pt x="171" y="246"/>
                    <a:pt x="227" y="246"/>
                  </a:cubicBezTo>
                  <a:lnTo>
                    <a:pt x="511" y="246"/>
                  </a:lnTo>
                  <a:cubicBezTo>
                    <a:pt x="567" y="265"/>
                    <a:pt x="624" y="265"/>
                    <a:pt x="681" y="283"/>
                  </a:cubicBezTo>
                  <a:cubicBezTo>
                    <a:pt x="850" y="340"/>
                    <a:pt x="1001" y="434"/>
                    <a:pt x="1115" y="585"/>
                  </a:cubicBezTo>
                  <a:cubicBezTo>
                    <a:pt x="1152" y="623"/>
                    <a:pt x="1171" y="680"/>
                    <a:pt x="1209" y="718"/>
                  </a:cubicBezTo>
                  <a:cubicBezTo>
                    <a:pt x="1228" y="774"/>
                    <a:pt x="1266" y="831"/>
                    <a:pt x="1285" y="887"/>
                  </a:cubicBezTo>
                  <a:cubicBezTo>
                    <a:pt x="1285" y="925"/>
                    <a:pt x="1303" y="982"/>
                    <a:pt x="1322" y="1038"/>
                  </a:cubicBezTo>
                  <a:cubicBezTo>
                    <a:pt x="1322" y="1076"/>
                    <a:pt x="1341" y="1133"/>
                    <a:pt x="1341" y="1171"/>
                  </a:cubicBezTo>
                  <a:cubicBezTo>
                    <a:pt x="1341" y="1208"/>
                    <a:pt x="1341" y="1246"/>
                    <a:pt x="1341" y="1284"/>
                  </a:cubicBezTo>
                  <a:lnTo>
                    <a:pt x="1341" y="1397"/>
                  </a:lnTo>
                  <a:lnTo>
                    <a:pt x="1398" y="1322"/>
                  </a:lnTo>
                  <a:cubicBezTo>
                    <a:pt x="1436" y="1284"/>
                    <a:pt x="1454" y="1246"/>
                    <a:pt x="1473" y="1208"/>
                  </a:cubicBezTo>
                  <a:cubicBezTo>
                    <a:pt x="1492" y="1152"/>
                    <a:pt x="1511" y="1095"/>
                    <a:pt x="1511" y="1057"/>
                  </a:cubicBezTo>
                  <a:cubicBezTo>
                    <a:pt x="1530" y="982"/>
                    <a:pt x="1530" y="906"/>
                    <a:pt x="1530" y="850"/>
                  </a:cubicBezTo>
                  <a:cubicBezTo>
                    <a:pt x="1530" y="680"/>
                    <a:pt x="1473" y="529"/>
                    <a:pt x="1379" y="397"/>
                  </a:cubicBezTo>
                  <a:cubicBezTo>
                    <a:pt x="1247" y="170"/>
                    <a:pt x="1001" y="38"/>
                    <a:pt x="737"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0" name="Google Shape;1329;p43">
              <a:extLst>
                <a:ext uri="{FF2B5EF4-FFF2-40B4-BE49-F238E27FC236}">
                  <a16:creationId xmlns:a16="http://schemas.microsoft.com/office/drawing/2014/main" id="{79C7E255-A142-70E2-3D80-606C7D0FADD5}"/>
                </a:ext>
              </a:extLst>
            </p:cNvPr>
            <p:cNvSpPr/>
            <p:nvPr/>
          </p:nvSpPr>
          <p:spPr>
            <a:xfrm>
              <a:off x="8335475" y="2660116"/>
              <a:ext cx="73175" cy="40950"/>
            </a:xfrm>
            <a:custGeom>
              <a:avLst/>
              <a:gdLst/>
              <a:ahLst/>
              <a:cxnLst/>
              <a:rect l="l" t="t" r="r" b="b"/>
              <a:pathLst>
                <a:path w="2927" h="1638" extrusionOk="0">
                  <a:moveTo>
                    <a:pt x="438" y="0"/>
                  </a:moveTo>
                  <a:cubicBezTo>
                    <a:pt x="397" y="0"/>
                    <a:pt x="360" y="5"/>
                    <a:pt x="322" y="14"/>
                  </a:cubicBezTo>
                  <a:lnTo>
                    <a:pt x="152" y="33"/>
                  </a:lnTo>
                  <a:lnTo>
                    <a:pt x="1" y="52"/>
                  </a:lnTo>
                  <a:lnTo>
                    <a:pt x="171" y="109"/>
                  </a:lnTo>
                  <a:lnTo>
                    <a:pt x="341" y="147"/>
                  </a:lnTo>
                  <a:cubicBezTo>
                    <a:pt x="397" y="147"/>
                    <a:pt x="473" y="165"/>
                    <a:pt x="548" y="203"/>
                  </a:cubicBezTo>
                  <a:cubicBezTo>
                    <a:pt x="605" y="222"/>
                    <a:pt x="699" y="260"/>
                    <a:pt x="775" y="279"/>
                  </a:cubicBezTo>
                  <a:cubicBezTo>
                    <a:pt x="869" y="279"/>
                    <a:pt x="945" y="335"/>
                    <a:pt x="1039" y="373"/>
                  </a:cubicBezTo>
                  <a:cubicBezTo>
                    <a:pt x="1134" y="411"/>
                    <a:pt x="1228" y="449"/>
                    <a:pt x="1322" y="486"/>
                  </a:cubicBezTo>
                  <a:lnTo>
                    <a:pt x="1587" y="619"/>
                  </a:lnTo>
                  <a:lnTo>
                    <a:pt x="1851" y="788"/>
                  </a:lnTo>
                  <a:cubicBezTo>
                    <a:pt x="1945" y="826"/>
                    <a:pt x="2021" y="883"/>
                    <a:pt x="2096" y="958"/>
                  </a:cubicBezTo>
                  <a:cubicBezTo>
                    <a:pt x="2172" y="1015"/>
                    <a:pt x="2266" y="1053"/>
                    <a:pt x="2323" y="1109"/>
                  </a:cubicBezTo>
                  <a:cubicBezTo>
                    <a:pt x="2398" y="1166"/>
                    <a:pt x="2455" y="1223"/>
                    <a:pt x="2530" y="1279"/>
                  </a:cubicBezTo>
                  <a:cubicBezTo>
                    <a:pt x="2587" y="1317"/>
                    <a:pt x="2644" y="1374"/>
                    <a:pt x="2681" y="1430"/>
                  </a:cubicBezTo>
                  <a:lnTo>
                    <a:pt x="2814" y="1543"/>
                  </a:lnTo>
                  <a:lnTo>
                    <a:pt x="2927" y="1638"/>
                  </a:lnTo>
                  <a:lnTo>
                    <a:pt x="2870" y="1487"/>
                  </a:lnTo>
                  <a:lnTo>
                    <a:pt x="2795" y="1336"/>
                  </a:lnTo>
                  <a:cubicBezTo>
                    <a:pt x="2757" y="1260"/>
                    <a:pt x="2719" y="1204"/>
                    <a:pt x="2681" y="1147"/>
                  </a:cubicBezTo>
                  <a:cubicBezTo>
                    <a:pt x="2625" y="1072"/>
                    <a:pt x="2568" y="996"/>
                    <a:pt x="2512" y="921"/>
                  </a:cubicBezTo>
                  <a:cubicBezTo>
                    <a:pt x="2436" y="845"/>
                    <a:pt x="2361" y="770"/>
                    <a:pt x="2285" y="713"/>
                  </a:cubicBezTo>
                  <a:cubicBezTo>
                    <a:pt x="2210" y="637"/>
                    <a:pt x="2134" y="562"/>
                    <a:pt x="2040" y="505"/>
                  </a:cubicBezTo>
                  <a:lnTo>
                    <a:pt x="1757" y="316"/>
                  </a:lnTo>
                  <a:lnTo>
                    <a:pt x="1436" y="184"/>
                  </a:lnTo>
                  <a:cubicBezTo>
                    <a:pt x="1341" y="147"/>
                    <a:pt x="1228" y="109"/>
                    <a:pt x="1134" y="90"/>
                  </a:cubicBezTo>
                  <a:cubicBezTo>
                    <a:pt x="1039" y="52"/>
                    <a:pt x="926" y="33"/>
                    <a:pt x="832" y="33"/>
                  </a:cubicBezTo>
                  <a:cubicBezTo>
                    <a:pt x="737" y="14"/>
                    <a:pt x="643" y="14"/>
                    <a:pt x="567" y="14"/>
                  </a:cubicBezTo>
                  <a:cubicBezTo>
                    <a:pt x="520" y="5"/>
                    <a:pt x="478" y="0"/>
                    <a:pt x="43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1" name="Google Shape;1330;p43">
              <a:extLst>
                <a:ext uri="{FF2B5EF4-FFF2-40B4-BE49-F238E27FC236}">
                  <a16:creationId xmlns:a16="http://schemas.microsoft.com/office/drawing/2014/main" id="{A8113876-9411-2584-BDD4-29CB96F987EC}"/>
                </a:ext>
              </a:extLst>
            </p:cNvPr>
            <p:cNvSpPr/>
            <p:nvPr/>
          </p:nvSpPr>
          <p:spPr>
            <a:xfrm>
              <a:off x="8526150" y="2765241"/>
              <a:ext cx="39175" cy="52875"/>
            </a:xfrm>
            <a:custGeom>
              <a:avLst/>
              <a:gdLst/>
              <a:ahLst/>
              <a:cxnLst/>
              <a:rect l="l" t="t" r="r" b="b"/>
              <a:pathLst>
                <a:path w="1567" h="2115" extrusionOk="0">
                  <a:moveTo>
                    <a:pt x="0" y="0"/>
                  </a:moveTo>
                  <a:lnTo>
                    <a:pt x="95" y="76"/>
                  </a:lnTo>
                  <a:cubicBezTo>
                    <a:pt x="151" y="132"/>
                    <a:pt x="246" y="170"/>
                    <a:pt x="321" y="264"/>
                  </a:cubicBezTo>
                  <a:cubicBezTo>
                    <a:pt x="378" y="321"/>
                    <a:pt x="434" y="359"/>
                    <a:pt x="491" y="396"/>
                  </a:cubicBezTo>
                  <a:cubicBezTo>
                    <a:pt x="548" y="453"/>
                    <a:pt x="585" y="510"/>
                    <a:pt x="642" y="566"/>
                  </a:cubicBezTo>
                  <a:cubicBezTo>
                    <a:pt x="699" y="623"/>
                    <a:pt x="736" y="680"/>
                    <a:pt x="793" y="736"/>
                  </a:cubicBezTo>
                  <a:lnTo>
                    <a:pt x="944" y="925"/>
                  </a:lnTo>
                  <a:lnTo>
                    <a:pt x="1076" y="1133"/>
                  </a:lnTo>
                  <a:cubicBezTo>
                    <a:pt x="1114" y="1189"/>
                    <a:pt x="1152" y="1265"/>
                    <a:pt x="1189" y="1340"/>
                  </a:cubicBezTo>
                  <a:cubicBezTo>
                    <a:pt x="1208" y="1397"/>
                    <a:pt x="1265" y="1472"/>
                    <a:pt x="1284" y="1529"/>
                  </a:cubicBezTo>
                  <a:cubicBezTo>
                    <a:pt x="1321" y="1586"/>
                    <a:pt x="1340" y="1661"/>
                    <a:pt x="1378" y="1718"/>
                  </a:cubicBezTo>
                  <a:cubicBezTo>
                    <a:pt x="1435" y="1831"/>
                    <a:pt x="1454" y="1926"/>
                    <a:pt x="1473" y="2001"/>
                  </a:cubicBezTo>
                  <a:lnTo>
                    <a:pt x="1529" y="2114"/>
                  </a:lnTo>
                  <a:lnTo>
                    <a:pt x="1548" y="2001"/>
                  </a:lnTo>
                  <a:cubicBezTo>
                    <a:pt x="1567" y="1888"/>
                    <a:pt x="1567" y="1774"/>
                    <a:pt x="1567" y="1661"/>
                  </a:cubicBezTo>
                  <a:cubicBezTo>
                    <a:pt x="1567" y="1605"/>
                    <a:pt x="1548" y="1529"/>
                    <a:pt x="1529" y="1454"/>
                  </a:cubicBezTo>
                  <a:cubicBezTo>
                    <a:pt x="1529" y="1359"/>
                    <a:pt x="1491" y="1284"/>
                    <a:pt x="1473" y="1208"/>
                  </a:cubicBezTo>
                  <a:cubicBezTo>
                    <a:pt x="1435" y="1133"/>
                    <a:pt x="1397" y="1057"/>
                    <a:pt x="1359" y="982"/>
                  </a:cubicBezTo>
                  <a:lnTo>
                    <a:pt x="1227" y="736"/>
                  </a:lnTo>
                  <a:lnTo>
                    <a:pt x="1038" y="529"/>
                  </a:lnTo>
                  <a:cubicBezTo>
                    <a:pt x="982" y="472"/>
                    <a:pt x="906" y="415"/>
                    <a:pt x="831" y="359"/>
                  </a:cubicBezTo>
                  <a:cubicBezTo>
                    <a:pt x="774" y="302"/>
                    <a:pt x="699" y="245"/>
                    <a:pt x="642" y="208"/>
                  </a:cubicBezTo>
                  <a:cubicBezTo>
                    <a:pt x="566" y="170"/>
                    <a:pt x="491" y="151"/>
                    <a:pt x="434" y="113"/>
                  </a:cubicBezTo>
                  <a:cubicBezTo>
                    <a:pt x="340" y="76"/>
                    <a:pt x="227" y="38"/>
                    <a:pt x="113" y="19"/>
                  </a:cubicBezTo>
                  <a:lnTo>
                    <a:pt x="0" y="0"/>
                  </a:ln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2" name="Google Shape;1331;p43">
              <a:extLst>
                <a:ext uri="{FF2B5EF4-FFF2-40B4-BE49-F238E27FC236}">
                  <a16:creationId xmlns:a16="http://schemas.microsoft.com/office/drawing/2014/main" id="{C555484B-9436-FF4D-671F-92BAEA9D1050}"/>
                </a:ext>
              </a:extLst>
            </p:cNvPr>
            <p:cNvSpPr/>
            <p:nvPr/>
          </p:nvSpPr>
          <p:spPr>
            <a:xfrm>
              <a:off x="7621950" y="3998291"/>
              <a:ext cx="421925" cy="502800"/>
            </a:xfrm>
            <a:custGeom>
              <a:avLst/>
              <a:gdLst/>
              <a:ahLst/>
              <a:cxnLst/>
              <a:rect l="l" t="t" r="r" b="b"/>
              <a:pathLst>
                <a:path w="16877" h="20112" extrusionOk="0">
                  <a:moveTo>
                    <a:pt x="5464" y="0"/>
                  </a:moveTo>
                  <a:cubicBezTo>
                    <a:pt x="3381" y="0"/>
                    <a:pt x="1731" y="446"/>
                    <a:pt x="1322" y="1739"/>
                  </a:cubicBezTo>
                  <a:cubicBezTo>
                    <a:pt x="1" y="5892"/>
                    <a:pt x="1095" y="18917"/>
                    <a:pt x="1095" y="18917"/>
                  </a:cubicBezTo>
                  <a:cubicBezTo>
                    <a:pt x="2716" y="19858"/>
                    <a:pt x="5052" y="20112"/>
                    <a:pt x="7098" y="20112"/>
                  </a:cubicBezTo>
                  <a:cubicBezTo>
                    <a:pt x="9485" y="20112"/>
                    <a:pt x="11478" y="19767"/>
                    <a:pt x="11478" y="19767"/>
                  </a:cubicBezTo>
                  <a:cubicBezTo>
                    <a:pt x="14573" y="15765"/>
                    <a:pt x="16876" y="2211"/>
                    <a:pt x="16876" y="2211"/>
                  </a:cubicBezTo>
                  <a:cubicBezTo>
                    <a:pt x="16876" y="2211"/>
                    <a:pt x="10099" y="0"/>
                    <a:pt x="54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 name="Google Shape;1332;p43">
              <a:extLst>
                <a:ext uri="{FF2B5EF4-FFF2-40B4-BE49-F238E27FC236}">
                  <a16:creationId xmlns:a16="http://schemas.microsoft.com/office/drawing/2014/main" id="{D28C7338-1ED7-F073-FDF3-478044377AE7}"/>
                </a:ext>
              </a:extLst>
            </p:cNvPr>
            <p:cNvSpPr/>
            <p:nvPr/>
          </p:nvSpPr>
          <p:spPr>
            <a:xfrm>
              <a:off x="5817825" y="3988066"/>
              <a:ext cx="384625" cy="503450"/>
            </a:xfrm>
            <a:custGeom>
              <a:avLst/>
              <a:gdLst/>
              <a:ahLst/>
              <a:cxnLst/>
              <a:rect l="l" t="t" r="r" b="b"/>
              <a:pathLst>
                <a:path w="15385" h="20138" extrusionOk="0">
                  <a:moveTo>
                    <a:pt x="11633" y="0"/>
                  </a:moveTo>
                  <a:cubicBezTo>
                    <a:pt x="7313" y="0"/>
                    <a:pt x="0" y="2281"/>
                    <a:pt x="0" y="2281"/>
                  </a:cubicBezTo>
                  <a:cubicBezTo>
                    <a:pt x="0" y="2281"/>
                    <a:pt x="19" y="12852"/>
                    <a:pt x="4719" y="19232"/>
                  </a:cubicBezTo>
                  <a:cubicBezTo>
                    <a:pt x="4719" y="19232"/>
                    <a:pt x="7283" y="20137"/>
                    <a:pt x="10091" y="20137"/>
                  </a:cubicBezTo>
                  <a:cubicBezTo>
                    <a:pt x="11905" y="20137"/>
                    <a:pt x="13822" y="19759"/>
                    <a:pt x="15215" y="18515"/>
                  </a:cubicBezTo>
                  <a:cubicBezTo>
                    <a:pt x="15215" y="18515"/>
                    <a:pt x="15385" y="4640"/>
                    <a:pt x="14705" y="1280"/>
                  </a:cubicBezTo>
                  <a:cubicBezTo>
                    <a:pt x="14521" y="340"/>
                    <a:pt x="13300" y="0"/>
                    <a:pt x="1163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 name="Google Shape;1333;p43">
              <a:extLst>
                <a:ext uri="{FF2B5EF4-FFF2-40B4-BE49-F238E27FC236}">
                  <a16:creationId xmlns:a16="http://schemas.microsoft.com/office/drawing/2014/main" id="{E065B327-6D86-6264-3243-CC5D0A6CC991}"/>
                </a:ext>
              </a:extLst>
            </p:cNvPr>
            <p:cNvSpPr/>
            <p:nvPr/>
          </p:nvSpPr>
          <p:spPr>
            <a:xfrm>
              <a:off x="5873500" y="4140391"/>
              <a:ext cx="82150" cy="282225"/>
            </a:xfrm>
            <a:custGeom>
              <a:avLst/>
              <a:gdLst/>
              <a:ahLst/>
              <a:cxnLst/>
              <a:rect l="l" t="t" r="r" b="b"/>
              <a:pathLst>
                <a:path w="3286" h="11289" extrusionOk="0">
                  <a:moveTo>
                    <a:pt x="1" y="1"/>
                  </a:moveTo>
                  <a:lnTo>
                    <a:pt x="1" y="510"/>
                  </a:lnTo>
                  <a:lnTo>
                    <a:pt x="1" y="1114"/>
                  </a:lnTo>
                  <a:cubicBezTo>
                    <a:pt x="1" y="1341"/>
                    <a:pt x="20" y="1586"/>
                    <a:pt x="38" y="1870"/>
                  </a:cubicBezTo>
                  <a:cubicBezTo>
                    <a:pt x="76" y="2153"/>
                    <a:pt x="95" y="2455"/>
                    <a:pt x="133" y="2776"/>
                  </a:cubicBezTo>
                  <a:cubicBezTo>
                    <a:pt x="171" y="3078"/>
                    <a:pt x="227" y="3417"/>
                    <a:pt x="303" y="3757"/>
                  </a:cubicBezTo>
                  <a:cubicBezTo>
                    <a:pt x="359" y="4116"/>
                    <a:pt x="416" y="4456"/>
                    <a:pt x="510" y="4814"/>
                  </a:cubicBezTo>
                  <a:lnTo>
                    <a:pt x="793" y="5909"/>
                  </a:lnTo>
                  <a:lnTo>
                    <a:pt x="1133" y="6966"/>
                  </a:lnTo>
                  <a:cubicBezTo>
                    <a:pt x="1228" y="7306"/>
                    <a:pt x="1379" y="7646"/>
                    <a:pt x="1511" y="7967"/>
                  </a:cubicBezTo>
                  <a:cubicBezTo>
                    <a:pt x="1643" y="8288"/>
                    <a:pt x="1775" y="8608"/>
                    <a:pt x="1907" y="8892"/>
                  </a:cubicBezTo>
                  <a:cubicBezTo>
                    <a:pt x="2058" y="9175"/>
                    <a:pt x="2190" y="9458"/>
                    <a:pt x="2322" y="9703"/>
                  </a:cubicBezTo>
                  <a:cubicBezTo>
                    <a:pt x="2436" y="9930"/>
                    <a:pt x="2549" y="10156"/>
                    <a:pt x="2700" y="10364"/>
                  </a:cubicBezTo>
                  <a:lnTo>
                    <a:pt x="3002" y="10874"/>
                  </a:lnTo>
                  <a:lnTo>
                    <a:pt x="3285" y="11289"/>
                  </a:lnTo>
                  <a:lnTo>
                    <a:pt x="3285" y="11289"/>
                  </a:lnTo>
                  <a:lnTo>
                    <a:pt x="3134" y="10798"/>
                  </a:lnTo>
                  <a:lnTo>
                    <a:pt x="2945" y="10251"/>
                  </a:lnTo>
                  <a:cubicBezTo>
                    <a:pt x="2870" y="10043"/>
                    <a:pt x="2776" y="9798"/>
                    <a:pt x="2681" y="9552"/>
                  </a:cubicBezTo>
                  <a:cubicBezTo>
                    <a:pt x="2606" y="9288"/>
                    <a:pt x="2511" y="9005"/>
                    <a:pt x="2398" y="8703"/>
                  </a:cubicBezTo>
                  <a:cubicBezTo>
                    <a:pt x="2285" y="8401"/>
                    <a:pt x="2190" y="8099"/>
                    <a:pt x="2096" y="7759"/>
                  </a:cubicBezTo>
                  <a:cubicBezTo>
                    <a:pt x="1983" y="7438"/>
                    <a:pt x="1869" y="7098"/>
                    <a:pt x="1756" y="6759"/>
                  </a:cubicBezTo>
                  <a:lnTo>
                    <a:pt x="1435" y="5720"/>
                  </a:lnTo>
                  <a:lnTo>
                    <a:pt x="1152" y="4663"/>
                  </a:lnTo>
                  <a:cubicBezTo>
                    <a:pt x="1039" y="4323"/>
                    <a:pt x="944" y="3965"/>
                    <a:pt x="869" y="3644"/>
                  </a:cubicBezTo>
                  <a:cubicBezTo>
                    <a:pt x="812" y="3304"/>
                    <a:pt x="699" y="2983"/>
                    <a:pt x="642" y="2681"/>
                  </a:cubicBezTo>
                  <a:cubicBezTo>
                    <a:pt x="567" y="2379"/>
                    <a:pt x="510" y="2077"/>
                    <a:pt x="435" y="1813"/>
                  </a:cubicBezTo>
                  <a:cubicBezTo>
                    <a:pt x="359" y="1549"/>
                    <a:pt x="303" y="1303"/>
                    <a:pt x="265" y="1077"/>
                  </a:cubicBezTo>
                  <a:lnTo>
                    <a:pt x="133" y="510"/>
                  </a:lnTo>
                  <a:lnTo>
                    <a:pt x="1"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 name="Google Shape;1334;p43">
              <a:extLst>
                <a:ext uri="{FF2B5EF4-FFF2-40B4-BE49-F238E27FC236}">
                  <a16:creationId xmlns:a16="http://schemas.microsoft.com/office/drawing/2014/main" id="{12B92D40-249A-0616-6DF5-8F5258487EF0}"/>
                </a:ext>
              </a:extLst>
            </p:cNvPr>
            <p:cNvSpPr/>
            <p:nvPr/>
          </p:nvSpPr>
          <p:spPr>
            <a:xfrm>
              <a:off x="5919275" y="4136141"/>
              <a:ext cx="59500" cy="244950"/>
            </a:xfrm>
            <a:custGeom>
              <a:avLst/>
              <a:gdLst/>
              <a:ahLst/>
              <a:cxnLst/>
              <a:rect l="l" t="t" r="r" b="b"/>
              <a:pathLst>
                <a:path w="2380" h="9798" extrusionOk="0">
                  <a:moveTo>
                    <a:pt x="95" y="1"/>
                  </a:moveTo>
                  <a:cubicBezTo>
                    <a:pt x="95" y="1"/>
                    <a:pt x="57" y="171"/>
                    <a:pt x="57" y="416"/>
                  </a:cubicBezTo>
                  <a:lnTo>
                    <a:pt x="20" y="926"/>
                  </a:lnTo>
                  <a:cubicBezTo>
                    <a:pt x="1" y="1152"/>
                    <a:pt x="1" y="1360"/>
                    <a:pt x="1" y="1586"/>
                  </a:cubicBezTo>
                  <a:cubicBezTo>
                    <a:pt x="1" y="1832"/>
                    <a:pt x="1" y="2077"/>
                    <a:pt x="20" y="2360"/>
                  </a:cubicBezTo>
                  <a:cubicBezTo>
                    <a:pt x="20" y="2644"/>
                    <a:pt x="57" y="2927"/>
                    <a:pt x="95" y="3229"/>
                  </a:cubicBezTo>
                  <a:cubicBezTo>
                    <a:pt x="133" y="3531"/>
                    <a:pt x="152" y="3833"/>
                    <a:pt x="208" y="4135"/>
                  </a:cubicBezTo>
                  <a:lnTo>
                    <a:pt x="397" y="5079"/>
                  </a:lnTo>
                  <a:lnTo>
                    <a:pt x="642" y="6004"/>
                  </a:lnTo>
                  <a:cubicBezTo>
                    <a:pt x="718" y="6306"/>
                    <a:pt x="812" y="6608"/>
                    <a:pt x="926" y="6891"/>
                  </a:cubicBezTo>
                  <a:cubicBezTo>
                    <a:pt x="1039" y="7174"/>
                    <a:pt x="1133" y="7457"/>
                    <a:pt x="1247" y="7703"/>
                  </a:cubicBezTo>
                  <a:cubicBezTo>
                    <a:pt x="1360" y="7967"/>
                    <a:pt x="1473" y="8193"/>
                    <a:pt x="1567" y="8420"/>
                  </a:cubicBezTo>
                  <a:cubicBezTo>
                    <a:pt x="1662" y="8609"/>
                    <a:pt x="1775" y="8797"/>
                    <a:pt x="1888" y="8986"/>
                  </a:cubicBezTo>
                  <a:lnTo>
                    <a:pt x="2153" y="9420"/>
                  </a:lnTo>
                  <a:lnTo>
                    <a:pt x="2379" y="9798"/>
                  </a:lnTo>
                  <a:lnTo>
                    <a:pt x="2266" y="9364"/>
                  </a:lnTo>
                  <a:lnTo>
                    <a:pt x="2134" y="8892"/>
                  </a:lnTo>
                  <a:cubicBezTo>
                    <a:pt x="2077" y="8722"/>
                    <a:pt x="2002" y="8514"/>
                    <a:pt x="1945" y="8269"/>
                  </a:cubicBezTo>
                  <a:cubicBezTo>
                    <a:pt x="1888" y="8042"/>
                    <a:pt x="1813" y="7797"/>
                    <a:pt x="1737" y="7552"/>
                  </a:cubicBezTo>
                  <a:cubicBezTo>
                    <a:pt x="1662" y="7287"/>
                    <a:pt x="1605" y="7004"/>
                    <a:pt x="1511" y="6721"/>
                  </a:cubicBezTo>
                  <a:cubicBezTo>
                    <a:pt x="1435" y="6438"/>
                    <a:pt x="1360" y="6155"/>
                    <a:pt x="1284" y="5853"/>
                  </a:cubicBezTo>
                  <a:lnTo>
                    <a:pt x="1039" y="4947"/>
                  </a:lnTo>
                  <a:lnTo>
                    <a:pt x="850" y="4040"/>
                  </a:lnTo>
                  <a:cubicBezTo>
                    <a:pt x="775" y="3738"/>
                    <a:pt x="718" y="3436"/>
                    <a:pt x="661" y="3153"/>
                  </a:cubicBezTo>
                  <a:cubicBezTo>
                    <a:pt x="624" y="2870"/>
                    <a:pt x="548" y="2587"/>
                    <a:pt x="510" y="2323"/>
                  </a:cubicBezTo>
                  <a:cubicBezTo>
                    <a:pt x="454" y="2058"/>
                    <a:pt x="416" y="1794"/>
                    <a:pt x="378" y="1568"/>
                  </a:cubicBezTo>
                  <a:cubicBezTo>
                    <a:pt x="322" y="1341"/>
                    <a:pt x="284" y="1133"/>
                    <a:pt x="265" y="926"/>
                  </a:cubicBezTo>
                  <a:lnTo>
                    <a:pt x="171" y="435"/>
                  </a:lnTo>
                  <a:cubicBezTo>
                    <a:pt x="133" y="171"/>
                    <a:pt x="95" y="1"/>
                    <a:pt x="9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 name="Google Shape;1335;p43">
              <a:extLst>
                <a:ext uri="{FF2B5EF4-FFF2-40B4-BE49-F238E27FC236}">
                  <a16:creationId xmlns:a16="http://schemas.microsoft.com/office/drawing/2014/main" id="{64378867-866F-75EF-E28A-9CBEBB2D531B}"/>
                </a:ext>
              </a:extLst>
            </p:cNvPr>
            <p:cNvSpPr/>
            <p:nvPr/>
          </p:nvSpPr>
          <p:spPr>
            <a:xfrm>
              <a:off x="5986775" y="4205041"/>
              <a:ext cx="29275" cy="148225"/>
            </a:xfrm>
            <a:custGeom>
              <a:avLst/>
              <a:gdLst/>
              <a:ahLst/>
              <a:cxnLst/>
              <a:rect l="l" t="t" r="r" b="b"/>
              <a:pathLst>
                <a:path w="1171" h="5929" extrusionOk="0">
                  <a:moveTo>
                    <a:pt x="189" y="1"/>
                  </a:moveTo>
                  <a:cubicBezTo>
                    <a:pt x="132" y="322"/>
                    <a:pt x="76" y="624"/>
                    <a:pt x="57" y="945"/>
                  </a:cubicBezTo>
                  <a:cubicBezTo>
                    <a:pt x="38" y="1096"/>
                    <a:pt x="19" y="1247"/>
                    <a:pt x="19" y="1417"/>
                  </a:cubicBezTo>
                  <a:cubicBezTo>
                    <a:pt x="0" y="1586"/>
                    <a:pt x="0" y="1756"/>
                    <a:pt x="19" y="1926"/>
                  </a:cubicBezTo>
                  <a:lnTo>
                    <a:pt x="57" y="2474"/>
                  </a:lnTo>
                  <a:lnTo>
                    <a:pt x="113" y="3059"/>
                  </a:lnTo>
                  <a:lnTo>
                    <a:pt x="227" y="3606"/>
                  </a:lnTo>
                  <a:cubicBezTo>
                    <a:pt x="264" y="3795"/>
                    <a:pt x="321" y="3965"/>
                    <a:pt x="378" y="4135"/>
                  </a:cubicBezTo>
                  <a:cubicBezTo>
                    <a:pt x="415" y="4305"/>
                    <a:pt x="472" y="4475"/>
                    <a:pt x="529" y="4644"/>
                  </a:cubicBezTo>
                  <a:cubicBezTo>
                    <a:pt x="585" y="4796"/>
                    <a:pt x="642" y="4928"/>
                    <a:pt x="717" y="5060"/>
                  </a:cubicBezTo>
                  <a:cubicBezTo>
                    <a:pt x="831" y="5324"/>
                    <a:pt x="944" y="5532"/>
                    <a:pt x="1019" y="5683"/>
                  </a:cubicBezTo>
                  <a:lnTo>
                    <a:pt x="1170" y="5928"/>
                  </a:lnTo>
                  <a:lnTo>
                    <a:pt x="1170" y="5645"/>
                  </a:lnTo>
                  <a:cubicBezTo>
                    <a:pt x="1152" y="5494"/>
                    <a:pt x="1133" y="5249"/>
                    <a:pt x="1095" y="4965"/>
                  </a:cubicBezTo>
                  <a:cubicBezTo>
                    <a:pt x="1095" y="4833"/>
                    <a:pt x="1057" y="4682"/>
                    <a:pt x="1038" y="4512"/>
                  </a:cubicBezTo>
                  <a:cubicBezTo>
                    <a:pt x="1000" y="4361"/>
                    <a:pt x="1000" y="4191"/>
                    <a:pt x="982" y="4022"/>
                  </a:cubicBezTo>
                  <a:cubicBezTo>
                    <a:pt x="944" y="3852"/>
                    <a:pt x="925" y="3663"/>
                    <a:pt x="887" y="3493"/>
                  </a:cubicBezTo>
                  <a:lnTo>
                    <a:pt x="793" y="2946"/>
                  </a:lnTo>
                  <a:lnTo>
                    <a:pt x="717" y="2398"/>
                  </a:lnTo>
                  <a:lnTo>
                    <a:pt x="604" y="1870"/>
                  </a:lnTo>
                  <a:cubicBezTo>
                    <a:pt x="585" y="1700"/>
                    <a:pt x="529" y="1549"/>
                    <a:pt x="510" y="1379"/>
                  </a:cubicBezTo>
                  <a:cubicBezTo>
                    <a:pt x="491" y="1228"/>
                    <a:pt x="453" y="1077"/>
                    <a:pt x="434" y="945"/>
                  </a:cubicBezTo>
                  <a:cubicBezTo>
                    <a:pt x="378" y="624"/>
                    <a:pt x="283" y="303"/>
                    <a:pt x="189"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 name="Google Shape;1336;p43">
              <a:extLst>
                <a:ext uri="{FF2B5EF4-FFF2-40B4-BE49-F238E27FC236}">
                  <a16:creationId xmlns:a16="http://schemas.microsoft.com/office/drawing/2014/main" id="{D9468DE1-E181-6325-3911-771980BB6BF7}"/>
                </a:ext>
              </a:extLst>
            </p:cNvPr>
            <p:cNvSpPr/>
            <p:nvPr/>
          </p:nvSpPr>
          <p:spPr>
            <a:xfrm>
              <a:off x="6044325" y="4158341"/>
              <a:ext cx="41100" cy="255800"/>
            </a:xfrm>
            <a:custGeom>
              <a:avLst/>
              <a:gdLst/>
              <a:ahLst/>
              <a:cxnLst/>
              <a:rect l="l" t="t" r="r" b="b"/>
              <a:pathLst>
                <a:path w="1644" h="10232" extrusionOk="0">
                  <a:moveTo>
                    <a:pt x="114" y="0"/>
                  </a:moveTo>
                  <a:cubicBezTo>
                    <a:pt x="114" y="0"/>
                    <a:pt x="39" y="661"/>
                    <a:pt x="1" y="1623"/>
                  </a:cubicBezTo>
                  <a:cubicBezTo>
                    <a:pt x="1" y="1869"/>
                    <a:pt x="1" y="2152"/>
                    <a:pt x="1" y="2416"/>
                  </a:cubicBezTo>
                  <a:cubicBezTo>
                    <a:pt x="1" y="2699"/>
                    <a:pt x="39" y="3001"/>
                    <a:pt x="58" y="3303"/>
                  </a:cubicBezTo>
                  <a:lnTo>
                    <a:pt x="133" y="4247"/>
                  </a:lnTo>
                  <a:lnTo>
                    <a:pt x="246" y="5210"/>
                  </a:lnTo>
                  <a:lnTo>
                    <a:pt x="416" y="6173"/>
                  </a:lnTo>
                  <a:cubicBezTo>
                    <a:pt x="473" y="6494"/>
                    <a:pt x="548" y="6796"/>
                    <a:pt x="624" y="7098"/>
                  </a:cubicBezTo>
                  <a:cubicBezTo>
                    <a:pt x="681" y="7381"/>
                    <a:pt x="737" y="7683"/>
                    <a:pt x="832" y="7947"/>
                  </a:cubicBezTo>
                  <a:cubicBezTo>
                    <a:pt x="907" y="8230"/>
                    <a:pt x="983" y="8476"/>
                    <a:pt x="1058" y="8702"/>
                  </a:cubicBezTo>
                  <a:cubicBezTo>
                    <a:pt x="1209" y="9174"/>
                    <a:pt x="1360" y="9552"/>
                    <a:pt x="1473" y="9816"/>
                  </a:cubicBezTo>
                  <a:lnTo>
                    <a:pt x="1643" y="10231"/>
                  </a:lnTo>
                  <a:lnTo>
                    <a:pt x="1605" y="9778"/>
                  </a:lnTo>
                  <a:cubicBezTo>
                    <a:pt x="1568" y="9495"/>
                    <a:pt x="1530" y="9080"/>
                    <a:pt x="1454" y="8608"/>
                  </a:cubicBezTo>
                  <a:cubicBezTo>
                    <a:pt x="1417" y="8362"/>
                    <a:pt x="1379" y="8098"/>
                    <a:pt x="1341" y="7834"/>
                  </a:cubicBezTo>
                  <a:cubicBezTo>
                    <a:pt x="1285" y="7570"/>
                    <a:pt x="1247" y="7268"/>
                    <a:pt x="1209" y="6966"/>
                  </a:cubicBezTo>
                  <a:cubicBezTo>
                    <a:pt x="1171" y="6664"/>
                    <a:pt x="1134" y="6361"/>
                    <a:pt x="1077" y="6059"/>
                  </a:cubicBezTo>
                  <a:lnTo>
                    <a:pt x="907" y="5116"/>
                  </a:lnTo>
                  <a:lnTo>
                    <a:pt x="794" y="4172"/>
                  </a:lnTo>
                  <a:lnTo>
                    <a:pt x="643" y="3247"/>
                  </a:lnTo>
                  <a:cubicBezTo>
                    <a:pt x="605" y="2945"/>
                    <a:pt x="530" y="2662"/>
                    <a:pt x="511" y="2378"/>
                  </a:cubicBezTo>
                  <a:cubicBezTo>
                    <a:pt x="473" y="2114"/>
                    <a:pt x="435" y="1850"/>
                    <a:pt x="397" y="1605"/>
                  </a:cubicBezTo>
                  <a:cubicBezTo>
                    <a:pt x="265" y="642"/>
                    <a:pt x="114" y="0"/>
                    <a:pt x="114"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 name="Google Shape;1337;p43">
              <a:extLst>
                <a:ext uri="{FF2B5EF4-FFF2-40B4-BE49-F238E27FC236}">
                  <a16:creationId xmlns:a16="http://schemas.microsoft.com/office/drawing/2014/main" id="{33CC1B4B-FA2F-F795-E421-3826D73E5074}"/>
                </a:ext>
              </a:extLst>
            </p:cNvPr>
            <p:cNvSpPr/>
            <p:nvPr/>
          </p:nvSpPr>
          <p:spPr>
            <a:xfrm>
              <a:off x="6101450" y="4151716"/>
              <a:ext cx="40125" cy="251575"/>
            </a:xfrm>
            <a:custGeom>
              <a:avLst/>
              <a:gdLst/>
              <a:ahLst/>
              <a:cxnLst/>
              <a:rect l="l" t="t" r="r" b="b"/>
              <a:pathLst>
                <a:path w="1605" h="10063" extrusionOk="0">
                  <a:moveTo>
                    <a:pt x="245" y="1"/>
                  </a:moveTo>
                  <a:cubicBezTo>
                    <a:pt x="245" y="1"/>
                    <a:pt x="227" y="171"/>
                    <a:pt x="189" y="454"/>
                  </a:cubicBezTo>
                  <a:cubicBezTo>
                    <a:pt x="151" y="718"/>
                    <a:pt x="76" y="1133"/>
                    <a:pt x="57" y="1605"/>
                  </a:cubicBezTo>
                  <a:cubicBezTo>
                    <a:pt x="38" y="1851"/>
                    <a:pt x="38" y="2115"/>
                    <a:pt x="19" y="2379"/>
                  </a:cubicBezTo>
                  <a:cubicBezTo>
                    <a:pt x="0" y="2662"/>
                    <a:pt x="0" y="2964"/>
                    <a:pt x="19" y="3266"/>
                  </a:cubicBezTo>
                  <a:cubicBezTo>
                    <a:pt x="38" y="3568"/>
                    <a:pt x="38" y="3870"/>
                    <a:pt x="76" y="4191"/>
                  </a:cubicBezTo>
                  <a:lnTo>
                    <a:pt x="170" y="5154"/>
                  </a:lnTo>
                  <a:lnTo>
                    <a:pt x="321" y="6098"/>
                  </a:lnTo>
                  <a:cubicBezTo>
                    <a:pt x="359" y="6400"/>
                    <a:pt x="453" y="6702"/>
                    <a:pt x="510" y="7004"/>
                  </a:cubicBezTo>
                  <a:cubicBezTo>
                    <a:pt x="585" y="7287"/>
                    <a:pt x="661" y="7570"/>
                    <a:pt x="736" y="7835"/>
                  </a:cubicBezTo>
                  <a:cubicBezTo>
                    <a:pt x="812" y="8118"/>
                    <a:pt x="887" y="8344"/>
                    <a:pt x="982" y="8590"/>
                  </a:cubicBezTo>
                  <a:cubicBezTo>
                    <a:pt x="1095" y="8948"/>
                    <a:pt x="1246" y="9307"/>
                    <a:pt x="1416" y="9666"/>
                  </a:cubicBezTo>
                  <a:lnTo>
                    <a:pt x="1605" y="10062"/>
                  </a:lnTo>
                  <a:lnTo>
                    <a:pt x="1548" y="9628"/>
                  </a:lnTo>
                  <a:cubicBezTo>
                    <a:pt x="1510" y="9345"/>
                    <a:pt x="1435" y="8948"/>
                    <a:pt x="1359" y="8476"/>
                  </a:cubicBezTo>
                  <a:cubicBezTo>
                    <a:pt x="1340" y="8250"/>
                    <a:pt x="1284" y="7986"/>
                    <a:pt x="1246" y="7721"/>
                  </a:cubicBezTo>
                  <a:cubicBezTo>
                    <a:pt x="1189" y="7457"/>
                    <a:pt x="1152" y="7174"/>
                    <a:pt x="1114" y="6872"/>
                  </a:cubicBezTo>
                  <a:cubicBezTo>
                    <a:pt x="1057" y="6589"/>
                    <a:pt x="1019" y="6287"/>
                    <a:pt x="982" y="5985"/>
                  </a:cubicBezTo>
                  <a:lnTo>
                    <a:pt x="831" y="5041"/>
                  </a:lnTo>
                  <a:lnTo>
                    <a:pt x="717" y="4097"/>
                  </a:lnTo>
                  <a:cubicBezTo>
                    <a:pt x="680" y="3795"/>
                    <a:pt x="642" y="3493"/>
                    <a:pt x="604" y="3191"/>
                  </a:cubicBezTo>
                  <a:cubicBezTo>
                    <a:pt x="585" y="2908"/>
                    <a:pt x="529" y="2625"/>
                    <a:pt x="510" y="2341"/>
                  </a:cubicBezTo>
                  <a:cubicBezTo>
                    <a:pt x="491" y="2077"/>
                    <a:pt x="453" y="1813"/>
                    <a:pt x="434" y="1586"/>
                  </a:cubicBezTo>
                  <a:cubicBezTo>
                    <a:pt x="378" y="1114"/>
                    <a:pt x="340" y="718"/>
                    <a:pt x="302" y="435"/>
                  </a:cubicBezTo>
                  <a:cubicBezTo>
                    <a:pt x="283" y="152"/>
                    <a:pt x="245" y="1"/>
                    <a:pt x="2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 name="Google Shape;1338;p43">
              <a:extLst>
                <a:ext uri="{FF2B5EF4-FFF2-40B4-BE49-F238E27FC236}">
                  <a16:creationId xmlns:a16="http://schemas.microsoft.com/office/drawing/2014/main" id="{C2077FC0-05A6-2085-4D7A-28988D6A028A}"/>
                </a:ext>
              </a:extLst>
            </p:cNvPr>
            <p:cNvSpPr/>
            <p:nvPr/>
          </p:nvSpPr>
          <p:spPr>
            <a:xfrm>
              <a:off x="7929650" y="4218266"/>
              <a:ext cx="47200" cy="146325"/>
            </a:xfrm>
            <a:custGeom>
              <a:avLst/>
              <a:gdLst/>
              <a:ahLst/>
              <a:cxnLst/>
              <a:rect l="l" t="t" r="r" b="b"/>
              <a:pathLst>
                <a:path w="1888" h="5853" extrusionOk="0">
                  <a:moveTo>
                    <a:pt x="1888" y="0"/>
                  </a:moveTo>
                  <a:cubicBezTo>
                    <a:pt x="1718" y="265"/>
                    <a:pt x="1548" y="548"/>
                    <a:pt x="1416" y="850"/>
                  </a:cubicBezTo>
                  <a:cubicBezTo>
                    <a:pt x="1340" y="982"/>
                    <a:pt x="1265" y="1133"/>
                    <a:pt x="1208" y="1265"/>
                  </a:cubicBezTo>
                  <a:cubicBezTo>
                    <a:pt x="1152" y="1416"/>
                    <a:pt x="1057" y="1567"/>
                    <a:pt x="1001" y="1737"/>
                  </a:cubicBezTo>
                  <a:lnTo>
                    <a:pt x="812" y="2266"/>
                  </a:lnTo>
                  <a:lnTo>
                    <a:pt x="623" y="2813"/>
                  </a:lnTo>
                  <a:lnTo>
                    <a:pt x="453" y="3360"/>
                  </a:lnTo>
                  <a:cubicBezTo>
                    <a:pt x="396" y="3530"/>
                    <a:pt x="359" y="3719"/>
                    <a:pt x="302" y="3889"/>
                  </a:cubicBezTo>
                  <a:cubicBezTo>
                    <a:pt x="264" y="4059"/>
                    <a:pt x="227" y="4229"/>
                    <a:pt x="189" y="4399"/>
                  </a:cubicBezTo>
                  <a:cubicBezTo>
                    <a:pt x="151" y="4569"/>
                    <a:pt x="132" y="4720"/>
                    <a:pt x="113" y="4871"/>
                  </a:cubicBezTo>
                  <a:cubicBezTo>
                    <a:pt x="57" y="5154"/>
                    <a:pt x="38" y="5399"/>
                    <a:pt x="19" y="5569"/>
                  </a:cubicBezTo>
                  <a:lnTo>
                    <a:pt x="0" y="5852"/>
                  </a:lnTo>
                  <a:lnTo>
                    <a:pt x="0" y="5852"/>
                  </a:lnTo>
                  <a:lnTo>
                    <a:pt x="151" y="5607"/>
                  </a:lnTo>
                  <a:cubicBezTo>
                    <a:pt x="245" y="5456"/>
                    <a:pt x="359" y="5248"/>
                    <a:pt x="491" y="4984"/>
                  </a:cubicBezTo>
                  <a:cubicBezTo>
                    <a:pt x="548" y="4852"/>
                    <a:pt x="623" y="4701"/>
                    <a:pt x="680" y="4569"/>
                  </a:cubicBezTo>
                  <a:cubicBezTo>
                    <a:pt x="755" y="4418"/>
                    <a:pt x="831" y="4267"/>
                    <a:pt x="887" y="4097"/>
                  </a:cubicBezTo>
                  <a:cubicBezTo>
                    <a:pt x="963" y="3927"/>
                    <a:pt x="1019" y="3757"/>
                    <a:pt x="1095" y="3568"/>
                  </a:cubicBezTo>
                  <a:lnTo>
                    <a:pt x="1265" y="3040"/>
                  </a:lnTo>
                  <a:lnTo>
                    <a:pt x="1435" y="2473"/>
                  </a:lnTo>
                  <a:lnTo>
                    <a:pt x="1586" y="1945"/>
                  </a:lnTo>
                  <a:cubicBezTo>
                    <a:pt x="1623" y="1775"/>
                    <a:pt x="1642" y="1605"/>
                    <a:pt x="1699" y="1435"/>
                  </a:cubicBezTo>
                  <a:cubicBezTo>
                    <a:pt x="1718" y="1265"/>
                    <a:pt x="1756" y="1114"/>
                    <a:pt x="1774" y="963"/>
                  </a:cubicBezTo>
                  <a:cubicBezTo>
                    <a:pt x="1831" y="642"/>
                    <a:pt x="1869" y="321"/>
                    <a:pt x="1888"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0" name="Google Shape;1339;p43">
              <a:extLst>
                <a:ext uri="{FF2B5EF4-FFF2-40B4-BE49-F238E27FC236}">
                  <a16:creationId xmlns:a16="http://schemas.microsoft.com/office/drawing/2014/main" id="{ED0C4E76-3418-DDB8-A007-7B48DFBBE821}"/>
                </a:ext>
              </a:extLst>
            </p:cNvPr>
            <p:cNvSpPr/>
            <p:nvPr/>
          </p:nvSpPr>
          <p:spPr>
            <a:xfrm>
              <a:off x="7865925" y="4140866"/>
              <a:ext cx="86400" cy="308650"/>
            </a:xfrm>
            <a:custGeom>
              <a:avLst/>
              <a:gdLst/>
              <a:ahLst/>
              <a:cxnLst/>
              <a:rect l="l" t="t" r="r" b="b"/>
              <a:pathLst>
                <a:path w="3456" h="12346" extrusionOk="0">
                  <a:moveTo>
                    <a:pt x="3417" y="1"/>
                  </a:moveTo>
                  <a:lnTo>
                    <a:pt x="3323" y="567"/>
                  </a:lnTo>
                  <a:lnTo>
                    <a:pt x="3210" y="1190"/>
                  </a:lnTo>
                  <a:lnTo>
                    <a:pt x="3134" y="1567"/>
                  </a:lnTo>
                  <a:lnTo>
                    <a:pt x="3059" y="2002"/>
                  </a:lnTo>
                  <a:cubicBezTo>
                    <a:pt x="3002" y="2285"/>
                    <a:pt x="2927" y="2587"/>
                    <a:pt x="2870" y="2945"/>
                  </a:cubicBezTo>
                  <a:cubicBezTo>
                    <a:pt x="2813" y="3285"/>
                    <a:pt x="2719" y="3625"/>
                    <a:pt x="2625" y="4002"/>
                  </a:cubicBezTo>
                  <a:cubicBezTo>
                    <a:pt x="2549" y="4361"/>
                    <a:pt x="2474" y="4739"/>
                    <a:pt x="2360" y="5116"/>
                  </a:cubicBezTo>
                  <a:lnTo>
                    <a:pt x="2058" y="6268"/>
                  </a:lnTo>
                  <a:lnTo>
                    <a:pt x="1719" y="7400"/>
                  </a:lnTo>
                  <a:cubicBezTo>
                    <a:pt x="1605" y="7778"/>
                    <a:pt x="1492" y="8155"/>
                    <a:pt x="1379" y="8495"/>
                  </a:cubicBezTo>
                  <a:cubicBezTo>
                    <a:pt x="1247" y="8854"/>
                    <a:pt x="1152" y="9212"/>
                    <a:pt x="1039" y="9533"/>
                  </a:cubicBezTo>
                  <a:cubicBezTo>
                    <a:pt x="907" y="9854"/>
                    <a:pt x="794" y="10156"/>
                    <a:pt x="699" y="10439"/>
                  </a:cubicBezTo>
                  <a:lnTo>
                    <a:pt x="567" y="10855"/>
                  </a:lnTo>
                  <a:lnTo>
                    <a:pt x="416" y="11213"/>
                  </a:lnTo>
                  <a:lnTo>
                    <a:pt x="190" y="11817"/>
                  </a:lnTo>
                  <a:lnTo>
                    <a:pt x="1" y="12346"/>
                  </a:lnTo>
                  <a:lnTo>
                    <a:pt x="322" y="11874"/>
                  </a:lnTo>
                  <a:lnTo>
                    <a:pt x="661" y="11327"/>
                  </a:lnTo>
                  <a:lnTo>
                    <a:pt x="869" y="10987"/>
                  </a:lnTo>
                  <a:cubicBezTo>
                    <a:pt x="926" y="10874"/>
                    <a:pt x="1001" y="10741"/>
                    <a:pt x="1077" y="10609"/>
                  </a:cubicBezTo>
                  <a:cubicBezTo>
                    <a:pt x="1209" y="10326"/>
                    <a:pt x="1341" y="10024"/>
                    <a:pt x="1511" y="9722"/>
                  </a:cubicBezTo>
                  <a:cubicBezTo>
                    <a:pt x="1681" y="9420"/>
                    <a:pt x="1794" y="9061"/>
                    <a:pt x="1945" y="8703"/>
                  </a:cubicBezTo>
                  <a:cubicBezTo>
                    <a:pt x="2096" y="8344"/>
                    <a:pt x="2247" y="7985"/>
                    <a:pt x="2360" y="7608"/>
                  </a:cubicBezTo>
                  <a:lnTo>
                    <a:pt x="2719" y="6438"/>
                  </a:lnTo>
                  <a:lnTo>
                    <a:pt x="3002" y="5267"/>
                  </a:lnTo>
                  <a:cubicBezTo>
                    <a:pt x="3097" y="4871"/>
                    <a:pt x="3153" y="4493"/>
                    <a:pt x="3210" y="4116"/>
                  </a:cubicBezTo>
                  <a:cubicBezTo>
                    <a:pt x="3266" y="3719"/>
                    <a:pt x="3323" y="3361"/>
                    <a:pt x="3361" y="3021"/>
                  </a:cubicBezTo>
                  <a:cubicBezTo>
                    <a:pt x="3399" y="2662"/>
                    <a:pt x="3417" y="2341"/>
                    <a:pt x="3436" y="2039"/>
                  </a:cubicBezTo>
                  <a:cubicBezTo>
                    <a:pt x="3436" y="1888"/>
                    <a:pt x="3455" y="1737"/>
                    <a:pt x="3455" y="1605"/>
                  </a:cubicBezTo>
                  <a:lnTo>
                    <a:pt x="3455" y="1209"/>
                  </a:lnTo>
                  <a:lnTo>
                    <a:pt x="3455" y="567"/>
                  </a:lnTo>
                  <a:lnTo>
                    <a:pt x="3417"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1" name="Google Shape;1340;p43">
              <a:extLst>
                <a:ext uri="{FF2B5EF4-FFF2-40B4-BE49-F238E27FC236}">
                  <a16:creationId xmlns:a16="http://schemas.microsoft.com/office/drawing/2014/main" id="{F8D92713-D9B5-C554-30EB-C6AE2457AD2E}"/>
                </a:ext>
              </a:extLst>
            </p:cNvPr>
            <p:cNvSpPr/>
            <p:nvPr/>
          </p:nvSpPr>
          <p:spPr>
            <a:xfrm>
              <a:off x="7855075" y="4207891"/>
              <a:ext cx="48150" cy="181225"/>
            </a:xfrm>
            <a:custGeom>
              <a:avLst/>
              <a:gdLst/>
              <a:ahLst/>
              <a:cxnLst/>
              <a:rect l="l" t="t" r="r" b="b"/>
              <a:pathLst>
                <a:path w="1926" h="7249" extrusionOk="0">
                  <a:moveTo>
                    <a:pt x="1907" y="0"/>
                  </a:moveTo>
                  <a:lnTo>
                    <a:pt x="1907" y="0"/>
                  </a:lnTo>
                  <a:cubicBezTo>
                    <a:pt x="1756" y="359"/>
                    <a:pt x="1605" y="736"/>
                    <a:pt x="1492" y="1114"/>
                  </a:cubicBezTo>
                  <a:cubicBezTo>
                    <a:pt x="1435" y="1265"/>
                    <a:pt x="1379" y="1454"/>
                    <a:pt x="1322" y="1642"/>
                  </a:cubicBezTo>
                  <a:cubicBezTo>
                    <a:pt x="1284" y="1850"/>
                    <a:pt x="1190" y="2039"/>
                    <a:pt x="1133" y="2246"/>
                  </a:cubicBezTo>
                  <a:lnTo>
                    <a:pt x="963" y="2907"/>
                  </a:lnTo>
                  <a:lnTo>
                    <a:pt x="775" y="3568"/>
                  </a:lnTo>
                  <a:lnTo>
                    <a:pt x="605" y="4247"/>
                  </a:lnTo>
                  <a:cubicBezTo>
                    <a:pt x="548" y="4474"/>
                    <a:pt x="491" y="4682"/>
                    <a:pt x="435" y="4908"/>
                  </a:cubicBezTo>
                  <a:cubicBezTo>
                    <a:pt x="397" y="5116"/>
                    <a:pt x="359" y="5323"/>
                    <a:pt x="303" y="5512"/>
                  </a:cubicBezTo>
                  <a:cubicBezTo>
                    <a:pt x="265" y="5720"/>
                    <a:pt x="227" y="5890"/>
                    <a:pt x="189" y="6078"/>
                  </a:cubicBezTo>
                  <a:cubicBezTo>
                    <a:pt x="114" y="6418"/>
                    <a:pt x="76" y="6720"/>
                    <a:pt x="38" y="6928"/>
                  </a:cubicBezTo>
                  <a:lnTo>
                    <a:pt x="1" y="7249"/>
                  </a:lnTo>
                  <a:lnTo>
                    <a:pt x="1" y="7249"/>
                  </a:lnTo>
                  <a:lnTo>
                    <a:pt x="170" y="6966"/>
                  </a:lnTo>
                  <a:cubicBezTo>
                    <a:pt x="284" y="6777"/>
                    <a:pt x="416" y="6531"/>
                    <a:pt x="567" y="6192"/>
                  </a:cubicBezTo>
                  <a:cubicBezTo>
                    <a:pt x="642" y="6041"/>
                    <a:pt x="718" y="5871"/>
                    <a:pt x="812" y="5682"/>
                  </a:cubicBezTo>
                  <a:cubicBezTo>
                    <a:pt x="888" y="5474"/>
                    <a:pt x="963" y="5286"/>
                    <a:pt x="1039" y="5078"/>
                  </a:cubicBezTo>
                  <a:cubicBezTo>
                    <a:pt x="1114" y="4870"/>
                    <a:pt x="1190" y="4663"/>
                    <a:pt x="1246" y="4436"/>
                  </a:cubicBezTo>
                  <a:lnTo>
                    <a:pt x="1454" y="3757"/>
                  </a:lnTo>
                  <a:lnTo>
                    <a:pt x="1605" y="3058"/>
                  </a:lnTo>
                  <a:lnTo>
                    <a:pt x="1737" y="2397"/>
                  </a:lnTo>
                  <a:cubicBezTo>
                    <a:pt x="1775" y="2171"/>
                    <a:pt x="1813" y="1963"/>
                    <a:pt x="1832" y="1756"/>
                  </a:cubicBezTo>
                  <a:cubicBezTo>
                    <a:pt x="1850" y="1548"/>
                    <a:pt x="1869" y="1359"/>
                    <a:pt x="1888" y="1189"/>
                  </a:cubicBezTo>
                  <a:cubicBezTo>
                    <a:pt x="1907" y="793"/>
                    <a:pt x="1926" y="396"/>
                    <a:pt x="1907"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2" name="Google Shape;1341;p43">
              <a:extLst>
                <a:ext uri="{FF2B5EF4-FFF2-40B4-BE49-F238E27FC236}">
                  <a16:creationId xmlns:a16="http://schemas.microsoft.com/office/drawing/2014/main" id="{35468D34-1618-488F-4C32-6C9F74A2694F}"/>
                </a:ext>
              </a:extLst>
            </p:cNvPr>
            <p:cNvSpPr/>
            <p:nvPr/>
          </p:nvSpPr>
          <p:spPr>
            <a:xfrm>
              <a:off x="7798450" y="4140391"/>
              <a:ext cx="52875" cy="292150"/>
            </a:xfrm>
            <a:custGeom>
              <a:avLst/>
              <a:gdLst/>
              <a:ahLst/>
              <a:cxnLst/>
              <a:rect l="l" t="t" r="r" b="b"/>
              <a:pathLst>
                <a:path w="2115" h="11686" extrusionOk="0">
                  <a:moveTo>
                    <a:pt x="1982" y="1"/>
                  </a:moveTo>
                  <a:lnTo>
                    <a:pt x="1907" y="510"/>
                  </a:lnTo>
                  <a:lnTo>
                    <a:pt x="1831" y="1096"/>
                  </a:lnTo>
                  <a:cubicBezTo>
                    <a:pt x="1813" y="1322"/>
                    <a:pt x="1775" y="1567"/>
                    <a:pt x="1737" y="1851"/>
                  </a:cubicBezTo>
                  <a:cubicBezTo>
                    <a:pt x="1699" y="2115"/>
                    <a:pt x="1643" y="2417"/>
                    <a:pt x="1624" y="2738"/>
                  </a:cubicBezTo>
                  <a:cubicBezTo>
                    <a:pt x="1586" y="3059"/>
                    <a:pt x="1511" y="3380"/>
                    <a:pt x="1473" y="3719"/>
                  </a:cubicBezTo>
                  <a:cubicBezTo>
                    <a:pt x="1416" y="4078"/>
                    <a:pt x="1378" y="4418"/>
                    <a:pt x="1303" y="4777"/>
                  </a:cubicBezTo>
                  <a:lnTo>
                    <a:pt x="1133" y="5871"/>
                  </a:lnTo>
                  <a:lnTo>
                    <a:pt x="925" y="6947"/>
                  </a:lnTo>
                  <a:cubicBezTo>
                    <a:pt x="869" y="7306"/>
                    <a:pt x="793" y="7665"/>
                    <a:pt x="737" y="8004"/>
                  </a:cubicBezTo>
                  <a:cubicBezTo>
                    <a:pt x="661" y="8325"/>
                    <a:pt x="604" y="8665"/>
                    <a:pt x="529" y="8967"/>
                  </a:cubicBezTo>
                  <a:cubicBezTo>
                    <a:pt x="472" y="9288"/>
                    <a:pt x="397" y="9571"/>
                    <a:pt x="359" y="9854"/>
                  </a:cubicBezTo>
                  <a:cubicBezTo>
                    <a:pt x="302" y="10119"/>
                    <a:pt x="246" y="10383"/>
                    <a:pt x="208" y="10591"/>
                  </a:cubicBezTo>
                  <a:lnTo>
                    <a:pt x="76" y="11176"/>
                  </a:lnTo>
                  <a:lnTo>
                    <a:pt x="0" y="11685"/>
                  </a:lnTo>
                  <a:lnTo>
                    <a:pt x="0" y="11685"/>
                  </a:lnTo>
                  <a:lnTo>
                    <a:pt x="208" y="11213"/>
                  </a:lnTo>
                  <a:lnTo>
                    <a:pt x="453" y="10666"/>
                  </a:lnTo>
                  <a:cubicBezTo>
                    <a:pt x="548" y="10477"/>
                    <a:pt x="642" y="10232"/>
                    <a:pt x="737" y="9968"/>
                  </a:cubicBezTo>
                  <a:cubicBezTo>
                    <a:pt x="831" y="9703"/>
                    <a:pt x="925" y="9420"/>
                    <a:pt x="1039" y="9099"/>
                  </a:cubicBezTo>
                  <a:cubicBezTo>
                    <a:pt x="1152" y="8797"/>
                    <a:pt x="1227" y="8476"/>
                    <a:pt x="1322" y="8137"/>
                  </a:cubicBezTo>
                  <a:cubicBezTo>
                    <a:pt x="1416" y="7778"/>
                    <a:pt x="1511" y="7438"/>
                    <a:pt x="1586" y="7079"/>
                  </a:cubicBezTo>
                  <a:lnTo>
                    <a:pt x="1794" y="5985"/>
                  </a:lnTo>
                  <a:lnTo>
                    <a:pt x="1945" y="4871"/>
                  </a:lnTo>
                  <a:cubicBezTo>
                    <a:pt x="2001" y="4493"/>
                    <a:pt x="2020" y="4135"/>
                    <a:pt x="2058" y="3795"/>
                  </a:cubicBezTo>
                  <a:cubicBezTo>
                    <a:pt x="2077" y="3436"/>
                    <a:pt x="2115" y="3096"/>
                    <a:pt x="2115" y="2776"/>
                  </a:cubicBezTo>
                  <a:cubicBezTo>
                    <a:pt x="2115" y="2455"/>
                    <a:pt x="2115" y="2153"/>
                    <a:pt x="2115" y="1870"/>
                  </a:cubicBezTo>
                  <a:cubicBezTo>
                    <a:pt x="2115" y="1586"/>
                    <a:pt x="2096" y="1341"/>
                    <a:pt x="2077" y="1096"/>
                  </a:cubicBezTo>
                  <a:lnTo>
                    <a:pt x="2039" y="510"/>
                  </a:lnTo>
                  <a:lnTo>
                    <a:pt x="1982"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3" name="Google Shape;1342;p43">
              <a:extLst>
                <a:ext uri="{FF2B5EF4-FFF2-40B4-BE49-F238E27FC236}">
                  <a16:creationId xmlns:a16="http://schemas.microsoft.com/office/drawing/2014/main" id="{052D9442-8690-53DA-B673-1180D17C7376}"/>
                </a:ext>
              </a:extLst>
            </p:cNvPr>
            <p:cNvSpPr/>
            <p:nvPr/>
          </p:nvSpPr>
          <p:spPr>
            <a:xfrm>
              <a:off x="7757850" y="4194191"/>
              <a:ext cx="28350" cy="215225"/>
            </a:xfrm>
            <a:custGeom>
              <a:avLst/>
              <a:gdLst/>
              <a:ahLst/>
              <a:cxnLst/>
              <a:rect l="l" t="t" r="r" b="b"/>
              <a:pathLst>
                <a:path w="1134" h="8609" extrusionOk="0">
                  <a:moveTo>
                    <a:pt x="1077" y="1"/>
                  </a:moveTo>
                  <a:cubicBezTo>
                    <a:pt x="1077" y="1"/>
                    <a:pt x="907" y="529"/>
                    <a:pt x="737" y="1341"/>
                  </a:cubicBezTo>
                  <a:cubicBezTo>
                    <a:pt x="699" y="1549"/>
                    <a:pt x="643" y="1756"/>
                    <a:pt x="605" y="1983"/>
                  </a:cubicBezTo>
                  <a:cubicBezTo>
                    <a:pt x="548" y="2209"/>
                    <a:pt x="492" y="2455"/>
                    <a:pt x="473" y="2700"/>
                  </a:cubicBezTo>
                  <a:lnTo>
                    <a:pt x="341" y="3474"/>
                  </a:lnTo>
                  <a:lnTo>
                    <a:pt x="228" y="4286"/>
                  </a:lnTo>
                  <a:lnTo>
                    <a:pt x="133" y="5078"/>
                  </a:lnTo>
                  <a:cubicBezTo>
                    <a:pt x="114" y="5343"/>
                    <a:pt x="95" y="5588"/>
                    <a:pt x="77" y="5852"/>
                  </a:cubicBezTo>
                  <a:cubicBezTo>
                    <a:pt x="58" y="6117"/>
                    <a:pt x="58" y="6362"/>
                    <a:pt x="39" y="6589"/>
                  </a:cubicBezTo>
                  <a:cubicBezTo>
                    <a:pt x="20" y="6815"/>
                    <a:pt x="20" y="7042"/>
                    <a:pt x="20" y="7249"/>
                  </a:cubicBezTo>
                  <a:cubicBezTo>
                    <a:pt x="1" y="7646"/>
                    <a:pt x="20" y="8004"/>
                    <a:pt x="20" y="8231"/>
                  </a:cubicBezTo>
                  <a:lnTo>
                    <a:pt x="58" y="8608"/>
                  </a:lnTo>
                  <a:lnTo>
                    <a:pt x="171" y="8250"/>
                  </a:lnTo>
                  <a:cubicBezTo>
                    <a:pt x="228" y="8023"/>
                    <a:pt x="322" y="7702"/>
                    <a:pt x="416" y="7287"/>
                  </a:cubicBezTo>
                  <a:cubicBezTo>
                    <a:pt x="454" y="7098"/>
                    <a:pt x="492" y="6891"/>
                    <a:pt x="548" y="6645"/>
                  </a:cubicBezTo>
                  <a:cubicBezTo>
                    <a:pt x="605" y="6419"/>
                    <a:pt x="624" y="6173"/>
                    <a:pt x="681" y="5909"/>
                  </a:cubicBezTo>
                  <a:cubicBezTo>
                    <a:pt x="718" y="5664"/>
                    <a:pt x="756" y="5399"/>
                    <a:pt x="794" y="5135"/>
                  </a:cubicBezTo>
                  <a:lnTo>
                    <a:pt x="907" y="4342"/>
                  </a:lnTo>
                  <a:lnTo>
                    <a:pt x="983" y="3549"/>
                  </a:lnTo>
                  <a:lnTo>
                    <a:pt x="1039" y="2757"/>
                  </a:lnTo>
                  <a:cubicBezTo>
                    <a:pt x="1077" y="2511"/>
                    <a:pt x="1077" y="2266"/>
                    <a:pt x="1096" y="2039"/>
                  </a:cubicBezTo>
                  <a:cubicBezTo>
                    <a:pt x="1115" y="1794"/>
                    <a:pt x="1115" y="1567"/>
                    <a:pt x="1115" y="1379"/>
                  </a:cubicBezTo>
                  <a:cubicBezTo>
                    <a:pt x="1134" y="548"/>
                    <a:pt x="1077" y="1"/>
                    <a:pt x="1077"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4" name="Google Shape;1343;p43">
              <a:extLst>
                <a:ext uri="{FF2B5EF4-FFF2-40B4-BE49-F238E27FC236}">
                  <a16:creationId xmlns:a16="http://schemas.microsoft.com/office/drawing/2014/main" id="{D97B12C2-D379-3935-1847-25DC1B7BF596}"/>
                </a:ext>
              </a:extLst>
            </p:cNvPr>
            <p:cNvSpPr/>
            <p:nvPr/>
          </p:nvSpPr>
          <p:spPr>
            <a:xfrm>
              <a:off x="7701700" y="4157866"/>
              <a:ext cx="23150" cy="294025"/>
            </a:xfrm>
            <a:custGeom>
              <a:avLst/>
              <a:gdLst/>
              <a:ahLst/>
              <a:cxnLst/>
              <a:rect l="l" t="t" r="r" b="b"/>
              <a:pathLst>
                <a:path w="926" h="11761" extrusionOk="0">
                  <a:moveTo>
                    <a:pt x="850" y="0"/>
                  </a:moveTo>
                  <a:cubicBezTo>
                    <a:pt x="850" y="0"/>
                    <a:pt x="699" y="717"/>
                    <a:pt x="529" y="1812"/>
                  </a:cubicBezTo>
                  <a:cubicBezTo>
                    <a:pt x="491" y="2095"/>
                    <a:pt x="454" y="2397"/>
                    <a:pt x="416" y="2700"/>
                  </a:cubicBezTo>
                  <a:cubicBezTo>
                    <a:pt x="378" y="3020"/>
                    <a:pt x="340" y="3360"/>
                    <a:pt x="303" y="3700"/>
                  </a:cubicBezTo>
                  <a:lnTo>
                    <a:pt x="208" y="4757"/>
                  </a:lnTo>
                  <a:lnTo>
                    <a:pt x="114" y="5852"/>
                  </a:lnTo>
                  <a:lnTo>
                    <a:pt x="57" y="6966"/>
                  </a:lnTo>
                  <a:cubicBezTo>
                    <a:pt x="38" y="7305"/>
                    <a:pt x="38" y="7683"/>
                    <a:pt x="20" y="8023"/>
                  </a:cubicBezTo>
                  <a:cubicBezTo>
                    <a:pt x="1" y="8363"/>
                    <a:pt x="1" y="8702"/>
                    <a:pt x="1" y="9023"/>
                  </a:cubicBezTo>
                  <a:lnTo>
                    <a:pt x="1" y="9910"/>
                  </a:lnTo>
                  <a:cubicBezTo>
                    <a:pt x="1" y="10477"/>
                    <a:pt x="20" y="10930"/>
                    <a:pt x="38" y="11251"/>
                  </a:cubicBezTo>
                  <a:lnTo>
                    <a:pt x="76" y="11760"/>
                  </a:lnTo>
                  <a:lnTo>
                    <a:pt x="189" y="11270"/>
                  </a:lnTo>
                  <a:cubicBezTo>
                    <a:pt x="246" y="10949"/>
                    <a:pt x="322" y="10496"/>
                    <a:pt x="397" y="9948"/>
                  </a:cubicBezTo>
                  <a:cubicBezTo>
                    <a:pt x="435" y="9665"/>
                    <a:pt x="473" y="9363"/>
                    <a:pt x="510" y="9061"/>
                  </a:cubicBezTo>
                  <a:cubicBezTo>
                    <a:pt x="567" y="8740"/>
                    <a:pt x="605" y="8419"/>
                    <a:pt x="624" y="8061"/>
                  </a:cubicBezTo>
                  <a:cubicBezTo>
                    <a:pt x="661" y="7702"/>
                    <a:pt x="699" y="7362"/>
                    <a:pt x="737" y="7003"/>
                  </a:cubicBezTo>
                  <a:lnTo>
                    <a:pt x="812" y="5909"/>
                  </a:lnTo>
                  <a:lnTo>
                    <a:pt x="869" y="4795"/>
                  </a:lnTo>
                  <a:lnTo>
                    <a:pt x="907" y="3738"/>
                  </a:lnTo>
                  <a:cubicBezTo>
                    <a:pt x="926" y="3398"/>
                    <a:pt x="926" y="3058"/>
                    <a:pt x="926" y="2737"/>
                  </a:cubicBezTo>
                  <a:lnTo>
                    <a:pt x="926" y="1850"/>
                  </a:lnTo>
                  <a:cubicBezTo>
                    <a:pt x="926" y="736"/>
                    <a:pt x="850" y="0"/>
                    <a:pt x="850"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5" name="Google Shape;1344;p43">
              <a:extLst>
                <a:ext uri="{FF2B5EF4-FFF2-40B4-BE49-F238E27FC236}">
                  <a16:creationId xmlns:a16="http://schemas.microsoft.com/office/drawing/2014/main" id="{B4C7248B-A2D5-2C3B-11FE-E74E140B07AF}"/>
                </a:ext>
              </a:extLst>
            </p:cNvPr>
            <p:cNvSpPr/>
            <p:nvPr/>
          </p:nvSpPr>
          <p:spPr>
            <a:xfrm>
              <a:off x="5573375" y="2354666"/>
              <a:ext cx="151500" cy="533750"/>
            </a:xfrm>
            <a:custGeom>
              <a:avLst/>
              <a:gdLst/>
              <a:ahLst/>
              <a:cxnLst/>
              <a:rect l="l" t="t" r="r" b="b"/>
              <a:pathLst>
                <a:path w="6060" h="21350" fill="none" extrusionOk="0">
                  <a:moveTo>
                    <a:pt x="3757" y="0"/>
                  </a:moveTo>
                  <a:lnTo>
                    <a:pt x="0" y="3266"/>
                  </a:lnTo>
                  <a:cubicBezTo>
                    <a:pt x="0" y="3266"/>
                    <a:pt x="548" y="13837"/>
                    <a:pt x="1963" y="17650"/>
                  </a:cubicBezTo>
                  <a:lnTo>
                    <a:pt x="6060" y="21350"/>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6" name="Google Shape;1345;p43">
              <a:extLst>
                <a:ext uri="{FF2B5EF4-FFF2-40B4-BE49-F238E27FC236}">
                  <a16:creationId xmlns:a16="http://schemas.microsoft.com/office/drawing/2014/main" id="{A620C9D6-B51E-5F25-2D20-5CF08AD2580A}"/>
                </a:ext>
              </a:extLst>
            </p:cNvPr>
            <p:cNvSpPr/>
            <p:nvPr/>
          </p:nvSpPr>
          <p:spPr>
            <a:xfrm>
              <a:off x="5459625" y="2420716"/>
              <a:ext cx="125100" cy="183725"/>
            </a:xfrm>
            <a:custGeom>
              <a:avLst/>
              <a:gdLst/>
              <a:ahLst/>
              <a:cxnLst/>
              <a:rect l="l" t="t" r="r" b="b"/>
              <a:pathLst>
                <a:path w="5004" h="7349" extrusionOk="0">
                  <a:moveTo>
                    <a:pt x="1602" y="0"/>
                  </a:moveTo>
                  <a:cubicBezTo>
                    <a:pt x="1146" y="0"/>
                    <a:pt x="772" y="91"/>
                    <a:pt x="605" y="341"/>
                  </a:cubicBezTo>
                  <a:cubicBezTo>
                    <a:pt x="1" y="1266"/>
                    <a:pt x="208" y="6702"/>
                    <a:pt x="1058" y="7193"/>
                  </a:cubicBezTo>
                  <a:cubicBezTo>
                    <a:pt x="1252" y="7305"/>
                    <a:pt x="1562" y="7348"/>
                    <a:pt x="1926" y="7348"/>
                  </a:cubicBezTo>
                  <a:cubicBezTo>
                    <a:pt x="3158" y="7348"/>
                    <a:pt x="5003" y="6853"/>
                    <a:pt x="5003" y="6853"/>
                  </a:cubicBezTo>
                  <a:lnTo>
                    <a:pt x="4550" y="624"/>
                  </a:lnTo>
                  <a:cubicBezTo>
                    <a:pt x="4550" y="624"/>
                    <a:pt x="2798" y="0"/>
                    <a:pt x="1602"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7" name="Google Shape;1346;p43">
              <a:extLst>
                <a:ext uri="{FF2B5EF4-FFF2-40B4-BE49-F238E27FC236}">
                  <a16:creationId xmlns:a16="http://schemas.microsoft.com/office/drawing/2014/main" id="{FF38DA1A-1FBF-0E25-14E7-04CB1EE9D8B3}"/>
                </a:ext>
              </a:extLst>
            </p:cNvPr>
            <p:cNvSpPr/>
            <p:nvPr/>
          </p:nvSpPr>
          <p:spPr>
            <a:xfrm>
              <a:off x="5479925" y="2625291"/>
              <a:ext cx="135475" cy="167600"/>
            </a:xfrm>
            <a:custGeom>
              <a:avLst/>
              <a:gdLst/>
              <a:ahLst/>
              <a:cxnLst/>
              <a:rect l="l" t="t" r="r" b="b"/>
              <a:pathLst>
                <a:path w="5419" h="6704" extrusionOk="0">
                  <a:moveTo>
                    <a:pt x="3313" y="0"/>
                  </a:moveTo>
                  <a:cubicBezTo>
                    <a:pt x="2048" y="0"/>
                    <a:pt x="139" y="118"/>
                    <a:pt x="76" y="822"/>
                  </a:cubicBezTo>
                  <a:cubicBezTo>
                    <a:pt x="1" y="1879"/>
                    <a:pt x="642" y="6429"/>
                    <a:pt x="1379" y="6693"/>
                  </a:cubicBezTo>
                  <a:cubicBezTo>
                    <a:pt x="1397" y="6700"/>
                    <a:pt x="1430" y="6703"/>
                    <a:pt x="1474" y="6703"/>
                  </a:cubicBezTo>
                  <a:cubicBezTo>
                    <a:pt x="2133" y="6703"/>
                    <a:pt x="5418" y="5957"/>
                    <a:pt x="5418" y="5957"/>
                  </a:cubicBezTo>
                  <a:lnTo>
                    <a:pt x="4418" y="29"/>
                  </a:lnTo>
                  <a:cubicBezTo>
                    <a:pt x="4418" y="29"/>
                    <a:pt x="3946" y="0"/>
                    <a:pt x="331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8" name="Google Shape;1347;p43">
              <a:extLst>
                <a:ext uri="{FF2B5EF4-FFF2-40B4-BE49-F238E27FC236}">
                  <a16:creationId xmlns:a16="http://schemas.microsoft.com/office/drawing/2014/main" id="{FFB5F11B-7D6A-14E3-74C2-B23E172844F1}"/>
                </a:ext>
              </a:extLst>
            </p:cNvPr>
            <p:cNvSpPr/>
            <p:nvPr/>
          </p:nvSpPr>
          <p:spPr>
            <a:xfrm>
              <a:off x="7892825" y="2321641"/>
              <a:ext cx="184550" cy="528550"/>
            </a:xfrm>
            <a:custGeom>
              <a:avLst/>
              <a:gdLst/>
              <a:ahLst/>
              <a:cxnLst/>
              <a:rect l="l" t="t" r="r" b="b"/>
              <a:pathLst>
                <a:path w="7382" h="21142" fill="none" extrusionOk="0">
                  <a:moveTo>
                    <a:pt x="3889" y="0"/>
                  </a:moveTo>
                  <a:lnTo>
                    <a:pt x="7381" y="3549"/>
                  </a:lnTo>
                  <a:cubicBezTo>
                    <a:pt x="7381" y="3549"/>
                    <a:pt x="6060" y="14044"/>
                    <a:pt x="4361" y="17763"/>
                  </a:cubicBezTo>
                  <a:lnTo>
                    <a:pt x="1" y="21142"/>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9" name="Google Shape;1348;p43">
              <a:extLst>
                <a:ext uri="{FF2B5EF4-FFF2-40B4-BE49-F238E27FC236}">
                  <a16:creationId xmlns:a16="http://schemas.microsoft.com/office/drawing/2014/main" id="{11FD152C-57BF-A3D1-9009-4C3AC80D646B}"/>
                </a:ext>
              </a:extLst>
            </p:cNvPr>
            <p:cNvSpPr/>
            <p:nvPr/>
          </p:nvSpPr>
          <p:spPr>
            <a:xfrm>
              <a:off x="8054700" y="2399991"/>
              <a:ext cx="135000" cy="183350"/>
            </a:xfrm>
            <a:custGeom>
              <a:avLst/>
              <a:gdLst/>
              <a:ahLst/>
              <a:cxnLst/>
              <a:rect l="l" t="t" r="r" b="b"/>
              <a:pathLst>
                <a:path w="5400" h="7334" extrusionOk="0">
                  <a:moveTo>
                    <a:pt x="3571" y="1"/>
                  </a:moveTo>
                  <a:cubicBezTo>
                    <a:pt x="2405" y="1"/>
                    <a:pt x="906" y="415"/>
                    <a:pt x="906" y="415"/>
                  </a:cubicBezTo>
                  <a:lnTo>
                    <a:pt x="0" y="6606"/>
                  </a:lnTo>
                  <a:cubicBezTo>
                    <a:pt x="0" y="6606"/>
                    <a:pt x="2092" y="7334"/>
                    <a:pt x="3301" y="7334"/>
                  </a:cubicBezTo>
                  <a:cubicBezTo>
                    <a:pt x="3549" y="7334"/>
                    <a:pt x="3760" y="7303"/>
                    <a:pt x="3908" y="7229"/>
                  </a:cubicBezTo>
                  <a:cubicBezTo>
                    <a:pt x="4795" y="6795"/>
                    <a:pt x="5399" y="1396"/>
                    <a:pt x="4852" y="434"/>
                  </a:cubicBezTo>
                  <a:cubicBezTo>
                    <a:pt x="4673" y="109"/>
                    <a:pt x="4165" y="1"/>
                    <a:pt x="35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0" name="Google Shape;1349;p43">
              <a:extLst>
                <a:ext uri="{FF2B5EF4-FFF2-40B4-BE49-F238E27FC236}">
                  <a16:creationId xmlns:a16="http://schemas.microsoft.com/office/drawing/2014/main" id="{7664F3B8-084E-B1FB-1E98-FCFE33DCBF57}"/>
                </a:ext>
              </a:extLst>
            </p:cNvPr>
            <p:cNvSpPr/>
            <p:nvPr/>
          </p:nvSpPr>
          <p:spPr>
            <a:xfrm>
              <a:off x="8010800" y="2598166"/>
              <a:ext cx="142550" cy="171950"/>
            </a:xfrm>
            <a:custGeom>
              <a:avLst/>
              <a:gdLst/>
              <a:ahLst/>
              <a:cxnLst/>
              <a:rect l="l" t="t" r="r" b="b"/>
              <a:pathLst>
                <a:path w="5702" h="6878" extrusionOk="0">
                  <a:moveTo>
                    <a:pt x="1417" y="1"/>
                  </a:moveTo>
                  <a:lnTo>
                    <a:pt x="1" y="5834"/>
                  </a:lnTo>
                  <a:cubicBezTo>
                    <a:pt x="1" y="5834"/>
                    <a:pt x="3358" y="6877"/>
                    <a:pt x="3894" y="6877"/>
                  </a:cubicBezTo>
                  <a:cubicBezTo>
                    <a:pt x="3917" y="6877"/>
                    <a:pt x="3934" y="6876"/>
                    <a:pt x="3946" y="6872"/>
                  </a:cubicBezTo>
                  <a:cubicBezTo>
                    <a:pt x="4720" y="6664"/>
                    <a:pt x="5702" y="2172"/>
                    <a:pt x="5683" y="1114"/>
                  </a:cubicBezTo>
                  <a:cubicBezTo>
                    <a:pt x="5664" y="57"/>
                    <a:pt x="1417" y="1"/>
                    <a:pt x="141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1" name="Google Shape;1350;p43">
              <a:extLst>
                <a:ext uri="{FF2B5EF4-FFF2-40B4-BE49-F238E27FC236}">
                  <a16:creationId xmlns:a16="http://schemas.microsoft.com/office/drawing/2014/main" id="{F6376CB1-0713-B80B-A7C2-52EF1865E6C7}"/>
                </a:ext>
              </a:extLst>
            </p:cNvPr>
            <p:cNvSpPr/>
            <p:nvPr/>
          </p:nvSpPr>
          <p:spPr>
            <a:xfrm>
              <a:off x="5641050" y="2092491"/>
              <a:ext cx="2385350" cy="1281075"/>
            </a:xfrm>
            <a:custGeom>
              <a:avLst/>
              <a:gdLst/>
              <a:ahLst/>
              <a:cxnLst/>
              <a:rect l="l" t="t" r="r" b="b"/>
              <a:pathLst>
                <a:path w="95414" h="51243" extrusionOk="0">
                  <a:moveTo>
                    <a:pt x="49923" y="1"/>
                  </a:moveTo>
                  <a:cubicBezTo>
                    <a:pt x="24628" y="1"/>
                    <a:pt x="0" y="4675"/>
                    <a:pt x="11" y="9185"/>
                  </a:cubicBezTo>
                  <a:cubicBezTo>
                    <a:pt x="11" y="16792"/>
                    <a:pt x="5127" y="51242"/>
                    <a:pt x="5127" y="51242"/>
                  </a:cubicBezTo>
                  <a:lnTo>
                    <a:pt x="89147" y="51091"/>
                  </a:lnTo>
                  <a:cubicBezTo>
                    <a:pt x="90997" y="41200"/>
                    <a:pt x="95414" y="8298"/>
                    <a:pt x="95414" y="8298"/>
                  </a:cubicBezTo>
                  <a:cubicBezTo>
                    <a:pt x="85207" y="2234"/>
                    <a:pt x="67406" y="1"/>
                    <a:pt x="49923"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2" name="Google Shape;1351;p43">
              <a:extLst>
                <a:ext uri="{FF2B5EF4-FFF2-40B4-BE49-F238E27FC236}">
                  <a16:creationId xmlns:a16="http://schemas.microsoft.com/office/drawing/2014/main" id="{2CD2254A-E6DD-CF1A-65E6-2BFDABCDDB12}"/>
                </a:ext>
              </a:extLst>
            </p:cNvPr>
            <p:cNvSpPr/>
            <p:nvPr/>
          </p:nvSpPr>
          <p:spPr>
            <a:xfrm>
              <a:off x="5681900" y="2067041"/>
              <a:ext cx="2274200" cy="841875"/>
            </a:xfrm>
            <a:custGeom>
              <a:avLst/>
              <a:gdLst/>
              <a:ahLst/>
              <a:cxnLst/>
              <a:rect l="l" t="t" r="r" b="b"/>
              <a:pathLst>
                <a:path w="90968" h="33675" extrusionOk="0">
                  <a:moveTo>
                    <a:pt x="42658" y="0"/>
                  </a:moveTo>
                  <a:cubicBezTo>
                    <a:pt x="30477" y="0"/>
                    <a:pt x="10544" y="3278"/>
                    <a:pt x="4739" y="9523"/>
                  </a:cubicBezTo>
                  <a:cubicBezTo>
                    <a:pt x="1" y="14601"/>
                    <a:pt x="3417" y="27079"/>
                    <a:pt x="5022" y="32043"/>
                  </a:cubicBezTo>
                  <a:cubicBezTo>
                    <a:pt x="5358" y="33035"/>
                    <a:pt x="6276" y="33674"/>
                    <a:pt x="7272" y="33674"/>
                  </a:cubicBezTo>
                  <a:cubicBezTo>
                    <a:pt x="7452" y="33674"/>
                    <a:pt x="7634" y="33653"/>
                    <a:pt x="7816" y="33610"/>
                  </a:cubicBezTo>
                  <a:cubicBezTo>
                    <a:pt x="12967" y="32394"/>
                    <a:pt x="27580" y="29494"/>
                    <a:pt x="49767" y="29494"/>
                  </a:cubicBezTo>
                  <a:cubicBezTo>
                    <a:pt x="59616" y="29494"/>
                    <a:pt x="70956" y="30065"/>
                    <a:pt x="83624" y="31609"/>
                  </a:cubicBezTo>
                  <a:cubicBezTo>
                    <a:pt x="83787" y="31628"/>
                    <a:pt x="83948" y="31638"/>
                    <a:pt x="84108" y="31638"/>
                  </a:cubicBezTo>
                  <a:cubicBezTo>
                    <a:pt x="85993" y="31638"/>
                    <a:pt x="87664" y="30337"/>
                    <a:pt x="88117" y="28476"/>
                  </a:cubicBezTo>
                  <a:cubicBezTo>
                    <a:pt x="89476" y="22775"/>
                    <a:pt x="90967" y="11770"/>
                    <a:pt x="83983" y="7126"/>
                  </a:cubicBezTo>
                  <a:cubicBezTo>
                    <a:pt x="74356" y="689"/>
                    <a:pt x="55800" y="217"/>
                    <a:pt x="43757" y="9"/>
                  </a:cubicBezTo>
                  <a:cubicBezTo>
                    <a:pt x="43398" y="3"/>
                    <a:pt x="43032" y="0"/>
                    <a:pt x="42658" y="0"/>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3" name="Google Shape;1352;p43">
              <a:extLst>
                <a:ext uri="{FF2B5EF4-FFF2-40B4-BE49-F238E27FC236}">
                  <a16:creationId xmlns:a16="http://schemas.microsoft.com/office/drawing/2014/main" id="{650276F3-789E-EAF2-64DA-ECBD8915C375}"/>
                </a:ext>
              </a:extLst>
            </p:cNvPr>
            <p:cNvSpPr/>
            <p:nvPr/>
          </p:nvSpPr>
          <p:spPr>
            <a:xfrm>
              <a:off x="5840475" y="2189916"/>
              <a:ext cx="873525" cy="611000"/>
            </a:xfrm>
            <a:custGeom>
              <a:avLst/>
              <a:gdLst/>
              <a:ahLst/>
              <a:cxnLst/>
              <a:rect l="l" t="t" r="r" b="b"/>
              <a:pathLst>
                <a:path w="34941" h="24440" extrusionOk="0">
                  <a:moveTo>
                    <a:pt x="32273" y="1"/>
                  </a:moveTo>
                  <a:cubicBezTo>
                    <a:pt x="32250" y="1"/>
                    <a:pt x="32227" y="1"/>
                    <a:pt x="32204" y="2"/>
                  </a:cubicBezTo>
                  <a:cubicBezTo>
                    <a:pt x="21444" y="606"/>
                    <a:pt x="5248" y="3325"/>
                    <a:pt x="2530" y="7232"/>
                  </a:cubicBezTo>
                  <a:cubicBezTo>
                    <a:pt x="0" y="10875"/>
                    <a:pt x="2020" y="20049"/>
                    <a:pt x="2870" y="23428"/>
                  </a:cubicBezTo>
                  <a:cubicBezTo>
                    <a:pt x="3017" y="24033"/>
                    <a:pt x="3574" y="24440"/>
                    <a:pt x="4187" y="24440"/>
                  </a:cubicBezTo>
                  <a:cubicBezTo>
                    <a:pt x="4282" y="24440"/>
                    <a:pt x="4378" y="24430"/>
                    <a:pt x="4474" y="24410"/>
                  </a:cubicBezTo>
                  <a:cubicBezTo>
                    <a:pt x="14649" y="22126"/>
                    <a:pt x="24615" y="21125"/>
                    <a:pt x="33582" y="20823"/>
                  </a:cubicBezTo>
                  <a:cubicBezTo>
                    <a:pt x="34356" y="20805"/>
                    <a:pt x="34941" y="20144"/>
                    <a:pt x="34884" y="19370"/>
                  </a:cubicBezTo>
                  <a:lnTo>
                    <a:pt x="33620" y="1267"/>
                  </a:lnTo>
                  <a:cubicBezTo>
                    <a:pt x="33565" y="554"/>
                    <a:pt x="32979" y="1"/>
                    <a:pt x="32273"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4" name="Google Shape;1353;p43">
              <a:extLst>
                <a:ext uri="{FF2B5EF4-FFF2-40B4-BE49-F238E27FC236}">
                  <a16:creationId xmlns:a16="http://schemas.microsoft.com/office/drawing/2014/main" id="{8575E9F3-7EB5-B730-7593-5DC07081231B}"/>
                </a:ext>
              </a:extLst>
            </p:cNvPr>
            <p:cNvSpPr/>
            <p:nvPr/>
          </p:nvSpPr>
          <p:spPr>
            <a:xfrm>
              <a:off x="6871625" y="2187591"/>
              <a:ext cx="908925" cy="574325"/>
            </a:xfrm>
            <a:custGeom>
              <a:avLst/>
              <a:gdLst/>
              <a:ahLst/>
              <a:cxnLst/>
              <a:rect l="l" t="t" r="r" b="b"/>
              <a:pathLst>
                <a:path w="36357" h="22973" extrusionOk="0">
                  <a:moveTo>
                    <a:pt x="1364" y="1"/>
                  </a:moveTo>
                  <a:cubicBezTo>
                    <a:pt x="605" y="1"/>
                    <a:pt x="0" y="654"/>
                    <a:pt x="56" y="1417"/>
                  </a:cubicBezTo>
                  <a:cubicBezTo>
                    <a:pt x="321" y="6042"/>
                    <a:pt x="906" y="15631"/>
                    <a:pt x="1132" y="19350"/>
                  </a:cubicBezTo>
                  <a:cubicBezTo>
                    <a:pt x="1170" y="20067"/>
                    <a:pt x="1755" y="20614"/>
                    <a:pt x="2473" y="20614"/>
                  </a:cubicBezTo>
                  <a:cubicBezTo>
                    <a:pt x="3072" y="20608"/>
                    <a:pt x="3665" y="20606"/>
                    <a:pt x="4253" y="20606"/>
                  </a:cubicBezTo>
                  <a:cubicBezTo>
                    <a:pt x="18613" y="20606"/>
                    <a:pt x="29538" y="22320"/>
                    <a:pt x="33128" y="22955"/>
                  </a:cubicBezTo>
                  <a:cubicBezTo>
                    <a:pt x="33200" y="22967"/>
                    <a:pt x="33272" y="22972"/>
                    <a:pt x="33343" y="22972"/>
                  </a:cubicBezTo>
                  <a:cubicBezTo>
                    <a:pt x="33961" y="22972"/>
                    <a:pt x="34522" y="22543"/>
                    <a:pt x="34657" y="21917"/>
                  </a:cubicBezTo>
                  <a:cubicBezTo>
                    <a:pt x="35261" y="19085"/>
                    <a:pt x="36356" y="12233"/>
                    <a:pt x="34110" y="8288"/>
                  </a:cubicBezTo>
                  <a:cubicBezTo>
                    <a:pt x="31222" y="3210"/>
                    <a:pt x="11250" y="95"/>
                    <a:pt x="1415" y="1"/>
                  </a:cubicBezTo>
                  <a:lnTo>
                    <a:pt x="1397" y="1"/>
                  </a:lnTo>
                  <a:cubicBezTo>
                    <a:pt x="1386" y="1"/>
                    <a:pt x="1375" y="1"/>
                    <a:pt x="1364"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5" name="Google Shape;1354;p43">
              <a:extLst>
                <a:ext uri="{FF2B5EF4-FFF2-40B4-BE49-F238E27FC236}">
                  <a16:creationId xmlns:a16="http://schemas.microsoft.com/office/drawing/2014/main" id="{141770EF-2447-9BD8-A37D-CEDBA3C9E80A}"/>
                </a:ext>
              </a:extLst>
            </p:cNvPr>
            <p:cNvSpPr/>
            <p:nvPr/>
          </p:nvSpPr>
          <p:spPr>
            <a:xfrm>
              <a:off x="6463875" y="2472516"/>
              <a:ext cx="257675" cy="320100"/>
            </a:xfrm>
            <a:custGeom>
              <a:avLst/>
              <a:gdLst/>
              <a:ahLst/>
              <a:cxnLst/>
              <a:rect l="l" t="t" r="r" b="b"/>
              <a:pathLst>
                <a:path w="10307" h="12804" extrusionOk="0">
                  <a:moveTo>
                    <a:pt x="4600" y="1"/>
                  </a:moveTo>
                  <a:cubicBezTo>
                    <a:pt x="4548" y="1"/>
                    <a:pt x="4494" y="8"/>
                    <a:pt x="4436" y="24"/>
                  </a:cubicBezTo>
                  <a:cubicBezTo>
                    <a:pt x="3285" y="345"/>
                    <a:pt x="4078" y="3271"/>
                    <a:pt x="4078" y="3271"/>
                  </a:cubicBezTo>
                  <a:cubicBezTo>
                    <a:pt x="4078" y="3271"/>
                    <a:pt x="3521" y="3078"/>
                    <a:pt x="3019" y="3078"/>
                  </a:cubicBezTo>
                  <a:cubicBezTo>
                    <a:pt x="2605" y="3078"/>
                    <a:pt x="2228" y="3209"/>
                    <a:pt x="2228" y="3686"/>
                  </a:cubicBezTo>
                  <a:cubicBezTo>
                    <a:pt x="2228" y="4744"/>
                    <a:pt x="4248" y="4857"/>
                    <a:pt x="4248" y="4857"/>
                  </a:cubicBezTo>
                  <a:cubicBezTo>
                    <a:pt x="4059" y="7858"/>
                    <a:pt x="0" y="10237"/>
                    <a:pt x="0" y="10237"/>
                  </a:cubicBezTo>
                  <a:lnTo>
                    <a:pt x="1850" y="12804"/>
                  </a:lnTo>
                  <a:cubicBezTo>
                    <a:pt x="6324" y="11199"/>
                    <a:pt x="7249" y="5612"/>
                    <a:pt x="7249" y="5612"/>
                  </a:cubicBezTo>
                  <a:cubicBezTo>
                    <a:pt x="8382" y="5159"/>
                    <a:pt x="10307" y="1988"/>
                    <a:pt x="9590" y="1799"/>
                  </a:cubicBezTo>
                  <a:cubicBezTo>
                    <a:pt x="9551" y="1790"/>
                    <a:pt x="9510" y="1786"/>
                    <a:pt x="9467" y="1786"/>
                  </a:cubicBezTo>
                  <a:cubicBezTo>
                    <a:pt x="8693" y="1786"/>
                    <a:pt x="7287" y="3158"/>
                    <a:pt x="7287" y="3158"/>
                  </a:cubicBezTo>
                  <a:cubicBezTo>
                    <a:pt x="7287" y="3158"/>
                    <a:pt x="8646" y="459"/>
                    <a:pt x="7664" y="251"/>
                  </a:cubicBezTo>
                  <a:cubicBezTo>
                    <a:pt x="7622" y="242"/>
                    <a:pt x="7580" y="238"/>
                    <a:pt x="7538" y="238"/>
                  </a:cubicBezTo>
                  <a:cubicBezTo>
                    <a:pt x="6599" y="238"/>
                    <a:pt x="5681" y="2374"/>
                    <a:pt x="5644" y="2573"/>
                  </a:cubicBezTo>
                  <a:cubicBezTo>
                    <a:pt x="5643" y="2578"/>
                    <a:pt x="5642" y="2581"/>
                    <a:pt x="5641" y="2581"/>
                  </a:cubicBezTo>
                  <a:cubicBezTo>
                    <a:pt x="5606" y="2581"/>
                    <a:pt x="5558" y="1"/>
                    <a:pt x="4600"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6" name="Google Shape;1355;p43">
              <a:extLst>
                <a:ext uri="{FF2B5EF4-FFF2-40B4-BE49-F238E27FC236}">
                  <a16:creationId xmlns:a16="http://schemas.microsoft.com/office/drawing/2014/main" id="{C8E94219-E551-0F03-485A-2BE2BA224711}"/>
                </a:ext>
              </a:extLst>
            </p:cNvPr>
            <p:cNvSpPr/>
            <p:nvPr/>
          </p:nvSpPr>
          <p:spPr>
            <a:xfrm>
              <a:off x="5850375" y="2597691"/>
              <a:ext cx="290250" cy="264775"/>
            </a:xfrm>
            <a:custGeom>
              <a:avLst/>
              <a:gdLst/>
              <a:ahLst/>
              <a:cxnLst/>
              <a:rect l="l" t="t" r="r" b="b"/>
              <a:pathLst>
                <a:path w="11610" h="10591" extrusionOk="0">
                  <a:moveTo>
                    <a:pt x="4117" y="0"/>
                  </a:moveTo>
                  <a:cubicBezTo>
                    <a:pt x="4110" y="0"/>
                    <a:pt x="4104" y="0"/>
                    <a:pt x="4097" y="1"/>
                  </a:cubicBezTo>
                  <a:cubicBezTo>
                    <a:pt x="3342" y="57"/>
                    <a:pt x="3776" y="2493"/>
                    <a:pt x="3984" y="3134"/>
                  </a:cubicBezTo>
                  <a:cubicBezTo>
                    <a:pt x="3984" y="3134"/>
                    <a:pt x="2671" y="989"/>
                    <a:pt x="1785" y="989"/>
                  </a:cubicBezTo>
                  <a:cubicBezTo>
                    <a:pt x="1709" y="989"/>
                    <a:pt x="1636" y="1005"/>
                    <a:pt x="1567" y="1039"/>
                  </a:cubicBezTo>
                  <a:cubicBezTo>
                    <a:pt x="718" y="1473"/>
                    <a:pt x="2776" y="4437"/>
                    <a:pt x="2776" y="4437"/>
                  </a:cubicBezTo>
                  <a:cubicBezTo>
                    <a:pt x="2776" y="4437"/>
                    <a:pt x="1664" y="3736"/>
                    <a:pt x="949" y="3736"/>
                  </a:cubicBezTo>
                  <a:cubicBezTo>
                    <a:pt x="770" y="3736"/>
                    <a:pt x="616" y="3780"/>
                    <a:pt x="510" y="3889"/>
                  </a:cubicBezTo>
                  <a:cubicBezTo>
                    <a:pt x="1" y="4437"/>
                    <a:pt x="2700" y="6532"/>
                    <a:pt x="4021" y="6532"/>
                  </a:cubicBezTo>
                  <a:cubicBezTo>
                    <a:pt x="4021" y="6532"/>
                    <a:pt x="6853" y="10572"/>
                    <a:pt x="10779" y="10591"/>
                  </a:cubicBezTo>
                  <a:lnTo>
                    <a:pt x="11610" y="7589"/>
                  </a:lnTo>
                  <a:cubicBezTo>
                    <a:pt x="11553" y="7533"/>
                    <a:pt x="8892" y="7929"/>
                    <a:pt x="6947" y="5003"/>
                  </a:cubicBezTo>
                  <a:cubicBezTo>
                    <a:pt x="6947" y="5003"/>
                    <a:pt x="8363" y="3342"/>
                    <a:pt x="8099" y="2511"/>
                  </a:cubicBezTo>
                  <a:cubicBezTo>
                    <a:pt x="8042" y="2334"/>
                    <a:pt x="7926" y="2264"/>
                    <a:pt x="7777" y="2264"/>
                  </a:cubicBezTo>
                  <a:cubicBezTo>
                    <a:pt x="7229" y="2264"/>
                    <a:pt x="6249" y="3210"/>
                    <a:pt x="6249" y="3210"/>
                  </a:cubicBezTo>
                  <a:cubicBezTo>
                    <a:pt x="6249" y="3210"/>
                    <a:pt x="4894" y="0"/>
                    <a:pt x="4117"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7" name="Google Shape;1356;p43">
              <a:extLst>
                <a:ext uri="{FF2B5EF4-FFF2-40B4-BE49-F238E27FC236}">
                  <a16:creationId xmlns:a16="http://schemas.microsoft.com/office/drawing/2014/main" id="{9773C2A9-8261-6F54-5322-A6EF4FAB3617}"/>
                </a:ext>
              </a:extLst>
            </p:cNvPr>
            <p:cNvSpPr/>
            <p:nvPr/>
          </p:nvSpPr>
          <p:spPr>
            <a:xfrm>
              <a:off x="5951375" y="2714841"/>
              <a:ext cx="32100" cy="18800"/>
            </a:xfrm>
            <a:custGeom>
              <a:avLst/>
              <a:gdLst/>
              <a:ahLst/>
              <a:cxnLst/>
              <a:rect l="l" t="t" r="r" b="b"/>
              <a:pathLst>
                <a:path w="1284" h="752" extrusionOk="0">
                  <a:moveTo>
                    <a:pt x="557" y="1"/>
                  </a:moveTo>
                  <a:cubicBezTo>
                    <a:pt x="529" y="1"/>
                    <a:pt x="501" y="6"/>
                    <a:pt x="472" y="15"/>
                  </a:cubicBezTo>
                  <a:cubicBezTo>
                    <a:pt x="416" y="15"/>
                    <a:pt x="378" y="15"/>
                    <a:pt x="321" y="34"/>
                  </a:cubicBezTo>
                  <a:cubicBezTo>
                    <a:pt x="283" y="53"/>
                    <a:pt x="246" y="72"/>
                    <a:pt x="208" y="91"/>
                  </a:cubicBezTo>
                  <a:cubicBezTo>
                    <a:pt x="132" y="110"/>
                    <a:pt x="95" y="147"/>
                    <a:pt x="38" y="204"/>
                  </a:cubicBezTo>
                  <a:cubicBezTo>
                    <a:pt x="19" y="223"/>
                    <a:pt x="0" y="242"/>
                    <a:pt x="0" y="261"/>
                  </a:cubicBezTo>
                  <a:lnTo>
                    <a:pt x="76" y="279"/>
                  </a:lnTo>
                  <a:cubicBezTo>
                    <a:pt x="104" y="270"/>
                    <a:pt x="132" y="265"/>
                    <a:pt x="161" y="265"/>
                  </a:cubicBezTo>
                  <a:cubicBezTo>
                    <a:pt x="189" y="265"/>
                    <a:pt x="217" y="270"/>
                    <a:pt x="246" y="279"/>
                  </a:cubicBezTo>
                  <a:lnTo>
                    <a:pt x="359" y="279"/>
                  </a:lnTo>
                  <a:cubicBezTo>
                    <a:pt x="378" y="298"/>
                    <a:pt x="416" y="298"/>
                    <a:pt x="453" y="317"/>
                  </a:cubicBezTo>
                  <a:cubicBezTo>
                    <a:pt x="491" y="317"/>
                    <a:pt x="529" y="317"/>
                    <a:pt x="567" y="336"/>
                  </a:cubicBezTo>
                  <a:lnTo>
                    <a:pt x="680" y="374"/>
                  </a:lnTo>
                  <a:lnTo>
                    <a:pt x="793" y="430"/>
                  </a:lnTo>
                  <a:cubicBezTo>
                    <a:pt x="831" y="449"/>
                    <a:pt x="869" y="468"/>
                    <a:pt x="887" y="487"/>
                  </a:cubicBezTo>
                  <a:cubicBezTo>
                    <a:pt x="925" y="506"/>
                    <a:pt x="963" y="525"/>
                    <a:pt x="1001" y="544"/>
                  </a:cubicBezTo>
                  <a:cubicBezTo>
                    <a:pt x="1020" y="563"/>
                    <a:pt x="1057" y="581"/>
                    <a:pt x="1076" y="600"/>
                  </a:cubicBezTo>
                  <a:cubicBezTo>
                    <a:pt x="1152" y="638"/>
                    <a:pt x="1171" y="676"/>
                    <a:pt x="1227" y="714"/>
                  </a:cubicBezTo>
                  <a:lnTo>
                    <a:pt x="1284" y="751"/>
                  </a:lnTo>
                  <a:lnTo>
                    <a:pt x="1284" y="676"/>
                  </a:lnTo>
                  <a:cubicBezTo>
                    <a:pt x="1284" y="619"/>
                    <a:pt x="1265" y="544"/>
                    <a:pt x="1246" y="487"/>
                  </a:cubicBezTo>
                  <a:cubicBezTo>
                    <a:pt x="1227" y="449"/>
                    <a:pt x="1208" y="393"/>
                    <a:pt x="1190" y="355"/>
                  </a:cubicBezTo>
                  <a:cubicBezTo>
                    <a:pt x="1152" y="317"/>
                    <a:pt x="1133" y="279"/>
                    <a:pt x="1095" y="242"/>
                  </a:cubicBezTo>
                  <a:cubicBezTo>
                    <a:pt x="1057" y="204"/>
                    <a:pt x="1001" y="166"/>
                    <a:pt x="963" y="128"/>
                  </a:cubicBezTo>
                  <a:lnTo>
                    <a:pt x="812" y="53"/>
                  </a:lnTo>
                  <a:lnTo>
                    <a:pt x="642" y="15"/>
                  </a:lnTo>
                  <a:cubicBezTo>
                    <a:pt x="614" y="6"/>
                    <a:pt x="585" y="1"/>
                    <a:pt x="557"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8" name="Google Shape;1357;p43">
              <a:extLst>
                <a:ext uri="{FF2B5EF4-FFF2-40B4-BE49-F238E27FC236}">
                  <a16:creationId xmlns:a16="http://schemas.microsoft.com/office/drawing/2014/main" id="{159072D1-AAF4-4C63-C8DE-DF2C15720C9C}"/>
                </a:ext>
              </a:extLst>
            </p:cNvPr>
            <p:cNvSpPr/>
            <p:nvPr/>
          </p:nvSpPr>
          <p:spPr>
            <a:xfrm>
              <a:off x="6596475" y="2573641"/>
              <a:ext cx="32600" cy="30700"/>
            </a:xfrm>
            <a:custGeom>
              <a:avLst/>
              <a:gdLst/>
              <a:ahLst/>
              <a:cxnLst/>
              <a:rect l="l" t="t" r="r" b="b"/>
              <a:pathLst>
                <a:path w="1304" h="1228" extrusionOk="0">
                  <a:moveTo>
                    <a:pt x="831" y="0"/>
                  </a:moveTo>
                  <a:cubicBezTo>
                    <a:pt x="775" y="0"/>
                    <a:pt x="718" y="19"/>
                    <a:pt x="661" y="38"/>
                  </a:cubicBezTo>
                  <a:cubicBezTo>
                    <a:pt x="586" y="57"/>
                    <a:pt x="529" y="76"/>
                    <a:pt x="473" y="113"/>
                  </a:cubicBezTo>
                  <a:lnTo>
                    <a:pt x="303" y="227"/>
                  </a:lnTo>
                  <a:lnTo>
                    <a:pt x="171" y="397"/>
                  </a:lnTo>
                  <a:cubicBezTo>
                    <a:pt x="133" y="434"/>
                    <a:pt x="95" y="510"/>
                    <a:pt x="76" y="566"/>
                  </a:cubicBezTo>
                  <a:cubicBezTo>
                    <a:pt x="38" y="623"/>
                    <a:pt x="20" y="680"/>
                    <a:pt x="20" y="736"/>
                  </a:cubicBezTo>
                  <a:cubicBezTo>
                    <a:pt x="1" y="793"/>
                    <a:pt x="1" y="850"/>
                    <a:pt x="1" y="906"/>
                  </a:cubicBezTo>
                  <a:cubicBezTo>
                    <a:pt x="1" y="982"/>
                    <a:pt x="20" y="1057"/>
                    <a:pt x="38" y="1133"/>
                  </a:cubicBezTo>
                  <a:lnTo>
                    <a:pt x="76" y="1227"/>
                  </a:lnTo>
                  <a:lnTo>
                    <a:pt x="114" y="1133"/>
                  </a:lnTo>
                  <a:cubicBezTo>
                    <a:pt x="133" y="1076"/>
                    <a:pt x="171" y="1001"/>
                    <a:pt x="208" y="944"/>
                  </a:cubicBezTo>
                  <a:cubicBezTo>
                    <a:pt x="227" y="906"/>
                    <a:pt x="246" y="868"/>
                    <a:pt x="265" y="831"/>
                  </a:cubicBezTo>
                  <a:cubicBezTo>
                    <a:pt x="284" y="793"/>
                    <a:pt x="322" y="755"/>
                    <a:pt x="340" y="717"/>
                  </a:cubicBezTo>
                  <a:cubicBezTo>
                    <a:pt x="359" y="661"/>
                    <a:pt x="397" y="623"/>
                    <a:pt x="435" y="604"/>
                  </a:cubicBezTo>
                  <a:lnTo>
                    <a:pt x="529" y="491"/>
                  </a:lnTo>
                  <a:lnTo>
                    <a:pt x="642" y="397"/>
                  </a:lnTo>
                  <a:cubicBezTo>
                    <a:pt x="680" y="359"/>
                    <a:pt x="718" y="321"/>
                    <a:pt x="775" y="302"/>
                  </a:cubicBezTo>
                  <a:cubicBezTo>
                    <a:pt x="812" y="283"/>
                    <a:pt x="850" y="246"/>
                    <a:pt x="888" y="246"/>
                  </a:cubicBezTo>
                  <a:cubicBezTo>
                    <a:pt x="944" y="227"/>
                    <a:pt x="982" y="208"/>
                    <a:pt x="1020" y="189"/>
                  </a:cubicBezTo>
                  <a:cubicBezTo>
                    <a:pt x="1077" y="151"/>
                    <a:pt x="1152" y="132"/>
                    <a:pt x="1228" y="113"/>
                  </a:cubicBezTo>
                  <a:lnTo>
                    <a:pt x="1303" y="76"/>
                  </a:lnTo>
                  <a:cubicBezTo>
                    <a:pt x="1284" y="76"/>
                    <a:pt x="1246" y="57"/>
                    <a:pt x="1228" y="57"/>
                  </a:cubicBezTo>
                  <a:cubicBezTo>
                    <a:pt x="1152" y="19"/>
                    <a:pt x="1077" y="0"/>
                    <a:pt x="1001" y="0"/>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9" name="Google Shape;1358;p43">
              <a:extLst>
                <a:ext uri="{FF2B5EF4-FFF2-40B4-BE49-F238E27FC236}">
                  <a16:creationId xmlns:a16="http://schemas.microsoft.com/office/drawing/2014/main" id="{75AB1041-64A1-C5BB-2664-E6B489321EC0}"/>
                </a:ext>
              </a:extLst>
            </p:cNvPr>
            <p:cNvSpPr/>
            <p:nvPr/>
          </p:nvSpPr>
          <p:spPr>
            <a:xfrm>
              <a:off x="6111825" y="2712841"/>
              <a:ext cx="416250" cy="307600"/>
            </a:xfrm>
            <a:custGeom>
              <a:avLst/>
              <a:gdLst/>
              <a:ahLst/>
              <a:cxnLst/>
              <a:rect l="l" t="t" r="r" b="b"/>
              <a:pathLst>
                <a:path w="16650" h="12304" extrusionOk="0">
                  <a:moveTo>
                    <a:pt x="14139" y="1"/>
                  </a:moveTo>
                  <a:cubicBezTo>
                    <a:pt x="14139" y="1"/>
                    <a:pt x="8948" y="1700"/>
                    <a:pt x="8457" y="1737"/>
                  </a:cubicBezTo>
                  <a:cubicBezTo>
                    <a:pt x="7966" y="1794"/>
                    <a:pt x="5022" y="1907"/>
                    <a:pt x="5022" y="1907"/>
                  </a:cubicBezTo>
                  <a:cubicBezTo>
                    <a:pt x="3818" y="2403"/>
                    <a:pt x="2532" y="2666"/>
                    <a:pt x="1226" y="2666"/>
                  </a:cubicBezTo>
                  <a:cubicBezTo>
                    <a:pt x="1138" y="2666"/>
                    <a:pt x="1051" y="2665"/>
                    <a:pt x="963" y="2662"/>
                  </a:cubicBezTo>
                  <a:cubicBezTo>
                    <a:pt x="963" y="2662"/>
                    <a:pt x="114" y="5551"/>
                    <a:pt x="0" y="6211"/>
                  </a:cubicBezTo>
                  <a:cubicBezTo>
                    <a:pt x="0" y="6211"/>
                    <a:pt x="668" y="6264"/>
                    <a:pt x="1547" y="6264"/>
                  </a:cubicBezTo>
                  <a:cubicBezTo>
                    <a:pt x="2562" y="6264"/>
                    <a:pt x="3859" y="6194"/>
                    <a:pt x="4738" y="5890"/>
                  </a:cubicBezTo>
                  <a:cubicBezTo>
                    <a:pt x="4738" y="5890"/>
                    <a:pt x="4984" y="11818"/>
                    <a:pt x="5135" y="12214"/>
                  </a:cubicBezTo>
                  <a:cubicBezTo>
                    <a:pt x="5158" y="12276"/>
                    <a:pt x="5404" y="12304"/>
                    <a:pt x="5805" y="12304"/>
                  </a:cubicBezTo>
                  <a:cubicBezTo>
                    <a:pt x="7963" y="12304"/>
                    <a:pt x="14611" y="11495"/>
                    <a:pt x="15121" y="10874"/>
                  </a:cubicBezTo>
                  <a:cubicBezTo>
                    <a:pt x="15706" y="10119"/>
                    <a:pt x="12421" y="4965"/>
                    <a:pt x="12421" y="4965"/>
                  </a:cubicBezTo>
                  <a:cubicBezTo>
                    <a:pt x="12421" y="4965"/>
                    <a:pt x="16215" y="3323"/>
                    <a:pt x="16423" y="3229"/>
                  </a:cubicBezTo>
                  <a:cubicBezTo>
                    <a:pt x="16650" y="3134"/>
                    <a:pt x="14516" y="227"/>
                    <a:pt x="1413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0" name="Google Shape;1359;p43">
              <a:extLst>
                <a:ext uri="{FF2B5EF4-FFF2-40B4-BE49-F238E27FC236}">
                  <a16:creationId xmlns:a16="http://schemas.microsoft.com/office/drawing/2014/main" id="{F0C58E5D-5BCD-4267-CE91-3628BD449063}"/>
                </a:ext>
              </a:extLst>
            </p:cNvPr>
            <p:cNvSpPr/>
            <p:nvPr/>
          </p:nvSpPr>
          <p:spPr>
            <a:xfrm>
              <a:off x="6231225" y="2740216"/>
              <a:ext cx="264750" cy="281650"/>
            </a:xfrm>
            <a:custGeom>
              <a:avLst/>
              <a:gdLst/>
              <a:ahLst/>
              <a:cxnLst/>
              <a:rect l="l" t="t" r="r" b="b"/>
              <a:pathLst>
                <a:path w="10590" h="11266" extrusionOk="0">
                  <a:moveTo>
                    <a:pt x="5455" y="1"/>
                  </a:moveTo>
                  <a:lnTo>
                    <a:pt x="4927" y="246"/>
                  </a:lnTo>
                  <a:cubicBezTo>
                    <a:pt x="5021" y="1152"/>
                    <a:pt x="5323" y="3304"/>
                    <a:pt x="3455" y="3380"/>
                  </a:cubicBezTo>
                  <a:cubicBezTo>
                    <a:pt x="3430" y="3381"/>
                    <a:pt x="3406" y="3381"/>
                    <a:pt x="3382" y="3381"/>
                  </a:cubicBezTo>
                  <a:cubicBezTo>
                    <a:pt x="1582" y="3381"/>
                    <a:pt x="755" y="624"/>
                    <a:pt x="755" y="624"/>
                  </a:cubicBezTo>
                  <a:lnTo>
                    <a:pt x="472" y="831"/>
                  </a:lnTo>
                  <a:cubicBezTo>
                    <a:pt x="2586" y="5380"/>
                    <a:pt x="0" y="6211"/>
                    <a:pt x="0" y="6211"/>
                  </a:cubicBezTo>
                  <a:lnTo>
                    <a:pt x="113" y="11100"/>
                  </a:lnTo>
                  <a:cubicBezTo>
                    <a:pt x="668" y="11216"/>
                    <a:pt x="1300" y="11265"/>
                    <a:pt x="1972" y="11265"/>
                  </a:cubicBezTo>
                  <a:cubicBezTo>
                    <a:pt x="5670" y="11265"/>
                    <a:pt x="10590" y="9779"/>
                    <a:pt x="10590" y="9779"/>
                  </a:cubicBezTo>
                  <a:cubicBezTo>
                    <a:pt x="10533" y="7702"/>
                    <a:pt x="8042" y="4550"/>
                    <a:pt x="8042" y="4550"/>
                  </a:cubicBezTo>
                  <a:cubicBezTo>
                    <a:pt x="8001" y="4556"/>
                    <a:pt x="7960" y="4559"/>
                    <a:pt x="7920" y="4559"/>
                  </a:cubicBezTo>
                  <a:cubicBezTo>
                    <a:pt x="6353" y="4559"/>
                    <a:pt x="5455" y="1"/>
                    <a:pt x="5455" y="1"/>
                  </a:cubicBezTo>
                  <a:close/>
                </a:path>
              </a:pathLst>
            </a:custGeom>
            <a:solidFill>
              <a:srgbClr val="8728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1" name="Google Shape;1360;p43">
              <a:extLst>
                <a:ext uri="{FF2B5EF4-FFF2-40B4-BE49-F238E27FC236}">
                  <a16:creationId xmlns:a16="http://schemas.microsoft.com/office/drawing/2014/main" id="{3A75ED93-E815-3955-67B6-C40EB381FB7A}"/>
                </a:ext>
              </a:extLst>
            </p:cNvPr>
            <p:cNvSpPr/>
            <p:nvPr/>
          </p:nvSpPr>
          <p:spPr>
            <a:xfrm>
              <a:off x="6207625" y="2766366"/>
              <a:ext cx="55700" cy="150375"/>
            </a:xfrm>
            <a:custGeom>
              <a:avLst/>
              <a:gdLst/>
              <a:ahLst/>
              <a:cxnLst/>
              <a:rect l="l" t="t" r="r" b="b"/>
              <a:pathLst>
                <a:path w="2228" h="6015" extrusionOk="0">
                  <a:moveTo>
                    <a:pt x="1288" y="1"/>
                  </a:moveTo>
                  <a:cubicBezTo>
                    <a:pt x="760" y="1"/>
                    <a:pt x="0" y="163"/>
                    <a:pt x="0" y="163"/>
                  </a:cubicBezTo>
                  <a:cubicBezTo>
                    <a:pt x="95" y="2541"/>
                    <a:pt x="1001" y="6014"/>
                    <a:pt x="1001" y="6014"/>
                  </a:cubicBezTo>
                  <a:cubicBezTo>
                    <a:pt x="2228" y="3334"/>
                    <a:pt x="1605" y="31"/>
                    <a:pt x="1605" y="31"/>
                  </a:cubicBezTo>
                  <a:cubicBezTo>
                    <a:pt x="1520" y="9"/>
                    <a:pt x="1410" y="1"/>
                    <a:pt x="1288"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2" name="Google Shape;1361;p43">
              <a:extLst>
                <a:ext uri="{FF2B5EF4-FFF2-40B4-BE49-F238E27FC236}">
                  <a16:creationId xmlns:a16="http://schemas.microsoft.com/office/drawing/2014/main" id="{79533A51-9F43-2653-F5FE-F5EACF5A2D81}"/>
                </a:ext>
              </a:extLst>
            </p:cNvPr>
            <p:cNvSpPr/>
            <p:nvPr/>
          </p:nvSpPr>
          <p:spPr>
            <a:xfrm>
              <a:off x="6378450" y="2726991"/>
              <a:ext cx="73175" cy="153400"/>
            </a:xfrm>
            <a:custGeom>
              <a:avLst/>
              <a:gdLst/>
              <a:ahLst/>
              <a:cxnLst/>
              <a:rect l="l" t="t" r="r" b="b"/>
              <a:pathLst>
                <a:path w="2927" h="6136" extrusionOk="0">
                  <a:moveTo>
                    <a:pt x="1123" y="0"/>
                  </a:moveTo>
                  <a:cubicBezTo>
                    <a:pt x="946" y="0"/>
                    <a:pt x="325" y="28"/>
                    <a:pt x="20" y="397"/>
                  </a:cubicBezTo>
                  <a:cubicBezTo>
                    <a:pt x="1" y="416"/>
                    <a:pt x="1303" y="4324"/>
                    <a:pt x="2927" y="6136"/>
                  </a:cubicBezTo>
                  <a:cubicBezTo>
                    <a:pt x="2927" y="6136"/>
                    <a:pt x="2096" y="1115"/>
                    <a:pt x="1171" y="1"/>
                  </a:cubicBezTo>
                  <a:cubicBezTo>
                    <a:pt x="1171" y="1"/>
                    <a:pt x="1154" y="0"/>
                    <a:pt x="1123" y="0"/>
                  </a:cubicBezTo>
                  <a:close/>
                </a:path>
              </a:pathLst>
            </a:custGeom>
            <a:solidFill>
              <a:srgbClr val="FFAF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3" name="Google Shape;1362;p43">
              <a:extLst>
                <a:ext uri="{FF2B5EF4-FFF2-40B4-BE49-F238E27FC236}">
                  <a16:creationId xmlns:a16="http://schemas.microsoft.com/office/drawing/2014/main" id="{BC08DE57-F4CC-7B98-F0C1-02B46E129E94}"/>
                </a:ext>
              </a:extLst>
            </p:cNvPr>
            <p:cNvSpPr/>
            <p:nvPr/>
          </p:nvSpPr>
          <p:spPr>
            <a:xfrm>
              <a:off x="6255275" y="2745891"/>
              <a:ext cx="92050" cy="43950"/>
            </a:xfrm>
            <a:custGeom>
              <a:avLst/>
              <a:gdLst/>
              <a:ahLst/>
              <a:cxnLst/>
              <a:rect l="l" t="t" r="r" b="b"/>
              <a:pathLst>
                <a:path w="3682" h="1758" extrusionOk="0">
                  <a:moveTo>
                    <a:pt x="3682" y="0"/>
                  </a:moveTo>
                  <a:lnTo>
                    <a:pt x="1" y="736"/>
                  </a:lnTo>
                  <a:cubicBezTo>
                    <a:pt x="1" y="736"/>
                    <a:pt x="843" y="1757"/>
                    <a:pt x="1898" y="1757"/>
                  </a:cubicBezTo>
                  <a:cubicBezTo>
                    <a:pt x="1982" y="1757"/>
                    <a:pt x="2067" y="1751"/>
                    <a:pt x="2153" y="1737"/>
                  </a:cubicBezTo>
                  <a:cubicBezTo>
                    <a:pt x="3323" y="1529"/>
                    <a:pt x="3682" y="0"/>
                    <a:pt x="3682" y="0"/>
                  </a:cubicBezTo>
                  <a:close/>
                </a:path>
              </a:pathLst>
            </a:custGeom>
            <a:solidFill>
              <a:srgbClr val="7A281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4" name="Google Shape;1363;p43">
              <a:extLst>
                <a:ext uri="{FF2B5EF4-FFF2-40B4-BE49-F238E27FC236}">
                  <a16:creationId xmlns:a16="http://schemas.microsoft.com/office/drawing/2014/main" id="{24624EBD-CA2A-89A6-C4D6-3CAFFB0858FF}"/>
                </a:ext>
              </a:extLst>
            </p:cNvPr>
            <p:cNvSpPr/>
            <p:nvPr/>
          </p:nvSpPr>
          <p:spPr>
            <a:xfrm>
              <a:off x="5947600" y="2236016"/>
              <a:ext cx="559700" cy="404650"/>
            </a:xfrm>
            <a:custGeom>
              <a:avLst/>
              <a:gdLst/>
              <a:ahLst/>
              <a:cxnLst/>
              <a:rect l="l" t="t" r="r" b="b"/>
              <a:pathLst>
                <a:path w="22388" h="16186" extrusionOk="0">
                  <a:moveTo>
                    <a:pt x="11227" y="1"/>
                  </a:moveTo>
                  <a:cubicBezTo>
                    <a:pt x="10549" y="1"/>
                    <a:pt x="9919" y="335"/>
                    <a:pt x="9722" y="1141"/>
                  </a:cubicBezTo>
                  <a:cubicBezTo>
                    <a:pt x="9393" y="842"/>
                    <a:pt x="8933" y="671"/>
                    <a:pt x="8489" y="671"/>
                  </a:cubicBezTo>
                  <a:cubicBezTo>
                    <a:pt x="7839" y="671"/>
                    <a:pt x="7221" y="1039"/>
                    <a:pt x="7098" y="1915"/>
                  </a:cubicBezTo>
                  <a:cubicBezTo>
                    <a:pt x="6948" y="1769"/>
                    <a:pt x="6725" y="1701"/>
                    <a:pt x="6471" y="1701"/>
                  </a:cubicBezTo>
                  <a:cubicBezTo>
                    <a:pt x="5542" y="1701"/>
                    <a:pt x="4187" y="2603"/>
                    <a:pt x="4380" y="3878"/>
                  </a:cubicBezTo>
                  <a:cubicBezTo>
                    <a:pt x="4244" y="3839"/>
                    <a:pt x="4102" y="3821"/>
                    <a:pt x="3959" y="3821"/>
                  </a:cubicBezTo>
                  <a:cubicBezTo>
                    <a:pt x="2852" y="3821"/>
                    <a:pt x="1666" y="4925"/>
                    <a:pt x="2435" y="6162"/>
                  </a:cubicBezTo>
                  <a:cubicBezTo>
                    <a:pt x="2402" y="6159"/>
                    <a:pt x="2368" y="6157"/>
                    <a:pt x="2334" y="6157"/>
                  </a:cubicBezTo>
                  <a:cubicBezTo>
                    <a:pt x="1200" y="6157"/>
                    <a:pt x="148" y="7968"/>
                    <a:pt x="1303" y="9031"/>
                  </a:cubicBezTo>
                  <a:cubicBezTo>
                    <a:pt x="0" y="10655"/>
                    <a:pt x="1624" y="11410"/>
                    <a:pt x="1624" y="11410"/>
                  </a:cubicBezTo>
                  <a:cubicBezTo>
                    <a:pt x="604" y="13052"/>
                    <a:pt x="1963" y="13788"/>
                    <a:pt x="1963" y="13788"/>
                  </a:cubicBezTo>
                  <a:cubicBezTo>
                    <a:pt x="1303" y="15261"/>
                    <a:pt x="2926" y="16186"/>
                    <a:pt x="2926" y="16186"/>
                  </a:cubicBezTo>
                  <a:lnTo>
                    <a:pt x="8702" y="15751"/>
                  </a:lnTo>
                  <a:cubicBezTo>
                    <a:pt x="8702" y="15751"/>
                    <a:pt x="20878" y="10844"/>
                    <a:pt x="21614" y="10126"/>
                  </a:cubicBezTo>
                  <a:cubicBezTo>
                    <a:pt x="22350" y="9390"/>
                    <a:pt x="22388" y="8069"/>
                    <a:pt x="21199" y="7974"/>
                  </a:cubicBezTo>
                  <a:cubicBezTo>
                    <a:pt x="21657" y="7358"/>
                    <a:pt x="21490" y="5836"/>
                    <a:pt x="20253" y="5836"/>
                  </a:cubicBezTo>
                  <a:cubicBezTo>
                    <a:pt x="20164" y="5836"/>
                    <a:pt x="20071" y="5844"/>
                    <a:pt x="19972" y="5860"/>
                  </a:cubicBezTo>
                  <a:cubicBezTo>
                    <a:pt x="20445" y="5142"/>
                    <a:pt x="20241" y="3522"/>
                    <a:pt x="18897" y="3522"/>
                  </a:cubicBezTo>
                  <a:cubicBezTo>
                    <a:pt x="18687" y="3522"/>
                    <a:pt x="18447" y="3562"/>
                    <a:pt x="18178" y="3652"/>
                  </a:cubicBezTo>
                  <a:cubicBezTo>
                    <a:pt x="18512" y="2758"/>
                    <a:pt x="17557" y="1513"/>
                    <a:pt x="16514" y="1513"/>
                  </a:cubicBezTo>
                  <a:cubicBezTo>
                    <a:pt x="16256" y="1513"/>
                    <a:pt x="15994" y="1588"/>
                    <a:pt x="15743" y="1764"/>
                  </a:cubicBezTo>
                  <a:cubicBezTo>
                    <a:pt x="15808" y="1220"/>
                    <a:pt x="14957" y="551"/>
                    <a:pt x="14143" y="551"/>
                  </a:cubicBezTo>
                  <a:cubicBezTo>
                    <a:pt x="13770" y="551"/>
                    <a:pt x="13405" y="691"/>
                    <a:pt x="13138" y="1047"/>
                  </a:cubicBezTo>
                  <a:cubicBezTo>
                    <a:pt x="12791" y="411"/>
                    <a:pt x="11980" y="1"/>
                    <a:pt x="1122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5" name="Google Shape;1364;p43">
              <a:extLst>
                <a:ext uri="{FF2B5EF4-FFF2-40B4-BE49-F238E27FC236}">
                  <a16:creationId xmlns:a16="http://schemas.microsoft.com/office/drawing/2014/main" id="{3ABACACE-F507-A5C7-4B0B-B7A878576B37}"/>
                </a:ext>
              </a:extLst>
            </p:cNvPr>
            <p:cNvSpPr/>
            <p:nvPr/>
          </p:nvSpPr>
          <p:spPr>
            <a:xfrm>
              <a:off x="6436500" y="2475466"/>
              <a:ext cx="85875" cy="92300"/>
            </a:xfrm>
            <a:custGeom>
              <a:avLst/>
              <a:gdLst/>
              <a:ahLst/>
              <a:cxnLst/>
              <a:rect l="l" t="t" r="r" b="b"/>
              <a:pathLst>
                <a:path w="3435" h="3692" extrusionOk="0">
                  <a:moveTo>
                    <a:pt x="1964" y="0"/>
                  </a:moveTo>
                  <a:cubicBezTo>
                    <a:pt x="605" y="0"/>
                    <a:pt x="605" y="1341"/>
                    <a:pt x="605" y="1341"/>
                  </a:cubicBezTo>
                  <a:cubicBezTo>
                    <a:pt x="605" y="1341"/>
                    <a:pt x="0" y="3455"/>
                    <a:pt x="1718" y="3682"/>
                  </a:cubicBezTo>
                  <a:cubicBezTo>
                    <a:pt x="1767" y="3688"/>
                    <a:pt x="1815" y="3691"/>
                    <a:pt x="1861" y="3691"/>
                  </a:cubicBezTo>
                  <a:cubicBezTo>
                    <a:pt x="3435" y="3691"/>
                    <a:pt x="3396" y="37"/>
                    <a:pt x="2020" y="1"/>
                  </a:cubicBezTo>
                  <a:cubicBezTo>
                    <a:pt x="2001" y="0"/>
                    <a:pt x="1982" y="0"/>
                    <a:pt x="1964" y="0"/>
                  </a:cubicBezTo>
                  <a:close/>
                </a:path>
              </a:pathLst>
            </a:custGeom>
            <a:solidFill>
              <a:srgbClr val="9E32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6" name="Google Shape;1365;p43">
              <a:extLst>
                <a:ext uri="{FF2B5EF4-FFF2-40B4-BE49-F238E27FC236}">
                  <a16:creationId xmlns:a16="http://schemas.microsoft.com/office/drawing/2014/main" id="{218E66F6-28C6-F4F7-47E1-D66A7211FEB2}"/>
                </a:ext>
              </a:extLst>
            </p:cNvPr>
            <p:cNvSpPr/>
            <p:nvPr/>
          </p:nvSpPr>
          <p:spPr>
            <a:xfrm>
              <a:off x="6466225" y="2496041"/>
              <a:ext cx="40150" cy="22875"/>
            </a:xfrm>
            <a:custGeom>
              <a:avLst/>
              <a:gdLst/>
              <a:ahLst/>
              <a:cxnLst/>
              <a:rect l="l" t="t" r="r" b="b"/>
              <a:pathLst>
                <a:path w="1606" h="915" extrusionOk="0">
                  <a:moveTo>
                    <a:pt x="810" y="1"/>
                  </a:moveTo>
                  <a:cubicBezTo>
                    <a:pt x="636" y="1"/>
                    <a:pt x="462" y="64"/>
                    <a:pt x="322" y="178"/>
                  </a:cubicBezTo>
                  <a:cubicBezTo>
                    <a:pt x="265" y="235"/>
                    <a:pt x="208" y="292"/>
                    <a:pt x="171" y="348"/>
                  </a:cubicBezTo>
                  <a:cubicBezTo>
                    <a:pt x="38" y="499"/>
                    <a:pt x="1" y="707"/>
                    <a:pt x="38" y="914"/>
                  </a:cubicBezTo>
                  <a:lnTo>
                    <a:pt x="95" y="801"/>
                  </a:lnTo>
                  <a:cubicBezTo>
                    <a:pt x="114" y="782"/>
                    <a:pt x="133" y="745"/>
                    <a:pt x="152" y="726"/>
                  </a:cubicBezTo>
                  <a:cubicBezTo>
                    <a:pt x="171" y="669"/>
                    <a:pt x="208" y="650"/>
                    <a:pt x="246" y="612"/>
                  </a:cubicBezTo>
                  <a:cubicBezTo>
                    <a:pt x="265" y="575"/>
                    <a:pt x="303" y="537"/>
                    <a:pt x="359" y="518"/>
                  </a:cubicBezTo>
                  <a:cubicBezTo>
                    <a:pt x="397" y="480"/>
                    <a:pt x="435" y="443"/>
                    <a:pt x="491" y="424"/>
                  </a:cubicBezTo>
                  <a:cubicBezTo>
                    <a:pt x="548" y="405"/>
                    <a:pt x="586" y="386"/>
                    <a:pt x="642" y="367"/>
                  </a:cubicBezTo>
                  <a:cubicBezTo>
                    <a:pt x="699" y="348"/>
                    <a:pt x="756" y="339"/>
                    <a:pt x="812" y="339"/>
                  </a:cubicBezTo>
                  <a:cubicBezTo>
                    <a:pt x="869" y="339"/>
                    <a:pt x="926" y="348"/>
                    <a:pt x="982" y="367"/>
                  </a:cubicBezTo>
                  <a:cubicBezTo>
                    <a:pt x="1020" y="386"/>
                    <a:pt x="1077" y="386"/>
                    <a:pt x="1133" y="424"/>
                  </a:cubicBezTo>
                  <a:cubicBezTo>
                    <a:pt x="1171" y="443"/>
                    <a:pt x="1228" y="461"/>
                    <a:pt x="1265" y="499"/>
                  </a:cubicBezTo>
                  <a:cubicBezTo>
                    <a:pt x="1322" y="518"/>
                    <a:pt x="1360" y="556"/>
                    <a:pt x="1398" y="594"/>
                  </a:cubicBezTo>
                  <a:cubicBezTo>
                    <a:pt x="1435" y="612"/>
                    <a:pt x="1454" y="650"/>
                    <a:pt x="1492" y="688"/>
                  </a:cubicBezTo>
                  <a:cubicBezTo>
                    <a:pt x="1511" y="707"/>
                    <a:pt x="1530" y="745"/>
                    <a:pt x="1549" y="782"/>
                  </a:cubicBezTo>
                  <a:lnTo>
                    <a:pt x="1605" y="858"/>
                  </a:lnTo>
                  <a:lnTo>
                    <a:pt x="1605" y="763"/>
                  </a:lnTo>
                  <a:cubicBezTo>
                    <a:pt x="1605" y="707"/>
                    <a:pt x="1605" y="669"/>
                    <a:pt x="1605" y="631"/>
                  </a:cubicBezTo>
                  <a:cubicBezTo>
                    <a:pt x="1605" y="575"/>
                    <a:pt x="1586" y="518"/>
                    <a:pt x="1549" y="480"/>
                  </a:cubicBezTo>
                  <a:cubicBezTo>
                    <a:pt x="1530" y="405"/>
                    <a:pt x="1492" y="348"/>
                    <a:pt x="1454" y="310"/>
                  </a:cubicBezTo>
                  <a:cubicBezTo>
                    <a:pt x="1341" y="178"/>
                    <a:pt x="1209" y="84"/>
                    <a:pt x="1058" y="46"/>
                  </a:cubicBezTo>
                  <a:cubicBezTo>
                    <a:pt x="978" y="15"/>
                    <a:pt x="894" y="1"/>
                    <a:pt x="810"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7" name="Google Shape;1366;p43">
              <a:extLst>
                <a:ext uri="{FF2B5EF4-FFF2-40B4-BE49-F238E27FC236}">
                  <a16:creationId xmlns:a16="http://schemas.microsoft.com/office/drawing/2014/main" id="{CD198AB6-C4A0-4785-7F82-AF8E33E5648C}"/>
                </a:ext>
              </a:extLst>
            </p:cNvPr>
            <p:cNvSpPr/>
            <p:nvPr/>
          </p:nvSpPr>
          <p:spPr>
            <a:xfrm>
              <a:off x="5987700" y="2383441"/>
              <a:ext cx="528575" cy="387675"/>
            </a:xfrm>
            <a:custGeom>
              <a:avLst/>
              <a:gdLst/>
              <a:ahLst/>
              <a:cxnLst/>
              <a:rect l="l" t="t" r="r" b="b"/>
              <a:pathLst>
                <a:path w="21143" h="15507" extrusionOk="0">
                  <a:moveTo>
                    <a:pt x="13252" y="1"/>
                  </a:moveTo>
                  <a:cubicBezTo>
                    <a:pt x="13252" y="1"/>
                    <a:pt x="12555" y="874"/>
                    <a:pt x="11801" y="874"/>
                  </a:cubicBezTo>
                  <a:cubicBezTo>
                    <a:pt x="11480" y="874"/>
                    <a:pt x="11148" y="716"/>
                    <a:pt x="10855" y="265"/>
                  </a:cubicBezTo>
                  <a:cubicBezTo>
                    <a:pt x="10855" y="265"/>
                    <a:pt x="10190" y="1133"/>
                    <a:pt x="9386" y="1133"/>
                  </a:cubicBezTo>
                  <a:cubicBezTo>
                    <a:pt x="9123" y="1133"/>
                    <a:pt x="8845" y="1040"/>
                    <a:pt x="8571" y="794"/>
                  </a:cubicBezTo>
                  <a:cubicBezTo>
                    <a:pt x="8571" y="794"/>
                    <a:pt x="8108" y="2197"/>
                    <a:pt x="7049" y="2197"/>
                  </a:cubicBezTo>
                  <a:cubicBezTo>
                    <a:pt x="6880" y="2197"/>
                    <a:pt x="6695" y="2161"/>
                    <a:pt x="6494" y="2077"/>
                  </a:cubicBezTo>
                  <a:lnTo>
                    <a:pt x="6494" y="2077"/>
                  </a:lnTo>
                  <a:cubicBezTo>
                    <a:pt x="6494" y="2077"/>
                    <a:pt x="6601" y="3497"/>
                    <a:pt x="5454" y="3497"/>
                  </a:cubicBezTo>
                  <a:cubicBezTo>
                    <a:pt x="5418" y="3497"/>
                    <a:pt x="5381" y="3496"/>
                    <a:pt x="5343" y="3493"/>
                  </a:cubicBezTo>
                  <a:lnTo>
                    <a:pt x="5343" y="3493"/>
                  </a:lnTo>
                  <a:cubicBezTo>
                    <a:pt x="5343" y="3493"/>
                    <a:pt x="5569" y="5173"/>
                    <a:pt x="4135" y="5324"/>
                  </a:cubicBezTo>
                  <a:cubicBezTo>
                    <a:pt x="4135" y="5324"/>
                    <a:pt x="5040" y="6268"/>
                    <a:pt x="4079" y="6947"/>
                  </a:cubicBezTo>
                  <a:lnTo>
                    <a:pt x="4079" y="6947"/>
                  </a:lnTo>
                  <a:cubicBezTo>
                    <a:pt x="4079" y="6947"/>
                    <a:pt x="4078" y="6947"/>
                    <a:pt x="4078" y="6947"/>
                  </a:cubicBezTo>
                  <a:lnTo>
                    <a:pt x="4078" y="6947"/>
                  </a:lnTo>
                  <a:cubicBezTo>
                    <a:pt x="4078" y="6947"/>
                    <a:pt x="4078" y="6947"/>
                    <a:pt x="4078" y="6947"/>
                  </a:cubicBezTo>
                  <a:cubicBezTo>
                    <a:pt x="4078" y="6947"/>
                    <a:pt x="4079" y="6947"/>
                    <a:pt x="4079" y="6947"/>
                  </a:cubicBezTo>
                  <a:lnTo>
                    <a:pt x="4079" y="6947"/>
                  </a:lnTo>
                  <a:cubicBezTo>
                    <a:pt x="4106" y="6964"/>
                    <a:pt x="5115" y="8933"/>
                    <a:pt x="3644" y="9213"/>
                  </a:cubicBezTo>
                  <a:cubicBezTo>
                    <a:pt x="3224" y="8750"/>
                    <a:pt x="2637" y="8496"/>
                    <a:pt x="2038" y="8496"/>
                  </a:cubicBezTo>
                  <a:cubicBezTo>
                    <a:pt x="1830" y="8496"/>
                    <a:pt x="1621" y="8527"/>
                    <a:pt x="1417" y="8590"/>
                  </a:cubicBezTo>
                  <a:cubicBezTo>
                    <a:pt x="1" y="8986"/>
                    <a:pt x="171" y="10779"/>
                    <a:pt x="1152" y="11893"/>
                  </a:cubicBezTo>
                  <a:cubicBezTo>
                    <a:pt x="1565" y="12371"/>
                    <a:pt x="2152" y="12546"/>
                    <a:pt x="2702" y="12546"/>
                  </a:cubicBezTo>
                  <a:cubicBezTo>
                    <a:pt x="3435" y="12546"/>
                    <a:pt x="4102" y="12235"/>
                    <a:pt x="4210" y="11912"/>
                  </a:cubicBezTo>
                  <a:cubicBezTo>
                    <a:pt x="4210" y="11912"/>
                    <a:pt x="6131" y="15506"/>
                    <a:pt x="10855" y="15506"/>
                  </a:cubicBezTo>
                  <a:cubicBezTo>
                    <a:pt x="11808" y="15506"/>
                    <a:pt x="12875" y="15360"/>
                    <a:pt x="14064" y="15008"/>
                  </a:cubicBezTo>
                  <a:cubicBezTo>
                    <a:pt x="21143" y="12912"/>
                    <a:pt x="20557" y="8325"/>
                    <a:pt x="19897" y="6721"/>
                  </a:cubicBezTo>
                  <a:cubicBezTo>
                    <a:pt x="19255" y="5135"/>
                    <a:pt x="18103" y="4059"/>
                    <a:pt x="17783" y="2455"/>
                  </a:cubicBezTo>
                  <a:cubicBezTo>
                    <a:pt x="17783" y="2455"/>
                    <a:pt x="17628" y="2504"/>
                    <a:pt x="17429" y="2504"/>
                  </a:cubicBezTo>
                  <a:cubicBezTo>
                    <a:pt x="17075" y="2504"/>
                    <a:pt x="16580" y="2349"/>
                    <a:pt x="16556" y="1492"/>
                  </a:cubicBezTo>
                  <a:cubicBezTo>
                    <a:pt x="16556" y="1492"/>
                    <a:pt x="16381" y="1550"/>
                    <a:pt x="16156" y="1550"/>
                  </a:cubicBezTo>
                  <a:cubicBezTo>
                    <a:pt x="15807" y="1550"/>
                    <a:pt x="15334" y="1411"/>
                    <a:pt x="15196" y="699"/>
                  </a:cubicBezTo>
                  <a:cubicBezTo>
                    <a:pt x="15196" y="699"/>
                    <a:pt x="14795" y="939"/>
                    <a:pt x="14342" y="939"/>
                  </a:cubicBezTo>
                  <a:cubicBezTo>
                    <a:pt x="13934" y="939"/>
                    <a:pt x="13485" y="744"/>
                    <a:pt x="13252"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8" name="Google Shape;1367;p43">
              <a:extLst>
                <a:ext uri="{FF2B5EF4-FFF2-40B4-BE49-F238E27FC236}">
                  <a16:creationId xmlns:a16="http://schemas.microsoft.com/office/drawing/2014/main" id="{D816DB05-B1EE-99AE-B85D-22AE328F1B44}"/>
                </a:ext>
              </a:extLst>
            </p:cNvPr>
            <p:cNvSpPr/>
            <p:nvPr/>
          </p:nvSpPr>
          <p:spPr>
            <a:xfrm>
              <a:off x="6138250" y="2485391"/>
              <a:ext cx="145850" cy="147725"/>
            </a:xfrm>
            <a:custGeom>
              <a:avLst/>
              <a:gdLst/>
              <a:ahLst/>
              <a:cxnLst/>
              <a:rect l="l" t="t" r="r" b="b"/>
              <a:pathLst>
                <a:path w="5834" h="5909" fill="none" extrusionOk="0">
                  <a:moveTo>
                    <a:pt x="3153" y="132"/>
                  </a:moveTo>
                  <a:cubicBezTo>
                    <a:pt x="4682" y="264"/>
                    <a:pt x="5833" y="1624"/>
                    <a:pt x="5701" y="3171"/>
                  </a:cubicBezTo>
                  <a:cubicBezTo>
                    <a:pt x="5569" y="4738"/>
                    <a:pt x="4210" y="5909"/>
                    <a:pt x="2681" y="5776"/>
                  </a:cubicBezTo>
                  <a:cubicBezTo>
                    <a:pt x="1152" y="5644"/>
                    <a:pt x="0" y="4285"/>
                    <a:pt x="133" y="2718"/>
                  </a:cubicBezTo>
                  <a:cubicBezTo>
                    <a:pt x="265" y="1171"/>
                    <a:pt x="1605" y="0"/>
                    <a:pt x="3153" y="132"/>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9" name="Google Shape;1368;p43">
              <a:extLst>
                <a:ext uri="{FF2B5EF4-FFF2-40B4-BE49-F238E27FC236}">
                  <a16:creationId xmlns:a16="http://schemas.microsoft.com/office/drawing/2014/main" id="{685CA055-5543-932E-5F0A-BB554CD0D147}"/>
                </a:ext>
              </a:extLst>
            </p:cNvPr>
            <p:cNvSpPr/>
            <p:nvPr/>
          </p:nvSpPr>
          <p:spPr>
            <a:xfrm>
              <a:off x="6315225" y="2443866"/>
              <a:ext cx="140650" cy="154325"/>
            </a:xfrm>
            <a:custGeom>
              <a:avLst/>
              <a:gdLst/>
              <a:ahLst/>
              <a:cxnLst/>
              <a:rect l="l" t="t" r="r" b="b"/>
              <a:pathLst>
                <a:path w="5626" h="6173" fill="none" extrusionOk="0">
                  <a:moveTo>
                    <a:pt x="5248" y="2454"/>
                  </a:moveTo>
                  <a:cubicBezTo>
                    <a:pt x="5625" y="3964"/>
                    <a:pt x="4870" y="5474"/>
                    <a:pt x="3530" y="5833"/>
                  </a:cubicBezTo>
                  <a:cubicBezTo>
                    <a:pt x="2190" y="6173"/>
                    <a:pt x="793" y="5229"/>
                    <a:pt x="397" y="3719"/>
                  </a:cubicBezTo>
                  <a:cubicBezTo>
                    <a:pt x="0" y="2209"/>
                    <a:pt x="774" y="698"/>
                    <a:pt x="2095" y="340"/>
                  </a:cubicBezTo>
                  <a:cubicBezTo>
                    <a:pt x="3436" y="0"/>
                    <a:pt x="4851" y="944"/>
                    <a:pt x="5248" y="2454"/>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0" name="Google Shape;1369;p43">
              <a:extLst>
                <a:ext uri="{FF2B5EF4-FFF2-40B4-BE49-F238E27FC236}">
                  <a16:creationId xmlns:a16="http://schemas.microsoft.com/office/drawing/2014/main" id="{C863BBA4-D9BF-1131-13C9-679EF7170005}"/>
                </a:ext>
              </a:extLst>
            </p:cNvPr>
            <p:cNvSpPr/>
            <p:nvPr/>
          </p:nvSpPr>
          <p:spPr>
            <a:xfrm>
              <a:off x="6276050" y="2518766"/>
              <a:ext cx="48150" cy="26100"/>
            </a:xfrm>
            <a:custGeom>
              <a:avLst/>
              <a:gdLst/>
              <a:ahLst/>
              <a:cxnLst/>
              <a:rect l="l" t="t" r="r" b="b"/>
              <a:pathLst>
                <a:path w="1926" h="1044" extrusionOk="0">
                  <a:moveTo>
                    <a:pt x="1305" y="1"/>
                  </a:moveTo>
                  <a:cubicBezTo>
                    <a:pt x="257" y="1"/>
                    <a:pt x="0" y="572"/>
                    <a:pt x="0" y="572"/>
                  </a:cubicBezTo>
                  <a:lnTo>
                    <a:pt x="151" y="1044"/>
                  </a:lnTo>
                  <a:cubicBezTo>
                    <a:pt x="759" y="600"/>
                    <a:pt x="1209" y="491"/>
                    <a:pt x="1504" y="491"/>
                  </a:cubicBezTo>
                  <a:cubicBezTo>
                    <a:pt x="1786" y="491"/>
                    <a:pt x="1926" y="591"/>
                    <a:pt x="1926" y="591"/>
                  </a:cubicBezTo>
                  <a:lnTo>
                    <a:pt x="1831" y="43"/>
                  </a:lnTo>
                  <a:cubicBezTo>
                    <a:pt x="1637" y="14"/>
                    <a:pt x="1462" y="1"/>
                    <a:pt x="1305"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1" name="Google Shape;1370;p43">
              <a:extLst>
                <a:ext uri="{FF2B5EF4-FFF2-40B4-BE49-F238E27FC236}">
                  <a16:creationId xmlns:a16="http://schemas.microsoft.com/office/drawing/2014/main" id="{95391BD6-85B4-543F-7E4E-D326014D9006}"/>
                </a:ext>
              </a:extLst>
            </p:cNvPr>
            <p:cNvSpPr/>
            <p:nvPr/>
          </p:nvSpPr>
          <p:spPr>
            <a:xfrm>
              <a:off x="6042925" y="2565141"/>
              <a:ext cx="99600" cy="36825"/>
            </a:xfrm>
            <a:custGeom>
              <a:avLst/>
              <a:gdLst/>
              <a:ahLst/>
              <a:cxnLst/>
              <a:rect l="l" t="t" r="r" b="b"/>
              <a:pathLst>
                <a:path w="3984" h="1473" extrusionOk="0">
                  <a:moveTo>
                    <a:pt x="3908" y="0"/>
                  </a:moveTo>
                  <a:cubicBezTo>
                    <a:pt x="3908" y="0"/>
                    <a:pt x="718" y="661"/>
                    <a:pt x="0" y="1246"/>
                  </a:cubicBezTo>
                  <a:cubicBezTo>
                    <a:pt x="283" y="1284"/>
                    <a:pt x="567" y="1359"/>
                    <a:pt x="850" y="1473"/>
                  </a:cubicBezTo>
                  <a:lnTo>
                    <a:pt x="3983" y="737"/>
                  </a:lnTo>
                  <a:lnTo>
                    <a:pt x="3908" y="0"/>
                  </a:ln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2" name="Google Shape;1371;p43">
              <a:extLst>
                <a:ext uri="{FF2B5EF4-FFF2-40B4-BE49-F238E27FC236}">
                  <a16:creationId xmlns:a16="http://schemas.microsoft.com/office/drawing/2014/main" id="{7768160D-8379-0A9E-1FAC-47F0A13CC042}"/>
                </a:ext>
              </a:extLst>
            </p:cNvPr>
            <p:cNvSpPr/>
            <p:nvPr/>
          </p:nvSpPr>
          <p:spPr>
            <a:xfrm>
              <a:off x="6439800" y="2479591"/>
              <a:ext cx="30700" cy="28000"/>
            </a:xfrm>
            <a:custGeom>
              <a:avLst/>
              <a:gdLst/>
              <a:ahLst/>
              <a:cxnLst/>
              <a:rect l="l" t="t" r="r" b="b"/>
              <a:pathLst>
                <a:path w="1228" h="1120" extrusionOk="0">
                  <a:moveTo>
                    <a:pt x="1060" y="0"/>
                  </a:moveTo>
                  <a:cubicBezTo>
                    <a:pt x="844" y="0"/>
                    <a:pt x="1" y="364"/>
                    <a:pt x="1" y="364"/>
                  </a:cubicBezTo>
                  <a:cubicBezTo>
                    <a:pt x="114" y="591"/>
                    <a:pt x="208" y="855"/>
                    <a:pt x="265" y="1119"/>
                  </a:cubicBezTo>
                  <a:cubicBezTo>
                    <a:pt x="1228" y="515"/>
                    <a:pt x="1095" y="6"/>
                    <a:pt x="1095" y="6"/>
                  </a:cubicBezTo>
                  <a:cubicBezTo>
                    <a:pt x="1087" y="2"/>
                    <a:pt x="1075" y="0"/>
                    <a:pt x="1060"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3" name="Google Shape;1372;p43">
              <a:extLst>
                <a:ext uri="{FF2B5EF4-FFF2-40B4-BE49-F238E27FC236}">
                  <a16:creationId xmlns:a16="http://schemas.microsoft.com/office/drawing/2014/main" id="{0A76A3C7-685F-DFC3-C27D-CFB114E5C3BC}"/>
                </a:ext>
              </a:extLst>
            </p:cNvPr>
            <p:cNvSpPr/>
            <p:nvPr/>
          </p:nvSpPr>
          <p:spPr>
            <a:xfrm>
              <a:off x="6190150" y="2552991"/>
              <a:ext cx="31175" cy="35025"/>
            </a:xfrm>
            <a:custGeom>
              <a:avLst/>
              <a:gdLst/>
              <a:ahLst/>
              <a:cxnLst/>
              <a:rect l="l" t="t" r="r" b="b"/>
              <a:pathLst>
                <a:path w="1247" h="1401" extrusionOk="0">
                  <a:moveTo>
                    <a:pt x="564" y="1"/>
                  </a:moveTo>
                  <a:cubicBezTo>
                    <a:pt x="528" y="1"/>
                    <a:pt x="491" y="5"/>
                    <a:pt x="454" y="14"/>
                  </a:cubicBezTo>
                  <a:cubicBezTo>
                    <a:pt x="171" y="90"/>
                    <a:pt x="1" y="449"/>
                    <a:pt x="95" y="826"/>
                  </a:cubicBezTo>
                  <a:cubicBezTo>
                    <a:pt x="181" y="1167"/>
                    <a:pt x="451" y="1401"/>
                    <a:pt x="711" y="1401"/>
                  </a:cubicBezTo>
                  <a:cubicBezTo>
                    <a:pt x="739" y="1401"/>
                    <a:pt x="766" y="1398"/>
                    <a:pt x="794" y="1392"/>
                  </a:cubicBezTo>
                  <a:cubicBezTo>
                    <a:pt x="1096" y="1317"/>
                    <a:pt x="1247" y="939"/>
                    <a:pt x="1152" y="562"/>
                  </a:cubicBezTo>
                  <a:cubicBezTo>
                    <a:pt x="1069" y="230"/>
                    <a:pt x="827" y="1"/>
                    <a:pt x="564"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4" name="Google Shape;1373;p43">
              <a:extLst>
                <a:ext uri="{FF2B5EF4-FFF2-40B4-BE49-F238E27FC236}">
                  <a16:creationId xmlns:a16="http://schemas.microsoft.com/office/drawing/2014/main" id="{8673567D-DF4B-11CA-D0B9-920AD345E6C3}"/>
                </a:ext>
              </a:extLst>
            </p:cNvPr>
            <p:cNvSpPr/>
            <p:nvPr/>
          </p:nvSpPr>
          <p:spPr>
            <a:xfrm>
              <a:off x="6349675" y="2516791"/>
              <a:ext cx="31150" cy="35025"/>
            </a:xfrm>
            <a:custGeom>
              <a:avLst/>
              <a:gdLst/>
              <a:ahLst/>
              <a:cxnLst/>
              <a:rect l="l" t="t" r="r" b="b"/>
              <a:pathLst>
                <a:path w="1246" h="1401" extrusionOk="0">
                  <a:moveTo>
                    <a:pt x="540" y="1"/>
                  </a:moveTo>
                  <a:cubicBezTo>
                    <a:pt x="511" y="1"/>
                    <a:pt x="482" y="3"/>
                    <a:pt x="453" y="9"/>
                  </a:cubicBezTo>
                  <a:cubicBezTo>
                    <a:pt x="170" y="84"/>
                    <a:pt x="0" y="462"/>
                    <a:pt x="95" y="840"/>
                  </a:cubicBezTo>
                  <a:cubicBezTo>
                    <a:pt x="177" y="1171"/>
                    <a:pt x="420" y="1401"/>
                    <a:pt x="683" y="1401"/>
                  </a:cubicBezTo>
                  <a:cubicBezTo>
                    <a:pt x="719" y="1401"/>
                    <a:pt x="756" y="1396"/>
                    <a:pt x="793" y="1387"/>
                  </a:cubicBezTo>
                  <a:cubicBezTo>
                    <a:pt x="1095" y="1330"/>
                    <a:pt x="1246" y="953"/>
                    <a:pt x="1152" y="575"/>
                  </a:cubicBezTo>
                  <a:cubicBezTo>
                    <a:pt x="1066" y="234"/>
                    <a:pt x="811" y="1"/>
                    <a:pt x="540"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5" name="Google Shape;1374;p43">
              <a:extLst>
                <a:ext uri="{FF2B5EF4-FFF2-40B4-BE49-F238E27FC236}">
                  <a16:creationId xmlns:a16="http://schemas.microsoft.com/office/drawing/2014/main" id="{C6718BA1-F2F5-9B10-831D-CA2B081D5425}"/>
                </a:ext>
              </a:extLst>
            </p:cNvPr>
            <p:cNvSpPr/>
            <p:nvPr/>
          </p:nvSpPr>
          <p:spPr>
            <a:xfrm>
              <a:off x="6328425" y="2575691"/>
              <a:ext cx="43925" cy="41675"/>
            </a:xfrm>
            <a:custGeom>
              <a:avLst/>
              <a:gdLst/>
              <a:ahLst/>
              <a:cxnLst/>
              <a:rect l="l" t="t" r="r" b="b"/>
              <a:pathLst>
                <a:path w="1757" h="1667" extrusionOk="0">
                  <a:moveTo>
                    <a:pt x="742" y="0"/>
                  </a:moveTo>
                  <a:cubicBezTo>
                    <a:pt x="482" y="0"/>
                    <a:pt x="218" y="83"/>
                    <a:pt x="1" y="201"/>
                  </a:cubicBezTo>
                  <a:lnTo>
                    <a:pt x="926" y="1655"/>
                  </a:lnTo>
                  <a:cubicBezTo>
                    <a:pt x="968" y="1663"/>
                    <a:pt x="1010" y="1667"/>
                    <a:pt x="1051" y="1667"/>
                  </a:cubicBezTo>
                  <a:cubicBezTo>
                    <a:pt x="1303" y="1667"/>
                    <a:pt x="1524" y="1521"/>
                    <a:pt x="1605" y="1277"/>
                  </a:cubicBezTo>
                  <a:cubicBezTo>
                    <a:pt x="1756" y="919"/>
                    <a:pt x="1681" y="503"/>
                    <a:pt x="1398" y="239"/>
                  </a:cubicBezTo>
                  <a:cubicBezTo>
                    <a:pt x="1209" y="68"/>
                    <a:pt x="977" y="0"/>
                    <a:pt x="742"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6" name="Google Shape;1375;p43">
              <a:extLst>
                <a:ext uri="{FF2B5EF4-FFF2-40B4-BE49-F238E27FC236}">
                  <a16:creationId xmlns:a16="http://schemas.microsoft.com/office/drawing/2014/main" id="{D3B15E37-C23C-358F-B20C-1A2204BA1EDC}"/>
                </a:ext>
              </a:extLst>
            </p:cNvPr>
            <p:cNvSpPr/>
            <p:nvPr/>
          </p:nvSpPr>
          <p:spPr>
            <a:xfrm>
              <a:off x="6328425" y="2572691"/>
              <a:ext cx="46275" cy="45925"/>
            </a:xfrm>
            <a:custGeom>
              <a:avLst/>
              <a:gdLst/>
              <a:ahLst/>
              <a:cxnLst/>
              <a:rect l="l" t="t" r="r" b="b"/>
              <a:pathLst>
                <a:path w="1851" h="1837" extrusionOk="0">
                  <a:moveTo>
                    <a:pt x="775" y="0"/>
                  </a:moveTo>
                  <a:cubicBezTo>
                    <a:pt x="661" y="0"/>
                    <a:pt x="567" y="19"/>
                    <a:pt x="491" y="57"/>
                  </a:cubicBezTo>
                  <a:cubicBezTo>
                    <a:pt x="359" y="95"/>
                    <a:pt x="227" y="151"/>
                    <a:pt x="114" y="246"/>
                  </a:cubicBezTo>
                  <a:cubicBezTo>
                    <a:pt x="38" y="302"/>
                    <a:pt x="1" y="321"/>
                    <a:pt x="1" y="321"/>
                  </a:cubicBezTo>
                  <a:lnTo>
                    <a:pt x="152" y="321"/>
                  </a:lnTo>
                  <a:cubicBezTo>
                    <a:pt x="284" y="302"/>
                    <a:pt x="397" y="284"/>
                    <a:pt x="529" y="265"/>
                  </a:cubicBezTo>
                  <a:lnTo>
                    <a:pt x="775" y="265"/>
                  </a:lnTo>
                  <a:cubicBezTo>
                    <a:pt x="812" y="265"/>
                    <a:pt x="850" y="284"/>
                    <a:pt x="888" y="284"/>
                  </a:cubicBezTo>
                  <a:lnTo>
                    <a:pt x="1020" y="321"/>
                  </a:lnTo>
                  <a:cubicBezTo>
                    <a:pt x="1096" y="359"/>
                    <a:pt x="1171" y="397"/>
                    <a:pt x="1228" y="453"/>
                  </a:cubicBezTo>
                  <a:cubicBezTo>
                    <a:pt x="1265" y="472"/>
                    <a:pt x="1303" y="510"/>
                    <a:pt x="1322" y="548"/>
                  </a:cubicBezTo>
                  <a:cubicBezTo>
                    <a:pt x="1360" y="567"/>
                    <a:pt x="1379" y="604"/>
                    <a:pt x="1398" y="642"/>
                  </a:cubicBezTo>
                  <a:cubicBezTo>
                    <a:pt x="1454" y="718"/>
                    <a:pt x="1473" y="793"/>
                    <a:pt x="1511" y="888"/>
                  </a:cubicBezTo>
                  <a:cubicBezTo>
                    <a:pt x="1530" y="963"/>
                    <a:pt x="1530" y="1057"/>
                    <a:pt x="1530" y="1133"/>
                  </a:cubicBezTo>
                  <a:cubicBezTo>
                    <a:pt x="1530" y="1227"/>
                    <a:pt x="1511" y="1303"/>
                    <a:pt x="1473" y="1378"/>
                  </a:cubicBezTo>
                  <a:cubicBezTo>
                    <a:pt x="1454" y="1454"/>
                    <a:pt x="1416" y="1511"/>
                    <a:pt x="1360" y="1567"/>
                  </a:cubicBezTo>
                  <a:cubicBezTo>
                    <a:pt x="1303" y="1662"/>
                    <a:pt x="1190" y="1718"/>
                    <a:pt x="1077" y="1756"/>
                  </a:cubicBezTo>
                  <a:cubicBezTo>
                    <a:pt x="1039" y="1775"/>
                    <a:pt x="982" y="1775"/>
                    <a:pt x="945" y="1775"/>
                  </a:cubicBezTo>
                  <a:cubicBezTo>
                    <a:pt x="982" y="1794"/>
                    <a:pt x="1039" y="1813"/>
                    <a:pt x="1077" y="1831"/>
                  </a:cubicBezTo>
                  <a:cubicBezTo>
                    <a:pt x="1102" y="1835"/>
                    <a:pt x="1127" y="1836"/>
                    <a:pt x="1152" y="1836"/>
                  </a:cubicBezTo>
                  <a:cubicBezTo>
                    <a:pt x="1278" y="1836"/>
                    <a:pt x="1401" y="1797"/>
                    <a:pt x="1511" y="1718"/>
                  </a:cubicBezTo>
                  <a:cubicBezTo>
                    <a:pt x="1586" y="1662"/>
                    <a:pt x="1662" y="1586"/>
                    <a:pt x="1718" y="1492"/>
                  </a:cubicBezTo>
                  <a:cubicBezTo>
                    <a:pt x="1775" y="1397"/>
                    <a:pt x="1813" y="1284"/>
                    <a:pt x="1832" y="1171"/>
                  </a:cubicBezTo>
                  <a:cubicBezTo>
                    <a:pt x="1851" y="1057"/>
                    <a:pt x="1851" y="925"/>
                    <a:pt x="1832" y="812"/>
                  </a:cubicBezTo>
                  <a:cubicBezTo>
                    <a:pt x="1794" y="680"/>
                    <a:pt x="1756" y="567"/>
                    <a:pt x="1700" y="453"/>
                  </a:cubicBezTo>
                  <a:cubicBezTo>
                    <a:pt x="1662" y="397"/>
                    <a:pt x="1624" y="359"/>
                    <a:pt x="1567" y="302"/>
                  </a:cubicBezTo>
                  <a:cubicBezTo>
                    <a:pt x="1530" y="265"/>
                    <a:pt x="1492" y="208"/>
                    <a:pt x="1435" y="170"/>
                  </a:cubicBezTo>
                  <a:cubicBezTo>
                    <a:pt x="1322" y="114"/>
                    <a:pt x="1209" y="57"/>
                    <a:pt x="1096" y="19"/>
                  </a:cubicBezTo>
                  <a:lnTo>
                    <a:pt x="926" y="0"/>
                  </a:ln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7" name="Google Shape;1376;p43">
              <a:extLst>
                <a:ext uri="{FF2B5EF4-FFF2-40B4-BE49-F238E27FC236}">
                  <a16:creationId xmlns:a16="http://schemas.microsoft.com/office/drawing/2014/main" id="{2164CDB6-9694-4B13-5634-27F3DDB33068}"/>
                </a:ext>
              </a:extLst>
            </p:cNvPr>
            <p:cNvSpPr/>
            <p:nvPr/>
          </p:nvSpPr>
          <p:spPr>
            <a:xfrm>
              <a:off x="6238775" y="2621291"/>
              <a:ext cx="176975" cy="103450"/>
            </a:xfrm>
            <a:custGeom>
              <a:avLst/>
              <a:gdLst/>
              <a:ahLst/>
              <a:cxnLst/>
              <a:rect l="l" t="t" r="r" b="b"/>
              <a:pathLst>
                <a:path w="7079" h="4138" extrusionOk="0">
                  <a:moveTo>
                    <a:pt x="7079" y="1"/>
                  </a:moveTo>
                  <a:cubicBezTo>
                    <a:pt x="6267" y="246"/>
                    <a:pt x="0" y="1567"/>
                    <a:pt x="0" y="1567"/>
                  </a:cubicBezTo>
                  <a:cubicBezTo>
                    <a:pt x="473" y="2480"/>
                    <a:pt x="2168" y="4137"/>
                    <a:pt x="3995" y="4137"/>
                  </a:cubicBezTo>
                  <a:cubicBezTo>
                    <a:pt x="4285" y="4137"/>
                    <a:pt x="4578" y="4096"/>
                    <a:pt x="4870" y="4003"/>
                  </a:cubicBezTo>
                  <a:cubicBezTo>
                    <a:pt x="7022" y="3342"/>
                    <a:pt x="7079" y="1"/>
                    <a:pt x="707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8" name="Google Shape;1377;p43">
              <a:extLst>
                <a:ext uri="{FF2B5EF4-FFF2-40B4-BE49-F238E27FC236}">
                  <a16:creationId xmlns:a16="http://schemas.microsoft.com/office/drawing/2014/main" id="{4DDD51EA-02D1-5968-6751-0D9D8211EB8B}"/>
                </a:ext>
              </a:extLst>
            </p:cNvPr>
            <p:cNvSpPr/>
            <p:nvPr/>
          </p:nvSpPr>
          <p:spPr>
            <a:xfrm>
              <a:off x="6266600" y="2687916"/>
              <a:ext cx="98675" cy="37200"/>
            </a:xfrm>
            <a:custGeom>
              <a:avLst/>
              <a:gdLst/>
              <a:ahLst/>
              <a:cxnLst/>
              <a:rect l="l" t="t" r="r" b="b"/>
              <a:pathLst>
                <a:path w="3947" h="1488" extrusionOk="0">
                  <a:moveTo>
                    <a:pt x="1525" y="0"/>
                  </a:moveTo>
                  <a:cubicBezTo>
                    <a:pt x="985" y="0"/>
                    <a:pt x="453" y="108"/>
                    <a:pt x="1" y="243"/>
                  </a:cubicBezTo>
                  <a:cubicBezTo>
                    <a:pt x="778" y="900"/>
                    <a:pt x="1816" y="1487"/>
                    <a:pt x="2908" y="1487"/>
                  </a:cubicBezTo>
                  <a:cubicBezTo>
                    <a:pt x="3195" y="1487"/>
                    <a:pt x="3486" y="1447"/>
                    <a:pt x="3776" y="1356"/>
                  </a:cubicBezTo>
                  <a:cubicBezTo>
                    <a:pt x="3833" y="1338"/>
                    <a:pt x="3889" y="1319"/>
                    <a:pt x="3946" y="1281"/>
                  </a:cubicBezTo>
                  <a:cubicBezTo>
                    <a:pt x="3344" y="301"/>
                    <a:pt x="2424" y="0"/>
                    <a:pt x="1525"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9" name="Google Shape;1378;p43">
              <a:extLst>
                <a:ext uri="{FF2B5EF4-FFF2-40B4-BE49-F238E27FC236}">
                  <a16:creationId xmlns:a16="http://schemas.microsoft.com/office/drawing/2014/main" id="{A4072655-1236-08CC-D747-821DD83EF6D9}"/>
                </a:ext>
              </a:extLst>
            </p:cNvPr>
            <p:cNvSpPr/>
            <p:nvPr/>
          </p:nvSpPr>
          <p:spPr>
            <a:xfrm>
              <a:off x="6128800" y="2640591"/>
              <a:ext cx="73150" cy="51500"/>
            </a:xfrm>
            <a:custGeom>
              <a:avLst/>
              <a:gdLst/>
              <a:ahLst/>
              <a:cxnLst/>
              <a:rect l="l" t="t" r="r" b="b"/>
              <a:pathLst>
                <a:path w="2926" h="2060" extrusionOk="0">
                  <a:moveTo>
                    <a:pt x="1855" y="0"/>
                  </a:moveTo>
                  <a:cubicBezTo>
                    <a:pt x="1034" y="0"/>
                    <a:pt x="0" y="673"/>
                    <a:pt x="133" y="1362"/>
                  </a:cubicBezTo>
                  <a:cubicBezTo>
                    <a:pt x="221" y="1826"/>
                    <a:pt x="753" y="2059"/>
                    <a:pt x="1320" y="2059"/>
                  </a:cubicBezTo>
                  <a:cubicBezTo>
                    <a:pt x="2091" y="2059"/>
                    <a:pt x="2925" y="1628"/>
                    <a:pt x="2795" y="758"/>
                  </a:cubicBezTo>
                  <a:cubicBezTo>
                    <a:pt x="2713" y="214"/>
                    <a:pt x="2318" y="0"/>
                    <a:pt x="1855" y="0"/>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0" name="Google Shape;1379;p43">
              <a:extLst>
                <a:ext uri="{FF2B5EF4-FFF2-40B4-BE49-F238E27FC236}">
                  <a16:creationId xmlns:a16="http://schemas.microsoft.com/office/drawing/2014/main" id="{9CE3ABEC-3405-5A94-4F7A-D3CB752898C0}"/>
                </a:ext>
              </a:extLst>
            </p:cNvPr>
            <p:cNvSpPr/>
            <p:nvPr/>
          </p:nvSpPr>
          <p:spPr>
            <a:xfrm>
              <a:off x="6436100" y="2574316"/>
              <a:ext cx="53200" cy="35100"/>
            </a:xfrm>
            <a:custGeom>
              <a:avLst/>
              <a:gdLst/>
              <a:ahLst/>
              <a:cxnLst/>
              <a:rect l="l" t="t" r="r" b="b"/>
              <a:pathLst>
                <a:path w="2128" h="1404" extrusionOk="0">
                  <a:moveTo>
                    <a:pt x="1261" y="1"/>
                  </a:moveTo>
                  <a:cubicBezTo>
                    <a:pt x="674" y="1"/>
                    <a:pt x="0" y="452"/>
                    <a:pt x="262" y="1106"/>
                  </a:cubicBezTo>
                  <a:cubicBezTo>
                    <a:pt x="341" y="1300"/>
                    <a:pt x="641" y="1403"/>
                    <a:pt x="972" y="1403"/>
                  </a:cubicBezTo>
                  <a:cubicBezTo>
                    <a:pt x="1510" y="1403"/>
                    <a:pt x="2127" y="1129"/>
                    <a:pt x="1998" y="521"/>
                  </a:cubicBezTo>
                  <a:cubicBezTo>
                    <a:pt x="1922" y="157"/>
                    <a:pt x="1606" y="1"/>
                    <a:pt x="1261" y="1"/>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1" name="Google Shape;1380;p43">
              <a:extLst>
                <a:ext uri="{FF2B5EF4-FFF2-40B4-BE49-F238E27FC236}">
                  <a16:creationId xmlns:a16="http://schemas.microsoft.com/office/drawing/2014/main" id="{2368F900-AE40-6E78-F57D-72C3FDAFF801}"/>
                </a:ext>
              </a:extLst>
            </p:cNvPr>
            <p:cNvSpPr/>
            <p:nvPr/>
          </p:nvSpPr>
          <p:spPr>
            <a:xfrm>
              <a:off x="6138725" y="2448841"/>
              <a:ext cx="56175" cy="37500"/>
            </a:xfrm>
            <a:custGeom>
              <a:avLst/>
              <a:gdLst/>
              <a:ahLst/>
              <a:cxnLst/>
              <a:rect l="l" t="t" r="r" b="b"/>
              <a:pathLst>
                <a:path w="2247" h="1500" extrusionOk="0">
                  <a:moveTo>
                    <a:pt x="1862" y="1"/>
                  </a:moveTo>
                  <a:cubicBezTo>
                    <a:pt x="1832" y="1"/>
                    <a:pt x="1802" y="3"/>
                    <a:pt x="1775" y="9"/>
                  </a:cubicBezTo>
                  <a:cubicBezTo>
                    <a:pt x="1699" y="9"/>
                    <a:pt x="1624" y="28"/>
                    <a:pt x="1548" y="28"/>
                  </a:cubicBezTo>
                  <a:cubicBezTo>
                    <a:pt x="1454" y="28"/>
                    <a:pt x="1378" y="46"/>
                    <a:pt x="1303" y="84"/>
                  </a:cubicBezTo>
                  <a:cubicBezTo>
                    <a:pt x="1227" y="103"/>
                    <a:pt x="1133" y="141"/>
                    <a:pt x="1057" y="179"/>
                  </a:cubicBezTo>
                  <a:lnTo>
                    <a:pt x="812" y="311"/>
                  </a:lnTo>
                  <a:lnTo>
                    <a:pt x="604" y="481"/>
                  </a:lnTo>
                  <a:cubicBezTo>
                    <a:pt x="529" y="537"/>
                    <a:pt x="453" y="594"/>
                    <a:pt x="397" y="669"/>
                  </a:cubicBezTo>
                  <a:cubicBezTo>
                    <a:pt x="340" y="726"/>
                    <a:pt x="283" y="783"/>
                    <a:pt x="246" y="858"/>
                  </a:cubicBezTo>
                  <a:cubicBezTo>
                    <a:pt x="208" y="934"/>
                    <a:pt x="170" y="1009"/>
                    <a:pt x="132" y="1066"/>
                  </a:cubicBezTo>
                  <a:cubicBezTo>
                    <a:pt x="95" y="1160"/>
                    <a:pt x="57" y="1273"/>
                    <a:pt x="38" y="1387"/>
                  </a:cubicBezTo>
                  <a:lnTo>
                    <a:pt x="0" y="1500"/>
                  </a:lnTo>
                  <a:lnTo>
                    <a:pt x="0" y="1500"/>
                  </a:lnTo>
                  <a:lnTo>
                    <a:pt x="95" y="1406"/>
                  </a:lnTo>
                  <a:cubicBezTo>
                    <a:pt x="151" y="1349"/>
                    <a:pt x="208" y="1255"/>
                    <a:pt x="302" y="1179"/>
                  </a:cubicBezTo>
                  <a:cubicBezTo>
                    <a:pt x="359" y="1122"/>
                    <a:pt x="397" y="1085"/>
                    <a:pt x="453" y="1028"/>
                  </a:cubicBezTo>
                  <a:cubicBezTo>
                    <a:pt x="491" y="971"/>
                    <a:pt x="567" y="934"/>
                    <a:pt x="623" y="877"/>
                  </a:cubicBezTo>
                  <a:cubicBezTo>
                    <a:pt x="680" y="820"/>
                    <a:pt x="736" y="783"/>
                    <a:pt x="812" y="726"/>
                  </a:cubicBezTo>
                  <a:lnTo>
                    <a:pt x="1001" y="594"/>
                  </a:lnTo>
                  <a:lnTo>
                    <a:pt x="1208" y="462"/>
                  </a:lnTo>
                  <a:cubicBezTo>
                    <a:pt x="1284" y="424"/>
                    <a:pt x="1359" y="386"/>
                    <a:pt x="1435" y="348"/>
                  </a:cubicBezTo>
                  <a:cubicBezTo>
                    <a:pt x="1492" y="330"/>
                    <a:pt x="1567" y="292"/>
                    <a:pt x="1624" y="273"/>
                  </a:cubicBezTo>
                  <a:cubicBezTo>
                    <a:pt x="1699" y="235"/>
                    <a:pt x="1756" y="216"/>
                    <a:pt x="1812" y="197"/>
                  </a:cubicBezTo>
                  <a:cubicBezTo>
                    <a:pt x="1945" y="141"/>
                    <a:pt x="2039" y="122"/>
                    <a:pt x="2114" y="103"/>
                  </a:cubicBezTo>
                  <a:lnTo>
                    <a:pt x="2247" y="65"/>
                  </a:lnTo>
                  <a:lnTo>
                    <a:pt x="2096" y="28"/>
                  </a:lnTo>
                  <a:cubicBezTo>
                    <a:pt x="2016" y="14"/>
                    <a:pt x="1935" y="1"/>
                    <a:pt x="1862"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2" name="Google Shape;1381;p43">
              <a:extLst>
                <a:ext uri="{FF2B5EF4-FFF2-40B4-BE49-F238E27FC236}">
                  <a16:creationId xmlns:a16="http://schemas.microsoft.com/office/drawing/2014/main" id="{56BEFED2-F6AC-129F-5B0D-ACCEFB642E0A}"/>
                </a:ext>
              </a:extLst>
            </p:cNvPr>
            <p:cNvSpPr/>
            <p:nvPr/>
          </p:nvSpPr>
          <p:spPr>
            <a:xfrm>
              <a:off x="6315225" y="2414116"/>
              <a:ext cx="59950" cy="9475"/>
            </a:xfrm>
            <a:custGeom>
              <a:avLst/>
              <a:gdLst/>
              <a:ahLst/>
              <a:cxnLst/>
              <a:rect l="l" t="t" r="r" b="b"/>
              <a:pathLst>
                <a:path w="2398" h="379" extrusionOk="0">
                  <a:moveTo>
                    <a:pt x="1171" y="1"/>
                  </a:moveTo>
                  <a:lnTo>
                    <a:pt x="944" y="20"/>
                  </a:lnTo>
                  <a:lnTo>
                    <a:pt x="717" y="57"/>
                  </a:lnTo>
                  <a:cubicBezTo>
                    <a:pt x="642" y="76"/>
                    <a:pt x="585" y="95"/>
                    <a:pt x="510" y="114"/>
                  </a:cubicBezTo>
                  <a:cubicBezTo>
                    <a:pt x="453" y="152"/>
                    <a:pt x="397" y="171"/>
                    <a:pt x="340" y="190"/>
                  </a:cubicBezTo>
                  <a:cubicBezTo>
                    <a:pt x="208" y="246"/>
                    <a:pt x="95" y="303"/>
                    <a:pt x="0" y="378"/>
                  </a:cubicBezTo>
                  <a:cubicBezTo>
                    <a:pt x="132" y="378"/>
                    <a:pt x="264" y="378"/>
                    <a:pt x="397" y="359"/>
                  </a:cubicBezTo>
                  <a:cubicBezTo>
                    <a:pt x="453" y="341"/>
                    <a:pt x="510" y="341"/>
                    <a:pt x="566" y="341"/>
                  </a:cubicBezTo>
                  <a:lnTo>
                    <a:pt x="982" y="341"/>
                  </a:lnTo>
                  <a:lnTo>
                    <a:pt x="1189" y="322"/>
                  </a:lnTo>
                  <a:lnTo>
                    <a:pt x="2284" y="322"/>
                  </a:lnTo>
                  <a:lnTo>
                    <a:pt x="2397" y="303"/>
                  </a:lnTo>
                  <a:lnTo>
                    <a:pt x="2303" y="246"/>
                  </a:lnTo>
                  <a:cubicBezTo>
                    <a:pt x="2209" y="208"/>
                    <a:pt x="2133" y="171"/>
                    <a:pt x="2039" y="133"/>
                  </a:cubicBezTo>
                  <a:cubicBezTo>
                    <a:pt x="1982" y="114"/>
                    <a:pt x="1926" y="95"/>
                    <a:pt x="1850" y="57"/>
                  </a:cubicBezTo>
                  <a:cubicBezTo>
                    <a:pt x="1793" y="39"/>
                    <a:pt x="1718" y="39"/>
                    <a:pt x="1642" y="39"/>
                  </a:cubicBezTo>
                  <a:cubicBezTo>
                    <a:pt x="1567" y="20"/>
                    <a:pt x="1491" y="1"/>
                    <a:pt x="1416"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3" name="Google Shape;1382;p43">
              <a:extLst>
                <a:ext uri="{FF2B5EF4-FFF2-40B4-BE49-F238E27FC236}">
                  <a16:creationId xmlns:a16="http://schemas.microsoft.com/office/drawing/2014/main" id="{58C47257-FE15-ACAF-3E60-FABE77958FC6}"/>
                </a:ext>
              </a:extLst>
            </p:cNvPr>
            <p:cNvSpPr/>
            <p:nvPr/>
          </p:nvSpPr>
          <p:spPr>
            <a:xfrm>
              <a:off x="6362875" y="2509916"/>
              <a:ext cx="8525" cy="12300"/>
            </a:xfrm>
            <a:custGeom>
              <a:avLst/>
              <a:gdLst/>
              <a:ahLst/>
              <a:cxnLst/>
              <a:rect l="l" t="t" r="r" b="b"/>
              <a:pathLst>
                <a:path w="341" h="492" extrusionOk="0">
                  <a:moveTo>
                    <a:pt x="227" y="1"/>
                  </a:moveTo>
                  <a:lnTo>
                    <a:pt x="189" y="20"/>
                  </a:lnTo>
                  <a:cubicBezTo>
                    <a:pt x="171" y="39"/>
                    <a:pt x="133" y="57"/>
                    <a:pt x="114" y="76"/>
                  </a:cubicBezTo>
                  <a:cubicBezTo>
                    <a:pt x="114" y="76"/>
                    <a:pt x="95" y="95"/>
                    <a:pt x="95" y="95"/>
                  </a:cubicBezTo>
                  <a:cubicBezTo>
                    <a:pt x="76" y="114"/>
                    <a:pt x="57" y="114"/>
                    <a:pt x="57" y="133"/>
                  </a:cubicBezTo>
                  <a:cubicBezTo>
                    <a:pt x="38" y="133"/>
                    <a:pt x="38" y="152"/>
                    <a:pt x="38" y="171"/>
                  </a:cubicBezTo>
                  <a:lnTo>
                    <a:pt x="20" y="190"/>
                  </a:lnTo>
                  <a:lnTo>
                    <a:pt x="1" y="227"/>
                  </a:lnTo>
                  <a:lnTo>
                    <a:pt x="1" y="265"/>
                  </a:lnTo>
                  <a:lnTo>
                    <a:pt x="1" y="322"/>
                  </a:lnTo>
                  <a:cubicBezTo>
                    <a:pt x="1" y="322"/>
                    <a:pt x="1" y="341"/>
                    <a:pt x="1" y="359"/>
                  </a:cubicBezTo>
                  <a:cubicBezTo>
                    <a:pt x="1" y="397"/>
                    <a:pt x="1" y="435"/>
                    <a:pt x="20" y="492"/>
                  </a:cubicBezTo>
                  <a:lnTo>
                    <a:pt x="133" y="492"/>
                  </a:lnTo>
                  <a:cubicBezTo>
                    <a:pt x="152" y="473"/>
                    <a:pt x="171" y="473"/>
                    <a:pt x="189" y="473"/>
                  </a:cubicBezTo>
                  <a:cubicBezTo>
                    <a:pt x="208" y="454"/>
                    <a:pt x="227" y="454"/>
                    <a:pt x="246" y="435"/>
                  </a:cubicBezTo>
                  <a:lnTo>
                    <a:pt x="284" y="397"/>
                  </a:lnTo>
                  <a:lnTo>
                    <a:pt x="322" y="341"/>
                  </a:lnTo>
                  <a:lnTo>
                    <a:pt x="340" y="284"/>
                  </a:lnTo>
                  <a:cubicBezTo>
                    <a:pt x="340" y="265"/>
                    <a:pt x="340" y="227"/>
                    <a:pt x="340" y="208"/>
                  </a:cubicBezTo>
                  <a:cubicBezTo>
                    <a:pt x="340" y="190"/>
                    <a:pt x="340" y="171"/>
                    <a:pt x="340" y="152"/>
                  </a:cubicBezTo>
                  <a:cubicBezTo>
                    <a:pt x="340" y="133"/>
                    <a:pt x="322" y="114"/>
                    <a:pt x="322" y="95"/>
                  </a:cubicBezTo>
                  <a:cubicBezTo>
                    <a:pt x="303" y="76"/>
                    <a:pt x="284" y="39"/>
                    <a:pt x="265" y="20"/>
                  </a:cubicBezTo>
                  <a:lnTo>
                    <a:pt x="227"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4" name="Google Shape;1383;p43">
              <a:extLst>
                <a:ext uri="{FF2B5EF4-FFF2-40B4-BE49-F238E27FC236}">
                  <a16:creationId xmlns:a16="http://schemas.microsoft.com/office/drawing/2014/main" id="{43A6E1AB-B9B0-7E37-AEC5-0B69E15DA4D0}"/>
                </a:ext>
              </a:extLst>
            </p:cNvPr>
            <p:cNvSpPr/>
            <p:nvPr/>
          </p:nvSpPr>
          <p:spPr>
            <a:xfrm>
              <a:off x="6372325" y="2519366"/>
              <a:ext cx="10400" cy="9450"/>
            </a:xfrm>
            <a:custGeom>
              <a:avLst/>
              <a:gdLst/>
              <a:ahLst/>
              <a:cxnLst/>
              <a:rect l="l" t="t" r="r" b="b"/>
              <a:pathLst>
                <a:path w="416" h="378" extrusionOk="0">
                  <a:moveTo>
                    <a:pt x="246" y="0"/>
                  </a:moveTo>
                  <a:lnTo>
                    <a:pt x="208" y="19"/>
                  </a:lnTo>
                  <a:cubicBezTo>
                    <a:pt x="189" y="19"/>
                    <a:pt x="170" y="19"/>
                    <a:pt x="151" y="38"/>
                  </a:cubicBezTo>
                  <a:cubicBezTo>
                    <a:pt x="151" y="38"/>
                    <a:pt x="132" y="38"/>
                    <a:pt x="132" y="57"/>
                  </a:cubicBezTo>
                  <a:lnTo>
                    <a:pt x="95" y="76"/>
                  </a:lnTo>
                  <a:lnTo>
                    <a:pt x="76" y="114"/>
                  </a:lnTo>
                  <a:lnTo>
                    <a:pt x="57" y="132"/>
                  </a:lnTo>
                  <a:cubicBezTo>
                    <a:pt x="38" y="151"/>
                    <a:pt x="38" y="189"/>
                    <a:pt x="38" y="189"/>
                  </a:cubicBezTo>
                  <a:cubicBezTo>
                    <a:pt x="38" y="189"/>
                    <a:pt x="38" y="208"/>
                    <a:pt x="19" y="227"/>
                  </a:cubicBezTo>
                  <a:cubicBezTo>
                    <a:pt x="19" y="265"/>
                    <a:pt x="19" y="302"/>
                    <a:pt x="0" y="340"/>
                  </a:cubicBezTo>
                  <a:cubicBezTo>
                    <a:pt x="38" y="359"/>
                    <a:pt x="76" y="378"/>
                    <a:pt x="132" y="378"/>
                  </a:cubicBezTo>
                  <a:lnTo>
                    <a:pt x="227" y="378"/>
                  </a:lnTo>
                  <a:lnTo>
                    <a:pt x="283" y="359"/>
                  </a:lnTo>
                  <a:lnTo>
                    <a:pt x="340" y="321"/>
                  </a:lnTo>
                  <a:lnTo>
                    <a:pt x="378" y="283"/>
                  </a:lnTo>
                  <a:cubicBezTo>
                    <a:pt x="378" y="265"/>
                    <a:pt x="397" y="246"/>
                    <a:pt x="397" y="227"/>
                  </a:cubicBezTo>
                  <a:cubicBezTo>
                    <a:pt x="397" y="208"/>
                    <a:pt x="416" y="189"/>
                    <a:pt x="416" y="170"/>
                  </a:cubicBezTo>
                  <a:cubicBezTo>
                    <a:pt x="416" y="151"/>
                    <a:pt x="416" y="132"/>
                    <a:pt x="416" y="114"/>
                  </a:cubicBezTo>
                  <a:cubicBezTo>
                    <a:pt x="416" y="95"/>
                    <a:pt x="397" y="57"/>
                    <a:pt x="378" y="38"/>
                  </a:cubicBezTo>
                  <a:lnTo>
                    <a:pt x="359"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5" name="Google Shape;1384;p43">
              <a:extLst>
                <a:ext uri="{FF2B5EF4-FFF2-40B4-BE49-F238E27FC236}">
                  <a16:creationId xmlns:a16="http://schemas.microsoft.com/office/drawing/2014/main" id="{23D4662E-9E46-CF87-1646-19049D6AC721}"/>
                </a:ext>
              </a:extLst>
            </p:cNvPr>
            <p:cNvSpPr/>
            <p:nvPr/>
          </p:nvSpPr>
          <p:spPr>
            <a:xfrm>
              <a:off x="6204325" y="2542491"/>
              <a:ext cx="10400" cy="14650"/>
            </a:xfrm>
            <a:custGeom>
              <a:avLst/>
              <a:gdLst/>
              <a:ahLst/>
              <a:cxnLst/>
              <a:rect l="l" t="t" r="r" b="b"/>
              <a:pathLst>
                <a:path w="416" h="586" extrusionOk="0">
                  <a:moveTo>
                    <a:pt x="340" y="0"/>
                  </a:moveTo>
                  <a:lnTo>
                    <a:pt x="302" y="19"/>
                  </a:lnTo>
                  <a:cubicBezTo>
                    <a:pt x="264" y="38"/>
                    <a:pt x="227" y="57"/>
                    <a:pt x="208" y="76"/>
                  </a:cubicBezTo>
                  <a:cubicBezTo>
                    <a:pt x="189" y="76"/>
                    <a:pt x="189" y="95"/>
                    <a:pt x="170" y="114"/>
                  </a:cubicBezTo>
                  <a:cubicBezTo>
                    <a:pt x="151" y="114"/>
                    <a:pt x="151" y="132"/>
                    <a:pt x="132" y="151"/>
                  </a:cubicBezTo>
                  <a:cubicBezTo>
                    <a:pt x="113" y="151"/>
                    <a:pt x="113" y="170"/>
                    <a:pt x="95" y="189"/>
                  </a:cubicBezTo>
                  <a:lnTo>
                    <a:pt x="76" y="246"/>
                  </a:lnTo>
                  <a:lnTo>
                    <a:pt x="38" y="283"/>
                  </a:lnTo>
                  <a:lnTo>
                    <a:pt x="19" y="340"/>
                  </a:lnTo>
                  <a:cubicBezTo>
                    <a:pt x="19" y="359"/>
                    <a:pt x="19" y="378"/>
                    <a:pt x="19" y="397"/>
                  </a:cubicBezTo>
                  <a:cubicBezTo>
                    <a:pt x="0" y="416"/>
                    <a:pt x="0" y="416"/>
                    <a:pt x="0" y="434"/>
                  </a:cubicBezTo>
                  <a:cubicBezTo>
                    <a:pt x="0" y="491"/>
                    <a:pt x="0" y="529"/>
                    <a:pt x="0" y="585"/>
                  </a:cubicBezTo>
                  <a:lnTo>
                    <a:pt x="151" y="585"/>
                  </a:lnTo>
                  <a:cubicBezTo>
                    <a:pt x="170" y="567"/>
                    <a:pt x="189" y="567"/>
                    <a:pt x="208" y="567"/>
                  </a:cubicBezTo>
                  <a:cubicBezTo>
                    <a:pt x="227" y="548"/>
                    <a:pt x="246" y="529"/>
                    <a:pt x="264" y="510"/>
                  </a:cubicBezTo>
                  <a:lnTo>
                    <a:pt x="321" y="472"/>
                  </a:lnTo>
                  <a:lnTo>
                    <a:pt x="378" y="416"/>
                  </a:lnTo>
                  <a:lnTo>
                    <a:pt x="397" y="340"/>
                  </a:lnTo>
                  <a:cubicBezTo>
                    <a:pt x="397" y="321"/>
                    <a:pt x="415" y="283"/>
                    <a:pt x="415" y="265"/>
                  </a:cubicBezTo>
                  <a:cubicBezTo>
                    <a:pt x="415" y="246"/>
                    <a:pt x="415" y="227"/>
                    <a:pt x="415" y="189"/>
                  </a:cubicBezTo>
                  <a:cubicBezTo>
                    <a:pt x="415" y="170"/>
                    <a:pt x="415" y="151"/>
                    <a:pt x="397" y="132"/>
                  </a:cubicBezTo>
                  <a:cubicBezTo>
                    <a:pt x="397" y="95"/>
                    <a:pt x="378" y="57"/>
                    <a:pt x="359" y="38"/>
                  </a:cubicBezTo>
                  <a:lnTo>
                    <a:pt x="340"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6" name="Google Shape;1385;p43">
              <a:extLst>
                <a:ext uri="{FF2B5EF4-FFF2-40B4-BE49-F238E27FC236}">
                  <a16:creationId xmlns:a16="http://schemas.microsoft.com/office/drawing/2014/main" id="{4CCB6567-9F93-09A8-5B96-44969EFF124C}"/>
                </a:ext>
              </a:extLst>
            </p:cNvPr>
            <p:cNvSpPr/>
            <p:nvPr/>
          </p:nvSpPr>
          <p:spPr>
            <a:xfrm>
              <a:off x="6212800" y="2555216"/>
              <a:ext cx="11350" cy="9475"/>
            </a:xfrm>
            <a:custGeom>
              <a:avLst/>
              <a:gdLst/>
              <a:ahLst/>
              <a:cxnLst/>
              <a:rect l="l" t="t" r="r" b="b"/>
              <a:pathLst>
                <a:path w="454" h="379" extrusionOk="0">
                  <a:moveTo>
                    <a:pt x="227" y="1"/>
                  </a:moveTo>
                  <a:cubicBezTo>
                    <a:pt x="209" y="1"/>
                    <a:pt x="190" y="20"/>
                    <a:pt x="190" y="20"/>
                  </a:cubicBezTo>
                  <a:lnTo>
                    <a:pt x="152" y="39"/>
                  </a:lnTo>
                  <a:lnTo>
                    <a:pt x="133" y="76"/>
                  </a:lnTo>
                  <a:lnTo>
                    <a:pt x="95" y="95"/>
                  </a:lnTo>
                  <a:cubicBezTo>
                    <a:pt x="95" y="114"/>
                    <a:pt x="76" y="133"/>
                    <a:pt x="76" y="133"/>
                  </a:cubicBezTo>
                  <a:cubicBezTo>
                    <a:pt x="58" y="152"/>
                    <a:pt x="58" y="171"/>
                    <a:pt x="58" y="171"/>
                  </a:cubicBezTo>
                  <a:cubicBezTo>
                    <a:pt x="39" y="209"/>
                    <a:pt x="20" y="246"/>
                    <a:pt x="1" y="303"/>
                  </a:cubicBezTo>
                  <a:cubicBezTo>
                    <a:pt x="39" y="322"/>
                    <a:pt x="76" y="360"/>
                    <a:pt x="114" y="378"/>
                  </a:cubicBezTo>
                  <a:lnTo>
                    <a:pt x="227" y="378"/>
                  </a:lnTo>
                  <a:lnTo>
                    <a:pt x="284" y="360"/>
                  </a:lnTo>
                  <a:lnTo>
                    <a:pt x="341" y="341"/>
                  </a:lnTo>
                  <a:lnTo>
                    <a:pt x="397" y="303"/>
                  </a:lnTo>
                  <a:cubicBezTo>
                    <a:pt x="397" y="284"/>
                    <a:pt x="416" y="265"/>
                    <a:pt x="435" y="246"/>
                  </a:cubicBezTo>
                  <a:cubicBezTo>
                    <a:pt x="435" y="227"/>
                    <a:pt x="454" y="209"/>
                    <a:pt x="454" y="190"/>
                  </a:cubicBezTo>
                  <a:cubicBezTo>
                    <a:pt x="454" y="171"/>
                    <a:pt x="454" y="152"/>
                    <a:pt x="454" y="133"/>
                  </a:cubicBezTo>
                  <a:cubicBezTo>
                    <a:pt x="454" y="114"/>
                    <a:pt x="454" y="76"/>
                    <a:pt x="454" y="39"/>
                  </a:cubicBezTo>
                  <a:lnTo>
                    <a:pt x="435"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7" name="Google Shape;1386;p43">
              <a:extLst>
                <a:ext uri="{FF2B5EF4-FFF2-40B4-BE49-F238E27FC236}">
                  <a16:creationId xmlns:a16="http://schemas.microsoft.com/office/drawing/2014/main" id="{A7FC50DC-3156-64DA-8A09-E0B38ECB0C7C}"/>
                </a:ext>
              </a:extLst>
            </p:cNvPr>
            <p:cNvSpPr/>
            <p:nvPr/>
          </p:nvSpPr>
          <p:spPr>
            <a:xfrm>
              <a:off x="6010825" y="2610816"/>
              <a:ext cx="69875" cy="65550"/>
            </a:xfrm>
            <a:custGeom>
              <a:avLst/>
              <a:gdLst/>
              <a:ahLst/>
              <a:cxnLst/>
              <a:rect l="l" t="t" r="r" b="b"/>
              <a:pathLst>
                <a:path w="2795" h="2622" extrusionOk="0">
                  <a:moveTo>
                    <a:pt x="1203" y="1"/>
                  </a:moveTo>
                  <a:cubicBezTo>
                    <a:pt x="1019" y="1"/>
                    <a:pt x="826" y="54"/>
                    <a:pt x="661" y="137"/>
                  </a:cubicBezTo>
                  <a:cubicBezTo>
                    <a:pt x="246" y="344"/>
                    <a:pt x="1" y="816"/>
                    <a:pt x="114" y="1288"/>
                  </a:cubicBezTo>
                  <a:lnTo>
                    <a:pt x="152" y="1401"/>
                  </a:lnTo>
                  <a:lnTo>
                    <a:pt x="190" y="1496"/>
                  </a:lnTo>
                  <a:lnTo>
                    <a:pt x="227" y="1552"/>
                  </a:lnTo>
                  <a:lnTo>
                    <a:pt x="208" y="1477"/>
                  </a:lnTo>
                  <a:lnTo>
                    <a:pt x="171" y="1401"/>
                  </a:lnTo>
                  <a:lnTo>
                    <a:pt x="171" y="1269"/>
                  </a:lnTo>
                  <a:cubicBezTo>
                    <a:pt x="171" y="1024"/>
                    <a:pt x="246" y="797"/>
                    <a:pt x="416" y="608"/>
                  </a:cubicBezTo>
                  <a:cubicBezTo>
                    <a:pt x="510" y="514"/>
                    <a:pt x="624" y="420"/>
                    <a:pt x="756" y="382"/>
                  </a:cubicBezTo>
                  <a:cubicBezTo>
                    <a:pt x="883" y="339"/>
                    <a:pt x="1011" y="318"/>
                    <a:pt x="1138" y="318"/>
                  </a:cubicBezTo>
                  <a:cubicBezTo>
                    <a:pt x="1181" y="318"/>
                    <a:pt x="1223" y="321"/>
                    <a:pt x="1265" y="325"/>
                  </a:cubicBezTo>
                  <a:cubicBezTo>
                    <a:pt x="1435" y="344"/>
                    <a:pt x="1605" y="401"/>
                    <a:pt x="1756" y="495"/>
                  </a:cubicBezTo>
                  <a:cubicBezTo>
                    <a:pt x="1907" y="590"/>
                    <a:pt x="2039" y="722"/>
                    <a:pt x="2153" y="873"/>
                  </a:cubicBezTo>
                  <a:cubicBezTo>
                    <a:pt x="2209" y="948"/>
                    <a:pt x="2247" y="1043"/>
                    <a:pt x="2304" y="1118"/>
                  </a:cubicBezTo>
                  <a:lnTo>
                    <a:pt x="2323" y="1175"/>
                  </a:lnTo>
                  <a:lnTo>
                    <a:pt x="2228" y="1194"/>
                  </a:lnTo>
                  <a:lnTo>
                    <a:pt x="2058" y="1213"/>
                  </a:lnTo>
                  <a:lnTo>
                    <a:pt x="1907" y="1288"/>
                  </a:lnTo>
                  <a:cubicBezTo>
                    <a:pt x="1700" y="1364"/>
                    <a:pt x="1530" y="1515"/>
                    <a:pt x="1416" y="1703"/>
                  </a:cubicBezTo>
                  <a:cubicBezTo>
                    <a:pt x="1360" y="1798"/>
                    <a:pt x="1322" y="1892"/>
                    <a:pt x="1303" y="2005"/>
                  </a:cubicBezTo>
                  <a:cubicBezTo>
                    <a:pt x="1303" y="2100"/>
                    <a:pt x="1322" y="2194"/>
                    <a:pt x="1360" y="2288"/>
                  </a:cubicBezTo>
                  <a:cubicBezTo>
                    <a:pt x="1454" y="2439"/>
                    <a:pt x="1586" y="2553"/>
                    <a:pt x="1756" y="2591"/>
                  </a:cubicBezTo>
                  <a:cubicBezTo>
                    <a:pt x="1823" y="2613"/>
                    <a:pt x="1889" y="2622"/>
                    <a:pt x="1955" y="2622"/>
                  </a:cubicBezTo>
                  <a:cubicBezTo>
                    <a:pt x="2002" y="2622"/>
                    <a:pt x="2049" y="2617"/>
                    <a:pt x="2096" y="2609"/>
                  </a:cubicBezTo>
                  <a:cubicBezTo>
                    <a:pt x="2172" y="2591"/>
                    <a:pt x="2247" y="2572"/>
                    <a:pt x="2323" y="2553"/>
                  </a:cubicBezTo>
                  <a:lnTo>
                    <a:pt x="2379" y="2534"/>
                  </a:lnTo>
                  <a:lnTo>
                    <a:pt x="2096" y="2534"/>
                  </a:lnTo>
                  <a:cubicBezTo>
                    <a:pt x="2002" y="2515"/>
                    <a:pt x="1888" y="2496"/>
                    <a:pt x="1794" y="2458"/>
                  </a:cubicBezTo>
                  <a:cubicBezTo>
                    <a:pt x="1700" y="2402"/>
                    <a:pt x="1605" y="2307"/>
                    <a:pt x="1567" y="2194"/>
                  </a:cubicBezTo>
                  <a:cubicBezTo>
                    <a:pt x="1530" y="2062"/>
                    <a:pt x="1549" y="1930"/>
                    <a:pt x="1643" y="1835"/>
                  </a:cubicBezTo>
                  <a:cubicBezTo>
                    <a:pt x="1737" y="1703"/>
                    <a:pt x="1888" y="1609"/>
                    <a:pt x="2039" y="1552"/>
                  </a:cubicBezTo>
                  <a:lnTo>
                    <a:pt x="2153" y="1515"/>
                  </a:lnTo>
                  <a:lnTo>
                    <a:pt x="2285" y="1496"/>
                  </a:lnTo>
                  <a:lnTo>
                    <a:pt x="2757" y="1496"/>
                  </a:lnTo>
                  <a:cubicBezTo>
                    <a:pt x="2769" y="1496"/>
                    <a:pt x="2782" y="1504"/>
                    <a:pt x="2789" y="1504"/>
                  </a:cubicBezTo>
                  <a:cubicBezTo>
                    <a:pt x="2792" y="1504"/>
                    <a:pt x="2794" y="1502"/>
                    <a:pt x="2794" y="1496"/>
                  </a:cubicBezTo>
                  <a:lnTo>
                    <a:pt x="2700" y="1213"/>
                  </a:lnTo>
                  <a:cubicBezTo>
                    <a:pt x="2681" y="1156"/>
                    <a:pt x="2662" y="1099"/>
                    <a:pt x="2643" y="1062"/>
                  </a:cubicBezTo>
                  <a:lnTo>
                    <a:pt x="2606" y="967"/>
                  </a:lnTo>
                  <a:cubicBezTo>
                    <a:pt x="2568" y="854"/>
                    <a:pt x="2511" y="759"/>
                    <a:pt x="2436" y="665"/>
                  </a:cubicBezTo>
                  <a:cubicBezTo>
                    <a:pt x="2304" y="476"/>
                    <a:pt x="2134" y="306"/>
                    <a:pt x="1926" y="193"/>
                  </a:cubicBezTo>
                  <a:cubicBezTo>
                    <a:pt x="1737" y="80"/>
                    <a:pt x="1511" y="23"/>
                    <a:pt x="1284" y="4"/>
                  </a:cubicBezTo>
                  <a:cubicBezTo>
                    <a:pt x="1258" y="2"/>
                    <a:pt x="1230" y="1"/>
                    <a:pt x="1203"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8" name="Google Shape;1387;p43">
              <a:extLst>
                <a:ext uri="{FF2B5EF4-FFF2-40B4-BE49-F238E27FC236}">
                  <a16:creationId xmlns:a16="http://schemas.microsoft.com/office/drawing/2014/main" id="{E2DE5177-D5DE-A16E-149B-F1CC063D4883}"/>
                </a:ext>
              </a:extLst>
            </p:cNvPr>
            <p:cNvSpPr/>
            <p:nvPr/>
          </p:nvSpPr>
          <p:spPr>
            <a:xfrm>
              <a:off x="6985800" y="2701041"/>
              <a:ext cx="617500" cy="140500"/>
            </a:xfrm>
            <a:custGeom>
              <a:avLst/>
              <a:gdLst/>
              <a:ahLst/>
              <a:cxnLst/>
              <a:rect l="l" t="t" r="r" b="b"/>
              <a:pathLst>
                <a:path w="24700" h="5620" extrusionOk="0">
                  <a:moveTo>
                    <a:pt x="10059" y="0"/>
                  </a:moveTo>
                  <a:cubicBezTo>
                    <a:pt x="9716" y="0"/>
                    <a:pt x="9470" y="28"/>
                    <a:pt x="9383" y="95"/>
                  </a:cubicBezTo>
                  <a:cubicBezTo>
                    <a:pt x="9275" y="174"/>
                    <a:pt x="8932" y="198"/>
                    <a:pt x="8454" y="198"/>
                  </a:cubicBezTo>
                  <a:cubicBezTo>
                    <a:pt x="7689" y="198"/>
                    <a:pt x="6580" y="136"/>
                    <a:pt x="5543" y="136"/>
                  </a:cubicBezTo>
                  <a:cubicBezTo>
                    <a:pt x="4275" y="136"/>
                    <a:pt x="3116" y="229"/>
                    <a:pt x="2832" y="643"/>
                  </a:cubicBezTo>
                  <a:cubicBezTo>
                    <a:pt x="2191" y="1586"/>
                    <a:pt x="1" y="5060"/>
                    <a:pt x="1" y="5060"/>
                  </a:cubicBezTo>
                  <a:cubicBezTo>
                    <a:pt x="1" y="5060"/>
                    <a:pt x="8757" y="5619"/>
                    <a:pt x="15744" y="5619"/>
                  </a:cubicBezTo>
                  <a:cubicBezTo>
                    <a:pt x="20659" y="5619"/>
                    <a:pt x="24700" y="5342"/>
                    <a:pt x="24201" y="4399"/>
                  </a:cubicBezTo>
                  <a:cubicBezTo>
                    <a:pt x="22974" y="2134"/>
                    <a:pt x="15310" y="586"/>
                    <a:pt x="15310" y="586"/>
                  </a:cubicBezTo>
                  <a:cubicBezTo>
                    <a:pt x="15310" y="586"/>
                    <a:pt x="11642" y="0"/>
                    <a:pt x="10059"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9" name="Google Shape;1388;p43">
              <a:extLst>
                <a:ext uri="{FF2B5EF4-FFF2-40B4-BE49-F238E27FC236}">
                  <a16:creationId xmlns:a16="http://schemas.microsoft.com/office/drawing/2014/main" id="{2B354CFA-66AF-74FD-D0FE-779BF5D2700F}"/>
                </a:ext>
              </a:extLst>
            </p:cNvPr>
            <p:cNvSpPr/>
            <p:nvPr/>
          </p:nvSpPr>
          <p:spPr>
            <a:xfrm>
              <a:off x="7161350" y="2248291"/>
              <a:ext cx="467225" cy="118300"/>
            </a:xfrm>
            <a:custGeom>
              <a:avLst/>
              <a:gdLst/>
              <a:ahLst/>
              <a:cxnLst/>
              <a:rect l="l" t="t" r="r" b="b"/>
              <a:pathLst>
                <a:path w="18689" h="4732" extrusionOk="0">
                  <a:moveTo>
                    <a:pt x="482" y="0"/>
                  </a:moveTo>
                  <a:cubicBezTo>
                    <a:pt x="225" y="0"/>
                    <a:pt x="81" y="9"/>
                    <a:pt x="76" y="27"/>
                  </a:cubicBezTo>
                  <a:cubicBezTo>
                    <a:pt x="1" y="235"/>
                    <a:pt x="303" y="2254"/>
                    <a:pt x="303" y="2254"/>
                  </a:cubicBezTo>
                  <a:cubicBezTo>
                    <a:pt x="720" y="2100"/>
                    <a:pt x="1554" y="2022"/>
                    <a:pt x="2658" y="2022"/>
                  </a:cubicBezTo>
                  <a:cubicBezTo>
                    <a:pt x="6400" y="2022"/>
                    <a:pt x="13233" y="2911"/>
                    <a:pt x="17363" y="4698"/>
                  </a:cubicBezTo>
                  <a:lnTo>
                    <a:pt x="17363" y="4698"/>
                  </a:lnTo>
                  <a:cubicBezTo>
                    <a:pt x="17428" y="4335"/>
                    <a:pt x="18689" y="1122"/>
                    <a:pt x="18689" y="1122"/>
                  </a:cubicBezTo>
                  <a:cubicBezTo>
                    <a:pt x="17897" y="898"/>
                    <a:pt x="3133" y="0"/>
                    <a:pt x="482" y="0"/>
                  </a:cubicBezTo>
                  <a:close/>
                  <a:moveTo>
                    <a:pt x="17363" y="4698"/>
                  </a:moveTo>
                  <a:cubicBezTo>
                    <a:pt x="17359" y="4720"/>
                    <a:pt x="17359" y="4731"/>
                    <a:pt x="17364" y="4731"/>
                  </a:cubicBezTo>
                  <a:cubicBezTo>
                    <a:pt x="17368" y="4731"/>
                    <a:pt x="17376" y="4724"/>
                    <a:pt x="17386" y="4708"/>
                  </a:cubicBezTo>
                  <a:cubicBezTo>
                    <a:pt x="17378" y="4705"/>
                    <a:pt x="17371" y="4702"/>
                    <a:pt x="17363" y="4698"/>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0" name="Google Shape;1389;p43">
              <a:extLst>
                <a:ext uri="{FF2B5EF4-FFF2-40B4-BE49-F238E27FC236}">
                  <a16:creationId xmlns:a16="http://schemas.microsoft.com/office/drawing/2014/main" id="{C9A69734-8B57-62B2-76A1-54A8676E6EE5}"/>
                </a:ext>
              </a:extLst>
            </p:cNvPr>
            <p:cNvSpPr/>
            <p:nvPr/>
          </p:nvSpPr>
          <p:spPr>
            <a:xfrm>
              <a:off x="7075725" y="2103741"/>
              <a:ext cx="621750" cy="178375"/>
            </a:xfrm>
            <a:custGeom>
              <a:avLst/>
              <a:gdLst/>
              <a:ahLst/>
              <a:cxnLst/>
              <a:rect l="l" t="t" r="r" b="b"/>
              <a:pathLst>
                <a:path w="24870" h="7135" extrusionOk="0">
                  <a:moveTo>
                    <a:pt x="9402" y="0"/>
                  </a:moveTo>
                  <a:cubicBezTo>
                    <a:pt x="4382" y="0"/>
                    <a:pt x="1" y="1634"/>
                    <a:pt x="104" y="3657"/>
                  </a:cubicBezTo>
                  <a:cubicBezTo>
                    <a:pt x="154" y="4820"/>
                    <a:pt x="1256" y="6071"/>
                    <a:pt x="3656" y="6071"/>
                  </a:cubicBezTo>
                  <a:cubicBezTo>
                    <a:pt x="3983" y="6071"/>
                    <a:pt x="4334" y="6048"/>
                    <a:pt x="4710" y="5998"/>
                  </a:cubicBezTo>
                  <a:cubicBezTo>
                    <a:pt x="5073" y="5947"/>
                    <a:pt x="5574" y="5925"/>
                    <a:pt x="6178" y="5925"/>
                  </a:cubicBezTo>
                  <a:cubicBezTo>
                    <a:pt x="10634" y="5925"/>
                    <a:pt x="20665" y="7134"/>
                    <a:pt x="21942" y="7134"/>
                  </a:cubicBezTo>
                  <a:cubicBezTo>
                    <a:pt x="21984" y="7134"/>
                    <a:pt x="22016" y="7133"/>
                    <a:pt x="22038" y="7130"/>
                  </a:cubicBezTo>
                  <a:cubicBezTo>
                    <a:pt x="22850" y="7055"/>
                    <a:pt x="24870" y="4790"/>
                    <a:pt x="24436" y="3355"/>
                  </a:cubicBezTo>
                  <a:cubicBezTo>
                    <a:pt x="24020" y="1939"/>
                    <a:pt x="16583" y="429"/>
                    <a:pt x="10939" y="52"/>
                  </a:cubicBezTo>
                  <a:cubicBezTo>
                    <a:pt x="10423" y="17"/>
                    <a:pt x="9909" y="0"/>
                    <a:pt x="94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1" name="Google Shape;1390;p43">
              <a:extLst>
                <a:ext uri="{FF2B5EF4-FFF2-40B4-BE49-F238E27FC236}">
                  <a16:creationId xmlns:a16="http://schemas.microsoft.com/office/drawing/2014/main" id="{7D0238F9-FC45-7136-3769-B2106DF87137}"/>
                </a:ext>
              </a:extLst>
            </p:cNvPr>
            <p:cNvSpPr/>
            <p:nvPr/>
          </p:nvSpPr>
          <p:spPr>
            <a:xfrm>
              <a:off x="7042900" y="2333191"/>
              <a:ext cx="614000" cy="356425"/>
            </a:xfrm>
            <a:custGeom>
              <a:avLst/>
              <a:gdLst/>
              <a:ahLst/>
              <a:cxnLst/>
              <a:rect l="l" t="t" r="r" b="b"/>
              <a:pathLst>
                <a:path w="24560" h="14257" extrusionOk="0">
                  <a:moveTo>
                    <a:pt x="11107" y="1"/>
                  </a:moveTo>
                  <a:cubicBezTo>
                    <a:pt x="7912" y="1"/>
                    <a:pt x="4914" y="202"/>
                    <a:pt x="3550" y="652"/>
                  </a:cubicBezTo>
                  <a:cubicBezTo>
                    <a:pt x="3550" y="652"/>
                    <a:pt x="1190" y="2955"/>
                    <a:pt x="1152" y="4993"/>
                  </a:cubicBezTo>
                  <a:cubicBezTo>
                    <a:pt x="1115" y="7032"/>
                    <a:pt x="1681" y="7164"/>
                    <a:pt x="1681" y="7164"/>
                  </a:cubicBezTo>
                  <a:cubicBezTo>
                    <a:pt x="1681" y="7164"/>
                    <a:pt x="1" y="8486"/>
                    <a:pt x="209" y="9259"/>
                  </a:cubicBezTo>
                  <a:cubicBezTo>
                    <a:pt x="355" y="9858"/>
                    <a:pt x="1020" y="9926"/>
                    <a:pt x="1314" y="9926"/>
                  </a:cubicBezTo>
                  <a:cubicBezTo>
                    <a:pt x="1400" y="9926"/>
                    <a:pt x="1454" y="9920"/>
                    <a:pt x="1454" y="9920"/>
                  </a:cubicBezTo>
                  <a:lnTo>
                    <a:pt x="1454" y="9920"/>
                  </a:lnTo>
                  <a:cubicBezTo>
                    <a:pt x="1454" y="9920"/>
                    <a:pt x="1115" y="11252"/>
                    <a:pt x="2338" y="11252"/>
                  </a:cubicBezTo>
                  <a:cubicBezTo>
                    <a:pt x="2556" y="11252"/>
                    <a:pt x="2824" y="11210"/>
                    <a:pt x="3153" y="11109"/>
                  </a:cubicBezTo>
                  <a:cubicBezTo>
                    <a:pt x="3372" y="11043"/>
                    <a:pt x="3713" y="11013"/>
                    <a:pt x="4148" y="11013"/>
                  </a:cubicBezTo>
                  <a:cubicBezTo>
                    <a:pt x="8025" y="11013"/>
                    <a:pt x="19425" y="13393"/>
                    <a:pt x="19425" y="13393"/>
                  </a:cubicBezTo>
                  <a:cubicBezTo>
                    <a:pt x="19425" y="13393"/>
                    <a:pt x="20222" y="14257"/>
                    <a:pt x="20946" y="14257"/>
                  </a:cubicBezTo>
                  <a:cubicBezTo>
                    <a:pt x="21086" y="14257"/>
                    <a:pt x="21222" y="14225"/>
                    <a:pt x="21350" y="14149"/>
                  </a:cubicBezTo>
                  <a:cubicBezTo>
                    <a:pt x="22162" y="13658"/>
                    <a:pt x="21898" y="12658"/>
                    <a:pt x="21898" y="12657"/>
                  </a:cubicBezTo>
                  <a:lnTo>
                    <a:pt x="21898" y="12657"/>
                  </a:lnTo>
                  <a:cubicBezTo>
                    <a:pt x="21898" y="12658"/>
                    <a:pt x="22503" y="13532"/>
                    <a:pt x="22987" y="13532"/>
                  </a:cubicBezTo>
                  <a:cubicBezTo>
                    <a:pt x="23076" y="13532"/>
                    <a:pt x="23162" y="13502"/>
                    <a:pt x="23238" y="13431"/>
                  </a:cubicBezTo>
                  <a:cubicBezTo>
                    <a:pt x="23748" y="12978"/>
                    <a:pt x="22200" y="9108"/>
                    <a:pt x="22200" y="9108"/>
                  </a:cubicBezTo>
                  <a:cubicBezTo>
                    <a:pt x="22200" y="9108"/>
                    <a:pt x="23351" y="7428"/>
                    <a:pt x="23616" y="6749"/>
                  </a:cubicBezTo>
                  <a:cubicBezTo>
                    <a:pt x="23861" y="6088"/>
                    <a:pt x="23181" y="4805"/>
                    <a:pt x="22898" y="4389"/>
                  </a:cubicBezTo>
                  <a:lnTo>
                    <a:pt x="22898" y="4389"/>
                  </a:lnTo>
                  <a:cubicBezTo>
                    <a:pt x="22898" y="4389"/>
                    <a:pt x="23322" y="4492"/>
                    <a:pt x="23711" y="4492"/>
                  </a:cubicBezTo>
                  <a:cubicBezTo>
                    <a:pt x="23946" y="4492"/>
                    <a:pt x="24169" y="4454"/>
                    <a:pt x="24276" y="4333"/>
                  </a:cubicBezTo>
                  <a:cubicBezTo>
                    <a:pt x="24559" y="4012"/>
                    <a:pt x="23767" y="2294"/>
                    <a:pt x="21822" y="1105"/>
                  </a:cubicBezTo>
                  <a:cubicBezTo>
                    <a:pt x="20677" y="415"/>
                    <a:pt x="15690" y="1"/>
                    <a:pt x="1110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2" name="Google Shape;1391;p43">
              <a:extLst>
                <a:ext uri="{FF2B5EF4-FFF2-40B4-BE49-F238E27FC236}">
                  <a16:creationId xmlns:a16="http://schemas.microsoft.com/office/drawing/2014/main" id="{52B4D151-07AF-8D61-68DE-1F59084E26A9}"/>
                </a:ext>
              </a:extLst>
            </p:cNvPr>
            <p:cNvSpPr/>
            <p:nvPr/>
          </p:nvSpPr>
          <p:spPr>
            <a:xfrm>
              <a:off x="6963675" y="2362691"/>
              <a:ext cx="758825" cy="383975"/>
            </a:xfrm>
            <a:custGeom>
              <a:avLst/>
              <a:gdLst/>
              <a:ahLst/>
              <a:cxnLst/>
              <a:rect l="l" t="t" r="r" b="b"/>
              <a:pathLst>
                <a:path w="30353" h="15359" extrusionOk="0">
                  <a:moveTo>
                    <a:pt x="17686" y="246"/>
                  </a:moveTo>
                  <a:cubicBezTo>
                    <a:pt x="17686" y="246"/>
                    <a:pt x="17686" y="246"/>
                    <a:pt x="17686" y="246"/>
                  </a:cubicBezTo>
                  <a:lnTo>
                    <a:pt x="17686" y="246"/>
                  </a:lnTo>
                  <a:cubicBezTo>
                    <a:pt x="17686" y="246"/>
                    <a:pt x="17686" y="246"/>
                    <a:pt x="17686" y="246"/>
                  </a:cubicBezTo>
                  <a:close/>
                  <a:moveTo>
                    <a:pt x="9550" y="0"/>
                  </a:moveTo>
                  <a:cubicBezTo>
                    <a:pt x="9550" y="0"/>
                    <a:pt x="9109" y="2871"/>
                    <a:pt x="8243" y="2871"/>
                  </a:cubicBezTo>
                  <a:cubicBezTo>
                    <a:pt x="8232" y="2871"/>
                    <a:pt x="8221" y="2870"/>
                    <a:pt x="8210" y="2870"/>
                  </a:cubicBezTo>
                  <a:cubicBezTo>
                    <a:pt x="7323" y="2794"/>
                    <a:pt x="7210" y="2096"/>
                    <a:pt x="7210" y="2096"/>
                  </a:cubicBezTo>
                  <a:cubicBezTo>
                    <a:pt x="7210" y="2096"/>
                    <a:pt x="7005" y="5637"/>
                    <a:pt x="5998" y="5637"/>
                  </a:cubicBezTo>
                  <a:cubicBezTo>
                    <a:pt x="5945" y="5637"/>
                    <a:pt x="5889" y="5628"/>
                    <a:pt x="5832" y="5607"/>
                  </a:cubicBezTo>
                  <a:cubicBezTo>
                    <a:pt x="4661" y="5172"/>
                    <a:pt x="5718" y="2643"/>
                    <a:pt x="5718" y="2643"/>
                  </a:cubicBezTo>
                  <a:cubicBezTo>
                    <a:pt x="5718" y="2643"/>
                    <a:pt x="5699" y="1416"/>
                    <a:pt x="4189" y="1171"/>
                  </a:cubicBezTo>
                  <a:cubicBezTo>
                    <a:pt x="4151" y="1164"/>
                    <a:pt x="4112" y="1161"/>
                    <a:pt x="4072" y="1161"/>
                  </a:cubicBezTo>
                  <a:cubicBezTo>
                    <a:pt x="2542" y="1161"/>
                    <a:pt x="0" y="5651"/>
                    <a:pt x="5133" y="6645"/>
                  </a:cubicBezTo>
                  <a:cubicBezTo>
                    <a:pt x="5133" y="6645"/>
                    <a:pt x="3642" y="12912"/>
                    <a:pt x="13250" y="14969"/>
                  </a:cubicBezTo>
                  <a:cubicBezTo>
                    <a:pt x="14499" y="15239"/>
                    <a:pt x="15620" y="15358"/>
                    <a:pt x="16625" y="15358"/>
                  </a:cubicBezTo>
                  <a:cubicBezTo>
                    <a:pt x="23349" y="15358"/>
                    <a:pt x="24878" y="10040"/>
                    <a:pt x="24878" y="9137"/>
                  </a:cubicBezTo>
                  <a:cubicBezTo>
                    <a:pt x="24878" y="9137"/>
                    <a:pt x="25973" y="9908"/>
                    <a:pt x="27145" y="9908"/>
                  </a:cubicBezTo>
                  <a:cubicBezTo>
                    <a:pt x="28014" y="9908"/>
                    <a:pt x="28926" y="9483"/>
                    <a:pt x="29465" y="8004"/>
                  </a:cubicBezTo>
                  <a:cubicBezTo>
                    <a:pt x="30352" y="5580"/>
                    <a:pt x="29112" y="4355"/>
                    <a:pt x="27614" y="4355"/>
                  </a:cubicBezTo>
                  <a:cubicBezTo>
                    <a:pt x="26977" y="4355"/>
                    <a:pt x="26294" y="4577"/>
                    <a:pt x="25709" y="5021"/>
                  </a:cubicBezTo>
                  <a:cubicBezTo>
                    <a:pt x="25709" y="5021"/>
                    <a:pt x="25520" y="7853"/>
                    <a:pt x="24708" y="7928"/>
                  </a:cubicBezTo>
                  <a:cubicBezTo>
                    <a:pt x="24694" y="7929"/>
                    <a:pt x="24679" y="7930"/>
                    <a:pt x="24665" y="7930"/>
                  </a:cubicBezTo>
                  <a:cubicBezTo>
                    <a:pt x="23855" y="7930"/>
                    <a:pt x="22739" y="6398"/>
                    <a:pt x="24500" y="4210"/>
                  </a:cubicBezTo>
                  <a:cubicBezTo>
                    <a:pt x="24500" y="4210"/>
                    <a:pt x="21990" y="3417"/>
                    <a:pt x="22820" y="1473"/>
                  </a:cubicBezTo>
                  <a:lnTo>
                    <a:pt x="22820" y="1473"/>
                  </a:lnTo>
                  <a:cubicBezTo>
                    <a:pt x="22820" y="1473"/>
                    <a:pt x="21703" y="2474"/>
                    <a:pt x="20402" y="2474"/>
                  </a:cubicBezTo>
                  <a:cubicBezTo>
                    <a:pt x="19478" y="2474"/>
                    <a:pt x="18462" y="1970"/>
                    <a:pt x="17686" y="246"/>
                  </a:cubicBezTo>
                  <a:lnTo>
                    <a:pt x="17686" y="246"/>
                  </a:lnTo>
                  <a:cubicBezTo>
                    <a:pt x="17677" y="251"/>
                    <a:pt x="15401" y="800"/>
                    <a:pt x="13122" y="800"/>
                  </a:cubicBezTo>
                  <a:cubicBezTo>
                    <a:pt x="11777" y="800"/>
                    <a:pt x="10431" y="608"/>
                    <a:pt x="9550"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3" name="Google Shape;1392;p43">
              <a:extLst>
                <a:ext uri="{FF2B5EF4-FFF2-40B4-BE49-F238E27FC236}">
                  <a16:creationId xmlns:a16="http://schemas.microsoft.com/office/drawing/2014/main" id="{C982CC09-5791-D666-2654-6B38887468A3}"/>
                </a:ext>
              </a:extLst>
            </p:cNvPr>
            <p:cNvSpPr/>
            <p:nvPr/>
          </p:nvSpPr>
          <p:spPr>
            <a:xfrm>
              <a:off x="7043375" y="2286366"/>
              <a:ext cx="576725" cy="105450"/>
            </a:xfrm>
            <a:custGeom>
              <a:avLst/>
              <a:gdLst/>
              <a:ahLst/>
              <a:cxnLst/>
              <a:rect l="l" t="t" r="r" b="b"/>
              <a:pathLst>
                <a:path w="23069" h="4218" extrusionOk="0">
                  <a:moveTo>
                    <a:pt x="8446" y="0"/>
                  </a:moveTo>
                  <a:cubicBezTo>
                    <a:pt x="2980" y="0"/>
                    <a:pt x="227" y="1844"/>
                    <a:pt x="133" y="2411"/>
                  </a:cubicBezTo>
                  <a:cubicBezTo>
                    <a:pt x="1" y="3148"/>
                    <a:pt x="3191" y="4110"/>
                    <a:pt x="10138" y="4205"/>
                  </a:cubicBezTo>
                  <a:cubicBezTo>
                    <a:pt x="10799" y="4214"/>
                    <a:pt x="11445" y="4218"/>
                    <a:pt x="12071" y="4218"/>
                  </a:cubicBezTo>
                  <a:cubicBezTo>
                    <a:pt x="18020" y="4218"/>
                    <a:pt x="22260" y="3840"/>
                    <a:pt x="22653" y="3601"/>
                  </a:cubicBezTo>
                  <a:cubicBezTo>
                    <a:pt x="23068" y="3318"/>
                    <a:pt x="19821" y="1260"/>
                    <a:pt x="12006" y="241"/>
                  </a:cubicBezTo>
                  <a:cubicBezTo>
                    <a:pt x="10713" y="72"/>
                    <a:pt x="9526" y="0"/>
                    <a:pt x="844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4" name="Google Shape;1393;p43">
              <a:extLst>
                <a:ext uri="{FF2B5EF4-FFF2-40B4-BE49-F238E27FC236}">
                  <a16:creationId xmlns:a16="http://schemas.microsoft.com/office/drawing/2014/main" id="{FB51AF6D-63B4-7C36-D0C0-743FDBE3E720}"/>
                </a:ext>
              </a:extLst>
            </p:cNvPr>
            <p:cNvSpPr/>
            <p:nvPr/>
          </p:nvSpPr>
          <p:spPr>
            <a:xfrm>
              <a:off x="7288300" y="2597366"/>
              <a:ext cx="96750" cy="90500"/>
            </a:xfrm>
            <a:custGeom>
              <a:avLst/>
              <a:gdLst/>
              <a:ahLst/>
              <a:cxnLst/>
              <a:rect l="l" t="t" r="r" b="b"/>
              <a:pathLst>
                <a:path w="3870" h="3620" extrusionOk="0">
                  <a:moveTo>
                    <a:pt x="3012" y="0"/>
                  </a:moveTo>
                  <a:cubicBezTo>
                    <a:pt x="1942" y="0"/>
                    <a:pt x="206" y="383"/>
                    <a:pt x="1" y="1090"/>
                  </a:cubicBezTo>
                  <a:cubicBezTo>
                    <a:pt x="1" y="1090"/>
                    <a:pt x="1500" y="3619"/>
                    <a:pt x="2183" y="3619"/>
                  </a:cubicBezTo>
                  <a:cubicBezTo>
                    <a:pt x="2185" y="3619"/>
                    <a:pt x="2188" y="3619"/>
                    <a:pt x="2190" y="3619"/>
                  </a:cubicBezTo>
                  <a:cubicBezTo>
                    <a:pt x="2870" y="3582"/>
                    <a:pt x="3814" y="807"/>
                    <a:pt x="3852" y="259"/>
                  </a:cubicBezTo>
                  <a:cubicBezTo>
                    <a:pt x="3870" y="84"/>
                    <a:pt x="3514" y="0"/>
                    <a:pt x="3012"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5" name="Google Shape;1394;p43">
              <a:extLst>
                <a:ext uri="{FF2B5EF4-FFF2-40B4-BE49-F238E27FC236}">
                  <a16:creationId xmlns:a16="http://schemas.microsoft.com/office/drawing/2014/main" id="{F964D87B-B1DD-D4FC-B52A-C449B8AF618A}"/>
                </a:ext>
              </a:extLst>
            </p:cNvPr>
            <p:cNvSpPr/>
            <p:nvPr/>
          </p:nvSpPr>
          <p:spPr>
            <a:xfrm>
              <a:off x="7172675" y="2529966"/>
              <a:ext cx="299700" cy="120025"/>
            </a:xfrm>
            <a:custGeom>
              <a:avLst/>
              <a:gdLst/>
              <a:ahLst/>
              <a:cxnLst/>
              <a:rect l="l" t="t" r="r" b="b"/>
              <a:pathLst>
                <a:path w="11988" h="4801" extrusionOk="0">
                  <a:moveTo>
                    <a:pt x="6737" y="1"/>
                  </a:moveTo>
                  <a:cubicBezTo>
                    <a:pt x="4777" y="1"/>
                    <a:pt x="4494" y="331"/>
                    <a:pt x="4494" y="331"/>
                  </a:cubicBezTo>
                  <a:cubicBezTo>
                    <a:pt x="4494" y="331"/>
                    <a:pt x="2266" y="501"/>
                    <a:pt x="1134" y="1388"/>
                  </a:cubicBezTo>
                  <a:cubicBezTo>
                    <a:pt x="1" y="2276"/>
                    <a:pt x="322" y="3578"/>
                    <a:pt x="945" y="3710"/>
                  </a:cubicBezTo>
                  <a:cubicBezTo>
                    <a:pt x="994" y="3721"/>
                    <a:pt x="1048" y="3726"/>
                    <a:pt x="1105" y="3726"/>
                  </a:cubicBezTo>
                  <a:cubicBezTo>
                    <a:pt x="1782" y="3726"/>
                    <a:pt x="2983" y="3069"/>
                    <a:pt x="2983" y="3069"/>
                  </a:cubicBezTo>
                  <a:cubicBezTo>
                    <a:pt x="2983" y="3069"/>
                    <a:pt x="3245" y="4776"/>
                    <a:pt x="4404" y="4776"/>
                  </a:cubicBezTo>
                  <a:cubicBezTo>
                    <a:pt x="4451" y="4776"/>
                    <a:pt x="4500" y="4773"/>
                    <a:pt x="4550" y="4767"/>
                  </a:cubicBezTo>
                  <a:cubicBezTo>
                    <a:pt x="5834" y="4616"/>
                    <a:pt x="6344" y="3257"/>
                    <a:pt x="6344" y="3257"/>
                  </a:cubicBezTo>
                  <a:cubicBezTo>
                    <a:pt x="6344" y="3257"/>
                    <a:pt x="7768" y="4801"/>
                    <a:pt x="8624" y="4801"/>
                  </a:cubicBezTo>
                  <a:cubicBezTo>
                    <a:pt x="8671" y="4801"/>
                    <a:pt x="8716" y="4796"/>
                    <a:pt x="8760" y="4786"/>
                  </a:cubicBezTo>
                  <a:cubicBezTo>
                    <a:pt x="9590" y="4616"/>
                    <a:pt x="9439" y="2842"/>
                    <a:pt x="9439" y="2842"/>
                  </a:cubicBezTo>
                  <a:lnTo>
                    <a:pt x="9439" y="2842"/>
                  </a:lnTo>
                  <a:cubicBezTo>
                    <a:pt x="9439" y="2842"/>
                    <a:pt x="10316" y="3226"/>
                    <a:pt x="10966" y="3226"/>
                  </a:cubicBezTo>
                  <a:cubicBezTo>
                    <a:pt x="11216" y="3226"/>
                    <a:pt x="11433" y="3169"/>
                    <a:pt x="11553" y="3012"/>
                  </a:cubicBezTo>
                  <a:cubicBezTo>
                    <a:pt x="11988" y="2446"/>
                    <a:pt x="9836" y="105"/>
                    <a:pt x="7344" y="10"/>
                  </a:cubicBezTo>
                  <a:cubicBezTo>
                    <a:pt x="7126" y="4"/>
                    <a:pt x="6924" y="1"/>
                    <a:pt x="673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6" name="Google Shape;1395;p43">
              <a:extLst>
                <a:ext uri="{FF2B5EF4-FFF2-40B4-BE49-F238E27FC236}">
                  <a16:creationId xmlns:a16="http://schemas.microsoft.com/office/drawing/2014/main" id="{57AD2B86-D5D8-72F2-576B-F5A0D4C4159D}"/>
                </a:ext>
              </a:extLst>
            </p:cNvPr>
            <p:cNvSpPr/>
            <p:nvPr/>
          </p:nvSpPr>
          <p:spPr>
            <a:xfrm>
              <a:off x="7226475" y="2472166"/>
              <a:ext cx="158600" cy="101700"/>
            </a:xfrm>
            <a:custGeom>
              <a:avLst/>
              <a:gdLst/>
              <a:ahLst/>
              <a:cxnLst/>
              <a:rect l="l" t="t" r="r" b="b"/>
              <a:pathLst>
                <a:path w="6344" h="4068" extrusionOk="0">
                  <a:moveTo>
                    <a:pt x="3720" y="1"/>
                  </a:moveTo>
                  <a:cubicBezTo>
                    <a:pt x="3720" y="1"/>
                    <a:pt x="1" y="1077"/>
                    <a:pt x="1549" y="3021"/>
                  </a:cubicBezTo>
                  <a:cubicBezTo>
                    <a:pt x="2137" y="3759"/>
                    <a:pt x="2918" y="4068"/>
                    <a:pt x="3681" y="4068"/>
                  </a:cubicBezTo>
                  <a:cubicBezTo>
                    <a:pt x="4926" y="4068"/>
                    <a:pt x="6121" y="3246"/>
                    <a:pt x="6343" y="2134"/>
                  </a:cubicBezTo>
                  <a:lnTo>
                    <a:pt x="3720"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7" name="Google Shape;1396;p43">
              <a:extLst>
                <a:ext uri="{FF2B5EF4-FFF2-40B4-BE49-F238E27FC236}">
                  <a16:creationId xmlns:a16="http://schemas.microsoft.com/office/drawing/2014/main" id="{09393D0E-DBB6-7922-5093-26C373B7C439}"/>
                </a:ext>
              </a:extLst>
            </p:cNvPr>
            <p:cNvSpPr/>
            <p:nvPr/>
          </p:nvSpPr>
          <p:spPr>
            <a:xfrm>
              <a:off x="7251500" y="2472166"/>
              <a:ext cx="133575" cy="105750"/>
            </a:xfrm>
            <a:custGeom>
              <a:avLst/>
              <a:gdLst/>
              <a:ahLst/>
              <a:cxnLst/>
              <a:rect l="l" t="t" r="r" b="b"/>
              <a:pathLst>
                <a:path w="5343" h="4230" extrusionOk="0">
                  <a:moveTo>
                    <a:pt x="2719" y="1"/>
                  </a:moveTo>
                  <a:cubicBezTo>
                    <a:pt x="2719" y="1"/>
                    <a:pt x="2549" y="20"/>
                    <a:pt x="2284" y="152"/>
                  </a:cubicBezTo>
                  <a:cubicBezTo>
                    <a:pt x="1907" y="265"/>
                    <a:pt x="1529" y="416"/>
                    <a:pt x="1171" y="624"/>
                  </a:cubicBezTo>
                  <a:cubicBezTo>
                    <a:pt x="944" y="756"/>
                    <a:pt x="718" y="907"/>
                    <a:pt x="510" y="1096"/>
                  </a:cubicBezTo>
                  <a:cubicBezTo>
                    <a:pt x="284" y="1322"/>
                    <a:pt x="114" y="1624"/>
                    <a:pt x="38" y="1945"/>
                  </a:cubicBezTo>
                  <a:cubicBezTo>
                    <a:pt x="0" y="2285"/>
                    <a:pt x="76" y="2662"/>
                    <a:pt x="284" y="2945"/>
                  </a:cubicBezTo>
                  <a:cubicBezTo>
                    <a:pt x="321" y="3021"/>
                    <a:pt x="378" y="3096"/>
                    <a:pt x="435" y="3153"/>
                  </a:cubicBezTo>
                  <a:lnTo>
                    <a:pt x="604" y="3361"/>
                  </a:lnTo>
                  <a:cubicBezTo>
                    <a:pt x="718" y="3493"/>
                    <a:pt x="850" y="3606"/>
                    <a:pt x="982" y="3700"/>
                  </a:cubicBezTo>
                  <a:lnTo>
                    <a:pt x="1095" y="3776"/>
                  </a:lnTo>
                  <a:lnTo>
                    <a:pt x="1208" y="3852"/>
                  </a:lnTo>
                  <a:lnTo>
                    <a:pt x="1454" y="3965"/>
                  </a:lnTo>
                  <a:cubicBezTo>
                    <a:pt x="1511" y="4021"/>
                    <a:pt x="1605" y="4040"/>
                    <a:pt x="1680" y="4078"/>
                  </a:cubicBezTo>
                  <a:cubicBezTo>
                    <a:pt x="1756" y="4097"/>
                    <a:pt x="1831" y="4135"/>
                    <a:pt x="1926" y="4154"/>
                  </a:cubicBezTo>
                  <a:cubicBezTo>
                    <a:pt x="2077" y="4191"/>
                    <a:pt x="2247" y="4229"/>
                    <a:pt x="2417" y="4229"/>
                  </a:cubicBezTo>
                  <a:lnTo>
                    <a:pt x="2662" y="4229"/>
                  </a:lnTo>
                  <a:lnTo>
                    <a:pt x="2907" y="4210"/>
                  </a:lnTo>
                  <a:cubicBezTo>
                    <a:pt x="3058" y="4210"/>
                    <a:pt x="3228" y="4172"/>
                    <a:pt x="3379" y="4135"/>
                  </a:cubicBezTo>
                  <a:cubicBezTo>
                    <a:pt x="3530" y="4097"/>
                    <a:pt x="3662" y="4040"/>
                    <a:pt x="3813" y="3984"/>
                  </a:cubicBezTo>
                  <a:cubicBezTo>
                    <a:pt x="4059" y="3870"/>
                    <a:pt x="4304" y="3738"/>
                    <a:pt x="4512" y="3549"/>
                  </a:cubicBezTo>
                  <a:cubicBezTo>
                    <a:pt x="4833" y="3304"/>
                    <a:pt x="5078" y="2964"/>
                    <a:pt x="5229" y="2568"/>
                  </a:cubicBezTo>
                  <a:cubicBezTo>
                    <a:pt x="5267" y="2474"/>
                    <a:pt x="5286" y="2360"/>
                    <a:pt x="5305" y="2247"/>
                  </a:cubicBezTo>
                  <a:lnTo>
                    <a:pt x="5342" y="2134"/>
                  </a:lnTo>
                  <a:lnTo>
                    <a:pt x="5286" y="2247"/>
                  </a:lnTo>
                  <a:cubicBezTo>
                    <a:pt x="5248" y="2360"/>
                    <a:pt x="5210" y="2455"/>
                    <a:pt x="5154" y="2549"/>
                  </a:cubicBezTo>
                  <a:cubicBezTo>
                    <a:pt x="4965" y="2889"/>
                    <a:pt x="4701" y="3172"/>
                    <a:pt x="4380" y="3398"/>
                  </a:cubicBezTo>
                  <a:cubicBezTo>
                    <a:pt x="4172" y="3531"/>
                    <a:pt x="3946" y="3663"/>
                    <a:pt x="3700" y="3738"/>
                  </a:cubicBezTo>
                  <a:cubicBezTo>
                    <a:pt x="3568" y="3776"/>
                    <a:pt x="3436" y="3814"/>
                    <a:pt x="3304" y="3852"/>
                  </a:cubicBezTo>
                  <a:cubicBezTo>
                    <a:pt x="3172" y="3889"/>
                    <a:pt x="3021" y="3908"/>
                    <a:pt x="2889" y="3908"/>
                  </a:cubicBezTo>
                  <a:lnTo>
                    <a:pt x="2662" y="3908"/>
                  </a:lnTo>
                  <a:cubicBezTo>
                    <a:pt x="2586" y="3908"/>
                    <a:pt x="2511" y="3889"/>
                    <a:pt x="2435" y="3889"/>
                  </a:cubicBezTo>
                  <a:cubicBezTo>
                    <a:pt x="2284" y="3870"/>
                    <a:pt x="2133" y="3852"/>
                    <a:pt x="2001" y="3814"/>
                  </a:cubicBezTo>
                  <a:cubicBezTo>
                    <a:pt x="1926" y="3795"/>
                    <a:pt x="1850" y="3776"/>
                    <a:pt x="1775" y="3738"/>
                  </a:cubicBezTo>
                  <a:cubicBezTo>
                    <a:pt x="1718" y="3700"/>
                    <a:pt x="1624" y="3682"/>
                    <a:pt x="1567" y="3644"/>
                  </a:cubicBezTo>
                  <a:lnTo>
                    <a:pt x="1378" y="3531"/>
                  </a:lnTo>
                  <a:lnTo>
                    <a:pt x="1265" y="3474"/>
                  </a:lnTo>
                  <a:lnTo>
                    <a:pt x="1190" y="3398"/>
                  </a:lnTo>
                  <a:cubicBezTo>
                    <a:pt x="1057" y="3323"/>
                    <a:pt x="944" y="3210"/>
                    <a:pt x="831" y="3096"/>
                  </a:cubicBezTo>
                  <a:lnTo>
                    <a:pt x="680" y="2927"/>
                  </a:lnTo>
                  <a:cubicBezTo>
                    <a:pt x="642" y="2870"/>
                    <a:pt x="586" y="2813"/>
                    <a:pt x="548" y="2757"/>
                  </a:cubicBezTo>
                  <a:cubicBezTo>
                    <a:pt x="378" y="2530"/>
                    <a:pt x="302" y="2247"/>
                    <a:pt x="321" y="1964"/>
                  </a:cubicBezTo>
                  <a:cubicBezTo>
                    <a:pt x="378" y="1700"/>
                    <a:pt x="491" y="1454"/>
                    <a:pt x="680" y="1247"/>
                  </a:cubicBezTo>
                  <a:cubicBezTo>
                    <a:pt x="869" y="1058"/>
                    <a:pt x="1057" y="888"/>
                    <a:pt x="1265" y="756"/>
                  </a:cubicBezTo>
                  <a:cubicBezTo>
                    <a:pt x="1586" y="529"/>
                    <a:pt x="1945" y="340"/>
                    <a:pt x="2303" y="171"/>
                  </a:cubicBezTo>
                  <a:cubicBezTo>
                    <a:pt x="2568" y="57"/>
                    <a:pt x="2719" y="1"/>
                    <a:pt x="2719" y="1"/>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8" name="Google Shape;1397;p43">
              <a:extLst>
                <a:ext uri="{FF2B5EF4-FFF2-40B4-BE49-F238E27FC236}">
                  <a16:creationId xmlns:a16="http://schemas.microsoft.com/office/drawing/2014/main" id="{ADA186D1-FE15-14DD-2B65-3ED97F800A7D}"/>
                </a:ext>
              </a:extLst>
            </p:cNvPr>
            <p:cNvSpPr/>
            <p:nvPr/>
          </p:nvSpPr>
          <p:spPr>
            <a:xfrm>
              <a:off x="7207600" y="2445716"/>
              <a:ext cx="31175" cy="36950"/>
            </a:xfrm>
            <a:custGeom>
              <a:avLst/>
              <a:gdLst/>
              <a:ahLst/>
              <a:cxnLst/>
              <a:rect l="l" t="t" r="r" b="b"/>
              <a:pathLst>
                <a:path w="1247" h="1478" extrusionOk="0">
                  <a:moveTo>
                    <a:pt x="652" y="1"/>
                  </a:moveTo>
                  <a:cubicBezTo>
                    <a:pt x="342" y="1"/>
                    <a:pt x="57" y="297"/>
                    <a:pt x="39" y="700"/>
                  </a:cubicBezTo>
                  <a:cubicBezTo>
                    <a:pt x="1" y="1096"/>
                    <a:pt x="227" y="1455"/>
                    <a:pt x="567" y="1474"/>
                  </a:cubicBezTo>
                  <a:cubicBezTo>
                    <a:pt x="585" y="1476"/>
                    <a:pt x="603" y="1477"/>
                    <a:pt x="621" y="1477"/>
                  </a:cubicBezTo>
                  <a:cubicBezTo>
                    <a:pt x="919" y="1477"/>
                    <a:pt x="1173" y="1186"/>
                    <a:pt x="1209" y="794"/>
                  </a:cubicBezTo>
                  <a:cubicBezTo>
                    <a:pt x="1247" y="379"/>
                    <a:pt x="1001" y="39"/>
                    <a:pt x="680" y="2"/>
                  </a:cubicBezTo>
                  <a:cubicBezTo>
                    <a:pt x="671" y="1"/>
                    <a:pt x="661" y="1"/>
                    <a:pt x="65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9" name="Google Shape;1398;p43">
              <a:extLst>
                <a:ext uri="{FF2B5EF4-FFF2-40B4-BE49-F238E27FC236}">
                  <a16:creationId xmlns:a16="http://schemas.microsoft.com/office/drawing/2014/main" id="{BAA4E998-58D8-EDF3-0E48-38AA1E759A95}"/>
                </a:ext>
              </a:extLst>
            </p:cNvPr>
            <p:cNvSpPr/>
            <p:nvPr/>
          </p:nvSpPr>
          <p:spPr>
            <a:xfrm>
              <a:off x="7417600" y="2463116"/>
              <a:ext cx="31175" cy="36950"/>
            </a:xfrm>
            <a:custGeom>
              <a:avLst/>
              <a:gdLst/>
              <a:ahLst/>
              <a:cxnLst/>
              <a:rect l="l" t="t" r="r" b="b"/>
              <a:pathLst>
                <a:path w="1247" h="1478" extrusionOk="0">
                  <a:moveTo>
                    <a:pt x="629" y="1"/>
                  </a:moveTo>
                  <a:cubicBezTo>
                    <a:pt x="330" y="1"/>
                    <a:pt x="74" y="308"/>
                    <a:pt x="39" y="684"/>
                  </a:cubicBezTo>
                  <a:cubicBezTo>
                    <a:pt x="1" y="1099"/>
                    <a:pt x="246" y="1458"/>
                    <a:pt x="567" y="1476"/>
                  </a:cubicBezTo>
                  <a:cubicBezTo>
                    <a:pt x="577" y="1477"/>
                    <a:pt x="586" y="1477"/>
                    <a:pt x="596" y="1477"/>
                  </a:cubicBezTo>
                  <a:cubicBezTo>
                    <a:pt x="906" y="1477"/>
                    <a:pt x="1191" y="1181"/>
                    <a:pt x="1209" y="797"/>
                  </a:cubicBezTo>
                  <a:cubicBezTo>
                    <a:pt x="1247" y="382"/>
                    <a:pt x="1020" y="23"/>
                    <a:pt x="681" y="4"/>
                  </a:cubicBezTo>
                  <a:cubicBezTo>
                    <a:pt x="663" y="2"/>
                    <a:pt x="646" y="1"/>
                    <a:pt x="629"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0" name="Google Shape;1399;p43">
              <a:extLst>
                <a:ext uri="{FF2B5EF4-FFF2-40B4-BE49-F238E27FC236}">
                  <a16:creationId xmlns:a16="http://schemas.microsoft.com/office/drawing/2014/main" id="{26454AA9-842A-55F3-A595-A664211F0069}"/>
                </a:ext>
              </a:extLst>
            </p:cNvPr>
            <p:cNvSpPr/>
            <p:nvPr/>
          </p:nvSpPr>
          <p:spPr>
            <a:xfrm>
              <a:off x="7184475" y="2397416"/>
              <a:ext cx="60450" cy="21450"/>
            </a:xfrm>
            <a:custGeom>
              <a:avLst/>
              <a:gdLst/>
              <a:ahLst/>
              <a:cxnLst/>
              <a:rect l="l" t="t" r="r" b="b"/>
              <a:pathLst>
                <a:path w="2418" h="858" extrusionOk="0">
                  <a:moveTo>
                    <a:pt x="1489" y="1"/>
                  </a:moveTo>
                  <a:cubicBezTo>
                    <a:pt x="1466" y="1"/>
                    <a:pt x="1442" y="3"/>
                    <a:pt x="1417" y="8"/>
                  </a:cubicBezTo>
                  <a:lnTo>
                    <a:pt x="1133" y="8"/>
                  </a:lnTo>
                  <a:lnTo>
                    <a:pt x="869" y="65"/>
                  </a:lnTo>
                  <a:cubicBezTo>
                    <a:pt x="775" y="84"/>
                    <a:pt x="699" y="121"/>
                    <a:pt x="624" y="178"/>
                  </a:cubicBezTo>
                  <a:cubicBezTo>
                    <a:pt x="548" y="197"/>
                    <a:pt x="473" y="254"/>
                    <a:pt x="397" y="310"/>
                  </a:cubicBezTo>
                  <a:cubicBezTo>
                    <a:pt x="341" y="348"/>
                    <a:pt x="284" y="405"/>
                    <a:pt x="246" y="461"/>
                  </a:cubicBezTo>
                  <a:cubicBezTo>
                    <a:pt x="152" y="537"/>
                    <a:pt x="95" y="631"/>
                    <a:pt x="58" y="744"/>
                  </a:cubicBezTo>
                  <a:cubicBezTo>
                    <a:pt x="39" y="782"/>
                    <a:pt x="20" y="820"/>
                    <a:pt x="1" y="858"/>
                  </a:cubicBezTo>
                  <a:lnTo>
                    <a:pt x="114" y="858"/>
                  </a:lnTo>
                  <a:cubicBezTo>
                    <a:pt x="209" y="839"/>
                    <a:pt x="303" y="801"/>
                    <a:pt x="416" y="801"/>
                  </a:cubicBezTo>
                  <a:cubicBezTo>
                    <a:pt x="473" y="782"/>
                    <a:pt x="548" y="782"/>
                    <a:pt x="605" y="763"/>
                  </a:cubicBezTo>
                  <a:cubicBezTo>
                    <a:pt x="633" y="754"/>
                    <a:pt x="666" y="754"/>
                    <a:pt x="699" y="754"/>
                  </a:cubicBezTo>
                  <a:cubicBezTo>
                    <a:pt x="732" y="754"/>
                    <a:pt x="765" y="754"/>
                    <a:pt x="794" y="744"/>
                  </a:cubicBezTo>
                  <a:cubicBezTo>
                    <a:pt x="869" y="725"/>
                    <a:pt x="926" y="707"/>
                    <a:pt x="1001" y="707"/>
                  </a:cubicBezTo>
                  <a:lnTo>
                    <a:pt x="1209" y="688"/>
                  </a:lnTo>
                  <a:lnTo>
                    <a:pt x="1417" y="669"/>
                  </a:lnTo>
                  <a:cubicBezTo>
                    <a:pt x="1473" y="650"/>
                    <a:pt x="1549" y="650"/>
                    <a:pt x="1605" y="650"/>
                  </a:cubicBezTo>
                  <a:cubicBezTo>
                    <a:pt x="1681" y="650"/>
                    <a:pt x="1738" y="631"/>
                    <a:pt x="1813" y="631"/>
                  </a:cubicBezTo>
                  <a:cubicBezTo>
                    <a:pt x="1870" y="631"/>
                    <a:pt x="1926" y="631"/>
                    <a:pt x="1983" y="612"/>
                  </a:cubicBezTo>
                  <a:cubicBezTo>
                    <a:pt x="2049" y="603"/>
                    <a:pt x="2106" y="603"/>
                    <a:pt x="2155" y="603"/>
                  </a:cubicBezTo>
                  <a:cubicBezTo>
                    <a:pt x="2205" y="603"/>
                    <a:pt x="2247" y="603"/>
                    <a:pt x="2285" y="593"/>
                  </a:cubicBezTo>
                  <a:lnTo>
                    <a:pt x="2417" y="574"/>
                  </a:lnTo>
                  <a:lnTo>
                    <a:pt x="2360" y="461"/>
                  </a:lnTo>
                  <a:cubicBezTo>
                    <a:pt x="2285" y="367"/>
                    <a:pt x="2209" y="291"/>
                    <a:pt x="2115" y="235"/>
                  </a:cubicBezTo>
                  <a:cubicBezTo>
                    <a:pt x="2058" y="178"/>
                    <a:pt x="1983" y="140"/>
                    <a:pt x="1926" y="121"/>
                  </a:cubicBezTo>
                  <a:cubicBezTo>
                    <a:pt x="1851" y="84"/>
                    <a:pt x="1756" y="46"/>
                    <a:pt x="1681" y="46"/>
                  </a:cubicBezTo>
                  <a:cubicBezTo>
                    <a:pt x="1612" y="18"/>
                    <a:pt x="1553" y="1"/>
                    <a:pt x="1489" y="1"/>
                  </a:cubicBez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1" name="Google Shape;1400;p43">
              <a:extLst>
                <a:ext uri="{FF2B5EF4-FFF2-40B4-BE49-F238E27FC236}">
                  <a16:creationId xmlns:a16="http://schemas.microsoft.com/office/drawing/2014/main" id="{05939B17-FF49-F0F5-C865-716D7218D3F9}"/>
                </a:ext>
              </a:extLst>
            </p:cNvPr>
            <p:cNvSpPr/>
            <p:nvPr/>
          </p:nvSpPr>
          <p:spPr>
            <a:xfrm>
              <a:off x="7417150" y="2410816"/>
              <a:ext cx="55700" cy="29750"/>
            </a:xfrm>
            <a:custGeom>
              <a:avLst/>
              <a:gdLst/>
              <a:ahLst/>
              <a:cxnLst/>
              <a:rect l="l" t="t" r="r" b="b"/>
              <a:pathLst>
                <a:path w="2228" h="1190" extrusionOk="0">
                  <a:moveTo>
                    <a:pt x="831" y="1"/>
                  </a:moveTo>
                  <a:cubicBezTo>
                    <a:pt x="736" y="1"/>
                    <a:pt x="661" y="20"/>
                    <a:pt x="566" y="38"/>
                  </a:cubicBezTo>
                  <a:cubicBezTo>
                    <a:pt x="491" y="57"/>
                    <a:pt x="434" y="76"/>
                    <a:pt x="359" y="114"/>
                  </a:cubicBezTo>
                  <a:cubicBezTo>
                    <a:pt x="302" y="133"/>
                    <a:pt x="245" y="171"/>
                    <a:pt x="189" y="208"/>
                  </a:cubicBezTo>
                  <a:cubicBezTo>
                    <a:pt x="151" y="227"/>
                    <a:pt x="113" y="265"/>
                    <a:pt x="76" y="303"/>
                  </a:cubicBezTo>
                  <a:cubicBezTo>
                    <a:pt x="38" y="340"/>
                    <a:pt x="19" y="359"/>
                    <a:pt x="0" y="397"/>
                  </a:cubicBezTo>
                  <a:lnTo>
                    <a:pt x="113" y="416"/>
                  </a:lnTo>
                  <a:lnTo>
                    <a:pt x="245" y="454"/>
                  </a:lnTo>
                  <a:cubicBezTo>
                    <a:pt x="283" y="454"/>
                    <a:pt x="340" y="473"/>
                    <a:pt x="396" y="491"/>
                  </a:cubicBezTo>
                  <a:cubicBezTo>
                    <a:pt x="453" y="510"/>
                    <a:pt x="510" y="510"/>
                    <a:pt x="566" y="529"/>
                  </a:cubicBezTo>
                  <a:cubicBezTo>
                    <a:pt x="623" y="529"/>
                    <a:pt x="699" y="586"/>
                    <a:pt x="755" y="586"/>
                  </a:cubicBezTo>
                  <a:cubicBezTo>
                    <a:pt x="812" y="605"/>
                    <a:pt x="887" y="624"/>
                    <a:pt x="944" y="643"/>
                  </a:cubicBezTo>
                  <a:lnTo>
                    <a:pt x="1133" y="718"/>
                  </a:lnTo>
                  <a:lnTo>
                    <a:pt x="1321" y="794"/>
                  </a:lnTo>
                  <a:cubicBezTo>
                    <a:pt x="1378" y="812"/>
                    <a:pt x="1435" y="831"/>
                    <a:pt x="1491" y="869"/>
                  </a:cubicBezTo>
                  <a:cubicBezTo>
                    <a:pt x="1548" y="888"/>
                    <a:pt x="1623" y="907"/>
                    <a:pt x="1661" y="926"/>
                  </a:cubicBezTo>
                  <a:cubicBezTo>
                    <a:pt x="1718" y="963"/>
                    <a:pt x="1774" y="982"/>
                    <a:pt x="1831" y="1001"/>
                  </a:cubicBezTo>
                  <a:cubicBezTo>
                    <a:pt x="1888" y="1020"/>
                    <a:pt x="1925" y="1039"/>
                    <a:pt x="1982" y="1077"/>
                  </a:cubicBezTo>
                  <a:lnTo>
                    <a:pt x="2095" y="1133"/>
                  </a:lnTo>
                  <a:lnTo>
                    <a:pt x="2228" y="1190"/>
                  </a:lnTo>
                  <a:lnTo>
                    <a:pt x="2228" y="1058"/>
                  </a:lnTo>
                  <a:cubicBezTo>
                    <a:pt x="2209" y="1001"/>
                    <a:pt x="2209" y="963"/>
                    <a:pt x="2190" y="907"/>
                  </a:cubicBezTo>
                  <a:cubicBezTo>
                    <a:pt x="2190" y="850"/>
                    <a:pt x="2171" y="775"/>
                    <a:pt x="2133" y="718"/>
                  </a:cubicBezTo>
                  <a:cubicBezTo>
                    <a:pt x="2095" y="661"/>
                    <a:pt x="2058" y="586"/>
                    <a:pt x="2020" y="529"/>
                  </a:cubicBezTo>
                  <a:cubicBezTo>
                    <a:pt x="1963" y="454"/>
                    <a:pt x="1907" y="397"/>
                    <a:pt x="1831" y="340"/>
                  </a:cubicBezTo>
                  <a:cubicBezTo>
                    <a:pt x="1774" y="284"/>
                    <a:pt x="1699" y="227"/>
                    <a:pt x="1623" y="189"/>
                  </a:cubicBezTo>
                  <a:lnTo>
                    <a:pt x="1359" y="57"/>
                  </a:lnTo>
                  <a:lnTo>
                    <a:pt x="1095" y="1"/>
                  </a:ln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2" name="Google Shape;1401;p43">
              <a:extLst>
                <a:ext uri="{FF2B5EF4-FFF2-40B4-BE49-F238E27FC236}">
                  <a16:creationId xmlns:a16="http://schemas.microsoft.com/office/drawing/2014/main" id="{049619CC-8C9F-2A09-94FF-21BFC2F0C99B}"/>
                </a:ext>
              </a:extLst>
            </p:cNvPr>
            <p:cNvSpPr/>
            <p:nvPr/>
          </p:nvSpPr>
          <p:spPr>
            <a:xfrm>
              <a:off x="7600250" y="2496891"/>
              <a:ext cx="86850" cy="78650"/>
            </a:xfrm>
            <a:custGeom>
              <a:avLst/>
              <a:gdLst/>
              <a:ahLst/>
              <a:cxnLst/>
              <a:rect l="l" t="t" r="r" b="b"/>
              <a:pathLst>
                <a:path w="3474" h="3146" extrusionOk="0">
                  <a:moveTo>
                    <a:pt x="1860" y="0"/>
                  </a:moveTo>
                  <a:cubicBezTo>
                    <a:pt x="1662" y="0"/>
                    <a:pt x="1465" y="34"/>
                    <a:pt x="1284" y="107"/>
                  </a:cubicBezTo>
                  <a:cubicBezTo>
                    <a:pt x="982" y="220"/>
                    <a:pt x="718" y="427"/>
                    <a:pt x="510" y="673"/>
                  </a:cubicBezTo>
                  <a:cubicBezTo>
                    <a:pt x="415" y="786"/>
                    <a:pt x="321" y="918"/>
                    <a:pt x="264" y="1069"/>
                  </a:cubicBezTo>
                  <a:cubicBezTo>
                    <a:pt x="227" y="1145"/>
                    <a:pt x="189" y="1201"/>
                    <a:pt x="170" y="1277"/>
                  </a:cubicBezTo>
                  <a:cubicBezTo>
                    <a:pt x="113" y="1409"/>
                    <a:pt x="95" y="1541"/>
                    <a:pt x="57" y="1673"/>
                  </a:cubicBezTo>
                  <a:lnTo>
                    <a:pt x="0" y="1900"/>
                  </a:lnTo>
                  <a:cubicBezTo>
                    <a:pt x="113" y="1862"/>
                    <a:pt x="246" y="1824"/>
                    <a:pt x="340" y="1787"/>
                  </a:cubicBezTo>
                  <a:lnTo>
                    <a:pt x="510" y="1749"/>
                  </a:lnTo>
                  <a:lnTo>
                    <a:pt x="585" y="1730"/>
                  </a:lnTo>
                  <a:lnTo>
                    <a:pt x="623" y="1730"/>
                  </a:lnTo>
                  <a:cubicBezTo>
                    <a:pt x="718" y="1711"/>
                    <a:pt x="831" y="1711"/>
                    <a:pt x="925" y="1711"/>
                  </a:cubicBezTo>
                  <a:cubicBezTo>
                    <a:pt x="1152" y="1730"/>
                    <a:pt x="1378" y="1824"/>
                    <a:pt x="1529" y="1994"/>
                  </a:cubicBezTo>
                  <a:cubicBezTo>
                    <a:pt x="1661" y="2145"/>
                    <a:pt x="1718" y="2334"/>
                    <a:pt x="1699" y="2542"/>
                  </a:cubicBezTo>
                  <a:cubicBezTo>
                    <a:pt x="1680" y="2711"/>
                    <a:pt x="1567" y="2863"/>
                    <a:pt x="1416" y="2957"/>
                  </a:cubicBezTo>
                  <a:cubicBezTo>
                    <a:pt x="1284" y="3014"/>
                    <a:pt x="1133" y="3051"/>
                    <a:pt x="1001" y="3070"/>
                  </a:cubicBezTo>
                  <a:cubicBezTo>
                    <a:pt x="906" y="3089"/>
                    <a:pt x="793" y="3089"/>
                    <a:pt x="699" y="3089"/>
                  </a:cubicBezTo>
                  <a:lnTo>
                    <a:pt x="604" y="3089"/>
                  </a:lnTo>
                  <a:lnTo>
                    <a:pt x="699" y="3108"/>
                  </a:lnTo>
                  <a:cubicBezTo>
                    <a:pt x="793" y="3127"/>
                    <a:pt x="887" y="3127"/>
                    <a:pt x="1001" y="3146"/>
                  </a:cubicBezTo>
                  <a:cubicBezTo>
                    <a:pt x="1152" y="3146"/>
                    <a:pt x="1322" y="3127"/>
                    <a:pt x="1473" y="3070"/>
                  </a:cubicBezTo>
                  <a:cubicBezTo>
                    <a:pt x="1680" y="2995"/>
                    <a:pt x="1850" y="2806"/>
                    <a:pt x="1907" y="2579"/>
                  </a:cubicBezTo>
                  <a:cubicBezTo>
                    <a:pt x="1944" y="2315"/>
                    <a:pt x="1888" y="2032"/>
                    <a:pt x="1718" y="1824"/>
                  </a:cubicBezTo>
                  <a:cubicBezTo>
                    <a:pt x="1529" y="1579"/>
                    <a:pt x="1265" y="1428"/>
                    <a:pt x="944" y="1409"/>
                  </a:cubicBezTo>
                  <a:cubicBezTo>
                    <a:pt x="887" y="1400"/>
                    <a:pt x="826" y="1395"/>
                    <a:pt x="762" y="1395"/>
                  </a:cubicBezTo>
                  <a:cubicBezTo>
                    <a:pt x="699" y="1395"/>
                    <a:pt x="633" y="1400"/>
                    <a:pt x="567" y="1409"/>
                  </a:cubicBezTo>
                  <a:lnTo>
                    <a:pt x="472" y="1409"/>
                  </a:lnTo>
                  <a:lnTo>
                    <a:pt x="472" y="1390"/>
                  </a:lnTo>
                  <a:cubicBezTo>
                    <a:pt x="491" y="1315"/>
                    <a:pt x="529" y="1258"/>
                    <a:pt x="548" y="1201"/>
                  </a:cubicBezTo>
                  <a:cubicBezTo>
                    <a:pt x="623" y="1088"/>
                    <a:pt x="680" y="975"/>
                    <a:pt x="774" y="862"/>
                  </a:cubicBezTo>
                  <a:cubicBezTo>
                    <a:pt x="925" y="654"/>
                    <a:pt x="1152" y="503"/>
                    <a:pt x="1397" y="390"/>
                  </a:cubicBezTo>
                  <a:cubicBezTo>
                    <a:pt x="1552" y="325"/>
                    <a:pt x="1724" y="296"/>
                    <a:pt x="1896" y="296"/>
                  </a:cubicBezTo>
                  <a:cubicBezTo>
                    <a:pt x="1976" y="296"/>
                    <a:pt x="2056" y="302"/>
                    <a:pt x="2133" y="314"/>
                  </a:cubicBezTo>
                  <a:cubicBezTo>
                    <a:pt x="2379" y="333"/>
                    <a:pt x="2605" y="427"/>
                    <a:pt x="2794" y="578"/>
                  </a:cubicBezTo>
                  <a:cubicBezTo>
                    <a:pt x="2964" y="692"/>
                    <a:pt x="3096" y="880"/>
                    <a:pt x="3190" y="1069"/>
                  </a:cubicBezTo>
                  <a:cubicBezTo>
                    <a:pt x="3304" y="1390"/>
                    <a:pt x="3304" y="1749"/>
                    <a:pt x="3190" y="2051"/>
                  </a:cubicBezTo>
                  <a:lnTo>
                    <a:pt x="3115" y="2202"/>
                  </a:lnTo>
                  <a:lnTo>
                    <a:pt x="3039" y="2315"/>
                  </a:lnTo>
                  <a:lnTo>
                    <a:pt x="2983" y="2391"/>
                  </a:lnTo>
                  <a:lnTo>
                    <a:pt x="3077" y="2334"/>
                  </a:lnTo>
                  <a:lnTo>
                    <a:pt x="3171" y="2240"/>
                  </a:lnTo>
                  <a:lnTo>
                    <a:pt x="3266" y="2107"/>
                  </a:lnTo>
                  <a:cubicBezTo>
                    <a:pt x="3436" y="1768"/>
                    <a:pt x="3474" y="1390"/>
                    <a:pt x="3379" y="1031"/>
                  </a:cubicBezTo>
                  <a:cubicBezTo>
                    <a:pt x="3304" y="786"/>
                    <a:pt x="3153" y="560"/>
                    <a:pt x="2964" y="390"/>
                  </a:cubicBezTo>
                  <a:cubicBezTo>
                    <a:pt x="2737" y="201"/>
                    <a:pt x="2473" y="69"/>
                    <a:pt x="2190" y="31"/>
                  </a:cubicBezTo>
                  <a:cubicBezTo>
                    <a:pt x="2081" y="11"/>
                    <a:pt x="1971" y="0"/>
                    <a:pt x="1860"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3" name="Google Shape;1402;p43">
              <a:extLst>
                <a:ext uri="{FF2B5EF4-FFF2-40B4-BE49-F238E27FC236}">
                  <a16:creationId xmlns:a16="http://schemas.microsoft.com/office/drawing/2014/main" id="{889C71CA-915E-1B5F-F2B4-3F7CB6F7E9DB}"/>
                </a:ext>
              </a:extLst>
            </p:cNvPr>
            <p:cNvSpPr/>
            <p:nvPr/>
          </p:nvSpPr>
          <p:spPr>
            <a:xfrm>
              <a:off x="7030650" y="2416016"/>
              <a:ext cx="60425" cy="88750"/>
            </a:xfrm>
            <a:custGeom>
              <a:avLst/>
              <a:gdLst/>
              <a:ahLst/>
              <a:cxnLst/>
              <a:rect l="l" t="t" r="r" b="b"/>
              <a:pathLst>
                <a:path w="2417" h="3550" extrusionOk="0">
                  <a:moveTo>
                    <a:pt x="1001" y="0"/>
                  </a:moveTo>
                  <a:cubicBezTo>
                    <a:pt x="868" y="19"/>
                    <a:pt x="755" y="76"/>
                    <a:pt x="642" y="132"/>
                  </a:cubicBezTo>
                  <a:cubicBezTo>
                    <a:pt x="434" y="246"/>
                    <a:pt x="283" y="416"/>
                    <a:pt x="189" y="623"/>
                  </a:cubicBezTo>
                  <a:cubicBezTo>
                    <a:pt x="38" y="906"/>
                    <a:pt x="0" y="1246"/>
                    <a:pt x="57" y="1567"/>
                  </a:cubicBezTo>
                  <a:cubicBezTo>
                    <a:pt x="57" y="1643"/>
                    <a:pt x="76" y="1737"/>
                    <a:pt x="95" y="1812"/>
                  </a:cubicBezTo>
                  <a:lnTo>
                    <a:pt x="132" y="1907"/>
                  </a:lnTo>
                  <a:lnTo>
                    <a:pt x="132" y="1812"/>
                  </a:lnTo>
                  <a:cubicBezTo>
                    <a:pt x="132" y="1737"/>
                    <a:pt x="132" y="1643"/>
                    <a:pt x="132" y="1567"/>
                  </a:cubicBezTo>
                  <a:cubicBezTo>
                    <a:pt x="132" y="1265"/>
                    <a:pt x="227" y="982"/>
                    <a:pt x="378" y="737"/>
                  </a:cubicBezTo>
                  <a:cubicBezTo>
                    <a:pt x="472" y="567"/>
                    <a:pt x="623" y="453"/>
                    <a:pt x="774" y="378"/>
                  </a:cubicBezTo>
                  <a:cubicBezTo>
                    <a:pt x="884" y="323"/>
                    <a:pt x="994" y="294"/>
                    <a:pt x="1104" y="294"/>
                  </a:cubicBezTo>
                  <a:cubicBezTo>
                    <a:pt x="1183" y="294"/>
                    <a:pt x="1262" y="309"/>
                    <a:pt x="1340" y="340"/>
                  </a:cubicBezTo>
                  <a:cubicBezTo>
                    <a:pt x="1548" y="416"/>
                    <a:pt x="1718" y="548"/>
                    <a:pt x="1831" y="718"/>
                  </a:cubicBezTo>
                  <a:cubicBezTo>
                    <a:pt x="1963" y="906"/>
                    <a:pt x="2039" y="1114"/>
                    <a:pt x="2058" y="1341"/>
                  </a:cubicBezTo>
                  <a:cubicBezTo>
                    <a:pt x="2095" y="1586"/>
                    <a:pt x="2095" y="1812"/>
                    <a:pt x="2058" y="2058"/>
                  </a:cubicBezTo>
                  <a:lnTo>
                    <a:pt x="2058" y="2096"/>
                  </a:lnTo>
                  <a:lnTo>
                    <a:pt x="2058" y="2115"/>
                  </a:lnTo>
                  <a:lnTo>
                    <a:pt x="2039" y="2096"/>
                  </a:lnTo>
                  <a:cubicBezTo>
                    <a:pt x="1982" y="2058"/>
                    <a:pt x="1926" y="2020"/>
                    <a:pt x="1850" y="2001"/>
                  </a:cubicBezTo>
                  <a:cubicBezTo>
                    <a:pt x="1784" y="1982"/>
                    <a:pt x="1713" y="1973"/>
                    <a:pt x="1642" y="1973"/>
                  </a:cubicBezTo>
                  <a:cubicBezTo>
                    <a:pt x="1572" y="1973"/>
                    <a:pt x="1501" y="1982"/>
                    <a:pt x="1435" y="2001"/>
                  </a:cubicBezTo>
                  <a:cubicBezTo>
                    <a:pt x="1208" y="2077"/>
                    <a:pt x="1019" y="2284"/>
                    <a:pt x="963" y="2530"/>
                  </a:cubicBezTo>
                  <a:cubicBezTo>
                    <a:pt x="906" y="2719"/>
                    <a:pt x="944" y="2907"/>
                    <a:pt x="1019" y="3077"/>
                  </a:cubicBezTo>
                  <a:cubicBezTo>
                    <a:pt x="1095" y="3209"/>
                    <a:pt x="1189" y="3323"/>
                    <a:pt x="1303" y="3398"/>
                  </a:cubicBezTo>
                  <a:cubicBezTo>
                    <a:pt x="1378" y="3455"/>
                    <a:pt x="1454" y="3493"/>
                    <a:pt x="1529" y="3530"/>
                  </a:cubicBezTo>
                  <a:lnTo>
                    <a:pt x="1624" y="3549"/>
                  </a:lnTo>
                  <a:lnTo>
                    <a:pt x="1548" y="3511"/>
                  </a:lnTo>
                  <a:cubicBezTo>
                    <a:pt x="1472" y="3474"/>
                    <a:pt x="1416" y="3417"/>
                    <a:pt x="1359" y="3342"/>
                  </a:cubicBezTo>
                  <a:cubicBezTo>
                    <a:pt x="1265" y="3266"/>
                    <a:pt x="1189" y="3153"/>
                    <a:pt x="1152" y="3039"/>
                  </a:cubicBezTo>
                  <a:cubicBezTo>
                    <a:pt x="1095" y="2888"/>
                    <a:pt x="1095" y="2737"/>
                    <a:pt x="1152" y="2586"/>
                  </a:cubicBezTo>
                  <a:cubicBezTo>
                    <a:pt x="1208" y="2417"/>
                    <a:pt x="1340" y="2303"/>
                    <a:pt x="1510" y="2247"/>
                  </a:cubicBezTo>
                  <a:cubicBezTo>
                    <a:pt x="1586" y="2247"/>
                    <a:pt x="1661" y="2247"/>
                    <a:pt x="1737" y="2266"/>
                  </a:cubicBezTo>
                  <a:cubicBezTo>
                    <a:pt x="1775" y="2284"/>
                    <a:pt x="1812" y="2303"/>
                    <a:pt x="1850" y="2341"/>
                  </a:cubicBezTo>
                  <a:cubicBezTo>
                    <a:pt x="1869" y="2360"/>
                    <a:pt x="1888" y="2379"/>
                    <a:pt x="1907" y="2398"/>
                  </a:cubicBezTo>
                  <a:cubicBezTo>
                    <a:pt x="1926" y="2398"/>
                    <a:pt x="1944" y="2398"/>
                    <a:pt x="1944" y="2435"/>
                  </a:cubicBezTo>
                  <a:lnTo>
                    <a:pt x="1982" y="2586"/>
                  </a:lnTo>
                  <a:lnTo>
                    <a:pt x="2152" y="3190"/>
                  </a:lnTo>
                  <a:lnTo>
                    <a:pt x="2171" y="3323"/>
                  </a:lnTo>
                  <a:lnTo>
                    <a:pt x="2228" y="3021"/>
                  </a:lnTo>
                  <a:lnTo>
                    <a:pt x="2228" y="2983"/>
                  </a:lnTo>
                  <a:lnTo>
                    <a:pt x="2228" y="2964"/>
                  </a:lnTo>
                  <a:lnTo>
                    <a:pt x="2246" y="2888"/>
                  </a:lnTo>
                  <a:lnTo>
                    <a:pt x="2265" y="2737"/>
                  </a:lnTo>
                  <a:lnTo>
                    <a:pt x="2322" y="2398"/>
                  </a:lnTo>
                  <a:lnTo>
                    <a:pt x="2360" y="2209"/>
                  </a:lnTo>
                  <a:lnTo>
                    <a:pt x="2379" y="2077"/>
                  </a:lnTo>
                  <a:cubicBezTo>
                    <a:pt x="2416" y="1812"/>
                    <a:pt x="2416" y="1548"/>
                    <a:pt x="2379" y="1284"/>
                  </a:cubicBezTo>
                  <a:cubicBezTo>
                    <a:pt x="2341" y="1001"/>
                    <a:pt x="2228" y="737"/>
                    <a:pt x="2077" y="510"/>
                  </a:cubicBezTo>
                  <a:cubicBezTo>
                    <a:pt x="1907" y="283"/>
                    <a:pt x="1661" y="132"/>
                    <a:pt x="1397" y="38"/>
                  </a:cubicBezTo>
                  <a:cubicBezTo>
                    <a:pt x="1340" y="19"/>
                    <a:pt x="1265" y="19"/>
                    <a:pt x="1208"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4" name="Google Shape;1403;p43">
              <a:extLst>
                <a:ext uri="{FF2B5EF4-FFF2-40B4-BE49-F238E27FC236}">
                  <a16:creationId xmlns:a16="http://schemas.microsoft.com/office/drawing/2014/main" id="{5E7294D6-597B-9202-058A-51D3208FC1DD}"/>
                </a:ext>
              </a:extLst>
            </p:cNvPr>
            <p:cNvSpPr/>
            <p:nvPr/>
          </p:nvSpPr>
          <p:spPr>
            <a:xfrm>
              <a:off x="6886700" y="2530091"/>
              <a:ext cx="185975" cy="182325"/>
            </a:xfrm>
            <a:custGeom>
              <a:avLst/>
              <a:gdLst/>
              <a:ahLst/>
              <a:cxnLst/>
              <a:rect l="l" t="t" r="r" b="b"/>
              <a:pathLst>
                <a:path w="7439" h="7293" extrusionOk="0">
                  <a:moveTo>
                    <a:pt x="2931" y="1"/>
                  </a:moveTo>
                  <a:cubicBezTo>
                    <a:pt x="2058" y="1"/>
                    <a:pt x="805" y="96"/>
                    <a:pt x="1" y="572"/>
                  </a:cubicBezTo>
                  <a:cubicBezTo>
                    <a:pt x="1" y="572"/>
                    <a:pt x="227" y="4630"/>
                    <a:pt x="2474" y="7292"/>
                  </a:cubicBezTo>
                  <a:cubicBezTo>
                    <a:pt x="2474" y="7292"/>
                    <a:pt x="2533" y="7293"/>
                    <a:pt x="2639" y="7293"/>
                  </a:cubicBezTo>
                  <a:cubicBezTo>
                    <a:pt x="3414" y="7293"/>
                    <a:pt x="6691" y="7249"/>
                    <a:pt x="7438" y="6518"/>
                  </a:cubicBezTo>
                  <a:cubicBezTo>
                    <a:pt x="7438" y="6518"/>
                    <a:pt x="4550" y="3196"/>
                    <a:pt x="3927" y="43"/>
                  </a:cubicBezTo>
                  <a:cubicBezTo>
                    <a:pt x="3927" y="43"/>
                    <a:pt x="3513" y="1"/>
                    <a:pt x="2931"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5" name="Google Shape;1404;p43">
              <a:extLst>
                <a:ext uri="{FF2B5EF4-FFF2-40B4-BE49-F238E27FC236}">
                  <a16:creationId xmlns:a16="http://schemas.microsoft.com/office/drawing/2014/main" id="{A5E2FE7C-0BB3-8DFA-FBDF-BCCF72CA10F8}"/>
                </a:ext>
              </a:extLst>
            </p:cNvPr>
            <p:cNvSpPr/>
            <p:nvPr/>
          </p:nvSpPr>
          <p:spPr>
            <a:xfrm>
              <a:off x="6897100" y="2572691"/>
              <a:ext cx="84025" cy="20775"/>
            </a:xfrm>
            <a:custGeom>
              <a:avLst/>
              <a:gdLst/>
              <a:ahLst/>
              <a:cxnLst/>
              <a:rect l="l" t="t" r="r" b="b"/>
              <a:pathLst>
                <a:path w="3361" h="831" extrusionOk="0">
                  <a:moveTo>
                    <a:pt x="3360" y="0"/>
                  </a:moveTo>
                  <a:lnTo>
                    <a:pt x="3209" y="38"/>
                  </a:lnTo>
                  <a:cubicBezTo>
                    <a:pt x="3115" y="57"/>
                    <a:pt x="2983" y="114"/>
                    <a:pt x="2832" y="170"/>
                  </a:cubicBezTo>
                  <a:cubicBezTo>
                    <a:pt x="2756" y="189"/>
                    <a:pt x="2681" y="208"/>
                    <a:pt x="2586" y="246"/>
                  </a:cubicBezTo>
                  <a:cubicBezTo>
                    <a:pt x="2492" y="265"/>
                    <a:pt x="2416" y="302"/>
                    <a:pt x="2303" y="321"/>
                  </a:cubicBezTo>
                  <a:cubicBezTo>
                    <a:pt x="2209" y="340"/>
                    <a:pt x="2114" y="378"/>
                    <a:pt x="2020" y="397"/>
                  </a:cubicBezTo>
                  <a:cubicBezTo>
                    <a:pt x="1925" y="416"/>
                    <a:pt x="1812" y="435"/>
                    <a:pt x="1718" y="453"/>
                  </a:cubicBezTo>
                  <a:cubicBezTo>
                    <a:pt x="1605" y="472"/>
                    <a:pt x="1510" y="472"/>
                    <a:pt x="1397" y="491"/>
                  </a:cubicBezTo>
                  <a:cubicBezTo>
                    <a:pt x="1303" y="510"/>
                    <a:pt x="1208" y="510"/>
                    <a:pt x="1095" y="510"/>
                  </a:cubicBezTo>
                  <a:cubicBezTo>
                    <a:pt x="1000" y="510"/>
                    <a:pt x="906" y="529"/>
                    <a:pt x="812" y="529"/>
                  </a:cubicBezTo>
                  <a:lnTo>
                    <a:pt x="0" y="529"/>
                  </a:lnTo>
                  <a:lnTo>
                    <a:pt x="151" y="604"/>
                  </a:lnTo>
                  <a:cubicBezTo>
                    <a:pt x="264" y="661"/>
                    <a:pt x="396" y="699"/>
                    <a:pt x="529" y="737"/>
                  </a:cubicBezTo>
                  <a:cubicBezTo>
                    <a:pt x="623" y="737"/>
                    <a:pt x="698" y="774"/>
                    <a:pt x="793" y="793"/>
                  </a:cubicBezTo>
                  <a:cubicBezTo>
                    <a:pt x="887" y="793"/>
                    <a:pt x="1000" y="831"/>
                    <a:pt x="1095" y="831"/>
                  </a:cubicBezTo>
                  <a:lnTo>
                    <a:pt x="1435" y="831"/>
                  </a:lnTo>
                  <a:cubicBezTo>
                    <a:pt x="1548" y="812"/>
                    <a:pt x="1661" y="812"/>
                    <a:pt x="1774" y="793"/>
                  </a:cubicBezTo>
                  <a:cubicBezTo>
                    <a:pt x="1888" y="774"/>
                    <a:pt x="2001" y="755"/>
                    <a:pt x="2095" y="718"/>
                  </a:cubicBezTo>
                  <a:cubicBezTo>
                    <a:pt x="2209" y="680"/>
                    <a:pt x="2303" y="642"/>
                    <a:pt x="2416" y="604"/>
                  </a:cubicBezTo>
                  <a:cubicBezTo>
                    <a:pt x="2511" y="586"/>
                    <a:pt x="2605" y="529"/>
                    <a:pt x="2681" y="472"/>
                  </a:cubicBezTo>
                  <a:cubicBezTo>
                    <a:pt x="2775" y="435"/>
                    <a:pt x="2850" y="397"/>
                    <a:pt x="2926" y="340"/>
                  </a:cubicBezTo>
                  <a:cubicBezTo>
                    <a:pt x="3039" y="265"/>
                    <a:pt x="3134" y="189"/>
                    <a:pt x="3247" y="95"/>
                  </a:cubicBezTo>
                  <a:lnTo>
                    <a:pt x="3360" y="0"/>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6" name="Google Shape;1405;p43">
              <a:extLst>
                <a:ext uri="{FF2B5EF4-FFF2-40B4-BE49-F238E27FC236}">
                  <a16:creationId xmlns:a16="http://schemas.microsoft.com/office/drawing/2014/main" id="{951A0319-BE82-9808-0E73-CACA2CAC4BB7}"/>
                </a:ext>
              </a:extLst>
            </p:cNvPr>
            <p:cNvSpPr/>
            <p:nvPr/>
          </p:nvSpPr>
          <p:spPr>
            <a:xfrm>
              <a:off x="6812150" y="2344266"/>
              <a:ext cx="240225" cy="204600"/>
            </a:xfrm>
            <a:custGeom>
              <a:avLst/>
              <a:gdLst/>
              <a:ahLst/>
              <a:cxnLst/>
              <a:rect l="l" t="t" r="r" b="b"/>
              <a:pathLst>
                <a:path w="9609" h="8184" extrusionOk="0">
                  <a:moveTo>
                    <a:pt x="3578" y="0"/>
                  </a:moveTo>
                  <a:cubicBezTo>
                    <a:pt x="3569" y="0"/>
                    <a:pt x="3559" y="1"/>
                    <a:pt x="3549" y="1"/>
                  </a:cubicBezTo>
                  <a:cubicBezTo>
                    <a:pt x="2265" y="58"/>
                    <a:pt x="3266" y="3569"/>
                    <a:pt x="3266" y="3569"/>
                  </a:cubicBezTo>
                  <a:cubicBezTo>
                    <a:pt x="3266" y="3569"/>
                    <a:pt x="1849" y="1485"/>
                    <a:pt x="989" y="1485"/>
                  </a:cubicBezTo>
                  <a:cubicBezTo>
                    <a:pt x="934" y="1485"/>
                    <a:pt x="881" y="1493"/>
                    <a:pt x="831" y="1511"/>
                  </a:cubicBezTo>
                  <a:cubicBezTo>
                    <a:pt x="0" y="1794"/>
                    <a:pt x="2567" y="7797"/>
                    <a:pt x="3436" y="8118"/>
                  </a:cubicBezTo>
                  <a:cubicBezTo>
                    <a:pt x="3557" y="8164"/>
                    <a:pt x="3715" y="8184"/>
                    <a:pt x="3896" y="8184"/>
                  </a:cubicBezTo>
                  <a:cubicBezTo>
                    <a:pt x="4981" y="8184"/>
                    <a:pt x="6909" y="7476"/>
                    <a:pt x="6909" y="7476"/>
                  </a:cubicBezTo>
                  <a:cubicBezTo>
                    <a:pt x="6909" y="7476"/>
                    <a:pt x="9608" y="6023"/>
                    <a:pt x="9495" y="4966"/>
                  </a:cubicBezTo>
                  <a:cubicBezTo>
                    <a:pt x="9460" y="4639"/>
                    <a:pt x="9182" y="4527"/>
                    <a:pt x="8817" y="4527"/>
                  </a:cubicBezTo>
                  <a:cubicBezTo>
                    <a:pt x="8028" y="4527"/>
                    <a:pt x="6834" y="5051"/>
                    <a:pt x="6815" y="5060"/>
                  </a:cubicBezTo>
                  <a:lnTo>
                    <a:pt x="6815" y="5060"/>
                  </a:lnTo>
                  <a:cubicBezTo>
                    <a:pt x="6842" y="4983"/>
                    <a:pt x="8022" y="1012"/>
                    <a:pt x="7003" y="586"/>
                  </a:cubicBezTo>
                  <a:cubicBezTo>
                    <a:pt x="6941" y="559"/>
                    <a:pt x="6880" y="546"/>
                    <a:pt x="6820" y="546"/>
                  </a:cubicBezTo>
                  <a:cubicBezTo>
                    <a:pt x="5888" y="546"/>
                    <a:pt x="5172" y="3625"/>
                    <a:pt x="5172" y="3625"/>
                  </a:cubicBezTo>
                  <a:cubicBezTo>
                    <a:pt x="5172" y="3625"/>
                    <a:pt x="4838" y="0"/>
                    <a:pt x="3578"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7" name="Google Shape;1406;p43">
              <a:extLst>
                <a:ext uri="{FF2B5EF4-FFF2-40B4-BE49-F238E27FC236}">
                  <a16:creationId xmlns:a16="http://schemas.microsoft.com/office/drawing/2014/main" id="{F41549D9-5BAB-770D-0AFB-371BD8E55E2D}"/>
                </a:ext>
              </a:extLst>
            </p:cNvPr>
            <p:cNvSpPr/>
            <p:nvPr/>
          </p:nvSpPr>
          <p:spPr>
            <a:xfrm>
              <a:off x="6907000" y="2478416"/>
              <a:ext cx="40600" cy="40975"/>
            </a:xfrm>
            <a:custGeom>
              <a:avLst/>
              <a:gdLst/>
              <a:ahLst/>
              <a:cxnLst/>
              <a:rect l="l" t="t" r="r" b="b"/>
              <a:pathLst>
                <a:path w="1624" h="1639" extrusionOk="0">
                  <a:moveTo>
                    <a:pt x="208" y="1"/>
                  </a:moveTo>
                  <a:cubicBezTo>
                    <a:pt x="137" y="1"/>
                    <a:pt x="67" y="5"/>
                    <a:pt x="0" y="15"/>
                  </a:cubicBezTo>
                  <a:lnTo>
                    <a:pt x="359" y="204"/>
                  </a:lnTo>
                  <a:lnTo>
                    <a:pt x="510" y="279"/>
                  </a:lnTo>
                  <a:cubicBezTo>
                    <a:pt x="567" y="317"/>
                    <a:pt x="623" y="355"/>
                    <a:pt x="680" y="374"/>
                  </a:cubicBezTo>
                  <a:cubicBezTo>
                    <a:pt x="737" y="411"/>
                    <a:pt x="793" y="449"/>
                    <a:pt x="850" y="506"/>
                  </a:cubicBezTo>
                  <a:cubicBezTo>
                    <a:pt x="907" y="543"/>
                    <a:pt x="963" y="581"/>
                    <a:pt x="1001" y="638"/>
                  </a:cubicBezTo>
                  <a:cubicBezTo>
                    <a:pt x="1058" y="676"/>
                    <a:pt x="1095" y="732"/>
                    <a:pt x="1133" y="789"/>
                  </a:cubicBezTo>
                  <a:cubicBezTo>
                    <a:pt x="1190" y="827"/>
                    <a:pt x="1227" y="883"/>
                    <a:pt x="1246" y="940"/>
                  </a:cubicBezTo>
                  <a:lnTo>
                    <a:pt x="1341" y="1110"/>
                  </a:lnTo>
                  <a:cubicBezTo>
                    <a:pt x="1360" y="1166"/>
                    <a:pt x="1397" y="1204"/>
                    <a:pt x="1416" y="1261"/>
                  </a:cubicBezTo>
                  <a:cubicBezTo>
                    <a:pt x="1454" y="1374"/>
                    <a:pt x="1492" y="1468"/>
                    <a:pt x="1511" y="1525"/>
                  </a:cubicBezTo>
                  <a:lnTo>
                    <a:pt x="1548" y="1638"/>
                  </a:lnTo>
                  <a:lnTo>
                    <a:pt x="1586" y="1525"/>
                  </a:lnTo>
                  <a:cubicBezTo>
                    <a:pt x="1605" y="1431"/>
                    <a:pt x="1624" y="1336"/>
                    <a:pt x="1624" y="1223"/>
                  </a:cubicBezTo>
                  <a:cubicBezTo>
                    <a:pt x="1624" y="1072"/>
                    <a:pt x="1586" y="940"/>
                    <a:pt x="1529" y="808"/>
                  </a:cubicBezTo>
                  <a:cubicBezTo>
                    <a:pt x="1492" y="713"/>
                    <a:pt x="1454" y="657"/>
                    <a:pt x="1416" y="581"/>
                  </a:cubicBezTo>
                  <a:cubicBezTo>
                    <a:pt x="1360" y="506"/>
                    <a:pt x="1303" y="449"/>
                    <a:pt x="1246" y="374"/>
                  </a:cubicBezTo>
                  <a:cubicBezTo>
                    <a:pt x="1171" y="317"/>
                    <a:pt x="1114" y="279"/>
                    <a:pt x="1039" y="223"/>
                  </a:cubicBezTo>
                  <a:cubicBezTo>
                    <a:pt x="963" y="185"/>
                    <a:pt x="888" y="147"/>
                    <a:pt x="831" y="109"/>
                  </a:cubicBezTo>
                  <a:cubicBezTo>
                    <a:pt x="756" y="90"/>
                    <a:pt x="680" y="72"/>
                    <a:pt x="604" y="53"/>
                  </a:cubicBezTo>
                  <a:cubicBezTo>
                    <a:pt x="548" y="34"/>
                    <a:pt x="472" y="15"/>
                    <a:pt x="416" y="15"/>
                  </a:cubicBezTo>
                  <a:cubicBezTo>
                    <a:pt x="350" y="5"/>
                    <a:pt x="279" y="1"/>
                    <a:pt x="208"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8" name="Google Shape;1407;p43">
              <a:extLst>
                <a:ext uri="{FF2B5EF4-FFF2-40B4-BE49-F238E27FC236}">
                  <a16:creationId xmlns:a16="http://schemas.microsoft.com/office/drawing/2014/main" id="{1631B228-F252-686E-97CF-7C7C86076E88}"/>
                </a:ext>
              </a:extLst>
            </p:cNvPr>
            <p:cNvSpPr/>
            <p:nvPr/>
          </p:nvSpPr>
          <p:spPr>
            <a:xfrm>
              <a:off x="7088225" y="2307991"/>
              <a:ext cx="383100" cy="73325"/>
            </a:xfrm>
            <a:custGeom>
              <a:avLst/>
              <a:gdLst/>
              <a:ahLst/>
              <a:cxnLst/>
              <a:rect l="l" t="t" r="r" b="b"/>
              <a:pathLst>
                <a:path w="15324" h="2933" extrusionOk="0">
                  <a:moveTo>
                    <a:pt x="5645" y="1"/>
                  </a:moveTo>
                  <a:cubicBezTo>
                    <a:pt x="2702" y="1"/>
                    <a:pt x="181" y="456"/>
                    <a:pt x="113" y="1188"/>
                  </a:cubicBezTo>
                  <a:cubicBezTo>
                    <a:pt x="0" y="2132"/>
                    <a:pt x="2473" y="2547"/>
                    <a:pt x="6267" y="2849"/>
                  </a:cubicBezTo>
                  <a:cubicBezTo>
                    <a:pt x="6990" y="2906"/>
                    <a:pt x="7766" y="2932"/>
                    <a:pt x="8547" y="2932"/>
                  </a:cubicBezTo>
                  <a:cubicBezTo>
                    <a:pt x="11889" y="2932"/>
                    <a:pt x="15324" y="2456"/>
                    <a:pt x="15064" y="1905"/>
                  </a:cubicBezTo>
                  <a:cubicBezTo>
                    <a:pt x="14743" y="1226"/>
                    <a:pt x="9986" y="112"/>
                    <a:pt x="6626" y="17"/>
                  </a:cubicBezTo>
                  <a:cubicBezTo>
                    <a:pt x="6296" y="6"/>
                    <a:pt x="5968" y="1"/>
                    <a:pt x="56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9" name="Google Shape;1408;p43">
              <a:extLst>
                <a:ext uri="{FF2B5EF4-FFF2-40B4-BE49-F238E27FC236}">
                  <a16:creationId xmlns:a16="http://schemas.microsoft.com/office/drawing/2014/main" id="{AEA60BB6-F7B0-3BB7-83BD-1230F585D670}"/>
                </a:ext>
              </a:extLst>
            </p:cNvPr>
            <p:cNvSpPr/>
            <p:nvPr/>
          </p:nvSpPr>
          <p:spPr>
            <a:xfrm>
              <a:off x="5675775" y="2067041"/>
              <a:ext cx="2304850" cy="845300"/>
            </a:xfrm>
            <a:custGeom>
              <a:avLst/>
              <a:gdLst/>
              <a:ahLst/>
              <a:cxnLst/>
              <a:rect l="l" t="t" r="r" b="b"/>
              <a:pathLst>
                <a:path w="92194" h="33812" extrusionOk="0">
                  <a:moveTo>
                    <a:pt x="46328" y="2765"/>
                  </a:moveTo>
                  <a:cubicBezTo>
                    <a:pt x="46339" y="2765"/>
                    <a:pt x="46350" y="2765"/>
                    <a:pt x="46361" y="2765"/>
                  </a:cubicBezTo>
                  <a:lnTo>
                    <a:pt x="46380" y="2765"/>
                  </a:lnTo>
                  <a:cubicBezTo>
                    <a:pt x="57970" y="2879"/>
                    <a:pt x="81510" y="6541"/>
                    <a:pt x="84907" y="12525"/>
                  </a:cubicBezTo>
                  <a:cubicBezTo>
                    <a:pt x="87550" y="17187"/>
                    <a:pt x="86267" y="25266"/>
                    <a:pt x="85568" y="28589"/>
                  </a:cubicBezTo>
                  <a:cubicBezTo>
                    <a:pt x="85417" y="29326"/>
                    <a:pt x="84760" y="29841"/>
                    <a:pt x="84020" y="29841"/>
                  </a:cubicBezTo>
                  <a:cubicBezTo>
                    <a:pt x="83927" y="29841"/>
                    <a:pt x="83832" y="29833"/>
                    <a:pt x="83737" y="29816"/>
                  </a:cubicBezTo>
                  <a:cubicBezTo>
                    <a:pt x="79523" y="29071"/>
                    <a:pt x="66604" y="27050"/>
                    <a:pt x="49639" y="27050"/>
                  </a:cubicBezTo>
                  <a:cubicBezTo>
                    <a:pt x="48974" y="27050"/>
                    <a:pt x="48303" y="27053"/>
                    <a:pt x="47626" y="27060"/>
                  </a:cubicBezTo>
                  <a:cubicBezTo>
                    <a:pt x="46777" y="27060"/>
                    <a:pt x="46078" y="26418"/>
                    <a:pt x="46022" y="25568"/>
                  </a:cubicBezTo>
                  <a:cubicBezTo>
                    <a:pt x="45776" y="21189"/>
                    <a:pt x="45078" y="9882"/>
                    <a:pt x="44776" y="4427"/>
                  </a:cubicBezTo>
                  <a:cubicBezTo>
                    <a:pt x="44720" y="3531"/>
                    <a:pt x="45419" y="2765"/>
                    <a:pt x="46328" y="2765"/>
                  </a:cubicBezTo>
                  <a:close/>
                  <a:moveTo>
                    <a:pt x="41147" y="2896"/>
                  </a:moveTo>
                  <a:cubicBezTo>
                    <a:pt x="41966" y="2896"/>
                    <a:pt x="42663" y="3526"/>
                    <a:pt x="42718" y="4370"/>
                  </a:cubicBezTo>
                  <a:lnTo>
                    <a:pt x="44209" y="25474"/>
                  </a:lnTo>
                  <a:cubicBezTo>
                    <a:pt x="44266" y="26361"/>
                    <a:pt x="43586" y="27135"/>
                    <a:pt x="42699" y="27154"/>
                  </a:cubicBezTo>
                  <a:cubicBezTo>
                    <a:pt x="32242" y="27494"/>
                    <a:pt x="20614" y="28683"/>
                    <a:pt x="8759" y="31326"/>
                  </a:cubicBezTo>
                  <a:cubicBezTo>
                    <a:pt x="8642" y="31352"/>
                    <a:pt x="8526" y="31365"/>
                    <a:pt x="8411" y="31365"/>
                  </a:cubicBezTo>
                  <a:cubicBezTo>
                    <a:pt x="7707" y="31365"/>
                    <a:pt x="7069" y="30888"/>
                    <a:pt x="6890" y="30174"/>
                  </a:cubicBezTo>
                  <a:cubicBezTo>
                    <a:pt x="5890" y="26248"/>
                    <a:pt x="3549" y="15564"/>
                    <a:pt x="6494" y="11317"/>
                  </a:cubicBezTo>
                  <a:cubicBezTo>
                    <a:pt x="9665" y="6767"/>
                    <a:pt x="28542" y="3596"/>
                    <a:pt x="41076" y="2898"/>
                  </a:cubicBezTo>
                  <a:cubicBezTo>
                    <a:pt x="41100" y="2897"/>
                    <a:pt x="41123" y="2896"/>
                    <a:pt x="41147" y="2896"/>
                  </a:cubicBezTo>
                  <a:close/>
                  <a:moveTo>
                    <a:pt x="42903" y="0"/>
                  </a:moveTo>
                  <a:cubicBezTo>
                    <a:pt x="30722" y="0"/>
                    <a:pt x="10789" y="3278"/>
                    <a:pt x="4984" y="9523"/>
                  </a:cubicBezTo>
                  <a:cubicBezTo>
                    <a:pt x="0" y="14865"/>
                    <a:pt x="4021" y="28362"/>
                    <a:pt x="5512" y="32742"/>
                  </a:cubicBezTo>
                  <a:cubicBezTo>
                    <a:pt x="5733" y="33389"/>
                    <a:pt x="6337" y="33811"/>
                    <a:pt x="6992" y="33811"/>
                  </a:cubicBezTo>
                  <a:cubicBezTo>
                    <a:pt x="7120" y="33811"/>
                    <a:pt x="7251" y="33795"/>
                    <a:pt x="7381" y="33761"/>
                  </a:cubicBezTo>
                  <a:cubicBezTo>
                    <a:pt x="11803" y="32678"/>
                    <a:pt x="26746" y="29486"/>
                    <a:pt x="50036" y="29486"/>
                  </a:cubicBezTo>
                  <a:cubicBezTo>
                    <a:pt x="60447" y="29486"/>
                    <a:pt x="72525" y="30124"/>
                    <a:pt x="86078" y="31873"/>
                  </a:cubicBezTo>
                  <a:cubicBezTo>
                    <a:pt x="86155" y="31885"/>
                    <a:pt x="86231" y="31890"/>
                    <a:pt x="86306" y="31890"/>
                  </a:cubicBezTo>
                  <a:cubicBezTo>
                    <a:pt x="86989" y="31890"/>
                    <a:pt x="87591" y="31440"/>
                    <a:pt x="87796" y="30760"/>
                  </a:cubicBezTo>
                  <a:cubicBezTo>
                    <a:pt x="89060" y="26475"/>
                    <a:pt x="92194" y="12732"/>
                    <a:pt x="84228" y="7126"/>
                  </a:cubicBezTo>
                  <a:cubicBezTo>
                    <a:pt x="74771" y="444"/>
                    <a:pt x="56045" y="217"/>
                    <a:pt x="44002" y="9"/>
                  </a:cubicBezTo>
                  <a:cubicBezTo>
                    <a:pt x="43643" y="3"/>
                    <a:pt x="43277" y="0"/>
                    <a:pt x="429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0" name="Google Shape;1409;p43">
              <a:extLst>
                <a:ext uri="{FF2B5EF4-FFF2-40B4-BE49-F238E27FC236}">
                  <a16:creationId xmlns:a16="http://schemas.microsoft.com/office/drawing/2014/main" id="{3F1B8DEA-03C0-3DDE-E63A-F2559B68A679}"/>
                </a:ext>
              </a:extLst>
            </p:cNvPr>
            <p:cNvSpPr/>
            <p:nvPr/>
          </p:nvSpPr>
          <p:spPr>
            <a:xfrm>
              <a:off x="5571625" y="1600816"/>
              <a:ext cx="2539725" cy="766150"/>
            </a:xfrm>
            <a:custGeom>
              <a:avLst/>
              <a:gdLst/>
              <a:ahLst/>
              <a:cxnLst/>
              <a:rect l="l" t="t" r="r" b="b"/>
              <a:pathLst>
                <a:path w="101589" h="30646" extrusionOk="0">
                  <a:moveTo>
                    <a:pt x="51103" y="0"/>
                  </a:moveTo>
                  <a:cubicBezTo>
                    <a:pt x="13672" y="0"/>
                    <a:pt x="1" y="24410"/>
                    <a:pt x="599" y="27455"/>
                  </a:cubicBezTo>
                  <a:cubicBezTo>
                    <a:pt x="1203" y="30551"/>
                    <a:pt x="2845" y="30645"/>
                    <a:pt x="2845" y="30645"/>
                  </a:cubicBezTo>
                  <a:cubicBezTo>
                    <a:pt x="2845" y="30645"/>
                    <a:pt x="19362" y="21339"/>
                    <a:pt x="48054" y="19980"/>
                  </a:cubicBezTo>
                  <a:cubicBezTo>
                    <a:pt x="49105" y="19930"/>
                    <a:pt x="50168" y="19906"/>
                    <a:pt x="51240" y="19906"/>
                  </a:cubicBezTo>
                  <a:cubicBezTo>
                    <a:pt x="72830" y="19906"/>
                    <a:pt x="97964" y="29569"/>
                    <a:pt x="97964" y="29569"/>
                  </a:cubicBezTo>
                  <a:cubicBezTo>
                    <a:pt x="97964" y="29569"/>
                    <a:pt x="97968" y="29569"/>
                    <a:pt x="97974" y="29569"/>
                  </a:cubicBezTo>
                  <a:cubicBezTo>
                    <a:pt x="98132" y="29569"/>
                    <a:pt x="100200" y="29517"/>
                    <a:pt x="100890" y="26794"/>
                  </a:cubicBezTo>
                  <a:cubicBezTo>
                    <a:pt x="101589" y="23963"/>
                    <a:pt x="90621" y="537"/>
                    <a:pt x="52302" y="8"/>
                  </a:cubicBezTo>
                  <a:cubicBezTo>
                    <a:pt x="51899" y="3"/>
                    <a:pt x="51500" y="0"/>
                    <a:pt x="51103"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1" name="Google Shape;1410;p43">
              <a:extLst>
                <a:ext uri="{FF2B5EF4-FFF2-40B4-BE49-F238E27FC236}">
                  <a16:creationId xmlns:a16="http://schemas.microsoft.com/office/drawing/2014/main" id="{B0D950A2-CC33-C569-EDDF-66B26B7896A7}"/>
                </a:ext>
              </a:extLst>
            </p:cNvPr>
            <p:cNvSpPr/>
            <p:nvPr/>
          </p:nvSpPr>
          <p:spPr>
            <a:xfrm>
              <a:off x="5625750" y="1592841"/>
              <a:ext cx="2437475" cy="592900"/>
            </a:xfrm>
            <a:custGeom>
              <a:avLst/>
              <a:gdLst/>
              <a:ahLst/>
              <a:cxnLst/>
              <a:rect l="l" t="t" r="r" b="b"/>
              <a:pathLst>
                <a:path w="97499" h="23716" extrusionOk="0">
                  <a:moveTo>
                    <a:pt x="46954" y="0"/>
                  </a:moveTo>
                  <a:cubicBezTo>
                    <a:pt x="44044" y="0"/>
                    <a:pt x="41147" y="178"/>
                    <a:pt x="38263" y="535"/>
                  </a:cubicBezTo>
                  <a:cubicBezTo>
                    <a:pt x="34866" y="969"/>
                    <a:pt x="31505" y="1686"/>
                    <a:pt x="28240" y="2687"/>
                  </a:cubicBezTo>
                  <a:cubicBezTo>
                    <a:pt x="25163" y="3631"/>
                    <a:pt x="22199" y="4839"/>
                    <a:pt x="19349" y="6311"/>
                  </a:cubicBezTo>
                  <a:cubicBezTo>
                    <a:pt x="16782" y="7614"/>
                    <a:pt x="14347" y="9124"/>
                    <a:pt x="12044" y="10842"/>
                  </a:cubicBezTo>
                  <a:cubicBezTo>
                    <a:pt x="8589" y="13390"/>
                    <a:pt x="5475" y="16372"/>
                    <a:pt x="2775" y="19733"/>
                  </a:cubicBezTo>
                  <a:cubicBezTo>
                    <a:pt x="1813" y="20941"/>
                    <a:pt x="1114" y="21941"/>
                    <a:pt x="661" y="22640"/>
                  </a:cubicBezTo>
                  <a:cubicBezTo>
                    <a:pt x="208" y="23338"/>
                    <a:pt x="0" y="23716"/>
                    <a:pt x="0" y="23716"/>
                  </a:cubicBezTo>
                  <a:cubicBezTo>
                    <a:pt x="0" y="23716"/>
                    <a:pt x="246" y="23357"/>
                    <a:pt x="718" y="22677"/>
                  </a:cubicBezTo>
                  <a:cubicBezTo>
                    <a:pt x="1190" y="21998"/>
                    <a:pt x="1907" y="21016"/>
                    <a:pt x="2889" y="19827"/>
                  </a:cubicBezTo>
                  <a:cubicBezTo>
                    <a:pt x="5645" y="16561"/>
                    <a:pt x="8797" y="13654"/>
                    <a:pt x="12251" y="11163"/>
                  </a:cubicBezTo>
                  <a:cubicBezTo>
                    <a:pt x="14573" y="9520"/>
                    <a:pt x="17008" y="8048"/>
                    <a:pt x="19557" y="6764"/>
                  </a:cubicBezTo>
                  <a:cubicBezTo>
                    <a:pt x="22407" y="5349"/>
                    <a:pt x="25352" y="4178"/>
                    <a:pt x="28391" y="3272"/>
                  </a:cubicBezTo>
                  <a:cubicBezTo>
                    <a:pt x="31638" y="2309"/>
                    <a:pt x="34979" y="1611"/>
                    <a:pt x="38339" y="1215"/>
                  </a:cubicBezTo>
                  <a:cubicBezTo>
                    <a:pt x="41188" y="874"/>
                    <a:pt x="44062" y="698"/>
                    <a:pt x="46941" y="698"/>
                  </a:cubicBezTo>
                  <a:cubicBezTo>
                    <a:pt x="47572" y="698"/>
                    <a:pt x="48203" y="707"/>
                    <a:pt x="48834" y="724"/>
                  </a:cubicBezTo>
                  <a:cubicBezTo>
                    <a:pt x="52345" y="780"/>
                    <a:pt x="55837" y="1007"/>
                    <a:pt x="59330" y="1422"/>
                  </a:cubicBezTo>
                  <a:cubicBezTo>
                    <a:pt x="62690" y="1819"/>
                    <a:pt x="66031" y="2423"/>
                    <a:pt x="69334" y="3253"/>
                  </a:cubicBezTo>
                  <a:cubicBezTo>
                    <a:pt x="72411" y="4008"/>
                    <a:pt x="75431" y="5028"/>
                    <a:pt x="78338" y="6273"/>
                  </a:cubicBezTo>
                  <a:cubicBezTo>
                    <a:pt x="80962" y="7387"/>
                    <a:pt x="83473" y="8727"/>
                    <a:pt x="85851" y="10275"/>
                  </a:cubicBezTo>
                  <a:cubicBezTo>
                    <a:pt x="87852" y="11597"/>
                    <a:pt x="89740" y="13107"/>
                    <a:pt x="91477" y="14787"/>
                  </a:cubicBezTo>
                  <a:cubicBezTo>
                    <a:pt x="92798" y="16070"/>
                    <a:pt x="94025" y="17467"/>
                    <a:pt x="95120" y="18977"/>
                  </a:cubicBezTo>
                  <a:cubicBezTo>
                    <a:pt x="95837" y="19940"/>
                    <a:pt x="96479" y="20941"/>
                    <a:pt x="97045" y="21998"/>
                  </a:cubicBezTo>
                  <a:cubicBezTo>
                    <a:pt x="97253" y="22356"/>
                    <a:pt x="97385" y="22640"/>
                    <a:pt x="97498" y="22828"/>
                  </a:cubicBezTo>
                  <a:cubicBezTo>
                    <a:pt x="97404" y="22640"/>
                    <a:pt x="97272" y="22338"/>
                    <a:pt x="97083" y="21979"/>
                  </a:cubicBezTo>
                  <a:cubicBezTo>
                    <a:pt x="96535" y="20903"/>
                    <a:pt x="95913" y="19884"/>
                    <a:pt x="95233" y="18883"/>
                  </a:cubicBezTo>
                  <a:cubicBezTo>
                    <a:pt x="94176" y="17354"/>
                    <a:pt x="92968" y="15919"/>
                    <a:pt x="91665" y="14598"/>
                  </a:cubicBezTo>
                  <a:cubicBezTo>
                    <a:pt x="89948" y="12861"/>
                    <a:pt x="88079" y="11314"/>
                    <a:pt x="86078" y="9954"/>
                  </a:cubicBezTo>
                  <a:cubicBezTo>
                    <a:pt x="83699" y="8312"/>
                    <a:pt x="81189" y="6915"/>
                    <a:pt x="78565" y="5764"/>
                  </a:cubicBezTo>
                  <a:cubicBezTo>
                    <a:pt x="75639" y="4461"/>
                    <a:pt x="72600" y="3404"/>
                    <a:pt x="69485" y="2611"/>
                  </a:cubicBezTo>
                  <a:cubicBezTo>
                    <a:pt x="66182" y="1762"/>
                    <a:pt x="62803" y="1139"/>
                    <a:pt x="59405" y="724"/>
                  </a:cubicBezTo>
                  <a:cubicBezTo>
                    <a:pt x="55913" y="308"/>
                    <a:pt x="52383" y="82"/>
                    <a:pt x="48853" y="25"/>
                  </a:cubicBezTo>
                  <a:cubicBezTo>
                    <a:pt x="48219" y="8"/>
                    <a:pt x="47586" y="0"/>
                    <a:pt x="4695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2" name="Google Shape;1411;p43">
              <a:extLst>
                <a:ext uri="{FF2B5EF4-FFF2-40B4-BE49-F238E27FC236}">
                  <a16:creationId xmlns:a16="http://schemas.microsoft.com/office/drawing/2014/main" id="{BCCD3BE4-2867-D897-5862-09955EF006A6}"/>
                </a:ext>
              </a:extLst>
            </p:cNvPr>
            <p:cNvSpPr/>
            <p:nvPr/>
          </p:nvSpPr>
          <p:spPr>
            <a:xfrm>
              <a:off x="5629525" y="1673841"/>
              <a:ext cx="2424225" cy="602600"/>
            </a:xfrm>
            <a:custGeom>
              <a:avLst/>
              <a:gdLst/>
              <a:ahLst/>
              <a:cxnLst/>
              <a:rect l="l" t="t" r="r" b="b"/>
              <a:pathLst>
                <a:path w="96969" h="24104" extrusionOk="0">
                  <a:moveTo>
                    <a:pt x="46771" y="1"/>
                  </a:moveTo>
                  <a:cubicBezTo>
                    <a:pt x="46267" y="1"/>
                    <a:pt x="45759" y="5"/>
                    <a:pt x="45248" y="13"/>
                  </a:cubicBezTo>
                  <a:cubicBezTo>
                    <a:pt x="15762" y="504"/>
                    <a:pt x="0" y="23005"/>
                    <a:pt x="1964" y="23968"/>
                  </a:cubicBezTo>
                  <a:cubicBezTo>
                    <a:pt x="2153" y="24060"/>
                    <a:pt x="2427" y="24103"/>
                    <a:pt x="2775" y="24103"/>
                  </a:cubicBezTo>
                  <a:cubicBezTo>
                    <a:pt x="5758" y="24103"/>
                    <a:pt x="14122" y="20946"/>
                    <a:pt x="19972" y="18984"/>
                  </a:cubicBezTo>
                  <a:cubicBezTo>
                    <a:pt x="25179" y="17229"/>
                    <a:pt x="32187" y="15223"/>
                    <a:pt x="46163" y="15223"/>
                  </a:cubicBezTo>
                  <a:cubicBezTo>
                    <a:pt x="49769" y="15223"/>
                    <a:pt x="53839" y="15356"/>
                    <a:pt x="58461" y="15662"/>
                  </a:cubicBezTo>
                  <a:cubicBezTo>
                    <a:pt x="77576" y="16928"/>
                    <a:pt x="89973" y="23552"/>
                    <a:pt x="94139" y="23552"/>
                  </a:cubicBezTo>
                  <a:cubicBezTo>
                    <a:pt x="94881" y="23552"/>
                    <a:pt x="95362" y="23342"/>
                    <a:pt x="95573" y="22854"/>
                  </a:cubicBezTo>
                  <a:cubicBezTo>
                    <a:pt x="96968" y="19654"/>
                    <a:pt x="81545" y="1"/>
                    <a:pt x="46771"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3" name="Google Shape;1412;p43">
              <a:extLst>
                <a:ext uri="{FF2B5EF4-FFF2-40B4-BE49-F238E27FC236}">
                  <a16:creationId xmlns:a16="http://schemas.microsoft.com/office/drawing/2014/main" id="{CCE67CBB-4057-30EE-FCD4-449D6DD527C7}"/>
                </a:ext>
              </a:extLst>
            </p:cNvPr>
            <p:cNvSpPr/>
            <p:nvPr/>
          </p:nvSpPr>
          <p:spPr>
            <a:xfrm>
              <a:off x="6246325" y="1718341"/>
              <a:ext cx="1226525" cy="343950"/>
            </a:xfrm>
            <a:custGeom>
              <a:avLst/>
              <a:gdLst/>
              <a:ahLst/>
              <a:cxnLst/>
              <a:rect l="l" t="t" r="r" b="b"/>
              <a:pathLst>
                <a:path w="49061" h="13758" extrusionOk="0">
                  <a:moveTo>
                    <a:pt x="24045" y="1"/>
                  </a:moveTo>
                  <a:cubicBezTo>
                    <a:pt x="13119" y="1"/>
                    <a:pt x="2499" y="3605"/>
                    <a:pt x="1473" y="4217"/>
                  </a:cubicBezTo>
                  <a:cubicBezTo>
                    <a:pt x="0" y="5104"/>
                    <a:pt x="2454" y="12221"/>
                    <a:pt x="3738" y="12957"/>
                  </a:cubicBezTo>
                  <a:cubicBezTo>
                    <a:pt x="3937" y="13069"/>
                    <a:pt x="4329" y="13117"/>
                    <a:pt x="4884" y="13117"/>
                  </a:cubicBezTo>
                  <a:cubicBezTo>
                    <a:pt x="7839" y="13117"/>
                    <a:pt x="15415" y="11779"/>
                    <a:pt x="23078" y="11779"/>
                  </a:cubicBezTo>
                  <a:cubicBezTo>
                    <a:pt x="23414" y="11779"/>
                    <a:pt x="23751" y="11781"/>
                    <a:pt x="24087" y="11787"/>
                  </a:cubicBezTo>
                  <a:cubicBezTo>
                    <a:pt x="31236" y="11896"/>
                    <a:pt x="42995" y="13758"/>
                    <a:pt x="44888" y="13758"/>
                  </a:cubicBezTo>
                  <a:cubicBezTo>
                    <a:pt x="44959" y="13758"/>
                    <a:pt x="45016" y="13755"/>
                    <a:pt x="45059" y="13750"/>
                  </a:cubicBezTo>
                  <a:cubicBezTo>
                    <a:pt x="46248" y="13580"/>
                    <a:pt x="49061" y="5878"/>
                    <a:pt x="48494" y="4821"/>
                  </a:cubicBezTo>
                  <a:cubicBezTo>
                    <a:pt x="47947" y="3745"/>
                    <a:pt x="37074" y="423"/>
                    <a:pt x="25616" y="26"/>
                  </a:cubicBezTo>
                  <a:cubicBezTo>
                    <a:pt x="25092" y="9"/>
                    <a:pt x="24568" y="1"/>
                    <a:pt x="24045"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4" name="Google Shape;1413;p43">
              <a:extLst>
                <a:ext uri="{FF2B5EF4-FFF2-40B4-BE49-F238E27FC236}">
                  <a16:creationId xmlns:a16="http://schemas.microsoft.com/office/drawing/2014/main" id="{BE41592B-AD20-A60D-B103-FB4218A5C154}"/>
                </a:ext>
              </a:extLst>
            </p:cNvPr>
            <p:cNvSpPr/>
            <p:nvPr/>
          </p:nvSpPr>
          <p:spPr>
            <a:xfrm>
              <a:off x="5728625" y="1863591"/>
              <a:ext cx="580475" cy="370100"/>
            </a:xfrm>
            <a:custGeom>
              <a:avLst/>
              <a:gdLst/>
              <a:ahLst/>
              <a:cxnLst/>
              <a:rect l="l" t="t" r="r" b="b"/>
              <a:pathLst>
                <a:path w="23219" h="14804" extrusionOk="0">
                  <a:moveTo>
                    <a:pt x="18671" y="1"/>
                  </a:moveTo>
                  <a:cubicBezTo>
                    <a:pt x="16813" y="1"/>
                    <a:pt x="13778" y="1263"/>
                    <a:pt x="9911" y="3787"/>
                  </a:cubicBezTo>
                  <a:cubicBezTo>
                    <a:pt x="3983" y="7676"/>
                    <a:pt x="1" y="13018"/>
                    <a:pt x="472" y="14433"/>
                  </a:cubicBezTo>
                  <a:cubicBezTo>
                    <a:pt x="561" y="14690"/>
                    <a:pt x="938" y="14803"/>
                    <a:pt x="1531" y="14803"/>
                  </a:cubicBezTo>
                  <a:cubicBezTo>
                    <a:pt x="5480" y="14803"/>
                    <a:pt x="19026" y="9784"/>
                    <a:pt x="21274" y="8487"/>
                  </a:cubicBezTo>
                  <a:cubicBezTo>
                    <a:pt x="23219" y="7392"/>
                    <a:pt x="21199" y="597"/>
                    <a:pt x="19500" y="106"/>
                  </a:cubicBezTo>
                  <a:cubicBezTo>
                    <a:pt x="19257" y="36"/>
                    <a:pt x="18980" y="1"/>
                    <a:pt x="186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5" name="Google Shape;1414;p43">
              <a:extLst>
                <a:ext uri="{FF2B5EF4-FFF2-40B4-BE49-F238E27FC236}">
                  <a16:creationId xmlns:a16="http://schemas.microsoft.com/office/drawing/2014/main" id="{A0844222-BC6A-7516-4FB5-4DC812815C9C}"/>
                </a:ext>
              </a:extLst>
            </p:cNvPr>
            <p:cNvSpPr/>
            <p:nvPr/>
          </p:nvSpPr>
          <p:spPr>
            <a:xfrm>
              <a:off x="5998100" y="1932041"/>
              <a:ext cx="193975" cy="186075"/>
            </a:xfrm>
            <a:custGeom>
              <a:avLst/>
              <a:gdLst/>
              <a:ahLst/>
              <a:cxnLst/>
              <a:rect l="l" t="t" r="r" b="b"/>
              <a:pathLst>
                <a:path w="7759" h="7443" extrusionOk="0">
                  <a:moveTo>
                    <a:pt x="3908" y="0"/>
                  </a:moveTo>
                  <a:cubicBezTo>
                    <a:pt x="1971" y="0"/>
                    <a:pt x="332" y="1465"/>
                    <a:pt x="170" y="3427"/>
                  </a:cubicBezTo>
                  <a:cubicBezTo>
                    <a:pt x="0" y="5466"/>
                    <a:pt x="1529" y="7259"/>
                    <a:pt x="3568" y="7429"/>
                  </a:cubicBezTo>
                  <a:cubicBezTo>
                    <a:pt x="3674" y="7438"/>
                    <a:pt x="3779" y="7442"/>
                    <a:pt x="3883" y="7442"/>
                  </a:cubicBezTo>
                  <a:cubicBezTo>
                    <a:pt x="5806" y="7442"/>
                    <a:pt x="7427" y="5983"/>
                    <a:pt x="7588" y="4031"/>
                  </a:cubicBezTo>
                  <a:cubicBezTo>
                    <a:pt x="7758" y="1974"/>
                    <a:pt x="6229" y="181"/>
                    <a:pt x="4191" y="11"/>
                  </a:cubicBezTo>
                  <a:cubicBezTo>
                    <a:pt x="4096" y="4"/>
                    <a:pt x="4001" y="0"/>
                    <a:pt x="390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6" name="Google Shape;1415;p43">
              <a:extLst>
                <a:ext uri="{FF2B5EF4-FFF2-40B4-BE49-F238E27FC236}">
                  <a16:creationId xmlns:a16="http://schemas.microsoft.com/office/drawing/2014/main" id="{6BC8BEFC-65C4-E72E-5733-FFE09FF9439D}"/>
                </a:ext>
              </a:extLst>
            </p:cNvPr>
            <p:cNvSpPr/>
            <p:nvPr/>
          </p:nvSpPr>
          <p:spPr>
            <a:xfrm>
              <a:off x="6008950" y="1952366"/>
              <a:ext cx="125550" cy="120350"/>
            </a:xfrm>
            <a:custGeom>
              <a:avLst/>
              <a:gdLst/>
              <a:ahLst/>
              <a:cxnLst/>
              <a:rect l="l" t="t" r="r" b="b"/>
              <a:pathLst>
                <a:path w="5022" h="4814" extrusionOk="0">
                  <a:moveTo>
                    <a:pt x="2508" y="1"/>
                  </a:moveTo>
                  <a:cubicBezTo>
                    <a:pt x="1260" y="1"/>
                    <a:pt x="221" y="948"/>
                    <a:pt x="113" y="2218"/>
                  </a:cubicBezTo>
                  <a:cubicBezTo>
                    <a:pt x="0" y="3539"/>
                    <a:pt x="982" y="4710"/>
                    <a:pt x="2322" y="4804"/>
                  </a:cubicBezTo>
                  <a:cubicBezTo>
                    <a:pt x="2392" y="4810"/>
                    <a:pt x="2461" y="4813"/>
                    <a:pt x="2529" y="4813"/>
                  </a:cubicBezTo>
                  <a:cubicBezTo>
                    <a:pt x="3764" y="4813"/>
                    <a:pt x="4819" y="3865"/>
                    <a:pt x="4908" y="2596"/>
                  </a:cubicBezTo>
                  <a:cubicBezTo>
                    <a:pt x="5021" y="1274"/>
                    <a:pt x="4040" y="104"/>
                    <a:pt x="2718" y="9"/>
                  </a:cubicBezTo>
                  <a:cubicBezTo>
                    <a:pt x="2648" y="3"/>
                    <a:pt x="2578" y="1"/>
                    <a:pt x="2508"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7" name="Google Shape;1416;p43">
              <a:extLst>
                <a:ext uri="{FF2B5EF4-FFF2-40B4-BE49-F238E27FC236}">
                  <a16:creationId xmlns:a16="http://schemas.microsoft.com/office/drawing/2014/main" id="{8898C8AF-FE4D-CD8D-8221-EEE3DF74652A}"/>
                </a:ext>
              </a:extLst>
            </p:cNvPr>
            <p:cNvSpPr/>
            <p:nvPr/>
          </p:nvSpPr>
          <p:spPr>
            <a:xfrm>
              <a:off x="5832925" y="2043416"/>
              <a:ext cx="152925" cy="147300"/>
            </a:xfrm>
            <a:custGeom>
              <a:avLst/>
              <a:gdLst/>
              <a:ahLst/>
              <a:cxnLst/>
              <a:rect l="l" t="t" r="r" b="b"/>
              <a:pathLst>
                <a:path w="6117" h="5892" extrusionOk="0">
                  <a:moveTo>
                    <a:pt x="3061" y="1"/>
                  </a:moveTo>
                  <a:cubicBezTo>
                    <a:pt x="1541" y="1"/>
                    <a:pt x="258" y="1168"/>
                    <a:pt x="132" y="2710"/>
                  </a:cubicBezTo>
                  <a:cubicBezTo>
                    <a:pt x="0" y="4315"/>
                    <a:pt x="1189" y="5749"/>
                    <a:pt x="2813" y="5881"/>
                  </a:cubicBezTo>
                  <a:cubicBezTo>
                    <a:pt x="2894" y="5888"/>
                    <a:pt x="2975" y="5891"/>
                    <a:pt x="3055" y="5891"/>
                  </a:cubicBezTo>
                  <a:cubicBezTo>
                    <a:pt x="4575" y="5891"/>
                    <a:pt x="5859" y="4724"/>
                    <a:pt x="5984" y="3182"/>
                  </a:cubicBezTo>
                  <a:cubicBezTo>
                    <a:pt x="6116" y="1559"/>
                    <a:pt x="4908" y="143"/>
                    <a:pt x="3304" y="11"/>
                  </a:cubicBezTo>
                  <a:cubicBezTo>
                    <a:pt x="3222" y="4"/>
                    <a:pt x="3141"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8" name="Google Shape;1417;p43">
              <a:extLst>
                <a:ext uri="{FF2B5EF4-FFF2-40B4-BE49-F238E27FC236}">
                  <a16:creationId xmlns:a16="http://schemas.microsoft.com/office/drawing/2014/main" id="{B6E88390-F3C5-D188-FB64-26EE3FDBAB7B}"/>
                </a:ext>
              </a:extLst>
            </p:cNvPr>
            <p:cNvSpPr/>
            <p:nvPr/>
          </p:nvSpPr>
          <p:spPr>
            <a:xfrm>
              <a:off x="5843775" y="2049166"/>
              <a:ext cx="115175" cy="110375"/>
            </a:xfrm>
            <a:custGeom>
              <a:avLst/>
              <a:gdLst/>
              <a:ahLst/>
              <a:cxnLst/>
              <a:rect l="l" t="t" r="r" b="b"/>
              <a:pathLst>
                <a:path w="4607" h="4415" extrusionOk="0">
                  <a:moveTo>
                    <a:pt x="2301" y="0"/>
                  </a:moveTo>
                  <a:cubicBezTo>
                    <a:pt x="1166" y="0"/>
                    <a:pt x="203" y="877"/>
                    <a:pt x="95" y="2027"/>
                  </a:cubicBezTo>
                  <a:cubicBezTo>
                    <a:pt x="0" y="3254"/>
                    <a:pt x="906" y="4311"/>
                    <a:pt x="2115" y="4405"/>
                  </a:cubicBezTo>
                  <a:cubicBezTo>
                    <a:pt x="2184" y="4412"/>
                    <a:pt x="2253" y="4415"/>
                    <a:pt x="2321" y="4415"/>
                  </a:cubicBezTo>
                  <a:cubicBezTo>
                    <a:pt x="3458" y="4415"/>
                    <a:pt x="4404" y="3543"/>
                    <a:pt x="4493" y="2386"/>
                  </a:cubicBezTo>
                  <a:cubicBezTo>
                    <a:pt x="4606" y="1178"/>
                    <a:pt x="3700" y="120"/>
                    <a:pt x="2473" y="7"/>
                  </a:cubicBezTo>
                  <a:cubicBezTo>
                    <a:pt x="2415" y="3"/>
                    <a:pt x="2358" y="0"/>
                    <a:pt x="2301"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9" name="Google Shape;1418;p43">
              <a:extLst>
                <a:ext uri="{FF2B5EF4-FFF2-40B4-BE49-F238E27FC236}">
                  <a16:creationId xmlns:a16="http://schemas.microsoft.com/office/drawing/2014/main" id="{18CDC55D-EB26-3A0F-F10A-613DC7EB6B08}"/>
                </a:ext>
              </a:extLst>
            </p:cNvPr>
            <p:cNvSpPr/>
            <p:nvPr/>
          </p:nvSpPr>
          <p:spPr>
            <a:xfrm>
              <a:off x="7429400" y="1839491"/>
              <a:ext cx="572725" cy="372750"/>
            </a:xfrm>
            <a:custGeom>
              <a:avLst/>
              <a:gdLst/>
              <a:ahLst/>
              <a:cxnLst/>
              <a:rect l="l" t="t" r="r" b="b"/>
              <a:pathLst>
                <a:path w="22909" h="14910" extrusionOk="0">
                  <a:moveTo>
                    <a:pt x="3764" y="0"/>
                  </a:moveTo>
                  <a:cubicBezTo>
                    <a:pt x="3696" y="0"/>
                    <a:pt x="3643" y="11"/>
                    <a:pt x="3606" y="32"/>
                  </a:cubicBezTo>
                  <a:cubicBezTo>
                    <a:pt x="2323" y="730"/>
                    <a:pt x="1" y="8904"/>
                    <a:pt x="1643" y="9640"/>
                  </a:cubicBezTo>
                  <a:cubicBezTo>
                    <a:pt x="3707" y="10585"/>
                    <a:pt x="15567" y="14910"/>
                    <a:pt x="19905" y="14910"/>
                  </a:cubicBezTo>
                  <a:cubicBezTo>
                    <a:pt x="20765" y="14910"/>
                    <a:pt x="21329" y="14740"/>
                    <a:pt x="21464" y="14340"/>
                  </a:cubicBezTo>
                  <a:cubicBezTo>
                    <a:pt x="22908" y="9988"/>
                    <a:pt x="5890" y="0"/>
                    <a:pt x="37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0" name="Google Shape;1419;p43">
              <a:extLst>
                <a:ext uri="{FF2B5EF4-FFF2-40B4-BE49-F238E27FC236}">
                  <a16:creationId xmlns:a16="http://schemas.microsoft.com/office/drawing/2014/main" id="{C66B7153-8014-36D8-20B0-C4889FD6260D}"/>
                </a:ext>
              </a:extLst>
            </p:cNvPr>
            <p:cNvSpPr/>
            <p:nvPr/>
          </p:nvSpPr>
          <p:spPr>
            <a:xfrm>
              <a:off x="7515300" y="1916466"/>
              <a:ext cx="193975" cy="186075"/>
            </a:xfrm>
            <a:custGeom>
              <a:avLst/>
              <a:gdLst/>
              <a:ahLst/>
              <a:cxnLst/>
              <a:rect l="l" t="t" r="r" b="b"/>
              <a:pathLst>
                <a:path w="7759" h="7443" extrusionOk="0">
                  <a:moveTo>
                    <a:pt x="3891" y="0"/>
                  </a:moveTo>
                  <a:cubicBezTo>
                    <a:pt x="1971" y="0"/>
                    <a:pt x="332" y="1465"/>
                    <a:pt x="170" y="3427"/>
                  </a:cubicBezTo>
                  <a:cubicBezTo>
                    <a:pt x="0" y="5466"/>
                    <a:pt x="1529" y="7278"/>
                    <a:pt x="3568" y="7429"/>
                  </a:cubicBezTo>
                  <a:cubicBezTo>
                    <a:pt x="3674" y="7438"/>
                    <a:pt x="3779" y="7442"/>
                    <a:pt x="3883" y="7442"/>
                  </a:cubicBezTo>
                  <a:cubicBezTo>
                    <a:pt x="5806" y="7442"/>
                    <a:pt x="7428" y="5983"/>
                    <a:pt x="7589" y="4032"/>
                  </a:cubicBezTo>
                  <a:cubicBezTo>
                    <a:pt x="7759" y="1993"/>
                    <a:pt x="6230" y="181"/>
                    <a:pt x="4172" y="11"/>
                  </a:cubicBezTo>
                  <a:cubicBezTo>
                    <a:pt x="4078" y="4"/>
                    <a:pt x="3984" y="0"/>
                    <a:pt x="3891"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1" name="Google Shape;1420;p43">
              <a:extLst>
                <a:ext uri="{FF2B5EF4-FFF2-40B4-BE49-F238E27FC236}">
                  <a16:creationId xmlns:a16="http://schemas.microsoft.com/office/drawing/2014/main" id="{6CC9AE28-ADD8-2A62-466C-E37EE2F4375D}"/>
                </a:ext>
              </a:extLst>
            </p:cNvPr>
            <p:cNvSpPr/>
            <p:nvPr/>
          </p:nvSpPr>
          <p:spPr>
            <a:xfrm>
              <a:off x="7537000" y="1916516"/>
              <a:ext cx="130750" cy="125500"/>
            </a:xfrm>
            <a:custGeom>
              <a:avLst/>
              <a:gdLst/>
              <a:ahLst/>
              <a:cxnLst/>
              <a:rect l="l" t="t" r="r" b="b"/>
              <a:pathLst>
                <a:path w="5230" h="5020" extrusionOk="0">
                  <a:moveTo>
                    <a:pt x="2605" y="0"/>
                  </a:moveTo>
                  <a:cubicBezTo>
                    <a:pt x="1315" y="0"/>
                    <a:pt x="221" y="986"/>
                    <a:pt x="114" y="2312"/>
                  </a:cubicBezTo>
                  <a:cubicBezTo>
                    <a:pt x="1" y="3690"/>
                    <a:pt x="1020" y="4898"/>
                    <a:pt x="2398" y="5011"/>
                  </a:cubicBezTo>
                  <a:cubicBezTo>
                    <a:pt x="2468" y="5017"/>
                    <a:pt x="2537" y="5020"/>
                    <a:pt x="2606" y="5020"/>
                  </a:cubicBezTo>
                  <a:cubicBezTo>
                    <a:pt x="3913" y="5020"/>
                    <a:pt x="5009" y="4017"/>
                    <a:pt x="5116" y="2708"/>
                  </a:cubicBezTo>
                  <a:cubicBezTo>
                    <a:pt x="5230" y="1330"/>
                    <a:pt x="4191" y="122"/>
                    <a:pt x="2813" y="9"/>
                  </a:cubicBezTo>
                  <a:cubicBezTo>
                    <a:pt x="2743" y="3"/>
                    <a:pt x="2674" y="0"/>
                    <a:pt x="260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2" name="Google Shape;1421;p43">
              <a:extLst>
                <a:ext uri="{FF2B5EF4-FFF2-40B4-BE49-F238E27FC236}">
                  <a16:creationId xmlns:a16="http://schemas.microsoft.com/office/drawing/2014/main" id="{4B045A9F-2DE4-700C-FFE2-C1FE8E59A7FC}"/>
                </a:ext>
              </a:extLst>
            </p:cNvPr>
            <p:cNvSpPr/>
            <p:nvPr/>
          </p:nvSpPr>
          <p:spPr>
            <a:xfrm>
              <a:off x="7717275" y="2024541"/>
              <a:ext cx="152925" cy="147300"/>
            </a:xfrm>
            <a:custGeom>
              <a:avLst/>
              <a:gdLst/>
              <a:ahLst/>
              <a:cxnLst/>
              <a:rect l="l" t="t" r="r" b="b"/>
              <a:pathLst>
                <a:path w="6117" h="5892" extrusionOk="0">
                  <a:moveTo>
                    <a:pt x="3061" y="1"/>
                  </a:moveTo>
                  <a:cubicBezTo>
                    <a:pt x="1542" y="1"/>
                    <a:pt x="258" y="1168"/>
                    <a:pt x="133" y="2710"/>
                  </a:cubicBezTo>
                  <a:cubicBezTo>
                    <a:pt x="1" y="4333"/>
                    <a:pt x="1209" y="5749"/>
                    <a:pt x="2813" y="5881"/>
                  </a:cubicBezTo>
                  <a:cubicBezTo>
                    <a:pt x="2895" y="5888"/>
                    <a:pt x="2976" y="5891"/>
                    <a:pt x="3056" y="5891"/>
                  </a:cubicBezTo>
                  <a:cubicBezTo>
                    <a:pt x="4575" y="5891"/>
                    <a:pt x="5859" y="4724"/>
                    <a:pt x="5984" y="3182"/>
                  </a:cubicBezTo>
                  <a:cubicBezTo>
                    <a:pt x="6117" y="1577"/>
                    <a:pt x="4927" y="162"/>
                    <a:pt x="3304" y="11"/>
                  </a:cubicBezTo>
                  <a:cubicBezTo>
                    <a:pt x="3223" y="4"/>
                    <a:pt x="3142"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3" name="Google Shape;1422;p43">
              <a:extLst>
                <a:ext uri="{FF2B5EF4-FFF2-40B4-BE49-F238E27FC236}">
                  <a16:creationId xmlns:a16="http://schemas.microsoft.com/office/drawing/2014/main" id="{708CF013-F3C8-5605-8490-3F55CCE3FA4D}"/>
                </a:ext>
              </a:extLst>
            </p:cNvPr>
            <p:cNvSpPr/>
            <p:nvPr/>
          </p:nvSpPr>
          <p:spPr>
            <a:xfrm>
              <a:off x="7733800" y="2026091"/>
              <a:ext cx="97225" cy="93700"/>
            </a:xfrm>
            <a:custGeom>
              <a:avLst/>
              <a:gdLst/>
              <a:ahLst/>
              <a:cxnLst/>
              <a:rect l="l" t="t" r="r" b="b"/>
              <a:pathLst>
                <a:path w="3889" h="3748" extrusionOk="0">
                  <a:moveTo>
                    <a:pt x="1955" y="0"/>
                  </a:moveTo>
                  <a:cubicBezTo>
                    <a:pt x="994" y="0"/>
                    <a:pt x="166" y="733"/>
                    <a:pt x="76" y="1723"/>
                  </a:cubicBezTo>
                  <a:cubicBezTo>
                    <a:pt x="0" y="2742"/>
                    <a:pt x="755" y="3648"/>
                    <a:pt x="1794" y="3743"/>
                  </a:cubicBezTo>
                  <a:cubicBezTo>
                    <a:pt x="1840" y="3746"/>
                    <a:pt x="1885" y="3748"/>
                    <a:pt x="1931" y="3748"/>
                  </a:cubicBezTo>
                  <a:cubicBezTo>
                    <a:pt x="2893" y="3748"/>
                    <a:pt x="3723" y="2998"/>
                    <a:pt x="3813" y="2025"/>
                  </a:cubicBezTo>
                  <a:cubicBezTo>
                    <a:pt x="3889" y="987"/>
                    <a:pt x="3115" y="100"/>
                    <a:pt x="2096" y="5"/>
                  </a:cubicBezTo>
                  <a:cubicBezTo>
                    <a:pt x="2049" y="2"/>
                    <a:pt x="2002" y="0"/>
                    <a:pt x="195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4" name="Google Shape;1423;p43">
              <a:extLst>
                <a:ext uri="{FF2B5EF4-FFF2-40B4-BE49-F238E27FC236}">
                  <a16:creationId xmlns:a16="http://schemas.microsoft.com/office/drawing/2014/main" id="{243B1C30-5852-A341-3B75-BD55F93D247A}"/>
                </a:ext>
              </a:extLst>
            </p:cNvPr>
            <p:cNvSpPr/>
            <p:nvPr/>
          </p:nvSpPr>
          <p:spPr>
            <a:xfrm>
              <a:off x="5841875" y="2695666"/>
              <a:ext cx="2093125" cy="693575"/>
            </a:xfrm>
            <a:custGeom>
              <a:avLst/>
              <a:gdLst/>
              <a:ahLst/>
              <a:cxnLst/>
              <a:rect l="l" t="t" r="r" b="b"/>
              <a:pathLst>
                <a:path w="83725" h="27743" extrusionOk="0">
                  <a:moveTo>
                    <a:pt x="40499" y="0"/>
                  </a:moveTo>
                  <a:cubicBezTo>
                    <a:pt x="39646" y="0"/>
                    <a:pt x="38775" y="9"/>
                    <a:pt x="37886" y="27"/>
                  </a:cubicBezTo>
                  <a:cubicBezTo>
                    <a:pt x="5947" y="669"/>
                    <a:pt x="1" y="23887"/>
                    <a:pt x="1" y="23887"/>
                  </a:cubicBezTo>
                  <a:cubicBezTo>
                    <a:pt x="1" y="23887"/>
                    <a:pt x="33064" y="27742"/>
                    <a:pt x="57253" y="27742"/>
                  </a:cubicBezTo>
                  <a:cubicBezTo>
                    <a:pt x="72178" y="27742"/>
                    <a:pt x="83724" y="26274"/>
                    <a:pt x="82039" y="21528"/>
                  </a:cubicBezTo>
                  <a:cubicBezTo>
                    <a:pt x="77753" y="9458"/>
                    <a:pt x="68349" y="0"/>
                    <a:pt x="40499"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5" name="Google Shape;1424;p43">
              <a:extLst>
                <a:ext uri="{FF2B5EF4-FFF2-40B4-BE49-F238E27FC236}">
                  <a16:creationId xmlns:a16="http://schemas.microsoft.com/office/drawing/2014/main" id="{CBBC46E3-9520-6E95-9CC3-68D20B771C46}"/>
                </a:ext>
              </a:extLst>
            </p:cNvPr>
            <p:cNvSpPr/>
            <p:nvPr/>
          </p:nvSpPr>
          <p:spPr>
            <a:xfrm>
              <a:off x="5587525" y="2671416"/>
              <a:ext cx="2657850" cy="1168175"/>
            </a:xfrm>
            <a:custGeom>
              <a:avLst/>
              <a:gdLst/>
              <a:ahLst/>
              <a:cxnLst/>
              <a:rect l="l" t="t" r="r" b="b"/>
              <a:pathLst>
                <a:path w="106314" h="46727" extrusionOk="0">
                  <a:moveTo>
                    <a:pt x="53889" y="1"/>
                  </a:moveTo>
                  <a:cubicBezTo>
                    <a:pt x="44744" y="1"/>
                    <a:pt x="35712" y="1602"/>
                    <a:pt x="30071" y="3489"/>
                  </a:cubicBezTo>
                  <a:cubicBezTo>
                    <a:pt x="19557" y="7000"/>
                    <a:pt x="19802" y="22063"/>
                    <a:pt x="19802" y="22063"/>
                  </a:cubicBezTo>
                  <a:cubicBezTo>
                    <a:pt x="19638" y="22036"/>
                    <a:pt x="19164" y="22011"/>
                    <a:pt x="18473" y="22011"/>
                  </a:cubicBezTo>
                  <a:cubicBezTo>
                    <a:pt x="14961" y="22011"/>
                    <a:pt x="5837" y="22653"/>
                    <a:pt x="3172" y="26802"/>
                  </a:cubicBezTo>
                  <a:cubicBezTo>
                    <a:pt x="0" y="31766"/>
                    <a:pt x="4965" y="46056"/>
                    <a:pt x="4965" y="46056"/>
                  </a:cubicBezTo>
                  <a:cubicBezTo>
                    <a:pt x="4965" y="46056"/>
                    <a:pt x="34049" y="46727"/>
                    <a:pt x="60539" y="46727"/>
                  </a:cubicBezTo>
                  <a:cubicBezTo>
                    <a:pt x="82315" y="46727"/>
                    <a:pt x="102337" y="46273"/>
                    <a:pt x="103010" y="44621"/>
                  </a:cubicBezTo>
                  <a:cubicBezTo>
                    <a:pt x="104501" y="40959"/>
                    <a:pt x="106314" y="28312"/>
                    <a:pt x="101972" y="23139"/>
                  </a:cubicBezTo>
                  <a:cubicBezTo>
                    <a:pt x="99348" y="20016"/>
                    <a:pt x="92801" y="19394"/>
                    <a:pt x="88002" y="19394"/>
                  </a:cubicBezTo>
                  <a:cubicBezTo>
                    <a:pt x="84826" y="19394"/>
                    <a:pt x="82416" y="19666"/>
                    <a:pt x="82416" y="19666"/>
                  </a:cubicBezTo>
                  <a:cubicBezTo>
                    <a:pt x="82416" y="19666"/>
                    <a:pt x="81849" y="7661"/>
                    <a:pt x="75450" y="4282"/>
                  </a:cubicBezTo>
                  <a:cubicBezTo>
                    <a:pt x="69525" y="1159"/>
                    <a:pt x="61666" y="1"/>
                    <a:pt x="53889"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6" name="Google Shape;1425;p43">
              <a:extLst>
                <a:ext uri="{FF2B5EF4-FFF2-40B4-BE49-F238E27FC236}">
                  <a16:creationId xmlns:a16="http://schemas.microsoft.com/office/drawing/2014/main" id="{26EE31C3-6AE5-1CD2-3388-8F93B684F60C}"/>
                </a:ext>
              </a:extLst>
            </p:cNvPr>
            <p:cNvSpPr/>
            <p:nvPr/>
          </p:nvSpPr>
          <p:spPr>
            <a:xfrm>
              <a:off x="6146750" y="2656216"/>
              <a:ext cx="1458225" cy="296400"/>
            </a:xfrm>
            <a:custGeom>
              <a:avLst/>
              <a:gdLst/>
              <a:ahLst/>
              <a:cxnLst/>
              <a:rect l="l" t="t" r="r" b="b"/>
              <a:pathLst>
                <a:path w="58329" h="11856" extrusionOk="0">
                  <a:moveTo>
                    <a:pt x="32525" y="1"/>
                  </a:moveTo>
                  <a:cubicBezTo>
                    <a:pt x="31486" y="19"/>
                    <a:pt x="30448" y="38"/>
                    <a:pt x="29410" y="95"/>
                  </a:cubicBezTo>
                  <a:cubicBezTo>
                    <a:pt x="28353" y="152"/>
                    <a:pt x="27315" y="227"/>
                    <a:pt x="26295" y="340"/>
                  </a:cubicBezTo>
                  <a:cubicBezTo>
                    <a:pt x="25257" y="435"/>
                    <a:pt x="24238" y="548"/>
                    <a:pt x="23218" y="680"/>
                  </a:cubicBezTo>
                  <a:cubicBezTo>
                    <a:pt x="21180" y="944"/>
                    <a:pt x="19198" y="1265"/>
                    <a:pt x="17272" y="1624"/>
                  </a:cubicBezTo>
                  <a:cubicBezTo>
                    <a:pt x="15347" y="1983"/>
                    <a:pt x="13516" y="2398"/>
                    <a:pt x="11779" y="2851"/>
                  </a:cubicBezTo>
                  <a:cubicBezTo>
                    <a:pt x="11345" y="2945"/>
                    <a:pt x="10911" y="3059"/>
                    <a:pt x="10496" y="3191"/>
                  </a:cubicBezTo>
                  <a:cubicBezTo>
                    <a:pt x="10080" y="3304"/>
                    <a:pt x="9665" y="3417"/>
                    <a:pt x="9269" y="3549"/>
                  </a:cubicBezTo>
                  <a:cubicBezTo>
                    <a:pt x="8872" y="3682"/>
                    <a:pt x="8476" y="3795"/>
                    <a:pt x="8079" y="3946"/>
                  </a:cubicBezTo>
                  <a:lnTo>
                    <a:pt x="7513" y="4153"/>
                  </a:lnTo>
                  <a:cubicBezTo>
                    <a:pt x="7324" y="4210"/>
                    <a:pt x="7154" y="4304"/>
                    <a:pt x="6966" y="4380"/>
                  </a:cubicBezTo>
                  <a:cubicBezTo>
                    <a:pt x="5644" y="4965"/>
                    <a:pt x="4455" y="5777"/>
                    <a:pt x="3417" y="6777"/>
                  </a:cubicBezTo>
                  <a:cubicBezTo>
                    <a:pt x="2643" y="7551"/>
                    <a:pt x="1926" y="8401"/>
                    <a:pt x="1340" y="9326"/>
                  </a:cubicBezTo>
                  <a:cubicBezTo>
                    <a:pt x="944" y="9911"/>
                    <a:pt x="604" y="10534"/>
                    <a:pt x="302" y="11176"/>
                  </a:cubicBezTo>
                  <a:cubicBezTo>
                    <a:pt x="95" y="11610"/>
                    <a:pt x="0" y="11855"/>
                    <a:pt x="0" y="11855"/>
                  </a:cubicBezTo>
                  <a:cubicBezTo>
                    <a:pt x="0" y="11855"/>
                    <a:pt x="113" y="11610"/>
                    <a:pt x="321" y="11176"/>
                  </a:cubicBezTo>
                  <a:cubicBezTo>
                    <a:pt x="642" y="10553"/>
                    <a:pt x="1020" y="9967"/>
                    <a:pt x="1435" y="9401"/>
                  </a:cubicBezTo>
                  <a:cubicBezTo>
                    <a:pt x="2058" y="8514"/>
                    <a:pt x="2775" y="7702"/>
                    <a:pt x="3587" y="6966"/>
                  </a:cubicBezTo>
                  <a:cubicBezTo>
                    <a:pt x="4625" y="6022"/>
                    <a:pt x="5814" y="5267"/>
                    <a:pt x="7117" y="4739"/>
                  </a:cubicBezTo>
                  <a:cubicBezTo>
                    <a:pt x="7287" y="4663"/>
                    <a:pt x="7456" y="4588"/>
                    <a:pt x="7645" y="4531"/>
                  </a:cubicBezTo>
                  <a:lnTo>
                    <a:pt x="8212" y="4342"/>
                  </a:lnTo>
                  <a:cubicBezTo>
                    <a:pt x="8589" y="4229"/>
                    <a:pt x="9004" y="4097"/>
                    <a:pt x="9401" y="3984"/>
                  </a:cubicBezTo>
                  <a:cubicBezTo>
                    <a:pt x="9797" y="3870"/>
                    <a:pt x="10212" y="3757"/>
                    <a:pt x="10628" y="3644"/>
                  </a:cubicBezTo>
                  <a:cubicBezTo>
                    <a:pt x="11043" y="3531"/>
                    <a:pt x="11458" y="3436"/>
                    <a:pt x="11892" y="3323"/>
                  </a:cubicBezTo>
                  <a:cubicBezTo>
                    <a:pt x="13629" y="2926"/>
                    <a:pt x="15479" y="2549"/>
                    <a:pt x="17386" y="2209"/>
                  </a:cubicBezTo>
                  <a:cubicBezTo>
                    <a:pt x="19292" y="1869"/>
                    <a:pt x="21274" y="1586"/>
                    <a:pt x="23294" y="1341"/>
                  </a:cubicBezTo>
                  <a:cubicBezTo>
                    <a:pt x="24313" y="1209"/>
                    <a:pt x="25333" y="1095"/>
                    <a:pt x="26371" y="1020"/>
                  </a:cubicBezTo>
                  <a:cubicBezTo>
                    <a:pt x="27390" y="944"/>
                    <a:pt x="28428" y="869"/>
                    <a:pt x="29467" y="793"/>
                  </a:cubicBezTo>
                  <a:cubicBezTo>
                    <a:pt x="30486" y="737"/>
                    <a:pt x="31524" y="718"/>
                    <a:pt x="32544" y="680"/>
                  </a:cubicBezTo>
                  <a:lnTo>
                    <a:pt x="34091" y="680"/>
                  </a:lnTo>
                  <a:cubicBezTo>
                    <a:pt x="34601" y="680"/>
                    <a:pt x="35111" y="718"/>
                    <a:pt x="35620" y="737"/>
                  </a:cubicBezTo>
                  <a:cubicBezTo>
                    <a:pt x="37602" y="812"/>
                    <a:pt x="39584" y="1001"/>
                    <a:pt x="41548" y="1322"/>
                  </a:cubicBezTo>
                  <a:cubicBezTo>
                    <a:pt x="43379" y="1643"/>
                    <a:pt x="45191" y="2058"/>
                    <a:pt x="46965" y="2587"/>
                  </a:cubicBezTo>
                  <a:cubicBezTo>
                    <a:pt x="48570" y="3059"/>
                    <a:pt x="50137" y="3625"/>
                    <a:pt x="51666" y="4304"/>
                  </a:cubicBezTo>
                  <a:cubicBezTo>
                    <a:pt x="52364" y="4606"/>
                    <a:pt x="53044" y="4946"/>
                    <a:pt x="53648" y="5267"/>
                  </a:cubicBezTo>
                  <a:cubicBezTo>
                    <a:pt x="54233" y="5588"/>
                    <a:pt x="54742" y="6003"/>
                    <a:pt x="55177" y="6494"/>
                  </a:cubicBezTo>
                  <a:cubicBezTo>
                    <a:pt x="55384" y="6740"/>
                    <a:pt x="55573" y="6966"/>
                    <a:pt x="55762" y="7211"/>
                  </a:cubicBezTo>
                  <a:lnTo>
                    <a:pt x="56271" y="7891"/>
                  </a:lnTo>
                  <a:cubicBezTo>
                    <a:pt x="56555" y="8344"/>
                    <a:pt x="56838" y="8759"/>
                    <a:pt x="57064" y="9156"/>
                  </a:cubicBezTo>
                  <a:lnTo>
                    <a:pt x="57385" y="9703"/>
                  </a:lnTo>
                  <a:lnTo>
                    <a:pt x="57631" y="10213"/>
                  </a:lnTo>
                  <a:lnTo>
                    <a:pt x="57857" y="10647"/>
                  </a:lnTo>
                  <a:lnTo>
                    <a:pt x="58027" y="11025"/>
                  </a:lnTo>
                  <a:lnTo>
                    <a:pt x="58329" y="11704"/>
                  </a:lnTo>
                  <a:lnTo>
                    <a:pt x="58065" y="11006"/>
                  </a:lnTo>
                  <a:lnTo>
                    <a:pt x="57914" y="10609"/>
                  </a:lnTo>
                  <a:lnTo>
                    <a:pt x="57706" y="10175"/>
                  </a:lnTo>
                  <a:lnTo>
                    <a:pt x="57480" y="9647"/>
                  </a:lnTo>
                  <a:lnTo>
                    <a:pt x="57177" y="9080"/>
                  </a:lnTo>
                  <a:cubicBezTo>
                    <a:pt x="56989" y="8665"/>
                    <a:pt x="56706" y="8231"/>
                    <a:pt x="56441" y="7759"/>
                  </a:cubicBezTo>
                  <a:lnTo>
                    <a:pt x="55969" y="7060"/>
                  </a:lnTo>
                  <a:cubicBezTo>
                    <a:pt x="55781" y="6815"/>
                    <a:pt x="55592" y="6570"/>
                    <a:pt x="55403" y="6324"/>
                  </a:cubicBezTo>
                  <a:cubicBezTo>
                    <a:pt x="55290" y="6192"/>
                    <a:pt x="55177" y="6079"/>
                    <a:pt x="55063" y="5966"/>
                  </a:cubicBezTo>
                  <a:lnTo>
                    <a:pt x="54893" y="5777"/>
                  </a:lnTo>
                  <a:cubicBezTo>
                    <a:pt x="54837" y="5720"/>
                    <a:pt x="54761" y="5664"/>
                    <a:pt x="54705" y="5607"/>
                  </a:cubicBezTo>
                  <a:cubicBezTo>
                    <a:pt x="54422" y="5362"/>
                    <a:pt x="54138" y="5154"/>
                    <a:pt x="53836" y="4984"/>
                  </a:cubicBezTo>
                  <a:cubicBezTo>
                    <a:pt x="53213" y="4625"/>
                    <a:pt x="52553" y="4267"/>
                    <a:pt x="51835" y="3927"/>
                  </a:cubicBezTo>
                  <a:cubicBezTo>
                    <a:pt x="50306" y="3210"/>
                    <a:pt x="48740" y="2587"/>
                    <a:pt x="47116" y="2096"/>
                  </a:cubicBezTo>
                  <a:cubicBezTo>
                    <a:pt x="45323" y="1511"/>
                    <a:pt x="43492" y="1039"/>
                    <a:pt x="41623" y="699"/>
                  </a:cubicBezTo>
                  <a:cubicBezTo>
                    <a:pt x="39641" y="359"/>
                    <a:pt x="37640" y="133"/>
                    <a:pt x="35620" y="38"/>
                  </a:cubicBezTo>
                  <a:cubicBezTo>
                    <a:pt x="35111" y="19"/>
                    <a:pt x="34601" y="1"/>
                    <a:pt x="34073"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7" name="Google Shape;1426;p43">
              <a:extLst>
                <a:ext uri="{FF2B5EF4-FFF2-40B4-BE49-F238E27FC236}">
                  <a16:creationId xmlns:a16="http://schemas.microsoft.com/office/drawing/2014/main" id="{6917D075-555F-0021-167F-A91745B73F4F}"/>
                </a:ext>
              </a:extLst>
            </p:cNvPr>
            <p:cNvSpPr/>
            <p:nvPr/>
          </p:nvSpPr>
          <p:spPr>
            <a:xfrm>
              <a:off x="5672475" y="2775966"/>
              <a:ext cx="2530900" cy="1080825"/>
            </a:xfrm>
            <a:custGeom>
              <a:avLst/>
              <a:gdLst/>
              <a:ahLst/>
              <a:cxnLst/>
              <a:rect l="l" t="t" r="r" b="b"/>
              <a:pathLst>
                <a:path w="101236" h="43233" extrusionOk="0">
                  <a:moveTo>
                    <a:pt x="48250" y="0"/>
                  </a:moveTo>
                  <a:cubicBezTo>
                    <a:pt x="39342" y="0"/>
                    <a:pt x="30377" y="1342"/>
                    <a:pt x="27805" y="3818"/>
                  </a:cubicBezTo>
                  <a:cubicBezTo>
                    <a:pt x="22709" y="8726"/>
                    <a:pt x="22728" y="22280"/>
                    <a:pt x="22728" y="22280"/>
                  </a:cubicBezTo>
                  <a:cubicBezTo>
                    <a:pt x="22728" y="22280"/>
                    <a:pt x="19457" y="21924"/>
                    <a:pt x="15539" y="21924"/>
                  </a:cubicBezTo>
                  <a:cubicBezTo>
                    <a:pt x="10475" y="21924"/>
                    <a:pt x="4329" y="22518"/>
                    <a:pt x="2775" y="25243"/>
                  </a:cubicBezTo>
                  <a:cubicBezTo>
                    <a:pt x="0" y="30057"/>
                    <a:pt x="3983" y="40647"/>
                    <a:pt x="3983" y="40647"/>
                  </a:cubicBezTo>
                  <a:lnTo>
                    <a:pt x="97120" y="43233"/>
                  </a:lnTo>
                  <a:cubicBezTo>
                    <a:pt x="97120" y="43233"/>
                    <a:pt x="101236" y="31246"/>
                    <a:pt x="96724" y="24469"/>
                  </a:cubicBezTo>
                  <a:cubicBezTo>
                    <a:pt x="94632" y="21336"/>
                    <a:pt x="89581" y="20495"/>
                    <a:pt x="84764" y="20495"/>
                  </a:cubicBezTo>
                  <a:cubicBezTo>
                    <a:pt x="79195" y="20495"/>
                    <a:pt x="73940" y="21619"/>
                    <a:pt x="73940" y="21619"/>
                  </a:cubicBezTo>
                  <a:cubicBezTo>
                    <a:pt x="73940" y="21619"/>
                    <a:pt x="73317" y="9708"/>
                    <a:pt x="68220" y="4083"/>
                  </a:cubicBezTo>
                  <a:cubicBezTo>
                    <a:pt x="65695" y="1295"/>
                    <a:pt x="57000" y="0"/>
                    <a:pt x="48250"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8" name="Google Shape;1427;p43">
              <a:extLst>
                <a:ext uri="{FF2B5EF4-FFF2-40B4-BE49-F238E27FC236}">
                  <a16:creationId xmlns:a16="http://schemas.microsoft.com/office/drawing/2014/main" id="{4771D012-ADC7-10F4-A0FE-31E29C81B697}"/>
                </a:ext>
              </a:extLst>
            </p:cNvPr>
            <p:cNvSpPr/>
            <p:nvPr/>
          </p:nvSpPr>
          <p:spPr>
            <a:xfrm>
              <a:off x="6335025" y="2862916"/>
              <a:ext cx="1034475" cy="699975"/>
            </a:xfrm>
            <a:custGeom>
              <a:avLst/>
              <a:gdLst/>
              <a:ahLst/>
              <a:cxnLst/>
              <a:rect l="l" t="t" r="r" b="b"/>
              <a:pathLst>
                <a:path w="41379" h="27999" extrusionOk="0">
                  <a:moveTo>
                    <a:pt x="21369" y="0"/>
                  </a:moveTo>
                  <a:cubicBezTo>
                    <a:pt x="12222" y="0"/>
                    <a:pt x="2729" y="725"/>
                    <a:pt x="1908" y="1907"/>
                  </a:cubicBezTo>
                  <a:cubicBezTo>
                    <a:pt x="360" y="4116"/>
                    <a:pt x="1" y="24937"/>
                    <a:pt x="2115" y="26919"/>
                  </a:cubicBezTo>
                  <a:cubicBezTo>
                    <a:pt x="2938" y="27683"/>
                    <a:pt x="7534" y="27998"/>
                    <a:pt x="13267" y="27998"/>
                  </a:cubicBezTo>
                  <a:cubicBezTo>
                    <a:pt x="24245" y="27998"/>
                    <a:pt x="39389" y="26842"/>
                    <a:pt x="40170" y="25465"/>
                  </a:cubicBezTo>
                  <a:cubicBezTo>
                    <a:pt x="41360" y="23351"/>
                    <a:pt x="41379" y="4682"/>
                    <a:pt x="38585" y="1888"/>
                  </a:cubicBezTo>
                  <a:cubicBezTo>
                    <a:pt x="37282" y="568"/>
                    <a:pt x="29461" y="0"/>
                    <a:pt x="21369"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9" name="Google Shape;1428;p43">
              <a:extLst>
                <a:ext uri="{FF2B5EF4-FFF2-40B4-BE49-F238E27FC236}">
                  <a16:creationId xmlns:a16="http://schemas.microsoft.com/office/drawing/2014/main" id="{99AB67C7-8F11-F9B7-0C67-4E7E3DC1FD59}"/>
                </a:ext>
              </a:extLst>
            </p:cNvPr>
            <p:cNvSpPr/>
            <p:nvPr/>
          </p:nvSpPr>
          <p:spPr>
            <a:xfrm>
              <a:off x="6370900" y="2887516"/>
              <a:ext cx="963200" cy="651375"/>
            </a:xfrm>
            <a:custGeom>
              <a:avLst/>
              <a:gdLst/>
              <a:ahLst/>
              <a:cxnLst/>
              <a:rect l="l" t="t" r="r" b="b"/>
              <a:pathLst>
                <a:path w="38528" h="26055" extrusionOk="0">
                  <a:moveTo>
                    <a:pt x="19973" y="0"/>
                  </a:moveTo>
                  <a:cubicBezTo>
                    <a:pt x="11437" y="0"/>
                    <a:pt x="2557" y="678"/>
                    <a:pt x="1794" y="1773"/>
                  </a:cubicBezTo>
                  <a:cubicBezTo>
                    <a:pt x="359" y="3830"/>
                    <a:pt x="1" y="23216"/>
                    <a:pt x="1983" y="25047"/>
                  </a:cubicBezTo>
                  <a:cubicBezTo>
                    <a:pt x="2747" y="25760"/>
                    <a:pt x="7033" y="26055"/>
                    <a:pt x="12376" y="26055"/>
                  </a:cubicBezTo>
                  <a:cubicBezTo>
                    <a:pt x="22594" y="26055"/>
                    <a:pt x="36683" y="24978"/>
                    <a:pt x="37414" y="23688"/>
                  </a:cubicBezTo>
                  <a:cubicBezTo>
                    <a:pt x="38509" y="21725"/>
                    <a:pt x="38528" y="4378"/>
                    <a:pt x="35942" y="1754"/>
                  </a:cubicBezTo>
                  <a:cubicBezTo>
                    <a:pt x="34731" y="525"/>
                    <a:pt x="27485" y="0"/>
                    <a:pt x="19973" y="0"/>
                  </a:cubicBezTo>
                  <a:close/>
                </a:path>
              </a:pathLst>
            </a:custGeom>
            <a:solidFill>
              <a:srgbClr val="2627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0" name="Google Shape;1429;p43">
              <a:extLst>
                <a:ext uri="{FF2B5EF4-FFF2-40B4-BE49-F238E27FC236}">
                  <a16:creationId xmlns:a16="http://schemas.microsoft.com/office/drawing/2014/main" id="{C541C14C-C0AA-2ECD-43FA-34AED80D5347}"/>
                </a:ext>
              </a:extLst>
            </p:cNvPr>
            <p:cNvSpPr/>
            <p:nvPr/>
          </p:nvSpPr>
          <p:spPr>
            <a:xfrm>
              <a:off x="6438850" y="2933666"/>
              <a:ext cx="828725" cy="560575"/>
            </a:xfrm>
            <a:custGeom>
              <a:avLst/>
              <a:gdLst/>
              <a:ahLst/>
              <a:cxnLst/>
              <a:rect l="l" t="t" r="r" b="b"/>
              <a:pathLst>
                <a:path w="33149" h="22423" extrusionOk="0">
                  <a:moveTo>
                    <a:pt x="17208" y="0"/>
                  </a:moveTo>
                  <a:cubicBezTo>
                    <a:pt x="9853" y="0"/>
                    <a:pt x="2193" y="587"/>
                    <a:pt x="1530" y="1531"/>
                  </a:cubicBezTo>
                  <a:cubicBezTo>
                    <a:pt x="303" y="3305"/>
                    <a:pt x="1" y="19974"/>
                    <a:pt x="1700" y="21559"/>
                  </a:cubicBezTo>
                  <a:cubicBezTo>
                    <a:pt x="2350" y="22171"/>
                    <a:pt x="5993" y="22422"/>
                    <a:pt x="10550" y="22422"/>
                  </a:cubicBezTo>
                  <a:cubicBezTo>
                    <a:pt x="19354" y="22422"/>
                    <a:pt x="31570" y="21483"/>
                    <a:pt x="32204" y="20389"/>
                  </a:cubicBezTo>
                  <a:cubicBezTo>
                    <a:pt x="33148" y="18709"/>
                    <a:pt x="33148" y="3759"/>
                    <a:pt x="30940" y="1512"/>
                  </a:cubicBezTo>
                  <a:cubicBezTo>
                    <a:pt x="29898" y="453"/>
                    <a:pt x="23670" y="0"/>
                    <a:pt x="17208" y="0"/>
                  </a:cubicBezTo>
                  <a:close/>
                </a:path>
              </a:pathLst>
            </a:custGeom>
            <a:solidFill>
              <a:srgbClr val="484A4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1" name="Google Shape;1430;p43">
              <a:extLst>
                <a:ext uri="{FF2B5EF4-FFF2-40B4-BE49-F238E27FC236}">
                  <a16:creationId xmlns:a16="http://schemas.microsoft.com/office/drawing/2014/main" id="{AF064EFE-A036-B1D0-5BEF-4B9ADCDA3542}"/>
                </a:ext>
              </a:extLst>
            </p:cNvPr>
            <p:cNvSpPr/>
            <p:nvPr/>
          </p:nvSpPr>
          <p:spPr>
            <a:xfrm>
              <a:off x="6325125" y="2970991"/>
              <a:ext cx="1030225" cy="16525"/>
            </a:xfrm>
            <a:custGeom>
              <a:avLst/>
              <a:gdLst/>
              <a:ahLst/>
              <a:cxnLst/>
              <a:rect l="l" t="t" r="r" b="b"/>
              <a:pathLst>
                <a:path w="41209" h="661" fill="none" extrusionOk="0">
                  <a:moveTo>
                    <a:pt x="1" y="661"/>
                  </a:moveTo>
                  <a:lnTo>
                    <a:pt x="41208"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2" name="Google Shape;1431;p43">
              <a:extLst>
                <a:ext uri="{FF2B5EF4-FFF2-40B4-BE49-F238E27FC236}">
                  <a16:creationId xmlns:a16="http://schemas.microsoft.com/office/drawing/2014/main" id="{C99B2BC3-2B17-A5A6-F6A5-0881E7EBA592}"/>
                </a:ext>
              </a:extLst>
            </p:cNvPr>
            <p:cNvSpPr/>
            <p:nvPr/>
          </p:nvSpPr>
          <p:spPr>
            <a:xfrm>
              <a:off x="6319475" y="3038466"/>
              <a:ext cx="1030200" cy="16550"/>
            </a:xfrm>
            <a:custGeom>
              <a:avLst/>
              <a:gdLst/>
              <a:ahLst/>
              <a:cxnLst/>
              <a:rect l="l" t="t" r="r" b="b"/>
              <a:pathLst>
                <a:path w="41208"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3" name="Google Shape;1432;p43">
              <a:extLst>
                <a:ext uri="{FF2B5EF4-FFF2-40B4-BE49-F238E27FC236}">
                  <a16:creationId xmlns:a16="http://schemas.microsoft.com/office/drawing/2014/main" id="{2CF94E31-0629-BE05-2737-8B67DE29E1EC}"/>
                </a:ext>
              </a:extLst>
            </p:cNvPr>
            <p:cNvSpPr/>
            <p:nvPr/>
          </p:nvSpPr>
          <p:spPr>
            <a:xfrm>
              <a:off x="6314275" y="3105966"/>
              <a:ext cx="1029750" cy="16525"/>
            </a:xfrm>
            <a:custGeom>
              <a:avLst/>
              <a:gdLst/>
              <a:ahLst/>
              <a:cxnLst/>
              <a:rect l="l" t="t" r="r" b="b"/>
              <a:pathLst>
                <a:path w="41190" h="661" fill="none" extrusionOk="0">
                  <a:moveTo>
                    <a:pt x="0" y="661"/>
                  </a:moveTo>
                  <a:lnTo>
                    <a:pt x="4118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4" name="Google Shape;1433;p43">
              <a:extLst>
                <a:ext uri="{FF2B5EF4-FFF2-40B4-BE49-F238E27FC236}">
                  <a16:creationId xmlns:a16="http://schemas.microsoft.com/office/drawing/2014/main" id="{84696373-1CD9-B28E-5F5E-04665E300CAD}"/>
                </a:ext>
              </a:extLst>
            </p:cNvPr>
            <p:cNvSpPr/>
            <p:nvPr/>
          </p:nvSpPr>
          <p:spPr>
            <a:xfrm>
              <a:off x="6308600" y="3173441"/>
              <a:ext cx="1029750" cy="16550"/>
            </a:xfrm>
            <a:custGeom>
              <a:avLst/>
              <a:gdLst/>
              <a:ahLst/>
              <a:cxnLst/>
              <a:rect l="l" t="t" r="r" b="b"/>
              <a:pathLst>
                <a:path w="41190" h="662" fill="none" extrusionOk="0">
                  <a:moveTo>
                    <a:pt x="1" y="661"/>
                  </a:moveTo>
                  <a:lnTo>
                    <a:pt x="41190"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5" name="Google Shape;1434;p43">
              <a:extLst>
                <a:ext uri="{FF2B5EF4-FFF2-40B4-BE49-F238E27FC236}">
                  <a16:creationId xmlns:a16="http://schemas.microsoft.com/office/drawing/2014/main" id="{B889B7B8-73CC-0A63-22D7-2E8876A92749}"/>
                </a:ext>
              </a:extLst>
            </p:cNvPr>
            <p:cNvSpPr/>
            <p:nvPr/>
          </p:nvSpPr>
          <p:spPr>
            <a:xfrm>
              <a:off x="6302950" y="3240916"/>
              <a:ext cx="1030225" cy="16550"/>
            </a:xfrm>
            <a:custGeom>
              <a:avLst/>
              <a:gdLst/>
              <a:ahLst/>
              <a:cxnLst/>
              <a:rect l="l" t="t" r="r" b="b"/>
              <a:pathLst>
                <a:path w="41209"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6" name="Google Shape;1435;p43">
              <a:extLst>
                <a:ext uri="{FF2B5EF4-FFF2-40B4-BE49-F238E27FC236}">
                  <a16:creationId xmlns:a16="http://schemas.microsoft.com/office/drawing/2014/main" id="{785733CD-3FC3-9009-59E6-28FDD22F2305}"/>
                </a:ext>
              </a:extLst>
            </p:cNvPr>
            <p:cNvSpPr/>
            <p:nvPr/>
          </p:nvSpPr>
          <p:spPr>
            <a:xfrm>
              <a:off x="6297275" y="3308416"/>
              <a:ext cx="1030225" cy="16525"/>
            </a:xfrm>
            <a:custGeom>
              <a:avLst/>
              <a:gdLst/>
              <a:ahLst/>
              <a:cxnLst/>
              <a:rect l="l" t="t" r="r" b="b"/>
              <a:pathLst>
                <a:path w="41209" h="661" fill="none" extrusionOk="0">
                  <a:moveTo>
                    <a:pt x="1" y="661"/>
                  </a:moveTo>
                  <a:lnTo>
                    <a:pt x="4120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7" name="Google Shape;1436;p43">
              <a:extLst>
                <a:ext uri="{FF2B5EF4-FFF2-40B4-BE49-F238E27FC236}">
                  <a16:creationId xmlns:a16="http://schemas.microsoft.com/office/drawing/2014/main" id="{8871641A-F674-5009-97F5-38B43B5456E4}"/>
                </a:ext>
              </a:extLst>
            </p:cNvPr>
            <p:cNvSpPr/>
            <p:nvPr/>
          </p:nvSpPr>
          <p:spPr>
            <a:xfrm>
              <a:off x="6324175" y="33754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8" name="Google Shape;1437;p43">
              <a:extLst>
                <a:ext uri="{FF2B5EF4-FFF2-40B4-BE49-F238E27FC236}">
                  <a16:creationId xmlns:a16="http://schemas.microsoft.com/office/drawing/2014/main" id="{966850C9-AB4A-EF63-720C-B02BA2B40523}"/>
                </a:ext>
              </a:extLst>
            </p:cNvPr>
            <p:cNvSpPr/>
            <p:nvPr/>
          </p:nvSpPr>
          <p:spPr>
            <a:xfrm>
              <a:off x="6324175" y="34292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9" name="Google Shape;1438;p43">
              <a:extLst>
                <a:ext uri="{FF2B5EF4-FFF2-40B4-BE49-F238E27FC236}">
                  <a16:creationId xmlns:a16="http://schemas.microsoft.com/office/drawing/2014/main" id="{ACEF6D92-39FC-7F38-A05A-F20A7B3CC030}"/>
                </a:ext>
              </a:extLst>
            </p:cNvPr>
            <p:cNvSpPr/>
            <p:nvPr/>
          </p:nvSpPr>
          <p:spPr>
            <a:xfrm>
              <a:off x="6539850" y="2853941"/>
              <a:ext cx="9925" cy="776800"/>
            </a:xfrm>
            <a:custGeom>
              <a:avLst/>
              <a:gdLst/>
              <a:ahLst/>
              <a:cxnLst/>
              <a:rect l="l" t="t" r="r" b="b"/>
              <a:pathLst>
                <a:path w="397" h="31072" fill="none" extrusionOk="0">
                  <a:moveTo>
                    <a:pt x="0"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0" name="Google Shape;1439;p43">
              <a:extLst>
                <a:ext uri="{FF2B5EF4-FFF2-40B4-BE49-F238E27FC236}">
                  <a16:creationId xmlns:a16="http://schemas.microsoft.com/office/drawing/2014/main" id="{C6A6FFA4-87C3-0DDF-D589-A1E202BF3CA9}"/>
                </a:ext>
              </a:extLst>
            </p:cNvPr>
            <p:cNvSpPr/>
            <p:nvPr/>
          </p:nvSpPr>
          <p:spPr>
            <a:xfrm>
              <a:off x="6814500" y="2843566"/>
              <a:ext cx="9950" cy="776800"/>
            </a:xfrm>
            <a:custGeom>
              <a:avLst/>
              <a:gdLst/>
              <a:ahLst/>
              <a:cxnLst/>
              <a:rect l="l" t="t" r="r" b="b"/>
              <a:pathLst>
                <a:path w="398" h="31072" fill="none" extrusionOk="0">
                  <a:moveTo>
                    <a:pt x="1"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1" name="Google Shape;1440;p43">
              <a:extLst>
                <a:ext uri="{FF2B5EF4-FFF2-40B4-BE49-F238E27FC236}">
                  <a16:creationId xmlns:a16="http://schemas.microsoft.com/office/drawing/2014/main" id="{D9A75FDC-061D-F6BF-7FE8-5C60CD211F81}"/>
                </a:ext>
              </a:extLst>
            </p:cNvPr>
            <p:cNvSpPr/>
            <p:nvPr/>
          </p:nvSpPr>
          <p:spPr>
            <a:xfrm>
              <a:off x="7090575" y="2820441"/>
              <a:ext cx="10400" cy="776800"/>
            </a:xfrm>
            <a:custGeom>
              <a:avLst/>
              <a:gdLst/>
              <a:ahLst/>
              <a:cxnLst/>
              <a:rect l="l" t="t" r="r" b="b"/>
              <a:pathLst>
                <a:path w="416" h="31072" fill="none" extrusionOk="0">
                  <a:moveTo>
                    <a:pt x="0" y="1"/>
                  </a:moveTo>
                  <a:lnTo>
                    <a:pt x="416"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2" name="Google Shape;1441;p43">
              <a:extLst>
                <a:ext uri="{FF2B5EF4-FFF2-40B4-BE49-F238E27FC236}">
                  <a16:creationId xmlns:a16="http://schemas.microsoft.com/office/drawing/2014/main" id="{ADDED75F-DB37-9B41-D89F-5A0257DCE071}"/>
                </a:ext>
              </a:extLst>
            </p:cNvPr>
            <p:cNvSpPr/>
            <p:nvPr/>
          </p:nvSpPr>
          <p:spPr>
            <a:xfrm>
              <a:off x="6261425" y="3604116"/>
              <a:ext cx="1325150" cy="210675"/>
            </a:xfrm>
            <a:custGeom>
              <a:avLst/>
              <a:gdLst/>
              <a:ahLst/>
              <a:cxnLst/>
              <a:rect l="l" t="t" r="r" b="b"/>
              <a:pathLst>
                <a:path w="53006" h="8427" extrusionOk="0">
                  <a:moveTo>
                    <a:pt x="24250" y="0"/>
                  </a:moveTo>
                  <a:cubicBezTo>
                    <a:pt x="15034" y="0"/>
                    <a:pt x="6421" y="279"/>
                    <a:pt x="5625" y="744"/>
                  </a:cubicBezTo>
                  <a:cubicBezTo>
                    <a:pt x="3945" y="1726"/>
                    <a:pt x="0" y="6445"/>
                    <a:pt x="0" y="6445"/>
                  </a:cubicBezTo>
                  <a:lnTo>
                    <a:pt x="53006" y="8427"/>
                  </a:lnTo>
                  <a:cubicBezTo>
                    <a:pt x="51024" y="5576"/>
                    <a:pt x="47305" y="1159"/>
                    <a:pt x="47305" y="1159"/>
                  </a:cubicBezTo>
                  <a:cubicBezTo>
                    <a:pt x="45477" y="345"/>
                    <a:pt x="34491" y="0"/>
                    <a:pt x="24250"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3" name="Google Shape;1442;p43">
              <a:extLst>
                <a:ext uri="{FF2B5EF4-FFF2-40B4-BE49-F238E27FC236}">
                  <a16:creationId xmlns:a16="http://schemas.microsoft.com/office/drawing/2014/main" id="{DE3F394C-43EE-31A4-0828-635527346DFF}"/>
                </a:ext>
              </a:extLst>
            </p:cNvPr>
            <p:cNvSpPr/>
            <p:nvPr/>
          </p:nvSpPr>
          <p:spPr>
            <a:xfrm>
              <a:off x="5768275" y="3380966"/>
              <a:ext cx="343100" cy="329175"/>
            </a:xfrm>
            <a:custGeom>
              <a:avLst/>
              <a:gdLst/>
              <a:ahLst/>
              <a:cxnLst/>
              <a:rect l="l" t="t" r="r" b="b"/>
              <a:pathLst>
                <a:path w="13724" h="13167" extrusionOk="0">
                  <a:moveTo>
                    <a:pt x="6847" y="1"/>
                  </a:moveTo>
                  <a:cubicBezTo>
                    <a:pt x="3458" y="1"/>
                    <a:pt x="589" y="2607"/>
                    <a:pt x="302" y="6046"/>
                  </a:cubicBezTo>
                  <a:cubicBezTo>
                    <a:pt x="0" y="9670"/>
                    <a:pt x="2700" y="12841"/>
                    <a:pt x="6324" y="13143"/>
                  </a:cubicBezTo>
                  <a:cubicBezTo>
                    <a:pt x="6509" y="13159"/>
                    <a:pt x="6694" y="13166"/>
                    <a:pt x="6877" y="13166"/>
                  </a:cubicBezTo>
                  <a:cubicBezTo>
                    <a:pt x="10265" y="13166"/>
                    <a:pt x="13135" y="10560"/>
                    <a:pt x="13421" y="7122"/>
                  </a:cubicBezTo>
                  <a:cubicBezTo>
                    <a:pt x="13723" y="3497"/>
                    <a:pt x="11024" y="307"/>
                    <a:pt x="7400" y="24"/>
                  </a:cubicBezTo>
                  <a:cubicBezTo>
                    <a:pt x="7214" y="9"/>
                    <a:pt x="7030" y="1"/>
                    <a:pt x="6847" y="1"/>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4" name="Google Shape;1443;p43">
              <a:extLst>
                <a:ext uri="{FF2B5EF4-FFF2-40B4-BE49-F238E27FC236}">
                  <a16:creationId xmlns:a16="http://schemas.microsoft.com/office/drawing/2014/main" id="{B08A83E5-51B7-5278-63A8-5FAD34FB9169}"/>
                </a:ext>
              </a:extLst>
            </p:cNvPr>
            <p:cNvSpPr/>
            <p:nvPr/>
          </p:nvSpPr>
          <p:spPr>
            <a:xfrm>
              <a:off x="5797050" y="3408466"/>
              <a:ext cx="285525" cy="274175"/>
            </a:xfrm>
            <a:custGeom>
              <a:avLst/>
              <a:gdLst/>
              <a:ahLst/>
              <a:cxnLst/>
              <a:rect l="l" t="t" r="r" b="b"/>
              <a:pathLst>
                <a:path w="11421" h="10967" extrusionOk="0">
                  <a:moveTo>
                    <a:pt x="5703" y="1"/>
                  </a:moveTo>
                  <a:cubicBezTo>
                    <a:pt x="2875" y="1"/>
                    <a:pt x="479" y="2171"/>
                    <a:pt x="246" y="5040"/>
                  </a:cubicBezTo>
                  <a:cubicBezTo>
                    <a:pt x="1" y="8060"/>
                    <a:pt x="2247" y="10703"/>
                    <a:pt x="5267" y="10948"/>
                  </a:cubicBezTo>
                  <a:cubicBezTo>
                    <a:pt x="5419" y="10961"/>
                    <a:pt x="5569" y="10967"/>
                    <a:pt x="5718" y="10967"/>
                  </a:cubicBezTo>
                  <a:cubicBezTo>
                    <a:pt x="8546" y="10967"/>
                    <a:pt x="10942" y="8796"/>
                    <a:pt x="11176" y="5927"/>
                  </a:cubicBezTo>
                  <a:cubicBezTo>
                    <a:pt x="11421" y="2907"/>
                    <a:pt x="9175" y="264"/>
                    <a:pt x="6154" y="19"/>
                  </a:cubicBezTo>
                  <a:cubicBezTo>
                    <a:pt x="6003" y="7"/>
                    <a:pt x="5853" y="1"/>
                    <a:pt x="5703"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5" name="Google Shape;1444;p43">
              <a:extLst>
                <a:ext uri="{FF2B5EF4-FFF2-40B4-BE49-F238E27FC236}">
                  <a16:creationId xmlns:a16="http://schemas.microsoft.com/office/drawing/2014/main" id="{EB980947-634D-4FA7-3A4B-6E52614A1A40}"/>
                </a:ext>
              </a:extLst>
            </p:cNvPr>
            <p:cNvSpPr/>
            <p:nvPr/>
          </p:nvSpPr>
          <p:spPr>
            <a:xfrm>
              <a:off x="5810750" y="3432241"/>
              <a:ext cx="170850" cy="164275"/>
            </a:xfrm>
            <a:custGeom>
              <a:avLst/>
              <a:gdLst/>
              <a:ahLst/>
              <a:cxnLst/>
              <a:rect l="l" t="t" r="r" b="b"/>
              <a:pathLst>
                <a:path w="6834" h="6571" extrusionOk="0">
                  <a:moveTo>
                    <a:pt x="3403" y="0"/>
                  </a:moveTo>
                  <a:cubicBezTo>
                    <a:pt x="1709" y="0"/>
                    <a:pt x="275" y="1294"/>
                    <a:pt x="132" y="3013"/>
                  </a:cubicBezTo>
                  <a:cubicBezTo>
                    <a:pt x="0" y="4825"/>
                    <a:pt x="1340" y="6411"/>
                    <a:pt x="3152" y="6562"/>
                  </a:cubicBezTo>
                  <a:cubicBezTo>
                    <a:pt x="3234" y="6568"/>
                    <a:pt x="3316" y="6571"/>
                    <a:pt x="3396" y="6571"/>
                  </a:cubicBezTo>
                  <a:cubicBezTo>
                    <a:pt x="5087" y="6571"/>
                    <a:pt x="6538" y="5272"/>
                    <a:pt x="6682" y="3561"/>
                  </a:cubicBezTo>
                  <a:cubicBezTo>
                    <a:pt x="6833" y="1748"/>
                    <a:pt x="5493" y="163"/>
                    <a:pt x="3681" y="12"/>
                  </a:cubicBezTo>
                  <a:cubicBezTo>
                    <a:pt x="3588" y="4"/>
                    <a:pt x="3495" y="0"/>
                    <a:pt x="340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6" name="Google Shape;1445;p43">
              <a:extLst>
                <a:ext uri="{FF2B5EF4-FFF2-40B4-BE49-F238E27FC236}">
                  <a16:creationId xmlns:a16="http://schemas.microsoft.com/office/drawing/2014/main" id="{B2B46132-89BD-9917-B974-BC214621A7AA}"/>
                </a:ext>
              </a:extLst>
            </p:cNvPr>
            <p:cNvSpPr/>
            <p:nvPr/>
          </p:nvSpPr>
          <p:spPr>
            <a:xfrm>
              <a:off x="7669625" y="3371541"/>
              <a:ext cx="343100" cy="329150"/>
            </a:xfrm>
            <a:custGeom>
              <a:avLst/>
              <a:gdLst/>
              <a:ahLst/>
              <a:cxnLst/>
              <a:rect l="l" t="t" r="r" b="b"/>
              <a:pathLst>
                <a:path w="13724" h="13166" extrusionOk="0">
                  <a:moveTo>
                    <a:pt x="6847" y="0"/>
                  </a:moveTo>
                  <a:cubicBezTo>
                    <a:pt x="3456" y="0"/>
                    <a:pt x="571" y="2606"/>
                    <a:pt x="302" y="6045"/>
                  </a:cubicBezTo>
                  <a:cubicBezTo>
                    <a:pt x="0" y="9669"/>
                    <a:pt x="2699" y="12860"/>
                    <a:pt x="6324" y="13143"/>
                  </a:cubicBezTo>
                  <a:cubicBezTo>
                    <a:pt x="6509" y="13158"/>
                    <a:pt x="6694" y="13166"/>
                    <a:pt x="6877" y="13166"/>
                  </a:cubicBezTo>
                  <a:cubicBezTo>
                    <a:pt x="10265" y="13166"/>
                    <a:pt x="13135" y="10560"/>
                    <a:pt x="13421" y="7121"/>
                  </a:cubicBezTo>
                  <a:cubicBezTo>
                    <a:pt x="13723" y="3497"/>
                    <a:pt x="11024" y="326"/>
                    <a:pt x="7400" y="23"/>
                  </a:cubicBezTo>
                  <a:cubicBezTo>
                    <a:pt x="7214" y="8"/>
                    <a:pt x="7030" y="0"/>
                    <a:pt x="6847" y="0"/>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7" name="Google Shape;1446;p43">
              <a:extLst>
                <a:ext uri="{FF2B5EF4-FFF2-40B4-BE49-F238E27FC236}">
                  <a16:creationId xmlns:a16="http://schemas.microsoft.com/office/drawing/2014/main" id="{87D96EF0-44A5-7337-A2A9-0ADBE31CC098}"/>
                </a:ext>
              </a:extLst>
            </p:cNvPr>
            <p:cNvSpPr/>
            <p:nvPr/>
          </p:nvSpPr>
          <p:spPr>
            <a:xfrm>
              <a:off x="7698400" y="3399041"/>
              <a:ext cx="285525" cy="274175"/>
            </a:xfrm>
            <a:custGeom>
              <a:avLst/>
              <a:gdLst/>
              <a:ahLst/>
              <a:cxnLst/>
              <a:rect l="l" t="t" r="r" b="b"/>
              <a:pathLst>
                <a:path w="11421" h="10967" extrusionOk="0">
                  <a:moveTo>
                    <a:pt x="5703" y="0"/>
                  </a:moveTo>
                  <a:cubicBezTo>
                    <a:pt x="2875" y="0"/>
                    <a:pt x="479" y="2171"/>
                    <a:pt x="246" y="5040"/>
                  </a:cubicBezTo>
                  <a:cubicBezTo>
                    <a:pt x="1" y="8060"/>
                    <a:pt x="2247" y="10703"/>
                    <a:pt x="5267" y="10948"/>
                  </a:cubicBezTo>
                  <a:cubicBezTo>
                    <a:pt x="5418" y="10960"/>
                    <a:pt x="5569" y="10966"/>
                    <a:pt x="5718" y="10966"/>
                  </a:cubicBezTo>
                  <a:cubicBezTo>
                    <a:pt x="8546" y="10966"/>
                    <a:pt x="10942" y="8796"/>
                    <a:pt x="11176" y="5927"/>
                  </a:cubicBezTo>
                  <a:cubicBezTo>
                    <a:pt x="11421" y="2925"/>
                    <a:pt x="9175" y="264"/>
                    <a:pt x="6154" y="18"/>
                  </a:cubicBezTo>
                  <a:cubicBezTo>
                    <a:pt x="6003" y="6"/>
                    <a:pt x="5853" y="0"/>
                    <a:pt x="5703"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8" name="Google Shape;1447;p43">
              <a:extLst>
                <a:ext uri="{FF2B5EF4-FFF2-40B4-BE49-F238E27FC236}">
                  <a16:creationId xmlns:a16="http://schemas.microsoft.com/office/drawing/2014/main" id="{8FA9DB13-2B8D-126C-7824-F62825C55723}"/>
                </a:ext>
              </a:extLst>
            </p:cNvPr>
            <p:cNvSpPr/>
            <p:nvPr/>
          </p:nvSpPr>
          <p:spPr>
            <a:xfrm>
              <a:off x="7720100" y="3429941"/>
              <a:ext cx="170875" cy="164300"/>
            </a:xfrm>
            <a:custGeom>
              <a:avLst/>
              <a:gdLst/>
              <a:ahLst/>
              <a:cxnLst/>
              <a:rect l="l" t="t" r="r" b="b"/>
              <a:pathLst>
                <a:path w="6835" h="6572" extrusionOk="0">
                  <a:moveTo>
                    <a:pt x="3438" y="0"/>
                  </a:moveTo>
                  <a:cubicBezTo>
                    <a:pt x="1747" y="0"/>
                    <a:pt x="296" y="1300"/>
                    <a:pt x="152" y="3030"/>
                  </a:cubicBezTo>
                  <a:cubicBezTo>
                    <a:pt x="1" y="4823"/>
                    <a:pt x="1341" y="6409"/>
                    <a:pt x="3153" y="6560"/>
                  </a:cubicBezTo>
                  <a:cubicBezTo>
                    <a:pt x="3247" y="6567"/>
                    <a:pt x="3339" y="6571"/>
                    <a:pt x="3431" y="6571"/>
                  </a:cubicBezTo>
                  <a:cubicBezTo>
                    <a:pt x="5125" y="6571"/>
                    <a:pt x="6558" y="5277"/>
                    <a:pt x="6683" y="3558"/>
                  </a:cubicBezTo>
                  <a:cubicBezTo>
                    <a:pt x="6834" y="1746"/>
                    <a:pt x="5494" y="160"/>
                    <a:pt x="3682" y="9"/>
                  </a:cubicBezTo>
                  <a:cubicBezTo>
                    <a:pt x="3600" y="3"/>
                    <a:pt x="3519" y="0"/>
                    <a:pt x="343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9" name="Google Shape;1448;p43">
              <a:extLst>
                <a:ext uri="{FF2B5EF4-FFF2-40B4-BE49-F238E27FC236}">
                  <a16:creationId xmlns:a16="http://schemas.microsoft.com/office/drawing/2014/main" id="{797E7D7A-9B76-272D-4077-40A0CA01C4DC}"/>
                </a:ext>
              </a:extLst>
            </p:cNvPr>
            <p:cNvSpPr/>
            <p:nvPr/>
          </p:nvSpPr>
          <p:spPr>
            <a:xfrm>
              <a:off x="5648875" y="3730841"/>
              <a:ext cx="2598400" cy="408275"/>
            </a:xfrm>
            <a:custGeom>
              <a:avLst/>
              <a:gdLst/>
              <a:ahLst/>
              <a:cxnLst/>
              <a:rect l="l" t="t" r="r" b="b"/>
              <a:pathLst>
                <a:path w="103936" h="16331" extrusionOk="0">
                  <a:moveTo>
                    <a:pt x="54422" y="1"/>
                  </a:moveTo>
                  <a:cubicBezTo>
                    <a:pt x="29737" y="1"/>
                    <a:pt x="4856" y="350"/>
                    <a:pt x="3587" y="753"/>
                  </a:cubicBezTo>
                  <a:cubicBezTo>
                    <a:pt x="2133" y="1244"/>
                    <a:pt x="869" y="2187"/>
                    <a:pt x="0" y="3471"/>
                  </a:cubicBezTo>
                  <a:cubicBezTo>
                    <a:pt x="661" y="6831"/>
                    <a:pt x="3115" y="15382"/>
                    <a:pt x="3115" y="15382"/>
                  </a:cubicBezTo>
                  <a:cubicBezTo>
                    <a:pt x="3115" y="15382"/>
                    <a:pt x="3782" y="16330"/>
                    <a:pt x="4828" y="16330"/>
                  </a:cubicBezTo>
                  <a:cubicBezTo>
                    <a:pt x="4867" y="16330"/>
                    <a:pt x="4906" y="16329"/>
                    <a:pt x="4946" y="16326"/>
                  </a:cubicBezTo>
                  <a:cubicBezTo>
                    <a:pt x="6041" y="16269"/>
                    <a:pt x="99442" y="15873"/>
                    <a:pt x="99442" y="15873"/>
                  </a:cubicBezTo>
                  <a:cubicBezTo>
                    <a:pt x="99442" y="15873"/>
                    <a:pt x="101311" y="15080"/>
                    <a:pt x="101726" y="14155"/>
                  </a:cubicBezTo>
                  <a:cubicBezTo>
                    <a:pt x="102142" y="13249"/>
                    <a:pt x="103935" y="4245"/>
                    <a:pt x="103878" y="3150"/>
                  </a:cubicBezTo>
                  <a:cubicBezTo>
                    <a:pt x="103803" y="2055"/>
                    <a:pt x="102802" y="998"/>
                    <a:pt x="102802" y="998"/>
                  </a:cubicBezTo>
                  <a:cubicBezTo>
                    <a:pt x="97423" y="268"/>
                    <a:pt x="75997" y="1"/>
                    <a:pt x="5442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0" name="Google Shape;1449;p43">
              <a:extLst>
                <a:ext uri="{FF2B5EF4-FFF2-40B4-BE49-F238E27FC236}">
                  <a16:creationId xmlns:a16="http://schemas.microsoft.com/office/drawing/2014/main" id="{600F8BE3-4EF4-9468-F13B-E715A4CF06E1}"/>
                </a:ext>
              </a:extLst>
            </p:cNvPr>
            <p:cNvSpPr/>
            <p:nvPr/>
          </p:nvSpPr>
          <p:spPr>
            <a:xfrm>
              <a:off x="6071225" y="3776066"/>
              <a:ext cx="1664300" cy="108825"/>
            </a:xfrm>
            <a:custGeom>
              <a:avLst/>
              <a:gdLst/>
              <a:ahLst/>
              <a:cxnLst/>
              <a:rect l="l" t="t" r="r" b="b"/>
              <a:pathLst>
                <a:path w="66572" h="4353" extrusionOk="0">
                  <a:moveTo>
                    <a:pt x="63124" y="0"/>
                  </a:moveTo>
                  <a:cubicBezTo>
                    <a:pt x="63099" y="0"/>
                    <a:pt x="63074" y="1"/>
                    <a:pt x="63049" y="1"/>
                  </a:cubicBezTo>
                  <a:cubicBezTo>
                    <a:pt x="62007" y="18"/>
                    <a:pt x="56688" y="23"/>
                    <a:pt x="49620" y="23"/>
                  </a:cubicBezTo>
                  <a:cubicBezTo>
                    <a:pt x="37972" y="23"/>
                    <a:pt x="21576" y="9"/>
                    <a:pt x="11749" y="9"/>
                  </a:cubicBezTo>
                  <a:cubicBezTo>
                    <a:pt x="7340" y="9"/>
                    <a:pt x="4254" y="12"/>
                    <a:pt x="3512" y="20"/>
                  </a:cubicBezTo>
                  <a:cubicBezTo>
                    <a:pt x="1058" y="39"/>
                    <a:pt x="1" y="3814"/>
                    <a:pt x="4059" y="4154"/>
                  </a:cubicBezTo>
                  <a:cubicBezTo>
                    <a:pt x="5769" y="4297"/>
                    <a:pt x="15969" y="4353"/>
                    <a:pt x="27428" y="4353"/>
                  </a:cubicBezTo>
                  <a:cubicBezTo>
                    <a:pt x="43175" y="4353"/>
                    <a:pt x="61301" y="4247"/>
                    <a:pt x="63049" y="4116"/>
                  </a:cubicBezTo>
                  <a:cubicBezTo>
                    <a:pt x="66066" y="3891"/>
                    <a:pt x="66572" y="0"/>
                    <a:pt x="6312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1" name="Google Shape;1450;p43">
              <a:extLst>
                <a:ext uri="{FF2B5EF4-FFF2-40B4-BE49-F238E27FC236}">
                  <a16:creationId xmlns:a16="http://schemas.microsoft.com/office/drawing/2014/main" id="{D386B0C0-3122-218F-C8A1-E43D787F66AA}"/>
                </a:ext>
              </a:extLst>
            </p:cNvPr>
            <p:cNvSpPr/>
            <p:nvPr/>
          </p:nvSpPr>
          <p:spPr>
            <a:xfrm>
              <a:off x="5772525" y="4123891"/>
              <a:ext cx="2362425" cy="18900"/>
            </a:xfrm>
            <a:custGeom>
              <a:avLst/>
              <a:gdLst/>
              <a:ahLst/>
              <a:cxnLst/>
              <a:rect l="l" t="t" r="r" b="b"/>
              <a:pathLst>
                <a:path w="94497" h="756" extrusionOk="0">
                  <a:moveTo>
                    <a:pt x="56064" y="0"/>
                  </a:moveTo>
                  <a:lnTo>
                    <a:pt x="47248" y="38"/>
                  </a:lnTo>
                  <a:lnTo>
                    <a:pt x="38433" y="94"/>
                  </a:lnTo>
                  <a:lnTo>
                    <a:pt x="29901" y="170"/>
                  </a:lnTo>
                  <a:cubicBezTo>
                    <a:pt x="27126" y="189"/>
                    <a:pt x="24445" y="227"/>
                    <a:pt x="21916" y="264"/>
                  </a:cubicBezTo>
                  <a:cubicBezTo>
                    <a:pt x="19367" y="283"/>
                    <a:pt x="16970" y="321"/>
                    <a:pt x="14762" y="359"/>
                  </a:cubicBezTo>
                  <a:cubicBezTo>
                    <a:pt x="5890" y="472"/>
                    <a:pt x="0" y="623"/>
                    <a:pt x="0" y="623"/>
                  </a:cubicBezTo>
                  <a:cubicBezTo>
                    <a:pt x="0" y="623"/>
                    <a:pt x="5908" y="698"/>
                    <a:pt x="14762" y="736"/>
                  </a:cubicBezTo>
                  <a:cubicBezTo>
                    <a:pt x="16970" y="755"/>
                    <a:pt x="19386" y="755"/>
                    <a:pt x="21916" y="755"/>
                  </a:cubicBezTo>
                  <a:lnTo>
                    <a:pt x="38433" y="755"/>
                  </a:lnTo>
                  <a:lnTo>
                    <a:pt x="47248" y="736"/>
                  </a:lnTo>
                  <a:lnTo>
                    <a:pt x="56064" y="680"/>
                  </a:lnTo>
                  <a:cubicBezTo>
                    <a:pt x="58971" y="661"/>
                    <a:pt x="61821" y="623"/>
                    <a:pt x="64596" y="604"/>
                  </a:cubicBezTo>
                  <a:cubicBezTo>
                    <a:pt x="67371" y="585"/>
                    <a:pt x="70032" y="547"/>
                    <a:pt x="72581" y="510"/>
                  </a:cubicBezTo>
                  <a:cubicBezTo>
                    <a:pt x="75110" y="491"/>
                    <a:pt x="77507" y="453"/>
                    <a:pt x="79735" y="415"/>
                  </a:cubicBezTo>
                  <a:cubicBezTo>
                    <a:pt x="84152" y="359"/>
                    <a:pt x="87833" y="283"/>
                    <a:pt x="90438" y="245"/>
                  </a:cubicBezTo>
                  <a:lnTo>
                    <a:pt x="94496" y="151"/>
                  </a:lnTo>
                  <a:lnTo>
                    <a:pt x="90438" y="94"/>
                  </a:lnTo>
                  <a:cubicBezTo>
                    <a:pt x="87852" y="76"/>
                    <a:pt x="84152" y="38"/>
                    <a:pt x="79735" y="19"/>
                  </a:cubicBezTo>
                  <a:cubicBezTo>
                    <a:pt x="77507" y="0"/>
                    <a:pt x="75110" y="0"/>
                    <a:pt x="725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22" name="Google Shape;974;p30">
            <a:extLst>
              <a:ext uri="{FF2B5EF4-FFF2-40B4-BE49-F238E27FC236}">
                <a16:creationId xmlns:a16="http://schemas.microsoft.com/office/drawing/2014/main" id="{F9318881-FA0D-9A3E-E505-B976B8780C97}"/>
              </a:ext>
            </a:extLst>
          </p:cNvPr>
          <p:cNvGrpSpPr/>
          <p:nvPr/>
        </p:nvGrpSpPr>
        <p:grpSpPr>
          <a:xfrm>
            <a:off x="10307273" y="210427"/>
            <a:ext cx="1689532" cy="1552507"/>
            <a:chOff x="4937750" y="6239213"/>
            <a:chExt cx="1497025" cy="1357950"/>
          </a:xfrm>
        </p:grpSpPr>
        <p:sp>
          <p:nvSpPr>
            <p:cNvPr id="223" name="Google Shape;975;p30">
              <a:extLst>
                <a:ext uri="{FF2B5EF4-FFF2-40B4-BE49-F238E27FC236}">
                  <a16:creationId xmlns:a16="http://schemas.microsoft.com/office/drawing/2014/main" id="{01B767F7-61B3-1A9A-A573-D1BC2225743D}"/>
                </a:ext>
              </a:extLst>
            </p:cNvPr>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976;p30">
              <a:extLst>
                <a:ext uri="{FF2B5EF4-FFF2-40B4-BE49-F238E27FC236}">
                  <a16:creationId xmlns:a16="http://schemas.microsoft.com/office/drawing/2014/main" id="{0BF682A3-994C-8D93-ED1F-A3C455EE18E1}"/>
                </a:ext>
              </a:extLst>
            </p:cNvPr>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977;p30">
              <a:extLst>
                <a:ext uri="{FF2B5EF4-FFF2-40B4-BE49-F238E27FC236}">
                  <a16:creationId xmlns:a16="http://schemas.microsoft.com/office/drawing/2014/main" id="{606A5C4E-FF9A-40CB-1806-B4B0BE61C1B3}"/>
                </a:ext>
              </a:extLst>
            </p:cNvPr>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978;p30">
              <a:extLst>
                <a:ext uri="{FF2B5EF4-FFF2-40B4-BE49-F238E27FC236}">
                  <a16:creationId xmlns:a16="http://schemas.microsoft.com/office/drawing/2014/main" id="{A0C46F8F-7EDD-0EDC-E1C0-B4BAAE62325A}"/>
                </a:ext>
              </a:extLst>
            </p:cNvPr>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979;p30">
              <a:extLst>
                <a:ext uri="{FF2B5EF4-FFF2-40B4-BE49-F238E27FC236}">
                  <a16:creationId xmlns:a16="http://schemas.microsoft.com/office/drawing/2014/main" id="{B00AE2C5-BBE5-CE8C-1EF9-CD64DF619033}"/>
                </a:ext>
              </a:extLst>
            </p:cNvPr>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980;p30">
              <a:extLst>
                <a:ext uri="{FF2B5EF4-FFF2-40B4-BE49-F238E27FC236}">
                  <a16:creationId xmlns:a16="http://schemas.microsoft.com/office/drawing/2014/main" id="{C66D1E52-1EF0-5110-54F8-F97AB2BA8AC5}"/>
                </a:ext>
              </a:extLst>
            </p:cNvPr>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981;p30">
              <a:extLst>
                <a:ext uri="{FF2B5EF4-FFF2-40B4-BE49-F238E27FC236}">
                  <a16:creationId xmlns:a16="http://schemas.microsoft.com/office/drawing/2014/main" id="{C0CF054F-EA10-17B1-BD31-7D4C0FA56CEE}"/>
                </a:ext>
              </a:extLst>
            </p:cNvPr>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982;p30">
              <a:extLst>
                <a:ext uri="{FF2B5EF4-FFF2-40B4-BE49-F238E27FC236}">
                  <a16:creationId xmlns:a16="http://schemas.microsoft.com/office/drawing/2014/main" id="{08FCFB9E-E91C-A4D5-AD32-676D14028686}"/>
                </a:ext>
              </a:extLst>
            </p:cNvPr>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6" name="Google Shape;1087;p33">
            <a:extLst>
              <a:ext uri="{FF2B5EF4-FFF2-40B4-BE49-F238E27FC236}">
                <a16:creationId xmlns:a16="http://schemas.microsoft.com/office/drawing/2014/main" id="{222B1980-EA08-E68F-0420-F4606DD53B29}"/>
              </a:ext>
            </a:extLst>
          </p:cNvPr>
          <p:cNvGrpSpPr/>
          <p:nvPr/>
        </p:nvGrpSpPr>
        <p:grpSpPr>
          <a:xfrm rot="2668781">
            <a:off x="-241781" y="305530"/>
            <a:ext cx="1086365" cy="1992881"/>
            <a:chOff x="6879850" y="8750975"/>
            <a:chExt cx="620875" cy="1139050"/>
          </a:xfrm>
        </p:grpSpPr>
        <p:sp>
          <p:nvSpPr>
            <p:cNvPr id="247" name="Google Shape;1088;p33">
              <a:extLst>
                <a:ext uri="{FF2B5EF4-FFF2-40B4-BE49-F238E27FC236}">
                  <a16:creationId xmlns:a16="http://schemas.microsoft.com/office/drawing/2014/main" id="{754C9B6E-517A-6647-13AA-FC003F605F60}"/>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1089;p33">
              <a:extLst>
                <a:ext uri="{FF2B5EF4-FFF2-40B4-BE49-F238E27FC236}">
                  <a16:creationId xmlns:a16="http://schemas.microsoft.com/office/drawing/2014/main" id="{D02F3D9B-30FF-9E0B-63F1-2530EBE9CF96}"/>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1090;p33">
              <a:extLst>
                <a:ext uri="{FF2B5EF4-FFF2-40B4-BE49-F238E27FC236}">
                  <a16:creationId xmlns:a16="http://schemas.microsoft.com/office/drawing/2014/main" id="{09AAC60C-C9F5-395D-B795-795AC3135955}"/>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1091;p33">
              <a:extLst>
                <a:ext uri="{FF2B5EF4-FFF2-40B4-BE49-F238E27FC236}">
                  <a16:creationId xmlns:a16="http://schemas.microsoft.com/office/drawing/2014/main" id="{94A4B60F-55DC-D79F-F363-C426A2065D29}"/>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1092;p33">
              <a:extLst>
                <a:ext uri="{FF2B5EF4-FFF2-40B4-BE49-F238E27FC236}">
                  <a16:creationId xmlns:a16="http://schemas.microsoft.com/office/drawing/2014/main" id="{5387E6F9-19AB-42EB-F301-242896A29DB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1093;p33">
              <a:extLst>
                <a:ext uri="{FF2B5EF4-FFF2-40B4-BE49-F238E27FC236}">
                  <a16:creationId xmlns:a16="http://schemas.microsoft.com/office/drawing/2014/main" id="{E549EF3B-B497-6386-8118-44B2F9508470}"/>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1094;p33">
              <a:extLst>
                <a:ext uri="{FF2B5EF4-FFF2-40B4-BE49-F238E27FC236}">
                  <a16:creationId xmlns:a16="http://schemas.microsoft.com/office/drawing/2014/main" id="{DB717960-AB16-23DA-7094-011A19B4366A}"/>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1095;p33">
              <a:extLst>
                <a:ext uri="{FF2B5EF4-FFF2-40B4-BE49-F238E27FC236}">
                  <a16:creationId xmlns:a16="http://schemas.microsoft.com/office/drawing/2014/main" id="{2FC442AC-1EE2-C098-4D53-8F0AC52B608C}"/>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1096;p33">
              <a:extLst>
                <a:ext uri="{FF2B5EF4-FFF2-40B4-BE49-F238E27FC236}">
                  <a16:creationId xmlns:a16="http://schemas.microsoft.com/office/drawing/2014/main" id="{D890F3FC-B0D0-52E5-7608-44079C155F5C}"/>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1097;p33">
              <a:extLst>
                <a:ext uri="{FF2B5EF4-FFF2-40B4-BE49-F238E27FC236}">
                  <a16:creationId xmlns:a16="http://schemas.microsoft.com/office/drawing/2014/main" id="{5738A781-42A2-DB82-256F-9F024F4D50F1}"/>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1502271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p:cTn id="7" dur="500" fill="hold"/>
                                        <p:tgtEl>
                                          <p:spTgt spid="257"/>
                                        </p:tgtEl>
                                        <p:attrNameLst>
                                          <p:attrName>ppt_w</p:attrName>
                                        </p:attrNameLst>
                                      </p:cBhvr>
                                      <p:tavLst>
                                        <p:tav tm="0">
                                          <p:val>
                                            <p:fltVal val="0"/>
                                          </p:val>
                                        </p:tav>
                                        <p:tav tm="100000">
                                          <p:val>
                                            <p:strVal val="#ppt_w"/>
                                          </p:val>
                                        </p:tav>
                                      </p:tavLst>
                                    </p:anim>
                                    <p:anim calcmode="lin" valueType="num">
                                      <p:cBhvr>
                                        <p:cTn id="8" dur="500" fill="hold"/>
                                        <p:tgtEl>
                                          <p:spTgt spid="257"/>
                                        </p:tgtEl>
                                        <p:attrNameLst>
                                          <p:attrName>ppt_h</p:attrName>
                                        </p:attrNameLst>
                                      </p:cBhvr>
                                      <p:tavLst>
                                        <p:tav tm="0">
                                          <p:val>
                                            <p:fltVal val="0"/>
                                          </p:val>
                                        </p:tav>
                                        <p:tav tm="100000">
                                          <p:val>
                                            <p:strVal val="#ppt_h"/>
                                          </p:val>
                                        </p:tav>
                                      </p:tavLst>
                                    </p:anim>
                                    <p:animEffect transition="in" filter="fade">
                                      <p:cBhvr>
                                        <p:cTn id="9" dur="500"/>
                                        <p:tgtEl>
                                          <p:spTgt spid="25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222"/>
                                        </p:tgtEl>
                                        <p:attrNameLst>
                                          <p:attrName>style.visibility</p:attrName>
                                        </p:attrNameLst>
                                      </p:cBhvr>
                                      <p:to>
                                        <p:strVal val="visible"/>
                                      </p:to>
                                    </p:set>
                                    <p:anim calcmode="lin" valueType="num">
                                      <p:cBhvr>
                                        <p:cTn id="22" dur="500" fill="hold"/>
                                        <p:tgtEl>
                                          <p:spTgt spid="222"/>
                                        </p:tgtEl>
                                        <p:attrNameLst>
                                          <p:attrName>ppt_w</p:attrName>
                                        </p:attrNameLst>
                                      </p:cBhvr>
                                      <p:tavLst>
                                        <p:tav tm="0">
                                          <p:val>
                                            <p:fltVal val="0"/>
                                          </p:val>
                                        </p:tav>
                                        <p:tav tm="100000">
                                          <p:val>
                                            <p:strVal val="#ppt_w"/>
                                          </p:val>
                                        </p:tav>
                                      </p:tavLst>
                                    </p:anim>
                                    <p:anim calcmode="lin" valueType="num">
                                      <p:cBhvr>
                                        <p:cTn id="23" dur="500" fill="hold"/>
                                        <p:tgtEl>
                                          <p:spTgt spid="222"/>
                                        </p:tgtEl>
                                        <p:attrNameLst>
                                          <p:attrName>ppt_h</p:attrName>
                                        </p:attrNameLst>
                                      </p:cBhvr>
                                      <p:tavLst>
                                        <p:tav tm="0">
                                          <p:val>
                                            <p:fltVal val="0"/>
                                          </p:val>
                                        </p:tav>
                                        <p:tav tm="100000">
                                          <p:val>
                                            <p:strVal val="#ppt_h"/>
                                          </p:val>
                                        </p:tav>
                                      </p:tavLst>
                                    </p:anim>
                                    <p:animEffect transition="in" filter="fade">
                                      <p:cBhvr>
                                        <p:cTn id="24" dur="500"/>
                                        <p:tgtEl>
                                          <p:spTgt spid="222"/>
                                        </p:tgtEl>
                                      </p:cBhvr>
                                    </p:animEffect>
                                  </p:childTnLst>
                                </p:cTn>
                              </p:par>
                              <p:par>
                                <p:cTn id="25" presetID="53" presetClass="entr" presetSubtype="16" fill="hold" nodeType="withEffect">
                                  <p:stCondLst>
                                    <p:cond delay="0"/>
                                  </p:stCondLst>
                                  <p:childTnLst>
                                    <p:set>
                                      <p:cBhvr>
                                        <p:cTn id="26" dur="1" fill="hold">
                                          <p:stCondLst>
                                            <p:cond delay="0"/>
                                          </p:stCondLst>
                                        </p:cTn>
                                        <p:tgtEl>
                                          <p:spTgt spid="246"/>
                                        </p:tgtEl>
                                        <p:attrNameLst>
                                          <p:attrName>style.visibility</p:attrName>
                                        </p:attrNameLst>
                                      </p:cBhvr>
                                      <p:to>
                                        <p:strVal val="visible"/>
                                      </p:to>
                                    </p:set>
                                    <p:anim calcmode="lin" valueType="num">
                                      <p:cBhvr>
                                        <p:cTn id="27" dur="500" fill="hold"/>
                                        <p:tgtEl>
                                          <p:spTgt spid="246"/>
                                        </p:tgtEl>
                                        <p:attrNameLst>
                                          <p:attrName>ppt_w</p:attrName>
                                        </p:attrNameLst>
                                      </p:cBhvr>
                                      <p:tavLst>
                                        <p:tav tm="0">
                                          <p:val>
                                            <p:fltVal val="0"/>
                                          </p:val>
                                        </p:tav>
                                        <p:tav tm="100000">
                                          <p:val>
                                            <p:strVal val="#ppt_w"/>
                                          </p:val>
                                        </p:tav>
                                      </p:tavLst>
                                    </p:anim>
                                    <p:anim calcmode="lin" valueType="num">
                                      <p:cBhvr>
                                        <p:cTn id="28" dur="500" fill="hold"/>
                                        <p:tgtEl>
                                          <p:spTgt spid="246"/>
                                        </p:tgtEl>
                                        <p:attrNameLst>
                                          <p:attrName>ppt_h</p:attrName>
                                        </p:attrNameLst>
                                      </p:cBhvr>
                                      <p:tavLst>
                                        <p:tav tm="0">
                                          <p:val>
                                            <p:fltVal val="0"/>
                                          </p:val>
                                        </p:tav>
                                        <p:tav tm="100000">
                                          <p:val>
                                            <p:strVal val="#ppt_h"/>
                                          </p:val>
                                        </p:tav>
                                      </p:tavLst>
                                    </p:anim>
                                    <p:animEffect transition="in" filter="fade">
                                      <p:cBhvr>
                                        <p:cTn id="29"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animBg="1"/>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017"/>
        <p:cNvGrpSpPr/>
        <p:nvPr/>
      </p:nvGrpSpPr>
      <p:grpSpPr>
        <a:xfrm>
          <a:off x="0" y="0"/>
          <a:ext cx="0" cy="0"/>
          <a:chOff x="0" y="0"/>
          <a:chExt cx="0" cy="0"/>
        </a:xfrm>
      </p:grpSpPr>
      <p:grpSp>
        <p:nvGrpSpPr>
          <p:cNvPr id="3018" name="Google Shape;3018;p42"/>
          <p:cNvGrpSpPr/>
          <p:nvPr/>
        </p:nvGrpSpPr>
        <p:grpSpPr>
          <a:xfrm rot="1063801">
            <a:off x="6242468" y="397274"/>
            <a:ext cx="2093957" cy="2401316"/>
            <a:chOff x="3056825" y="-2290075"/>
            <a:chExt cx="1465250" cy="1680325"/>
          </a:xfrm>
        </p:grpSpPr>
        <p:sp>
          <p:nvSpPr>
            <p:cNvPr id="3019" name="Google Shape;3019;p42"/>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42"/>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42"/>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42"/>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42"/>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42"/>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42"/>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42"/>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42"/>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42"/>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42"/>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42"/>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42"/>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4" name="Google Shape;3034;p42"/>
          <p:cNvGrpSpPr/>
          <p:nvPr/>
        </p:nvGrpSpPr>
        <p:grpSpPr>
          <a:xfrm>
            <a:off x="8529401" y="886957"/>
            <a:ext cx="1121995" cy="1140255"/>
            <a:chOff x="5967275" y="1212450"/>
            <a:chExt cx="1139775" cy="1158325"/>
          </a:xfrm>
        </p:grpSpPr>
        <p:sp>
          <p:nvSpPr>
            <p:cNvPr id="3035" name="Google Shape;3035;p42"/>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42"/>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42"/>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42"/>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42"/>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42"/>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42"/>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2" name="Google Shape;3042;p42"/>
          <p:cNvGrpSpPr/>
          <p:nvPr/>
        </p:nvGrpSpPr>
        <p:grpSpPr>
          <a:xfrm rot="8538506">
            <a:off x="4683600" y="674093"/>
            <a:ext cx="1855301" cy="2313393"/>
            <a:chOff x="2386975" y="3180875"/>
            <a:chExt cx="1391500" cy="1735075"/>
          </a:xfrm>
        </p:grpSpPr>
        <p:sp>
          <p:nvSpPr>
            <p:cNvPr id="3043" name="Google Shape;3043;p42"/>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42"/>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42"/>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42"/>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42"/>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42"/>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42"/>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42"/>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42"/>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42"/>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42"/>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42"/>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42"/>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42"/>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42"/>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42"/>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42"/>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42"/>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42"/>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42"/>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42"/>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42"/>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5" name="Google Shape;3065;p42"/>
          <p:cNvGrpSpPr/>
          <p:nvPr/>
        </p:nvGrpSpPr>
        <p:grpSpPr>
          <a:xfrm rot="-5400000" flipH="1">
            <a:off x="847112" y="2524416"/>
            <a:ext cx="2298293" cy="2878681"/>
            <a:chOff x="610625" y="938625"/>
            <a:chExt cx="1230350" cy="1541050"/>
          </a:xfrm>
        </p:grpSpPr>
        <p:sp>
          <p:nvSpPr>
            <p:cNvPr id="3066" name="Google Shape;3066;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42"/>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42"/>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42"/>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42"/>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42"/>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42"/>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4" name="Google Shape;3074;p42"/>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Google Shape;3075;p42"/>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42"/>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42"/>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42"/>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42"/>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42"/>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42"/>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42"/>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42"/>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4" name="Google Shape;3084;p42"/>
          <p:cNvGrpSpPr/>
          <p:nvPr/>
        </p:nvGrpSpPr>
        <p:grpSpPr>
          <a:xfrm rot="-9044330">
            <a:off x="2264846" y="317634"/>
            <a:ext cx="1436705" cy="3026289"/>
            <a:chOff x="4458800" y="2953350"/>
            <a:chExt cx="842025" cy="1773650"/>
          </a:xfrm>
        </p:grpSpPr>
        <p:sp>
          <p:nvSpPr>
            <p:cNvPr id="3085" name="Google Shape;3085;p42"/>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42"/>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42"/>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42"/>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42"/>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42"/>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42"/>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42"/>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42"/>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42"/>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42"/>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42"/>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42"/>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42"/>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42"/>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42"/>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42"/>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42"/>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42"/>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42"/>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42"/>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6" name="Google Shape;3106;p42"/>
          <p:cNvGrpSpPr/>
          <p:nvPr/>
        </p:nvGrpSpPr>
        <p:grpSpPr>
          <a:xfrm>
            <a:off x="9024619" y="3838123"/>
            <a:ext cx="1815461" cy="2906447"/>
            <a:chOff x="6073364" y="2878592"/>
            <a:chExt cx="1361596" cy="2179835"/>
          </a:xfrm>
        </p:grpSpPr>
        <p:sp>
          <p:nvSpPr>
            <p:cNvPr id="3107" name="Google Shape;3107;p42"/>
            <p:cNvSpPr/>
            <p:nvPr/>
          </p:nvSpPr>
          <p:spPr>
            <a:xfrm flipH="1">
              <a:off x="6073364" y="4741576"/>
              <a:ext cx="1294985" cy="316851"/>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42"/>
            <p:cNvSpPr/>
            <p:nvPr/>
          </p:nvSpPr>
          <p:spPr>
            <a:xfrm flipH="1">
              <a:off x="6470285" y="2907840"/>
              <a:ext cx="964675" cy="956318"/>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42"/>
            <p:cNvSpPr/>
            <p:nvPr/>
          </p:nvSpPr>
          <p:spPr>
            <a:xfrm flipH="1">
              <a:off x="6470285" y="2959889"/>
              <a:ext cx="844033" cy="904463"/>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42"/>
            <p:cNvSpPr/>
            <p:nvPr/>
          </p:nvSpPr>
          <p:spPr>
            <a:xfrm flipH="1">
              <a:off x="6887616" y="3016188"/>
              <a:ext cx="501696" cy="848260"/>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42"/>
            <p:cNvSpPr/>
            <p:nvPr/>
          </p:nvSpPr>
          <p:spPr>
            <a:xfrm flipH="1">
              <a:off x="7231620" y="3046186"/>
              <a:ext cx="157692" cy="301182"/>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42"/>
            <p:cNvSpPr/>
            <p:nvPr/>
          </p:nvSpPr>
          <p:spPr>
            <a:xfrm flipH="1">
              <a:off x="7114746" y="3016816"/>
              <a:ext cx="264083" cy="316084"/>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42"/>
            <p:cNvSpPr/>
            <p:nvPr/>
          </p:nvSpPr>
          <p:spPr>
            <a:xfrm flipH="1">
              <a:off x="7253115" y="3223683"/>
              <a:ext cx="95934" cy="572269"/>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42"/>
            <p:cNvSpPr/>
            <p:nvPr/>
          </p:nvSpPr>
          <p:spPr>
            <a:xfrm flipH="1">
              <a:off x="6792237" y="4135560"/>
              <a:ext cx="311495" cy="642505"/>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42"/>
            <p:cNvSpPr/>
            <p:nvPr/>
          </p:nvSpPr>
          <p:spPr>
            <a:xfrm flipH="1">
              <a:off x="6918483" y="4362980"/>
              <a:ext cx="11593" cy="3333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42"/>
            <p:cNvSpPr/>
            <p:nvPr/>
          </p:nvSpPr>
          <p:spPr>
            <a:xfrm flipH="1">
              <a:off x="6828611" y="4256250"/>
              <a:ext cx="72240" cy="176482"/>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42"/>
            <p:cNvSpPr/>
            <p:nvPr/>
          </p:nvSpPr>
          <p:spPr>
            <a:xfrm flipH="1">
              <a:off x="6863898" y="4329408"/>
              <a:ext cx="24829" cy="35118"/>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42"/>
            <p:cNvSpPr/>
            <p:nvPr/>
          </p:nvSpPr>
          <p:spPr>
            <a:xfrm flipH="1">
              <a:off x="6820351" y="4135584"/>
              <a:ext cx="283381" cy="642481"/>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42"/>
            <p:cNvSpPr/>
            <p:nvPr/>
          </p:nvSpPr>
          <p:spPr>
            <a:xfrm flipH="1">
              <a:off x="6774582" y="4747440"/>
              <a:ext cx="304901" cy="153223"/>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42"/>
            <p:cNvSpPr/>
            <p:nvPr/>
          </p:nvSpPr>
          <p:spPr>
            <a:xfrm flipH="1">
              <a:off x="6780113" y="4747440"/>
              <a:ext cx="299370" cy="153223"/>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42"/>
            <p:cNvSpPr/>
            <p:nvPr/>
          </p:nvSpPr>
          <p:spPr>
            <a:xfrm flipH="1">
              <a:off x="6781755" y="4804778"/>
              <a:ext cx="293863" cy="95885"/>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42"/>
            <p:cNvSpPr/>
            <p:nvPr/>
          </p:nvSpPr>
          <p:spPr>
            <a:xfrm flipH="1">
              <a:off x="6785064" y="4804778"/>
              <a:ext cx="290555" cy="95837"/>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42"/>
            <p:cNvSpPr/>
            <p:nvPr/>
          </p:nvSpPr>
          <p:spPr>
            <a:xfrm flipH="1">
              <a:off x="6418453" y="4127469"/>
              <a:ext cx="303790" cy="660160"/>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42"/>
            <p:cNvSpPr/>
            <p:nvPr/>
          </p:nvSpPr>
          <p:spPr>
            <a:xfrm flipH="1">
              <a:off x="6518783" y="4361362"/>
              <a:ext cx="11062" cy="3333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42"/>
            <p:cNvSpPr/>
            <p:nvPr/>
          </p:nvSpPr>
          <p:spPr>
            <a:xfrm flipH="1">
              <a:off x="6440505" y="4245116"/>
              <a:ext cx="53498" cy="183173"/>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42"/>
            <p:cNvSpPr/>
            <p:nvPr/>
          </p:nvSpPr>
          <p:spPr>
            <a:xfrm flipH="1">
              <a:off x="6468087" y="4322138"/>
              <a:ext cx="24273" cy="36036"/>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42"/>
            <p:cNvSpPr/>
            <p:nvPr/>
          </p:nvSpPr>
          <p:spPr>
            <a:xfrm flipH="1">
              <a:off x="6439418" y="4127807"/>
              <a:ext cx="282826" cy="659822"/>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42"/>
            <p:cNvSpPr/>
            <p:nvPr/>
          </p:nvSpPr>
          <p:spPr>
            <a:xfrm flipH="1">
              <a:off x="6320877" y="4760120"/>
              <a:ext cx="312606" cy="129747"/>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42"/>
            <p:cNvSpPr/>
            <p:nvPr/>
          </p:nvSpPr>
          <p:spPr>
            <a:xfrm flipH="1">
              <a:off x="6322544" y="4762342"/>
              <a:ext cx="310939" cy="127525"/>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42"/>
            <p:cNvSpPr/>
            <p:nvPr/>
          </p:nvSpPr>
          <p:spPr>
            <a:xfrm flipH="1">
              <a:off x="6323075" y="4818569"/>
              <a:ext cx="299926" cy="71298"/>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42"/>
            <p:cNvSpPr/>
            <p:nvPr/>
          </p:nvSpPr>
          <p:spPr>
            <a:xfrm flipH="1">
              <a:off x="6325853" y="4818569"/>
              <a:ext cx="297148" cy="71371"/>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42"/>
            <p:cNvSpPr/>
            <p:nvPr/>
          </p:nvSpPr>
          <p:spPr>
            <a:xfrm flipH="1">
              <a:off x="6428936" y="3686783"/>
              <a:ext cx="700157" cy="1006652"/>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42"/>
            <p:cNvSpPr/>
            <p:nvPr/>
          </p:nvSpPr>
          <p:spPr>
            <a:xfrm flipH="1">
              <a:off x="6428936" y="3759482"/>
              <a:ext cx="700157" cy="933953"/>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42"/>
            <p:cNvSpPr/>
            <p:nvPr/>
          </p:nvSpPr>
          <p:spPr>
            <a:xfrm flipH="1">
              <a:off x="6453740" y="3686783"/>
              <a:ext cx="132332" cy="218314"/>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42"/>
            <p:cNvSpPr/>
            <p:nvPr/>
          </p:nvSpPr>
          <p:spPr>
            <a:xfrm flipH="1">
              <a:off x="6690241" y="3975791"/>
              <a:ext cx="91538" cy="133298"/>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42"/>
            <p:cNvSpPr/>
            <p:nvPr/>
          </p:nvSpPr>
          <p:spPr>
            <a:xfrm flipH="1">
              <a:off x="6733257" y="3847735"/>
              <a:ext cx="12680" cy="95982"/>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42"/>
            <p:cNvSpPr/>
            <p:nvPr/>
          </p:nvSpPr>
          <p:spPr>
            <a:xfrm flipH="1">
              <a:off x="6706230" y="3831215"/>
              <a:ext cx="37509" cy="125786"/>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42"/>
            <p:cNvSpPr/>
            <p:nvPr/>
          </p:nvSpPr>
          <p:spPr>
            <a:xfrm flipH="1">
              <a:off x="6932298" y="3739145"/>
              <a:ext cx="147741" cy="923423"/>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42"/>
            <p:cNvSpPr/>
            <p:nvPr/>
          </p:nvSpPr>
          <p:spPr>
            <a:xfrm flipH="1">
              <a:off x="6447678" y="3811917"/>
              <a:ext cx="113589" cy="92818"/>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42"/>
            <p:cNvSpPr/>
            <p:nvPr/>
          </p:nvSpPr>
          <p:spPr>
            <a:xfrm flipH="1">
              <a:off x="6461469" y="3813559"/>
              <a:ext cx="117429" cy="113493"/>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42"/>
            <p:cNvSpPr/>
            <p:nvPr/>
          </p:nvSpPr>
          <p:spPr>
            <a:xfrm flipH="1">
              <a:off x="6637879" y="4022599"/>
              <a:ext cx="129578" cy="669749"/>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42"/>
            <p:cNvSpPr/>
            <p:nvPr/>
          </p:nvSpPr>
          <p:spPr>
            <a:xfrm flipH="1">
              <a:off x="6463667" y="3686783"/>
              <a:ext cx="665426" cy="20860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42"/>
            <p:cNvSpPr/>
            <p:nvPr/>
          </p:nvSpPr>
          <p:spPr>
            <a:xfrm flipH="1">
              <a:off x="6849020" y="4186039"/>
              <a:ext cx="45213" cy="9719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42"/>
            <p:cNvSpPr/>
            <p:nvPr/>
          </p:nvSpPr>
          <p:spPr>
            <a:xfrm flipH="1">
              <a:off x="6455938" y="4155124"/>
              <a:ext cx="27606" cy="101344"/>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42"/>
            <p:cNvSpPr/>
            <p:nvPr/>
          </p:nvSpPr>
          <p:spPr>
            <a:xfrm flipH="1">
              <a:off x="6439949" y="2962763"/>
              <a:ext cx="408540" cy="708272"/>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42"/>
            <p:cNvSpPr/>
            <p:nvPr/>
          </p:nvSpPr>
          <p:spPr>
            <a:xfrm flipH="1">
              <a:off x="6512189" y="2989935"/>
              <a:ext cx="334657" cy="646852"/>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42"/>
            <p:cNvSpPr/>
            <p:nvPr/>
          </p:nvSpPr>
          <p:spPr>
            <a:xfrm flipH="1">
              <a:off x="6535327" y="3004958"/>
              <a:ext cx="189114" cy="578259"/>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42"/>
            <p:cNvSpPr/>
            <p:nvPr/>
          </p:nvSpPr>
          <p:spPr>
            <a:xfrm flipH="1">
              <a:off x="6441616" y="2963608"/>
              <a:ext cx="366635" cy="712909"/>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42"/>
            <p:cNvSpPr/>
            <p:nvPr/>
          </p:nvSpPr>
          <p:spPr>
            <a:xfrm flipH="1">
              <a:off x="6576676" y="3778152"/>
              <a:ext cx="493436" cy="49778"/>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42"/>
            <p:cNvSpPr/>
            <p:nvPr/>
          </p:nvSpPr>
          <p:spPr>
            <a:xfrm flipH="1">
              <a:off x="6661572" y="2996552"/>
              <a:ext cx="295530" cy="111077"/>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42"/>
            <p:cNvSpPr/>
            <p:nvPr/>
          </p:nvSpPr>
          <p:spPr>
            <a:xfrm flipH="1">
              <a:off x="6715602" y="2996552"/>
              <a:ext cx="226043" cy="79921"/>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42"/>
            <p:cNvSpPr/>
            <p:nvPr/>
          </p:nvSpPr>
          <p:spPr>
            <a:xfrm flipH="1">
              <a:off x="6790571" y="2969381"/>
              <a:ext cx="407984" cy="708272"/>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42"/>
            <p:cNvSpPr/>
            <p:nvPr/>
          </p:nvSpPr>
          <p:spPr>
            <a:xfrm flipH="1">
              <a:off x="6862256" y="2996552"/>
              <a:ext cx="334657" cy="646852"/>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42"/>
            <p:cNvSpPr/>
            <p:nvPr/>
          </p:nvSpPr>
          <p:spPr>
            <a:xfrm flipH="1">
              <a:off x="6885394" y="3011575"/>
              <a:ext cx="189114" cy="578259"/>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42"/>
            <p:cNvSpPr/>
            <p:nvPr/>
          </p:nvSpPr>
          <p:spPr>
            <a:xfrm flipH="1">
              <a:off x="6791682" y="2970250"/>
              <a:ext cx="366635" cy="712885"/>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42"/>
            <p:cNvSpPr/>
            <p:nvPr/>
          </p:nvSpPr>
          <p:spPr>
            <a:xfrm flipH="1">
              <a:off x="6732146" y="2878592"/>
              <a:ext cx="179743" cy="180733"/>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42"/>
            <p:cNvSpPr/>
            <p:nvPr/>
          </p:nvSpPr>
          <p:spPr>
            <a:xfrm flipH="1">
              <a:off x="6732146" y="2878592"/>
              <a:ext cx="179743" cy="170372"/>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42"/>
            <p:cNvSpPr/>
            <p:nvPr/>
          </p:nvSpPr>
          <p:spPr>
            <a:xfrm flipH="1">
              <a:off x="6841291" y="3027347"/>
              <a:ext cx="443271" cy="729478"/>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42"/>
            <p:cNvSpPr/>
            <p:nvPr/>
          </p:nvSpPr>
          <p:spPr>
            <a:xfrm flipH="1">
              <a:off x="6861144" y="3027274"/>
              <a:ext cx="423417" cy="7295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42"/>
            <p:cNvSpPr/>
            <p:nvPr/>
          </p:nvSpPr>
          <p:spPr>
            <a:xfrm flipH="1">
              <a:off x="7065668" y="3515880"/>
              <a:ext cx="102020" cy="23959"/>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42"/>
            <p:cNvSpPr/>
            <p:nvPr/>
          </p:nvSpPr>
          <p:spPr>
            <a:xfrm flipH="1">
              <a:off x="7075039" y="3498345"/>
              <a:ext cx="67844" cy="32751"/>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6" name="Google Shape;3166;p42"/>
          <p:cNvGrpSpPr/>
          <p:nvPr/>
        </p:nvGrpSpPr>
        <p:grpSpPr>
          <a:xfrm>
            <a:off x="2045226" y="1471258"/>
            <a:ext cx="8101549" cy="4619505"/>
            <a:chOff x="1275600" y="1191775"/>
            <a:chExt cx="4346325" cy="3314800"/>
          </a:xfrm>
        </p:grpSpPr>
        <p:sp>
          <p:nvSpPr>
            <p:cNvPr id="3167" name="Google Shape;3167;p42"/>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42"/>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42"/>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42"/>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42"/>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42"/>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42"/>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42"/>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42"/>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42"/>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42"/>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42"/>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42"/>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42"/>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42"/>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42"/>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42"/>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84" name="Google Shape;3184;p42"/>
          <p:cNvSpPr/>
          <p:nvPr/>
        </p:nvSpPr>
        <p:spPr>
          <a:xfrm flipH="1">
            <a:off x="3727000" y="2584007"/>
            <a:ext cx="1364005" cy="1286029"/>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Google Shape;3185;p42"/>
          <p:cNvSpPr txBox="1">
            <a:spLocks noGrp="1"/>
          </p:cNvSpPr>
          <p:nvPr>
            <p:ph type="title"/>
          </p:nvPr>
        </p:nvSpPr>
        <p:spPr>
          <a:xfrm>
            <a:off x="5811427" y="2446341"/>
            <a:ext cx="3716157" cy="1028400"/>
          </a:xfrm>
          <a:prstGeom prst="rect">
            <a:avLst/>
          </a:prstGeom>
        </p:spPr>
        <p:txBody>
          <a:bodyPr spcFirstLastPara="1" wrap="square" lIns="121900" tIns="121900" rIns="121900" bIns="121900" anchor="t" anchorCtr="0">
            <a:noAutofit/>
          </a:bodyPr>
          <a:lstStyle/>
          <a:p>
            <a:pPr algn="ctr"/>
            <a:r>
              <a:rPr lang="en" sz="7200" b="1" dirty="0">
                <a:latin typeface="Times New Roman" panose="02020603050405020304" pitchFamily="18" charset="0"/>
                <a:cs typeface="Times New Roman" panose="02020603050405020304" pitchFamily="18" charset="0"/>
              </a:rPr>
              <a:t>Bài tập 2</a:t>
            </a:r>
            <a:endParaRPr sz="7200" b="1" dirty="0">
              <a:latin typeface="Times New Roman" panose="02020603050405020304" pitchFamily="18" charset="0"/>
              <a:cs typeface="Times New Roman" panose="02020603050405020304" pitchFamily="18" charset="0"/>
            </a:endParaRPr>
          </a:p>
        </p:txBody>
      </p:sp>
      <p:sp>
        <p:nvSpPr>
          <p:cNvPr id="3186" name="Google Shape;3186;p42"/>
          <p:cNvSpPr txBox="1">
            <a:spLocks noGrp="1"/>
          </p:cNvSpPr>
          <p:nvPr>
            <p:ph type="title" idx="2"/>
          </p:nvPr>
        </p:nvSpPr>
        <p:spPr>
          <a:xfrm>
            <a:off x="3844515" y="2746041"/>
            <a:ext cx="1333600" cy="844800"/>
          </a:xfrm>
          <a:prstGeom prst="rect">
            <a:avLst/>
          </a:prstGeom>
        </p:spPr>
        <p:txBody>
          <a:bodyPr spcFirstLastPara="1" wrap="square" lIns="121900" tIns="121900" rIns="121900" bIns="121900" anchor="ctr" anchorCtr="0">
            <a:noAutofit/>
          </a:bodyPr>
          <a:lstStyle/>
          <a:p>
            <a:r>
              <a:rPr lang="en" sz="8800" b="1" dirty="0">
                <a:latin typeface="Times New Roman" panose="02020603050405020304" pitchFamily="18" charset="0"/>
                <a:cs typeface="Times New Roman" panose="02020603050405020304" pitchFamily="18" charset="0"/>
              </a:rPr>
              <a:t>2</a:t>
            </a:r>
            <a:endParaRPr sz="8800" b="1" dirty="0">
              <a:latin typeface="Times New Roman" panose="02020603050405020304" pitchFamily="18" charset="0"/>
              <a:cs typeface="Times New Roman" panose="02020603050405020304" pitchFamily="18" charset="0"/>
            </a:endParaRPr>
          </a:p>
        </p:txBody>
      </p:sp>
      <p:grpSp>
        <p:nvGrpSpPr>
          <p:cNvPr id="3188" name="Google Shape;3188;p42"/>
          <p:cNvGrpSpPr/>
          <p:nvPr/>
        </p:nvGrpSpPr>
        <p:grpSpPr>
          <a:xfrm>
            <a:off x="9153236" y="2312877"/>
            <a:ext cx="1670805" cy="2733065"/>
            <a:chOff x="6812802" y="1734657"/>
            <a:chExt cx="1253104" cy="2049799"/>
          </a:xfrm>
        </p:grpSpPr>
        <p:sp>
          <p:nvSpPr>
            <p:cNvPr id="3189" name="Google Shape;3189;p42"/>
            <p:cNvSpPr/>
            <p:nvPr/>
          </p:nvSpPr>
          <p:spPr>
            <a:xfrm flipH="1">
              <a:off x="6812802" y="2308955"/>
              <a:ext cx="227831" cy="280338"/>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0" name="Google Shape;3190;p42"/>
            <p:cNvSpPr/>
            <p:nvPr/>
          </p:nvSpPr>
          <p:spPr>
            <a:xfrm flipH="1">
              <a:off x="6920861" y="2355642"/>
              <a:ext cx="89316" cy="177086"/>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Google Shape;3191;p42"/>
            <p:cNvSpPr/>
            <p:nvPr/>
          </p:nvSpPr>
          <p:spPr>
            <a:xfrm flipH="1">
              <a:off x="6885574" y="2359554"/>
              <a:ext cx="135375" cy="172280"/>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2" name="Google Shape;3192;p42"/>
            <p:cNvSpPr/>
            <p:nvPr/>
          </p:nvSpPr>
          <p:spPr>
            <a:xfrm flipH="1">
              <a:off x="6838163" y="1962004"/>
              <a:ext cx="1227744" cy="972766"/>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Google Shape;3193;p42"/>
            <p:cNvSpPr/>
            <p:nvPr/>
          </p:nvSpPr>
          <p:spPr>
            <a:xfrm flipH="1">
              <a:off x="6838163" y="2090254"/>
              <a:ext cx="899173" cy="844589"/>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4" name="Google Shape;3194;p42"/>
            <p:cNvSpPr/>
            <p:nvPr/>
          </p:nvSpPr>
          <p:spPr>
            <a:xfrm flipH="1">
              <a:off x="7752745" y="2705491"/>
              <a:ext cx="232661" cy="90016"/>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Google Shape;3195;p42"/>
            <p:cNvSpPr/>
            <p:nvPr/>
          </p:nvSpPr>
          <p:spPr>
            <a:xfrm flipH="1">
              <a:off x="7816701" y="2562001"/>
              <a:ext cx="159334" cy="193969"/>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6" name="Google Shape;3196;p42"/>
            <p:cNvSpPr/>
            <p:nvPr/>
          </p:nvSpPr>
          <p:spPr>
            <a:xfrm flipH="1">
              <a:off x="7804021" y="2562146"/>
              <a:ext cx="166507" cy="194887"/>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Google Shape;3197;p42"/>
            <p:cNvSpPr/>
            <p:nvPr/>
          </p:nvSpPr>
          <p:spPr>
            <a:xfrm flipH="1">
              <a:off x="7060341" y="2289271"/>
              <a:ext cx="530751" cy="116512"/>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8" name="Google Shape;3198;p42"/>
            <p:cNvSpPr/>
            <p:nvPr/>
          </p:nvSpPr>
          <p:spPr>
            <a:xfrm flipH="1">
              <a:off x="7124829" y="2306346"/>
              <a:ext cx="3889" cy="58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42"/>
            <p:cNvSpPr/>
            <p:nvPr/>
          </p:nvSpPr>
          <p:spPr>
            <a:xfrm flipH="1">
              <a:off x="7523731" y="2367742"/>
              <a:ext cx="3019" cy="1473"/>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42"/>
            <p:cNvSpPr/>
            <p:nvPr/>
          </p:nvSpPr>
          <p:spPr>
            <a:xfrm flipH="1">
              <a:off x="7537740" y="2373611"/>
              <a:ext cx="1135" cy="58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42"/>
            <p:cNvSpPr/>
            <p:nvPr/>
          </p:nvSpPr>
          <p:spPr>
            <a:xfrm flipH="1">
              <a:off x="7175549" y="2592312"/>
              <a:ext cx="142814" cy="79655"/>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42"/>
            <p:cNvSpPr/>
            <p:nvPr/>
          </p:nvSpPr>
          <p:spPr>
            <a:xfrm flipH="1">
              <a:off x="7044353" y="2389359"/>
              <a:ext cx="135640" cy="27341"/>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42"/>
            <p:cNvSpPr/>
            <p:nvPr/>
          </p:nvSpPr>
          <p:spPr>
            <a:xfrm flipH="1">
              <a:off x="7031672" y="2432640"/>
              <a:ext cx="125158" cy="127453"/>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42"/>
            <p:cNvSpPr/>
            <p:nvPr/>
          </p:nvSpPr>
          <p:spPr>
            <a:xfrm flipH="1">
              <a:off x="6997497" y="2398078"/>
              <a:ext cx="212252" cy="209668"/>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42"/>
            <p:cNvSpPr/>
            <p:nvPr/>
          </p:nvSpPr>
          <p:spPr>
            <a:xfrm flipH="1">
              <a:off x="6996941" y="2420274"/>
              <a:ext cx="206745" cy="191674"/>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42"/>
            <p:cNvSpPr/>
            <p:nvPr/>
          </p:nvSpPr>
          <p:spPr>
            <a:xfrm flipH="1">
              <a:off x="7039377" y="2430418"/>
              <a:ext cx="154938" cy="159286"/>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42"/>
            <p:cNvSpPr/>
            <p:nvPr/>
          </p:nvSpPr>
          <p:spPr>
            <a:xfrm flipH="1">
              <a:off x="7080171" y="2459763"/>
              <a:ext cx="86587" cy="89461"/>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42"/>
            <p:cNvSpPr/>
            <p:nvPr/>
          </p:nvSpPr>
          <p:spPr>
            <a:xfrm flipH="1">
              <a:off x="7039377" y="2450247"/>
              <a:ext cx="143925" cy="139457"/>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42"/>
            <p:cNvSpPr/>
            <p:nvPr/>
          </p:nvSpPr>
          <p:spPr>
            <a:xfrm flipH="1">
              <a:off x="7036525" y="2468900"/>
              <a:ext cx="44874" cy="45947"/>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42"/>
            <p:cNvSpPr/>
            <p:nvPr/>
          </p:nvSpPr>
          <p:spPr>
            <a:xfrm flipH="1">
              <a:off x="7440164" y="2437495"/>
              <a:ext cx="178656" cy="104822"/>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42"/>
            <p:cNvSpPr/>
            <p:nvPr/>
          </p:nvSpPr>
          <p:spPr>
            <a:xfrm flipH="1">
              <a:off x="7382826" y="2453991"/>
              <a:ext cx="245897" cy="212083"/>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42"/>
            <p:cNvSpPr/>
            <p:nvPr/>
          </p:nvSpPr>
          <p:spPr>
            <a:xfrm flipH="1">
              <a:off x="7377319" y="2475583"/>
              <a:ext cx="232661" cy="195732"/>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42"/>
            <p:cNvSpPr/>
            <p:nvPr/>
          </p:nvSpPr>
          <p:spPr>
            <a:xfrm flipH="1">
              <a:off x="7436299" y="2480051"/>
              <a:ext cx="169840" cy="165324"/>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42"/>
            <p:cNvSpPr/>
            <p:nvPr/>
          </p:nvSpPr>
          <p:spPr>
            <a:xfrm flipH="1">
              <a:off x="7480402" y="2510049"/>
              <a:ext cx="95958" cy="93204"/>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42"/>
            <p:cNvSpPr/>
            <p:nvPr/>
          </p:nvSpPr>
          <p:spPr>
            <a:xfrm flipH="1">
              <a:off x="7436299" y="2500412"/>
              <a:ext cx="157692" cy="144963"/>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42"/>
            <p:cNvSpPr/>
            <p:nvPr/>
          </p:nvSpPr>
          <p:spPr>
            <a:xfrm flipH="1">
              <a:off x="7432978" y="2519775"/>
              <a:ext cx="48571" cy="47373"/>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42"/>
            <p:cNvSpPr/>
            <p:nvPr/>
          </p:nvSpPr>
          <p:spPr>
            <a:xfrm flipH="1">
              <a:off x="7149078" y="2674575"/>
              <a:ext cx="210078" cy="9434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42"/>
            <p:cNvSpPr/>
            <p:nvPr/>
          </p:nvSpPr>
          <p:spPr>
            <a:xfrm flipH="1">
              <a:off x="7194291" y="2763336"/>
              <a:ext cx="56251" cy="30384"/>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42"/>
            <p:cNvSpPr/>
            <p:nvPr/>
          </p:nvSpPr>
          <p:spPr>
            <a:xfrm flipH="1">
              <a:off x="7064182" y="1962004"/>
              <a:ext cx="949362" cy="690061"/>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42"/>
            <p:cNvSpPr/>
            <p:nvPr/>
          </p:nvSpPr>
          <p:spPr>
            <a:xfrm flipH="1">
              <a:off x="6868474" y="1734657"/>
              <a:ext cx="1190815" cy="899222"/>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42"/>
            <p:cNvSpPr/>
            <p:nvPr/>
          </p:nvSpPr>
          <p:spPr>
            <a:xfrm flipH="1">
              <a:off x="6941801" y="1734657"/>
              <a:ext cx="1101499" cy="899222"/>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42"/>
            <p:cNvSpPr/>
            <p:nvPr/>
          </p:nvSpPr>
          <p:spPr>
            <a:xfrm flipH="1">
              <a:off x="7772043" y="2455730"/>
              <a:ext cx="24829" cy="119144"/>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42"/>
            <p:cNvSpPr/>
            <p:nvPr/>
          </p:nvSpPr>
          <p:spPr>
            <a:xfrm flipH="1">
              <a:off x="7424175" y="2111750"/>
              <a:ext cx="222203" cy="11199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42"/>
            <p:cNvSpPr/>
            <p:nvPr/>
          </p:nvSpPr>
          <p:spPr>
            <a:xfrm flipH="1">
              <a:off x="7126495" y="1960145"/>
              <a:ext cx="323064" cy="235463"/>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42"/>
            <p:cNvSpPr/>
            <p:nvPr/>
          </p:nvSpPr>
          <p:spPr>
            <a:xfrm flipH="1">
              <a:off x="7012930" y="1860902"/>
              <a:ext cx="357795" cy="351202"/>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42"/>
            <p:cNvSpPr/>
            <p:nvPr/>
          </p:nvSpPr>
          <p:spPr>
            <a:xfrm flipH="1">
              <a:off x="7264865" y="1744028"/>
              <a:ext cx="114145" cy="284516"/>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42"/>
            <p:cNvSpPr/>
            <p:nvPr/>
          </p:nvSpPr>
          <p:spPr>
            <a:xfrm flipH="1">
              <a:off x="7771488" y="1968912"/>
              <a:ext cx="68931" cy="166556"/>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42"/>
            <p:cNvSpPr/>
            <p:nvPr/>
          </p:nvSpPr>
          <p:spPr>
            <a:xfrm flipH="1">
              <a:off x="7408741" y="1854212"/>
              <a:ext cx="348448" cy="285676"/>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42"/>
            <p:cNvSpPr/>
            <p:nvPr/>
          </p:nvSpPr>
          <p:spPr>
            <a:xfrm flipH="1">
              <a:off x="7313363" y="1765475"/>
              <a:ext cx="43040" cy="150639"/>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42"/>
            <p:cNvSpPr/>
            <p:nvPr/>
          </p:nvSpPr>
          <p:spPr>
            <a:xfrm flipH="1">
              <a:off x="7853630" y="2171841"/>
              <a:ext cx="82722" cy="82722"/>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42"/>
            <p:cNvSpPr/>
            <p:nvPr/>
          </p:nvSpPr>
          <p:spPr>
            <a:xfrm flipH="1">
              <a:off x="7818899" y="2197056"/>
              <a:ext cx="103663" cy="230608"/>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42"/>
            <p:cNvSpPr/>
            <p:nvPr/>
          </p:nvSpPr>
          <p:spPr>
            <a:xfrm flipH="1">
              <a:off x="7021190" y="2075907"/>
              <a:ext cx="19878" cy="161604"/>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42"/>
            <p:cNvSpPr/>
            <p:nvPr/>
          </p:nvSpPr>
          <p:spPr>
            <a:xfrm flipH="1">
              <a:off x="7533900" y="1924737"/>
              <a:ext cx="92625" cy="56565"/>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42"/>
            <p:cNvSpPr/>
            <p:nvPr/>
          </p:nvSpPr>
          <p:spPr>
            <a:xfrm flipH="1">
              <a:off x="7709198" y="2280141"/>
              <a:ext cx="68376" cy="85307"/>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42"/>
            <p:cNvSpPr/>
            <p:nvPr/>
          </p:nvSpPr>
          <p:spPr>
            <a:xfrm flipH="1">
              <a:off x="7292423" y="3580922"/>
              <a:ext cx="272150" cy="203533"/>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42"/>
            <p:cNvSpPr/>
            <p:nvPr/>
          </p:nvSpPr>
          <p:spPr>
            <a:xfrm flipH="1">
              <a:off x="7297930" y="3614011"/>
              <a:ext cx="266644" cy="170444"/>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42"/>
            <p:cNvSpPr/>
            <p:nvPr/>
          </p:nvSpPr>
          <p:spPr>
            <a:xfrm flipH="1">
              <a:off x="7290225" y="3601331"/>
              <a:ext cx="59005" cy="86804"/>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42"/>
            <p:cNvSpPr/>
            <p:nvPr/>
          </p:nvSpPr>
          <p:spPr>
            <a:xfrm flipH="1">
              <a:off x="7295273" y="3652027"/>
              <a:ext cx="83181" cy="89219"/>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42"/>
            <p:cNvSpPr/>
            <p:nvPr/>
          </p:nvSpPr>
          <p:spPr>
            <a:xfrm flipH="1">
              <a:off x="7305658" y="3690575"/>
              <a:ext cx="101465" cy="912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42"/>
            <p:cNvSpPr/>
            <p:nvPr/>
          </p:nvSpPr>
          <p:spPr>
            <a:xfrm flipH="1">
              <a:off x="7364083" y="3576526"/>
              <a:ext cx="160469" cy="68376"/>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42"/>
            <p:cNvSpPr/>
            <p:nvPr/>
          </p:nvSpPr>
          <p:spPr>
            <a:xfrm flipH="1">
              <a:off x="7314474" y="3616209"/>
              <a:ext cx="108638" cy="35866"/>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2051680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018"/>
                                        </p:tgtEl>
                                        <p:attrNameLst>
                                          <p:attrName>style.visibility</p:attrName>
                                        </p:attrNameLst>
                                      </p:cBhvr>
                                      <p:to>
                                        <p:strVal val="visible"/>
                                      </p:to>
                                    </p:set>
                                    <p:anim calcmode="lin" valueType="num">
                                      <p:cBhvr additive="base">
                                        <p:cTn id="7" dur="500" fill="hold"/>
                                        <p:tgtEl>
                                          <p:spTgt spid="3018"/>
                                        </p:tgtEl>
                                        <p:attrNameLst>
                                          <p:attrName>ppt_x</p:attrName>
                                        </p:attrNameLst>
                                      </p:cBhvr>
                                      <p:tavLst>
                                        <p:tav tm="0">
                                          <p:val>
                                            <p:strVal val="#ppt_x"/>
                                          </p:val>
                                        </p:tav>
                                        <p:tav tm="100000">
                                          <p:val>
                                            <p:strVal val="#ppt_x"/>
                                          </p:val>
                                        </p:tav>
                                      </p:tavLst>
                                    </p:anim>
                                    <p:anim calcmode="lin" valueType="num">
                                      <p:cBhvr additive="base">
                                        <p:cTn id="8" dur="500" fill="hold"/>
                                        <p:tgtEl>
                                          <p:spTgt spid="30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34"/>
                                        </p:tgtEl>
                                        <p:attrNameLst>
                                          <p:attrName>style.visibility</p:attrName>
                                        </p:attrNameLst>
                                      </p:cBhvr>
                                      <p:to>
                                        <p:strVal val="visible"/>
                                      </p:to>
                                    </p:set>
                                    <p:anim calcmode="lin" valueType="num">
                                      <p:cBhvr additive="base">
                                        <p:cTn id="11" dur="500" fill="hold"/>
                                        <p:tgtEl>
                                          <p:spTgt spid="3034"/>
                                        </p:tgtEl>
                                        <p:attrNameLst>
                                          <p:attrName>ppt_x</p:attrName>
                                        </p:attrNameLst>
                                      </p:cBhvr>
                                      <p:tavLst>
                                        <p:tav tm="0">
                                          <p:val>
                                            <p:strVal val="#ppt_x"/>
                                          </p:val>
                                        </p:tav>
                                        <p:tav tm="100000">
                                          <p:val>
                                            <p:strVal val="#ppt_x"/>
                                          </p:val>
                                        </p:tav>
                                      </p:tavLst>
                                    </p:anim>
                                    <p:anim calcmode="lin" valueType="num">
                                      <p:cBhvr additive="base">
                                        <p:cTn id="12" dur="500" fill="hold"/>
                                        <p:tgtEl>
                                          <p:spTgt spid="30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42"/>
                                        </p:tgtEl>
                                        <p:attrNameLst>
                                          <p:attrName>style.visibility</p:attrName>
                                        </p:attrNameLst>
                                      </p:cBhvr>
                                      <p:to>
                                        <p:strVal val="visible"/>
                                      </p:to>
                                    </p:set>
                                    <p:anim calcmode="lin" valueType="num">
                                      <p:cBhvr additive="base">
                                        <p:cTn id="15" dur="500" fill="hold"/>
                                        <p:tgtEl>
                                          <p:spTgt spid="3042"/>
                                        </p:tgtEl>
                                        <p:attrNameLst>
                                          <p:attrName>ppt_x</p:attrName>
                                        </p:attrNameLst>
                                      </p:cBhvr>
                                      <p:tavLst>
                                        <p:tav tm="0">
                                          <p:val>
                                            <p:strVal val="#ppt_x"/>
                                          </p:val>
                                        </p:tav>
                                        <p:tav tm="100000">
                                          <p:val>
                                            <p:strVal val="#ppt_x"/>
                                          </p:val>
                                        </p:tav>
                                      </p:tavLst>
                                    </p:anim>
                                    <p:anim calcmode="lin" valueType="num">
                                      <p:cBhvr additive="base">
                                        <p:cTn id="16" dur="500" fill="hold"/>
                                        <p:tgtEl>
                                          <p:spTgt spid="304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65"/>
                                        </p:tgtEl>
                                        <p:attrNameLst>
                                          <p:attrName>style.visibility</p:attrName>
                                        </p:attrNameLst>
                                      </p:cBhvr>
                                      <p:to>
                                        <p:strVal val="visible"/>
                                      </p:to>
                                    </p:set>
                                    <p:anim calcmode="lin" valueType="num">
                                      <p:cBhvr additive="base">
                                        <p:cTn id="19" dur="500" fill="hold"/>
                                        <p:tgtEl>
                                          <p:spTgt spid="3065"/>
                                        </p:tgtEl>
                                        <p:attrNameLst>
                                          <p:attrName>ppt_x</p:attrName>
                                        </p:attrNameLst>
                                      </p:cBhvr>
                                      <p:tavLst>
                                        <p:tav tm="0">
                                          <p:val>
                                            <p:strVal val="#ppt_x"/>
                                          </p:val>
                                        </p:tav>
                                        <p:tav tm="100000">
                                          <p:val>
                                            <p:strVal val="#ppt_x"/>
                                          </p:val>
                                        </p:tav>
                                      </p:tavLst>
                                    </p:anim>
                                    <p:anim calcmode="lin" valueType="num">
                                      <p:cBhvr additive="base">
                                        <p:cTn id="20" dur="500" fill="hold"/>
                                        <p:tgtEl>
                                          <p:spTgt spid="306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84"/>
                                        </p:tgtEl>
                                        <p:attrNameLst>
                                          <p:attrName>style.visibility</p:attrName>
                                        </p:attrNameLst>
                                      </p:cBhvr>
                                      <p:to>
                                        <p:strVal val="visible"/>
                                      </p:to>
                                    </p:set>
                                    <p:anim calcmode="lin" valueType="num">
                                      <p:cBhvr additive="base">
                                        <p:cTn id="23" dur="500" fill="hold"/>
                                        <p:tgtEl>
                                          <p:spTgt spid="3084"/>
                                        </p:tgtEl>
                                        <p:attrNameLst>
                                          <p:attrName>ppt_x</p:attrName>
                                        </p:attrNameLst>
                                      </p:cBhvr>
                                      <p:tavLst>
                                        <p:tav tm="0">
                                          <p:val>
                                            <p:strVal val="#ppt_x"/>
                                          </p:val>
                                        </p:tav>
                                        <p:tav tm="100000">
                                          <p:val>
                                            <p:strVal val="#ppt_x"/>
                                          </p:val>
                                        </p:tav>
                                      </p:tavLst>
                                    </p:anim>
                                    <p:anim calcmode="lin" valueType="num">
                                      <p:cBhvr additive="base">
                                        <p:cTn id="24" dur="500" fill="hold"/>
                                        <p:tgtEl>
                                          <p:spTgt spid="30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106"/>
                                        </p:tgtEl>
                                        <p:attrNameLst>
                                          <p:attrName>style.visibility</p:attrName>
                                        </p:attrNameLst>
                                      </p:cBhvr>
                                      <p:to>
                                        <p:strVal val="visible"/>
                                      </p:to>
                                    </p:set>
                                    <p:anim calcmode="lin" valueType="num">
                                      <p:cBhvr additive="base">
                                        <p:cTn id="27" dur="500" fill="hold"/>
                                        <p:tgtEl>
                                          <p:spTgt spid="3106"/>
                                        </p:tgtEl>
                                        <p:attrNameLst>
                                          <p:attrName>ppt_x</p:attrName>
                                        </p:attrNameLst>
                                      </p:cBhvr>
                                      <p:tavLst>
                                        <p:tav tm="0">
                                          <p:val>
                                            <p:strVal val="#ppt_x"/>
                                          </p:val>
                                        </p:tav>
                                        <p:tav tm="100000">
                                          <p:val>
                                            <p:strVal val="#ppt_x"/>
                                          </p:val>
                                        </p:tav>
                                      </p:tavLst>
                                    </p:anim>
                                    <p:anim calcmode="lin" valueType="num">
                                      <p:cBhvr additive="base">
                                        <p:cTn id="28" dur="500" fill="hold"/>
                                        <p:tgtEl>
                                          <p:spTgt spid="31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166"/>
                                        </p:tgtEl>
                                        <p:attrNameLst>
                                          <p:attrName>style.visibility</p:attrName>
                                        </p:attrNameLst>
                                      </p:cBhvr>
                                      <p:to>
                                        <p:strVal val="visible"/>
                                      </p:to>
                                    </p:set>
                                    <p:anim calcmode="lin" valueType="num">
                                      <p:cBhvr additive="base">
                                        <p:cTn id="31" dur="500" fill="hold"/>
                                        <p:tgtEl>
                                          <p:spTgt spid="3166"/>
                                        </p:tgtEl>
                                        <p:attrNameLst>
                                          <p:attrName>ppt_x</p:attrName>
                                        </p:attrNameLst>
                                      </p:cBhvr>
                                      <p:tavLst>
                                        <p:tav tm="0">
                                          <p:val>
                                            <p:strVal val="#ppt_x"/>
                                          </p:val>
                                        </p:tav>
                                        <p:tav tm="100000">
                                          <p:val>
                                            <p:strVal val="#ppt_x"/>
                                          </p:val>
                                        </p:tav>
                                      </p:tavLst>
                                    </p:anim>
                                    <p:anim calcmode="lin" valueType="num">
                                      <p:cBhvr additive="base">
                                        <p:cTn id="32" dur="500" fill="hold"/>
                                        <p:tgtEl>
                                          <p:spTgt spid="316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184"/>
                                        </p:tgtEl>
                                        <p:attrNameLst>
                                          <p:attrName>style.visibility</p:attrName>
                                        </p:attrNameLst>
                                      </p:cBhvr>
                                      <p:to>
                                        <p:strVal val="visible"/>
                                      </p:to>
                                    </p:set>
                                    <p:anim calcmode="lin" valueType="num">
                                      <p:cBhvr additive="base">
                                        <p:cTn id="35" dur="500" fill="hold"/>
                                        <p:tgtEl>
                                          <p:spTgt spid="3184"/>
                                        </p:tgtEl>
                                        <p:attrNameLst>
                                          <p:attrName>ppt_x</p:attrName>
                                        </p:attrNameLst>
                                      </p:cBhvr>
                                      <p:tavLst>
                                        <p:tav tm="0">
                                          <p:val>
                                            <p:strVal val="#ppt_x"/>
                                          </p:val>
                                        </p:tav>
                                        <p:tav tm="100000">
                                          <p:val>
                                            <p:strVal val="#ppt_x"/>
                                          </p:val>
                                        </p:tav>
                                      </p:tavLst>
                                    </p:anim>
                                    <p:anim calcmode="lin" valueType="num">
                                      <p:cBhvr additive="base">
                                        <p:cTn id="36" dur="500" fill="hold"/>
                                        <p:tgtEl>
                                          <p:spTgt spid="318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85"/>
                                        </p:tgtEl>
                                        <p:attrNameLst>
                                          <p:attrName>style.visibility</p:attrName>
                                        </p:attrNameLst>
                                      </p:cBhvr>
                                      <p:to>
                                        <p:strVal val="visible"/>
                                      </p:to>
                                    </p:set>
                                    <p:anim calcmode="lin" valueType="num">
                                      <p:cBhvr additive="base">
                                        <p:cTn id="39" dur="500" fill="hold"/>
                                        <p:tgtEl>
                                          <p:spTgt spid="3185"/>
                                        </p:tgtEl>
                                        <p:attrNameLst>
                                          <p:attrName>ppt_x</p:attrName>
                                        </p:attrNameLst>
                                      </p:cBhvr>
                                      <p:tavLst>
                                        <p:tav tm="0">
                                          <p:val>
                                            <p:strVal val="#ppt_x"/>
                                          </p:val>
                                        </p:tav>
                                        <p:tav tm="100000">
                                          <p:val>
                                            <p:strVal val="#ppt_x"/>
                                          </p:val>
                                        </p:tav>
                                      </p:tavLst>
                                    </p:anim>
                                    <p:anim calcmode="lin" valueType="num">
                                      <p:cBhvr additive="base">
                                        <p:cTn id="40" dur="500" fill="hold"/>
                                        <p:tgtEl>
                                          <p:spTgt spid="318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86"/>
                                        </p:tgtEl>
                                        <p:attrNameLst>
                                          <p:attrName>style.visibility</p:attrName>
                                        </p:attrNameLst>
                                      </p:cBhvr>
                                      <p:to>
                                        <p:strVal val="visible"/>
                                      </p:to>
                                    </p:set>
                                    <p:anim calcmode="lin" valueType="num">
                                      <p:cBhvr additive="base">
                                        <p:cTn id="43" dur="500" fill="hold"/>
                                        <p:tgtEl>
                                          <p:spTgt spid="3186"/>
                                        </p:tgtEl>
                                        <p:attrNameLst>
                                          <p:attrName>ppt_x</p:attrName>
                                        </p:attrNameLst>
                                      </p:cBhvr>
                                      <p:tavLst>
                                        <p:tav tm="0">
                                          <p:val>
                                            <p:strVal val="#ppt_x"/>
                                          </p:val>
                                        </p:tav>
                                        <p:tav tm="100000">
                                          <p:val>
                                            <p:strVal val="#ppt_x"/>
                                          </p:val>
                                        </p:tav>
                                      </p:tavLst>
                                    </p:anim>
                                    <p:anim calcmode="lin" valueType="num">
                                      <p:cBhvr additive="base">
                                        <p:cTn id="44" dur="500" fill="hold"/>
                                        <p:tgtEl>
                                          <p:spTgt spid="318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188"/>
                                        </p:tgtEl>
                                        <p:attrNameLst>
                                          <p:attrName>style.visibility</p:attrName>
                                        </p:attrNameLst>
                                      </p:cBhvr>
                                      <p:to>
                                        <p:strVal val="visible"/>
                                      </p:to>
                                    </p:set>
                                    <p:anim calcmode="lin" valueType="num">
                                      <p:cBhvr additive="base">
                                        <p:cTn id="47" dur="500" fill="hold"/>
                                        <p:tgtEl>
                                          <p:spTgt spid="3188"/>
                                        </p:tgtEl>
                                        <p:attrNameLst>
                                          <p:attrName>ppt_x</p:attrName>
                                        </p:attrNameLst>
                                      </p:cBhvr>
                                      <p:tavLst>
                                        <p:tav tm="0">
                                          <p:val>
                                            <p:strVal val="#ppt_x"/>
                                          </p:val>
                                        </p:tav>
                                        <p:tav tm="100000">
                                          <p:val>
                                            <p:strVal val="#ppt_x"/>
                                          </p:val>
                                        </p:tav>
                                      </p:tavLst>
                                    </p:anim>
                                    <p:anim calcmode="lin" valueType="num">
                                      <p:cBhvr additive="base">
                                        <p:cTn id="48" dur="500" fill="hold"/>
                                        <p:tgtEl>
                                          <p:spTgt spid="31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 grpId="0" animBg="1"/>
      <p:bldP spid="3185" grpId="0"/>
      <p:bldP spid="318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 name="图片 2">
            <a:extLst>
              <a:ext uri="{FF2B5EF4-FFF2-40B4-BE49-F238E27FC236}">
                <a16:creationId xmlns:a16="http://schemas.microsoft.com/office/drawing/2014/main" id="{EC0A9952-1236-53B0-9CA0-7F68D5C09AD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5958" y="892443"/>
            <a:ext cx="7823324" cy="5524823"/>
          </a:xfrm>
          <a:prstGeom prst="rect">
            <a:avLst/>
          </a:prstGeom>
        </p:spPr>
      </p:pic>
      <p:sp>
        <p:nvSpPr>
          <p:cNvPr id="3" name="文本框 5">
            <a:extLst>
              <a:ext uri="{FF2B5EF4-FFF2-40B4-BE49-F238E27FC236}">
                <a16:creationId xmlns:a16="http://schemas.microsoft.com/office/drawing/2014/main" id="{C2CFD207-649D-FE18-34F7-4449D4BE7B35}"/>
              </a:ext>
            </a:extLst>
          </p:cNvPr>
          <p:cNvSpPr txBox="1"/>
          <p:nvPr/>
        </p:nvSpPr>
        <p:spPr>
          <a:xfrm>
            <a:off x="1262599" y="1786105"/>
            <a:ext cx="4465539" cy="3046988"/>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vi-VN" sz="3200" i="1" dirty="0">
                <a:solidFill>
                  <a:schemeClr val="bg1"/>
                </a:solidFill>
                <a:latin typeface="+mj-lt"/>
              </a:rPr>
              <a:t>Tìm 3 – 5 từ chỉ thái độ, cách đánh giá của người nói về mức độ tin cậy của sự việc được nói tới và đặt một câu với mỗi từ ngữ tìm được.</a:t>
            </a:r>
            <a:endParaRPr lang="en-SG" sz="3200" dirty="0">
              <a:solidFill>
                <a:schemeClr val="bg1"/>
              </a:solidFill>
              <a:latin typeface="+mj-lt"/>
            </a:endParaRPr>
          </a:p>
        </p:txBody>
      </p:sp>
      <p:pic>
        <p:nvPicPr>
          <p:cNvPr id="6" name="图片 100">
            <a:extLst>
              <a:ext uri="{FF2B5EF4-FFF2-40B4-BE49-F238E27FC236}">
                <a16:creationId xmlns:a16="http://schemas.microsoft.com/office/drawing/2014/main" id="{7A6DFD09-73B0-DB2A-CEAC-C3542F3D9957}"/>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7217287" y="2923556"/>
            <a:ext cx="3770456" cy="3770456"/>
          </a:xfrm>
          <a:prstGeom prst="rect">
            <a:avLst/>
          </a:prstGeom>
        </p:spPr>
      </p:pic>
    </p:spTree>
    <p:extLst>
      <p:ext uri="{BB962C8B-B14F-4D97-AF65-F5344CB8AC3E}">
        <p14:creationId xmlns:p14="http://schemas.microsoft.com/office/powerpoint/2010/main" val="2389289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组合 11">
            <a:extLst>
              <a:ext uri="{FF2B5EF4-FFF2-40B4-BE49-F238E27FC236}">
                <a16:creationId xmlns:a16="http://schemas.microsoft.com/office/drawing/2014/main" id="{D9198DDC-9037-78E9-BB38-9125E20E3E54}"/>
              </a:ext>
            </a:extLst>
          </p:cNvPr>
          <p:cNvGrpSpPr/>
          <p:nvPr/>
        </p:nvGrpSpPr>
        <p:grpSpPr>
          <a:xfrm>
            <a:off x="5605597" y="2221106"/>
            <a:ext cx="5143922" cy="1222770"/>
            <a:chOff x="1577181" y="3484897"/>
            <a:chExt cx="5143922" cy="1222770"/>
          </a:xfrm>
        </p:grpSpPr>
        <p:sp>
          <p:nvSpPr>
            <p:cNvPr id="3" name="文本框 13">
              <a:extLst>
                <a:ext uri="{FF2B5EF4-FFF2-40B4-BE49-F238E27FC236}">
                  <a16:creationId xmlns:a16="http://schemas.microsoft.com/office/drawing/2014/main" id="{5610C2EA-3948-AA8C-E819-8928C6E00418}"/>
                </a:ext>
              </a:extLst>
            </p:cNvPr>
            <p:cNvSpPr txBox="1"/>
            <p:nvPr/>
          </p:nvSpPr>
          <p:spPr>
            <a:xfrm>
              <a:off x="1577181" y="4008117"/>
              <a:ext cx="5143922" cy="699550"/>
            </a:xfrm>
            <a:prstGeom prst="rect">
              <a:avLst/>
            </a:prstGeom>
            <a:noFill/>
          </p:spPr>
          <p:txBody>
            <a:bodyPr wrap="square" rtlCol="0">
              <a:spAutoFit/>
            </a:bodyPr>
            <a:lstStyle/>
            <a:p>
              <a:pPr marL="0" marR="0" lvl="0" indent="0" algn="l" defTabSz="1219170" rtl="0" eaLnBrk="1" fontAlgn="auto" latinLnBrk="0" hangingPunct="1">
                <a:lnSpc>
                  <a:spcPct val="15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文本框 14">
              <a:extLst>
                <a:ext uri="{FF2B5EF4-FFF2-40B4-BE49-F238E27FC236}">
                  <a16:creationId xmlns:a16="http://schemas.microsoft.com/office/drawing/2014/main" id="{F91C25B5-A0C1-6A31-EC35-5AE461223102}"/>
                </a:ext>
              </a:extLst>
            </p:cNvPr>
            <p:cNvSpPr txBox="1"/>
            <p:nvPr/>
          </p:nvSpPr>
          <p:spPr>
            <a:xfrm>
              <a:off x="1577181" y="3484897"/>
              <a:ext cx="1980029" cy="523220"/>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组合 17">
            <a:extLst>
              <a:ext uri="{FF2B5EF4-FFF2-40B4-BE49-F238E27FC236}">
                <a16:creationId xmlns:a16="http://schemas.microsoft.com/office/drawing/2014/main" id="{EEB1085F-FEFD-5D4A-B949-88E23676A06D}"/>
              </a:ext>
            </a:extLst>
          </p:cNvPr>
          <p:cNvGrpSpPr/>
          <p:nvPr/>
        </p:nvGrpSpPr>
        <p:grpSpPr>
          <a:xfrm>
            <a:off x="5328497" y="4854419"/>
            <a:ext cx="5143922" cy="1222770"/>
            <a:chOff x="1577181" y="3484897"/>
            <a:chExt cx="5143922" cy="1222770"/>
          </a:xfrm>
        </p:grpSpPr>
        <p:sp>
          <p:nvSpPr>
            <p:cNvPr id="8" name="文本框 18">
              <a:extLst>
                <a:ext uri="{FF2B5EF4-FFF2-40B4-BE49-F238E27FC236}">
                  <a16:creationId xmlns:a16="http://schemas.microsoft.com/office/drawing/2014/main" id="{ACF78DE5-0229-2136-8B15-D79FF120A9B1}"/>
                </a:ext>
              </a:extLst>
            </p:cNvPr>
            <p:cNvSpPr txBox="1"/>
            <p:nvPr/>
          </p:nvSpPr>
          <p:spPr>
            <a:xfrm>
              <a:off x="1577181" y="4008117"/>
              <a:ext cx="5143922" cy="699550"/>
            </a:xfrm>
            <a:prstGeom prst="rect">
              <a:avLst/>
            </a:prstGeom>
            <a:noFill/>
          </p:spPr>
          <p:txBody>
            <a:bodyPr wrap="square" rtlCol="0">
              <a:spAutoFit/>
            </a:bodyPr>
            <a:lstStyle/>
            <a:p>
              <a:pPr marL="0" marR="0" lvl="0" indent="0" algn="l" defTabSz="1219170" rtl="0" eaLnBrk="1" fontAlgn="auto" latinLnBrk="0" hangingPunct="1">
                <a:lnSpc>
                  <a:spcPct val="15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文本框 19">
              <a:extLst>
                <a:ext uri="{FF2B5EF4-FFF2-40B4-BE49-F238E27FC236}">
                  <a16:creationId xmlns:a16="http://schemas.microsoft.com/office/drawing/2014/main" id="{A9465BF5-F581-ADF2-63E4-98B878088DA1}"/>
                </a:ext>
              </a:extLst>
            </p:cNvPr>
            <p:cNvSpPr txBox="1"/>
            <p:nvPr/>
          </p:nvSpPr>
          <p:spPr>
            <a:xfrm>
              <a:off x="1577181" y="3484897"/>
              <a:ext cx="1980029" cy="523220"/>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 name="Google Shape;2239;p65">
            <a:extLst>
              <a:ext uri="{FF2B5EF4-FFF2-40B4-BE49-F238E27FC236}">
                <a16:creationId xmlns:a16="http://schemas.microsoft.com/office/drawing/2014/main" id="{92D95444-8E9E-35B8-1C6C-BD96FA7A2D44}"/>
              </a:ext>
            </a:extLst>
          </p:cNvPr>
          <p:cNvSpPr/>
          <p:nvPr/>
        </p:nvSpPr>
        <p:spPr>
          <a:xfrm rot="10336670">
            <a:off x="4660779" y="4729573"/>
            <a:ext cx="955757" cy="928168"/>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40" rtl="0" eaLnBrk="1" fontAlgn="auto" latinLnBrk="0" hangingPunct="1">
              <a:lnSpc>
                <a:spcPct val="100000"/>
              </a:lnSpc>
              <a:spcBef>
                <a:spcPts val="0"/>
              </a:spcBef>
              <a:spcAft>
                <a:spcPts val="0"/>
              </a:spcAft>
              <a:buClrTx/>
              <a:buSzTx/>
              <a:buFont typeface="Arial"/>
              <a:buNone/>
              <a:tabLst/>
              <a:defRPr/>
            </a:pPr>
            <a:endParaRPr kumimoji="0" sz="2133"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 name="Google Shape;2240;p65">
            <a:extLst>
              <a:ext uri="{FF2B5EF4-FFF2-40B4-BE49-F238E27FC236}">
                <a16:creationId xmlns:a16="http://schemas.microsoft.com/office/drawing/2014/main" id="{C4122204-5765-3FE4-D7D9-4EE6585BCCCA}"/>
              </a:ext>
            </a:extLst>
          </p:cNvPr>
          <p:cNvSpPr/>
          <p:nvPr/>
        </p:nvSpPr>
        <p:spPr>
          <a:xfrm rot="21095791">
            <a:off x="4684907" y="1930398"/>
            <a:ext cx="975060" cy="915506"/>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40" rtl="0" eaLnBrk="1" fontAlgn="auto" latinLnBrk="0" hangingPunct="1">
              <a:lnSpc>
                <a:spcPct val="100000"/>
              </a:lnSpc>
              <a:spcBef>
                <a:spcPts val="0"/>
              </a:spcBef>
              <a:spcAft>
                <a:spcPts val="0"/>
              </a:spcAft>
              <a:buClrTx/>
              <a:buSzTx/>
              <a:buFont typeface="Arial"/>
              <a:buNone/>
              <a:tabLst/>
              <a:defRPr/>
            </a:pPr>
            <a:endParaRPr kumimoji="0" sz="2133"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2339;p65">
            <a:extLst>
              <a:ext uri="{FF2B5EF4-FFF2-40B4-BE49-F238E27FC236}">
                <a16:creationId xmlns:a16="http://schemas.microsoft.com/office/drawing/2014/main" id="{C1267F30-FEF7-E16C-8244-FE402D96453E}"/>
              </a:ext>
            </a:extLst>
          </p:cNvPr>
          <p:cNvSpPr txBox="1">
            <a:spLocks/>
          </p:cNvSpPr>
          <p:nvPr/>
        </p:nvSpPr>
        <p:spPr>
          <a:xfrm>
            <a:off x="4648875" y="1952123"/>
            <a:ext cx="1109600" cy="8656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40" rtl="0" eaLnBrk="1" fontAlgn="auto" latinLnBrk="0" hangingPunct="1">
              <a:lnSpc>
                <a:spcPct val="100000"/>
              </a:lnSpc>
              <a:spcBef>
                <a:spcPts val="0"/>
              </a:spcBef>
              <a:spcAft>
                <a:spcPts val="0"/>
              </a:spcAft>
              <a:buClr>
                <a:srgbClr val="E32747"/>
              </a:buClr>
              <a:buSzTx/>
              <a:buFont typeface="Arial"/>
              <a:buNone/>
              <a:tabLst/>
              <a:defRPr/>
            </a:pPr>
            <a:r>
              <a:rPr kumimoji="0" lang="en" sz="4800" b="1" i="0" u="none" strike="noStrike" kern="0" cap="none" spc="0" normalizeH="0" baseline="0" noProof="0" dirty="0">
                <a:ln>
                  <a:noFill/>
                </a:ln>
                <a:solidFill>
                  <a:srgbClr val="00545D">
                    <a:lumMod val="75000"/>
                  </a:srgbClr>
                </a:solidFill>
                <a:effectLst/>
                <a:uLnTx/>
                <a:uFillTx/>
                <a:latin typeface="Times New Roman" panose="02020603050405020304" pitchFamily="18" charset="0"/>
                <a:cs typeface="Times New Roman" panose="02020603050405020304" pitchFamily="18" charset="0"/>
                <a:sym typeface="Arial"/>
              </a:rPr>
              <a:t>01</a:t>
            </a:r>
          </a:p>
        </p:txBody>
      </p:sp>
      <p:sp>
        <p:nvSpPr>
          <p:cNvPr id="13" name="Google Shape;2340;p65">
            <a:extLst>
              <a:ext uri="{FF2B5EF4-FFF2-40B4-BE49-F238E27FC236}">
                <a16:creationId xmlns:a16="http://schemas.microsoft.com/office/drawing/2014/main" id="{93C835CC-55A9-A7C0-2408-7FDD3EC8DFDE}"/>
              </a:ext>
            </a:extLst>
          </p:cNvPr>
          <p:cNvSpPr txBox="1">
            <a:spLocks/>
          </p:cNvSpPr>
          <p:nvPr/>
        </p:nvSpPr>
        <p:spPr>
          <a:xfrm rot="21220410">
            <a:off x="4693584" y="4720910"/>
            <a:ext cx="979669" cy="8656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40" rtl="0" eaLnBrk="1" fontAlgn="auto" latinLnBrk="0" hangingPunct="1">
              <a:lnSpc>
                <a:spcPct val="100000"/>
              </a:lnSpc>
              <a:spcBef>
                <a:spcPts val="0"/>
              </a:spcBef>
              <a:spcAft>
                <a:spcPts val="0"/>
              </a:spcAft>
              <a:buClr>
                <a:srgbClr val="E32747"/>
              </a:buClr>
              <a:buSzTx/>
              <a:buFont typeface="Arial"/>
              <a:buNone/>
              <a:tabLst/>
              <a:defRPr/>
            </a:pPr>
            <a:r>
              <a:rPr kumimoji="0" lang="en" sz="48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02</a:t>
            </a:r>
          </a:p>
        </p:txBody>
      </p:sp>
      <p:sp>
        <p:nvSpPr>
          <p:cNvPr id="14" name="TextBox 10">
            <a:extLst>
              <a:ext uri="{FF2B5EF4-FFF2-40B4-BE49-F238E27FC236}">
                <a16:creationId xmlns:a16="http://schemas.microsoft.com/office/drawing/2014/main" id="{F152BD09-F5BD-B66B-52FE-8D67FDA2C9BE}"/>
              </a:ext>
            </a:extLst>
          </p:cNvPr>
          <p:cNvSpPr txBox="1"/>
          <p:nvPr/>
        </p:nvSpPr>
        <p:spPr>
          <a:xfrm>
            <a:off x="5890381" y="1437139"/>
            <a:ext cx="5653918" cy="2062103"/>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3200" dirty="0">
                <a:latin typeface="+mj-lt"/>
              </a:rPr>
              <a:t>Nhóm từ ngữ chỉ thái độ, cách đánh giá thể hiện mức độ tin cậy cao bao gồm: chắc chắn, nhất định, đích thị, ắt hẳn,...</a:t>
            </a:r>
            <a:endParaRPr lang="en-SG" sz="3200" dirty="0">
              <a:latin typeface="+mj-lt"/>
            </a:endParaRPr>
          </a:p>
        </p:txBody>
      </p:sp>
      <p:sp>
        <p:nvSpPr>
          <p:cNvPr id="15" name="TextBox 11">
            <a:extLst>
              <a:ext uri="{FF2B5EF4-FFF2-40B4-BE49-F238E27FC236}">
                <a16:creationId xmlns:a16="http://schemas.microsoft.com/office/drawing/2014/main" id="{28F941B2-15D7-A17E-BD43-CBE6786D8EFA}"/>
              </a:ext>
            </a:extLst>
          </p:cNvPr>
          <p:cNvSpPr txBox="1"/>
          <p:nvPr/>
        </p:nvSpPr>
        <p:spPr>
          <a:xfrm>
            <a:off x="6096000" y="4162605"/>
            <a:ext cx="5773300" cy="2062103"/>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3200" dirty="0">
                <a:latin typeface="+mj-lt"/>
              </a:rPr>
              <a:t>Nhóm từ ngữ chỉ thái độ, cách đánh giá thể hiện mức độ tin cậy thấp bao gồm: hắn là, hấu như, dường như, có vẻ...</a:t>
            </a:r>
            <a:endParaRPr lang="en-SG" sz="3200" dirty="0">
              <a:latin typeface="+mj-lt"/>
            </a:endParaRPr>
          </a:p>
        </p:txBody>
      </p:sp>
      <p:pic>
        <p:nvPicPr>
          <p:cNvPr id="16" name="图片 67591" descr="PPT素材-04">
            <a:extLst>
              <a:ext uri="{FF2B5EF4-FFF2-40B4-BE49-F238E27FC236}">
                <a16:creationId xmlns:a16="http://schemas.microsoft.com/office/drawing/2014/main" id="{2A0C095A-2DE0-20E3-DED9-24B76546C95C}"/>
              </a:ext>
            </a:extLst>
          </p:cNvPr>
          <p:cNvPicPr>
            <a:picLocks noChangeAspect="1"/>
          </p:cNvPicPr>
          <p:nvPr/>
        </p:nvPicPr>
        <p:blipFill>
          <a:blip r:embed="rId4"/>
          <a:stretch>
            <a:fillRect/>
          </a:stretch>
        </p:blipFill>
        <p:spPr>
          <a:xfrm>
            <a:off x="0" y="593368"/>
            <a:ext cx="4785360" cy="5867697"/>
          </a:xfrm>
          <a:prstGeom prst="rect">
            <a:avLst/>
          </a:prstGeom>
          <a:noFill/>
          <a:ln w="9525">
            <a:noFill/>
          </a:ln>
        </p:spPr>
      </p:pic>
      <p:sp>
        <p:nvSpPr>
          <p:cNvPr id="17" name="TextBox 16">
            <a:extLst>
              <a:ext uri="{FF2B5EF4-FFF2-40B4-BE49-F238E27FC236}">
                <a16:creationId xmlns:a16="http://schemas.microsoft.com/office/drawing/2014/main" id="{CFB4BA2B-DFED-658C-75C0-0A28DA6149F6}"/>
              </a:ext>
            </a:extLst>
          </p:cNvPr>
          <p:cNvSpPr txBox="1"/>
          <p:nvPr/>
        </p:nvSpPr>
        <p:spPr>
          <a:xfrm>
            <a:off x="841424" y="4138971"/>
            <a:ext cx="3200560" cy="1938992"/>
          </a:xfrm>
          <a:prstGeom prst="rect">
            <a:avLst/>
          </a:prstGeom>
          <a:noFill/>
        </p:spPr>
        <p:txBody>
          <a:bodyPr wrap="square">
            <a:spAutoFit/>
          </a:bodyPr>
          <a:lstStyle/>
          <a:p>
            <a:pPr lvl="0" algn="ctr" defTabSz="914286">
              <a:defRPr/>
            </a:pPr>
            <a:r>
              <a:rPr lang="vi-VN" sz="2400" b="1" dirty="0">
                <a:solidFill>
                  <a:schemeClr val="bg1">
                    <a:lumMod val="10000"/>
                  </a:schemeClr>
                </a:solidFill>
                <a:latin typeface="+mj-lt"/>
              </a:rPr>
              <a:t>Các từ ngữ chỉ thái độ, cách đánh giá của người nói về mức độ tin cậy của sự việc được nói tới</a:t>
            </a:r>
            <a:endParaRPr kumimoji="0" lang="en-SG" sz="6600" b="1" i="0" u="none" strike="noStrike" kern="1200" cap="none" spc="0" normalizeH="0" baseline="0" noProof="0" dirty="0">
              <a:ln>
                <a:noFill/>
              </a:ln>
              <a:solidFill>
                <a:schemeClr val="bg1">
                  <a:lumMod val="10000"/>
                </a:schemeClr>
              </a:solidFill>
              <a:effectLst/>
              <a:uLnTx/>
              <a:uFillTx/>
              <a:latin typeface="+mj-lt"/>
              <a:cs typeface="Times New Roman" panose="02020603050405020304" pitchFamily="18" charset="0"/>
            </a:endParaRPr>
          </a:p>
        </p:txBody>
      </p:sp>
    </p:spTree>
    <p:extLst>
      <p:ext uri="{BB962C8B-B14F-4D97-AF65-F5344CB8AC3E}">
        <p14:creationId xmlns:p14="http://schemas.microsoft.com/office/powerpoint/2010/main" val="3183345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1000"/>
                                        <p:tgtEl>
                                          <p:spTgt spid="16"/>
                                        </p:tgtEl>
                                      </p:cBhvr>
                                    </p:animEffect>
                                    <p:anim calcmode="lin" valueType="num">
                                      <p:cBhvr>
                                        <p:cTn id="20" dur="1000" fill="hold"/>
                                        <p:tgtEl>
                                          <p:spTgt spid="16"/>
                                        </p:tgtEl>
                                        <p:attrNameLst>
                                          <p:attrName>ppt_x</p:attrName>
                                        </p:attrNameLst>
                                      </p:cBhvr>
                                      <p:tavLst>
                                        <p:tav tm="0">
                                          <p:val>
                                            <p:strVal val="#ppt_x"/>
                                          </p:val>
                                        </p:tav>
                                        <p:tav tm="100000">
                                          <p:val>
                                            <p:strVal val="#ppt_x"/>
                                          </p:val>
                                        </p:tav>
                                      </p:tavLst>
                                    </p:anim>
                                    <p:anim calcmode="lin" valueType="num">
                                      <p:cBhvr>
                                        <p:cTn id="21" dur="1000" fill="hold"/>
                                        <p:tgtEl>
                                          <p:spTgt spid="16"/>
                                        </p:tgtEl>
                                        <p:attrNameLst>
                                          <p:attrName>ppt_y</p:attrName>
                                        </p:attrNameLst>
                                      </p:cBhvr>
                                      <p:tavLst>
                                        <p:tav tm="0">
                                          <p:val>
                                            <p:strVal val="#ppt_y+.1"/>
                                          </p:val>
                                        </p:tav>
                                        <p:tav tm="100000">
                                          <p:val>
                                            <p:strVal val="#ppt_y"/>
                                          </p:val>
                                        </p:tav>
                                      </p:tavLst>
                                    </p:anim>
                                  </p:childTnLst>
                                </p:cTn>
                              </p:par>
                              <p:par>
                                <p:cTn id="22" presetID="16" presetClass="entr" presetSubtype="21"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barn(inVertical)">
                                      <p:cBhvr>
                                        <p:cTn id="24" dur="500"/>
                                        <p:tgtEl>
                                          <p:spTgt spid="17"/>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barn(inVertical)">
                                      <p:cBhvr>
                                        <p:cTn id="29" dur="500"/>
                                        <p:tgtEl>
                                          <p:spTgt spid="12"/>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barn(inVertical)">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inVertical)">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barn(inVertical)">
                                      <p:cBhvr>
                                        <p:cTn id="45" dur="500"/>
                                        <p:tgtEl>
                                          <p:spTgt spid="13"/>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15">
                                            <p:txEl>
                                              <p:pRg st="0" end="0"/>
                                            </p:txEl>
                                          </p:spTgt>
                                        </p:tgtEl>
                                        <p:attrNameLst>
                                          <p:attrName>style.visibility</p:attrName>
                                        </p:attrNameLst>
                                      </p:cBhvr>
                                      <p:to>
                                        <p:strVal val="visible"/>
                                      </p:to>
                                    </p:set>
                                    <p:animEffect transition="in" filter="wipe(down)">
                                      <p:cBhvr>
                                        <p:cTn id="50"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p:bldP spid="13" grpId="0"/>
      <p:bldP spid="14" grpId="0"/>
      <p:bldP spid="1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036" name="矩形 20">
            <a:extLst>
              <a:ext uri="{FF2B5EF4-FFF2-40B4-BE49-F238E27FC236}">
                <a16:creationId xmlns:a16="http://schemas.microsoft.com/office/drawing/2014/main" id="{F9F90145-9CE1-FE72-5AD2-8024235EA736}"/>
              </a:ext>
            </a:extLst>
          </p:cNvPr>
          <p:cNvSpPr/>
          <p:nvPr/>
        </p:nvSpPr>
        <p:spPr>
          <a:xfrm>
            <a:off x="2131367" y="2297375"/>
            <a:ext cx="2435043" cy="517065"/>
          </a:xfrm>
          <a:prstGeom prst="rect">
            <a:avLst/>
          </a:prstGeom>
        </p:spPr>
        <p:txBody>
          <a:bodyPr wrap="square">
            <a:spAutoFit/>
          </a:bodyPr>
          <a:lstStyle/>
          <a:p>
            <a:pPr>
              <a:lnSpc>
                <a:spcPct val="120000"/>
              </a:lnSpc>
              <a:defRPr/>
            </a:pPr>
            <a:endParaRPr>
              <a:solidFill>
                <a:prstClr val="black"/>
              </a:solidFill>
              <a:latin typeface="等线" panose="020F0502020204030204"/>
            </a:endParaRPr>
          </a:p>
        </p:txBody>
      </p:sp>
      <p:sp>
        <p:nvSpPr>
          <p:cNvPr id="1037" name="矩形 21">
            <a:extLst>
              <a:ext uri="{FF2B5EF4-FFF2-40B4-BE49-F238E27FC236}">
                <a16:creationId xmlns:a16="http://schemas.microsoft.com/office/drawing/2014/main" id="{C9623238-F40C-3682-8BB3-740C9AED8B2F}"/>
              </a:ext>
            </a:extLst>
          </p:cNvPr>
          <p:cNvSpPr/>
          <p:nvPr/>
        </p:nvSpPr>
        <p:spPr>
          <a:xfrm>
            <a:off x="2125934" y="2874618"/>
            <a:ext cx="6453189" cy="2985433"/>
          </a:xfrm>
          <a:prstGeom prst="rect">
            <a:avLst/>
          </a:prstGeom>
        </p:spPr>
        <p:txBody>
          <a:bodyPr wrap="square">
            <a:spAutoFit/>
          </a:bodyPr>
          <a:lstStyle/>
          <a:p>
            <a:pPr>
              <a:lnSpc>
                <a:spcPct val="200000"/>
              </a:lnSpc>
              <a:defRPr/>
            </a:pPr>
            <a:endParaRPr lang="en-US" altLang="zh-CN" sz="1600" kern="0" dirty="0">
              <a:solidFill>
                <a:prstClr val="black">
                  <a:lumMod val="75000"/>
                  <a:lumOff val="25000"/>
                </a:prstClr>
              </a:solidFill>
              <a:latin typeface="庞门正道标题体" panose="02010600030101010101" pitchFamily="2" charset="-122"/>
              <a:ea typeface="胡晓波男神体" panose="02010600030101010101" pitchFamily="2" charset="-122"/>
              <a:cs typeface="胡晓波男神体" panose="02010600030101010101" pitchFamily="2" charset="-122"/>
              <a:sym typeface="庞门正道标题体" panose="02010600030101010101" pitchFamily="2" charset="-122"/>
            </a:endParaRPr>
          </a:p>
          <a:p>
            <a:pPr>
              <a:lnSpc>
                <a:spcPct val="200000"/>
              </a:lnSpc>
              <a:defRPr/>
            </a:pPr>
            <a:endParaRPr lang="en-US" altLang="zh-CN" sz="1600" kern="0" dirty="0">
              <a:solidFill>
                <a:prstClr val="black">
                  <a:lumMod val="75000"/>
                  <a:lumOff val="25000"/>
                </a:prstClr>
              </a:solidFill>
              <a:latin typeface="庞门正道标题体" panose="02010600030101010101" pitchFamily="2" charset="-122"/>
              <a:ea typeface="胡晓波男神体" panose="02010600030101010101" pitchFamily="2" charset="-122"/>
              <a:cs typeface="胡晓波男神体" panose="02010600030101010101" pitchFamily="2" charset="-122"/>
              <a:sym typeface="庞门正道标题体" panose="02010600030101010101" pitchFamily="2" charset="-122"/>
            </a:endParaRPr>
          </a:p>
        </p:txBody>
      </p:sp>
      <p:sp>
        <p:nvSpPr>
          <p:cNvPr id="1038" name="Google Shape;5756;p65">
            <a:extLst>
              <a:ext uri="{FF2B5EF4-FFF2-40B4-BE49-F238E27FC236}">
                <a16:creationId xmlns:a16="http://schemas.microsoft.com/office/drawing/2014/main" id="{CDAE1DAC-F179-6CAD-960C-A43E9FCDE058}"/>
              </a:ext>
            </a:extLst>
          </p:cNvPr>
          <p:cNvSpPr/>
          <p:nvPr/>
        </p:nvSpPr>
        <p:spPr>
          <a:xfrm flipH="1">
            <a:off x="4584826" y="2327899"/>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39" name="Google Shape;5757;p65">
            <a:extLst>
              <a:ext uri="{FF2B5EF4-FFF2-40B4-BE49-F238E27FC236}">
                <a16:creationId xmlns:a16="http://schemas.microsoft.com/office/drawing/2014/main" id="{544CFA1D-AA82-AD8D-D52B-E8E366766948}"/>
              </a:ext>
            </a:extLst>
          </p:cNvPr>
          <p:cNvSpPr/>
          <p:nvPr/>
        </p:nvSpPr>
        <p:spPr>
          <a:xfrm flipH="1">
            <a:off x="1963673" y="4404776"/>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40" name="Google Shape;5758;p65">
            <a:extLst>
              <a:ext uri="{FF2B5EF4-FFF2-40B4-BE49-F238E27FC236}">
                <a16:creationId xmlns:a16="http://schemas.microsoft.com/office/drawing/2014/main" id="{30A7402B-D5A1-C85E-564A-AAC673C49325}"/>
              </a:ext>
            </a:extLst>
          </p:cNvPr>
          <p:cNvSpPr/>
          <p:nvPr/>
        </p:nvSpPr>
        <p:spPr>
          <a:xfrm flipH="1">
            <a:off x="9729993" y="2327899"/>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41" name="Google Shape;5759;p65">
            <a:extLst>
              <a:ext uri="{FF2B5EF4-FFF2-40B4-BE49-F238E27FC236}">
                <a16:creationId xmlns:a16="http://schemas.microsoft.com/office/drawing/2014/main" id="{B70B879D-B09D-22EE-3DC0-B34E2E82D845}"/>
              </a:ext>
            </a:extLst>
          </p:cNvPr>
          <p:cNvSpPr/>
          <p:nvPr/>
        </p:nvSpPr>
        <p:spPr>
          <a:xfrm flipH="1">
            <a:off x="7426277" y="4874475"/>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42" name="Google Shape;5760;p65">
            <a:extLst>
              <a:ext uri="{FF2B5EF4-FFF2-40B4-BE49-F238E27FC236}">
                <a16:creationId xmlns:a16="http://schemas.microsoft.com/office/drawing/2014/main" id="{944F12FC-6B23-4B20-84A9-4BB5857EC887}"/>
              </a:ext>
            </a:extLst>
          </p:cNvPr>
          <p:cNvSpPr txBox="1"/>
          <p:nvPr/>
        </p:nvSpPr>
        <p:spPr>
          <a:xfrm>
            <a:off x="2134607" y="3719397"/>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1</a:t>
            </a:r>
            <a:endParaRPr sz="4000" kern="0">
              <a:solidFill>
                <a:srgbClr val="EF4198"/>
              </a:solidFill>
              <a:latin typeface="Atma"/>
              <a:ea typeface="Atma"/>
              <a:cs typeface="Atma"/>
              <a:sym typeface="Atma"/>
            </a:endParaRPr>
          </a:p>
        </p:txBody>
      </p:sp>
      <p:sp>
        <p:nvSpPr>
          <p:cNvPr id="1043" name="Google Shape;5761;p65">
            <a:extLst>
              <a:ext uri="{FF2B5EF4-FFF2-40B4-BE49-F238E27FC236}">
                <a16:creationId xmlns:a16="http://schemas.microsoft.com/office/drawing/2014/main" id="{3D755FE5-1393-75B1-F6F0-2DBC089FED51}"/>
              </a:ext>
            </a:extLst>
          </p:cNvPr>
          <p:cNvSpPr txBox="1"/>
          <p:nvPr/>
        </p:nvSpPr>
        <p:spPr>
          <a:xfrm>
            <a:off x="4707207" y="3719397"/>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2</a:t>
            </a:r>
            <a:endParaRPr sz="4000" kern="0">
              <a:solidFill>
                <a:srgbClr val="EF4198"/>
              </a:solidFill>
              <a:latin typeface="Atma"/>
              <a:ea typeface="Atma"/>
              <a:cs typeface="Atma"/>
              <a:sym typeface="Atma"/>
            </a:endParaRPr>
          </a:p>
        </p:txBody>
      </p:sp>
      <p:sp>
        <p:nvSpPr>
          <p:cNvPr id="1045" name="Google Shape;5762;p65">
            <a:extLst>
              <a:ext uri="{FF2B5EF4-FFF2-40B4-BE49-F238E27FC236}">
                <a16:creationId xmlns:a16="http://schemas.microsoft.com/office/drawing/2014/main" id="{33BB264C-437F-567D-15BB-A8002FD2734A}"/>
              </a:ext>
            </a:extLst>
          </p:cNvPr>
          <p:cNvSpPr txBox="1"/>
          <p:nvPr/>
        </p:nvSpPr>
        <p:spPr>
          <a:xfrm>
            <a:off x="7279807" y="3719397"/>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3</a:t>
            </a:r>
            <a:endParaRPr sz="4000" kern="0">
              <a:solidFill>
                <a:srgbClr val="EF4198"/>
              </a:solidFill>
              <a:latin typeface="Atma"/>
              <a:ea typeface="Atma"/>
              <a:cs typeface="Atma"/>
              <a:sym typeface="Atma"/>
            </a:endParaRPr>
          </a:p>
        </p:txBody>
      </p:sp>
      <p:sp>
        <p:nvSpPr>
          <p:cNvPr id="1046" name="Google Shape;5763;p65">
            <a:extLst>
              <a:ext uri="{FF2B5EF4-FFF2-40B4-BE49-F238E27FC236}">
                <a16:creationId xmlns:a16="http://schemas.microsoft.com/office/drawing/2014/main" id="{706F6D78-3F45-EAAC-694D-7E255047C13B}"/>
              </a:ext>
            </a:extLst>
          </p:cNvPr>
          <p:cNvSpPr txBox="1"/>
          <p:nvPr/>
        </p:nvSpPr>
        <p:spPr>
          <a:xfrm>
            <a:off x="9852407" y="3719397"/>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4</a:t>
            </a:r>
            <a:endParaRPr sz="4000" kern="0">
              <a:solidFill>
                <a:srgbClr val="EF4198"/>
              </a:solidFill>
              <a:latin typeface="Atma"/>
              <a:ea typeface="Atma"/>
              <a:cs typeface="Atma"/>
              <a:sym typeface="Atma"/>
            </a:endParaRPr>
          </a:p>
        </p:txBody>
      </p:sp>
      <p:cxnSp>
        <p:nvCxnSpPr>
          <p:cNvPr id="1047" name="Google Shape;5764;p65">
            <a:extLst>
              <a:ext uri="{FF2B5EF4-FFF2-40B4-BE49-F238E27FC236}">
                <a16:creationId xmlns:a16="http://schemas.microsoft.com/office/drawing/2014/main" id="{ACF01BA1-7A53-BA39-CE4D-C685ECCEF117}"/>
              </a:ext>
            </a:extLst>
          </p:cNvPr>
          <p:cNvCxnSpPr>
            <a:stCxn id="1042" idx="3"/>
            <a:endCxn id="1043" idx="1"/>
          </p:cNvCxnSpPr>
          <p:nvPr/>
        </p:nvCxnSpPr>
        <p:spPr>
          <a:xfrm>
            <a:off x="2805807" y="3993997"/>
            <a:ext cx="1901600" cy="0"/>
          </a:xfrm>
          <a:prstGeom prst="straightConnector1">
            <a:avLst/>
          </a:prstGeom>
          <a:noFill/>
          <a:ln w="19050" cap="flat" cmpd="sng">
            <a:solidFill>
              <a:srgbClr val="FE5F26"/>
            </a:solidFill>
            <a:prstDash val="solid"/>
            <a:round/>
            <a:headEnd type="none" w="med" len="med"/>
            <a:tailEnd type="none" w="med" len="med"/>
          </a:ln>
        </p:spPr>
      </p:cxnSp>
      <p:cxnSp>
        <p:nvCxnSpPr>
          <p:cNvPr id="1048" name="Google Shape;5765;p65">
            <a:extLst>
              <a:ext uri="{FF2B5EF4-FFF2-40B4-BE49-F238E27FC236}">
                <a16:creationId xmlns:a16="http://schemas.microsoft.com/office/drawing/2014/main" id="{5CA77964-9CC9-7C25-1B94-6CFD22601A61}"/>
              </a:ext>
            </a:extLst>
          </p:cNvPr>
          <p:cNvCxnSpPr>
            <a:stCxn id="1043" idx="3"/>
            <a:endCxn id="1045" idx="1"/>
          </p:cNvCxnSpPr>
          <p:nvPr/>
        </p:nvCxnSpPr>
        <p:spPr>
          <a:xfrm>
            <a:off x="5378407" y="3993997"/>
            <a:ext cx="1901600" cy="0"/>
          </a:xfrm>
          <a:prstGeom prst="straightConnector1">
            <a:avLst/>
          </a:prstGeom>
          <a:noFill/>
          <a:ln w="19050" cap="flat" cmpd="sng">
            <a:solidFill>
              <a:srgbClr val="FE5F26"/>
            </a:solidFill>
            <a:prstDash val="solid"/>
            <a:round/>
            <a:headEnd type="none" w="med" len="med"/>
            <a:tailEnd type="none" w="med" len="med"/>
          </a:ln>
        </p:spPr>
      </p:cxnSp>
      <p:cxnSp>
        <p:nvCxnSpPr>
          <p:cNvPr id="1049" name="Google Shape;5766;p65">
            <a:extLst>
              <a:ext uri="{FF2B5EF4-FFF2-40B4-BE49-F238E27FC236}">
                <a16:creationId xmlns:a16="http://schemas.microsoft.com/office/drawing/2014/main" id="{22E3B0E2-5C55-A287-86EB-D7ABCA26C51B}"/>
              </a:ext>
            </a:extLst>
          </p:cNvPr>
          <p:cNvCxnSpPr>
            <a:stCxn id="1045" idx="3"/>
            <a:endCxn id="1046" idx="1"/>
          </p:cNvCxnSpPr>
          <p:nvPr/>
        </p:nvCxnSpPr>
        <p:spPr>
          <a:xfrm>
            <a:off x="7951007" y="3993997"/>
            <a:ext cx="1901600" cy="0"/>
          </a:xfrm>
          <a:prstGeom prst="straightConnector1">
            <a:avLst/>
          </a:prstGeom>
          <a:noFill/>
          <a:ln w="19050" cap="flat" cmpd="sng">
            <a:solidFill>
              <a:srgbClr val="FE5F26"/>
            </a:solidFill>
            <a:prstDash val="solid"/>
            <a:round/>
            <a:headEnd type="none" w="med" len="med"/>
            <a:tailEnd type="none" w="med" len="med"/>
          </a:ln>
        </p:spPr>
      </p:cxnSp>
      <p:cxnSp>
        <p:nvCxnSpPr>
          <p:cNvPr id="1050" name="Google Shape;5767;p65">
            <a:extLst>
              <a:ext uri="{FF2B5EF4-FFF2-40B4-BE49-F238E27FC236}">
                <a16:creationId xmlns:a16="http://schemas.microsoft.com/office/drawing/2014/main" id="{8A62F05D-AE29-EA5A-166A-4398B766E11A}"/>
              </a:ext>
            </a:extLst>
          </p:cNvPr>
          <p:cNvCxnSpPr>
            <a:stCxn id="1042" idx="0"/>
          </p:cNvCxnSpPr>
          <p:nvPr/>
        </p:nvCxnSpPr>
        <p:spPr>
          <a:xfrm rot="10800000">
            <a:off x="2470207" y="3296997"/>
            <a:ext cx="0" cy="422400"/>
          </a:xfrm>
          <a:prstGeom prst="straightConnector1">
            <a:avLst/>
          </a:prstGeom>
          <a:noFill/>
          <a:ln w="19050" cap="flat" cmpd="sng">
            <a:solidFill>
              <a:srgbClr val="FE5F26"/>
            </a:solidFill>
            <a:prstDash val="solid"/>
            <a:round/>
            <a:headEnd type="none" w="med" len="med"/>
            <a:tailEnd type="none" w="med" len="med"/>
          </a:ln>
        </p:spPr>
      </p:cxnSp>
      <p:cxnSp>
        <p:nvCxnSpPr>
          <p:cNvPr id="1051" name="Google Shape;5768;p65">
            <a:extLst>
              <a:ext uri="{FF2B5EF4-FFF2-40B4-BE49-F238E27FC236}">
                <a16:creationId xmlns:a16="http://schemas.microsoft.com/office/drawing/2014/main" id="{C76BFE77-DED0-0726-28F4-7F872BAB01F2}"/>
              </a:ext>
            </a:extLst>
          </p:cNvPr>
          <p:cNvCxnSpPr>
            <a:stCxn id="1043" idx="2"/>
          </p:cNvCxnSpPr>
          <p:nvPr/>
        </p:nvCxnSpPr>
        <p:spPr>
          <a:xfrm>
            <a:off x="5042807" y="4268597"/>
            <a:ext cx="0" cy="440800"/>
          </a:xfrm>
          <a:prstGeom prst="straightConnector1">
            <a:avLst/>
          </a:prstGeom>
          <a:noFill/>
          <a:ln w="19050" cap="flat" cmpd="sng">
            <a:solidFill>
              <a:srgbClr val="FE5F26"/>
            </a:solidFill>
            <a:prstDash val="solid"/>
            <a:round/>
            <a:headEnd type="none" w="med" len="med"/>
            <a:tailEnd type="none" w="med" len="med"/>
          </a:ln>
        </p:spPr>
      </p:cxnSp>
      <p:cxnSp>
        <p:nvCxnSpPr>
          <p:cNvPr id="1052" name="Google Shape;5769;p65">
            <a:extLst>
              <a:ext uri="{FF2B5EF4-FFF2-40B4-BE49-F238E27FC236}">
                <a16:creationId xmlns:a16="http://schemas.microsoft.com/office/drawing/2014/main" id="{FF61BD93-F00C-019D-6ED0-91E1265B6864}"/>
              </a:ext>
            </a:extLst>
          </p:cNvPr>
          <p:cNvCxnSpPr/>
          <p:nvPr/>
        </p:nvCxnSpPr>
        <p:spPr>
          <a:xfrm rot="10800000">
            <a:off x="7615406" y="3296830"/>
            <a:ext cx="0" cy="422400"/>
          </a:xfrm>
          <a:prstGeom prst="straightConnector1">
            <a:avLst/>
          </a:prstGeom>
          <a:noFill/>
          <a:ln w="19050" cap="flat" cmpd="sng">
            <a:solidFill>
              <a:srgbClr val="FE5F26"/>
            </a:solidFill>
            <a:prstDash val="solid"/>
            <a:round/>
            <a:headEnd type="none" w="med" len="med"/>
            <a:tailEnd type="none" w="med" len="med"/>
          </a:ln>
        </p:spPr>
      </p:cxnSp>
      <p:cxnSp>
        <p:nvCxnSpPr>
          <p:cNvPr id="1053" name="Google Shape;5770;p65">
            <a:extLst>
              <a:ext uri="{FF2B5EF4-FFF2-40B4-BE49-F238E27FC236}">
                <a16:creationId xmlns:a16="http://schemas.microsoft.com/office/drawing/2014/main" id="{87C805C6-456D-D3CB-FDDE-4F73BD417BB7}"/>
              </a:ext>
            </a:extLst>
          </p:cNvPr>
          <p:cNvCxnSpPr>
            <a:stCxn id="1046" idx="2"/>
          </p:cNvCxnSpPr>
          <p:nvPr/>
        </p:nvCxnSpPr>
        <p:spPr>
          <a:xfrm>
            <a:off x="10188007" y="4268597"/>
            <a:ext cx="0" cy="440800"/>
          </a:xfrm>
          <a:prstGeom prst="straightConnector1">
            <a:avLst/>
          </a:prstGeom>
          <a:noFill/>
          <a:ln w="19050" cap="flat" cmpd="sng">
            <a:solidFill>
              <a:srgbClr val="FE5F26"/>
            </a:solidFill>
            <a:prstDash val="solid"/>
            <a:round/>
            <a:headEnd type="none" w="med" len="med"/>
            <a:tailEnd type="none" w="med" len="med"/>
          </a:ln>
        </p:spPr>
      </p:cxnSp>
      <p:grpSp>
        <p:nvGrpSpPr>
          <p:cNvPr id="1061" name="Google Shape;5771;p65">
            <a:extLst>
              <a:ext uri="{FF2B5EF4-FFF2-40B4-BE49-F238E27FC236}">
                <a16:creationId xmlns:a16="http://schemas.microsoft.com/office/drawing/2014/main" id="{0196E017-90C9-4C6F-E566-85EAA8105B82}"/>
              </a:ext>
            </a:extLst>
          </p:cNvPr>
          <p:cNvGrpSpPr/>
          <p:nvPr/>
        </p:nvGrpSpPr>
        <p:grpSpPr>
          <a:xfrm>
            <a:off x="4793485" y="2517290"/>
            <a:ext cx="498644" cy="484829"/>
            <a:chOff x="3512070" y="1956222"/>
            <a:chExt cx="373983" cy="363622"/>
          </a:xfrm>
        </p:grpSpPr>
        <p:sp>
          <p:nvSpPr>
            <p:cNvPr id="1062" name="Google Shape;5772;p65">
              <a:extLst>
                <a:ext uri="{FF2B5EF4-FFF2-40B4-BE49-F238E27FC236}">
                  <a16:creationId xmlns:a16="http://schemas.microsoft.com/office/drawing/2014/main" id="{9F7F7CE3-498B-3D06-B5A6-D0EF08E51FA6}"/>
                </a:ext>
              </a:extLst>
            </p:cNvPr>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3" name="Google Shape;5773;p65">
              <a:extLst>
                <a:ext uri="{FF2B5EF4-FFF2-40B4-BE49-F238E27FC236}">
                  <a16:creationId xmlns:a16="http://schemas.microsoft.com/office/drawing/2014/main" id="{0026998F-0B22-314C-716E-56F213C4D695}"/>
                </a:ext>
              </a:extLst>
            </p:cNvPr>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4" name="Google Shape;5774;p65">
              <a:extLst>
                <a:ext uri="{FF2B5EF4-FFF2-40B4-BE49-F238E27FC236}">
                  <a16:creationId xmlns:a16="http://schemas.microsoft.com/office/drawing/2014/main" id="{F41B30C1-B410-D06D-4E24-D883CA61AF0C}"/>
                </a:ext>
              </a:extLst>
            </p:cNvPr>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5" name="Google Shape;5775;p65">
              <a:extLst>
                <a:ext uri="{FF2B5EF4-FFF2-40B4-BE49-F238E27FC236}">
                  <a16:creationId xmlns:a16="http://schemas.microsoft.com/office/drawing/2014/main" id="{86BD2418-D6CA-5E13-A70A-2794426E247F}"/>
                </a:ext>
              </a:extLst>
            </p:cNvPr>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6" name="Google Shape;5776;p65">
              <a:extLst>
                <a:ext uri="{FF2B5EF4-FFF2-40B4-BE49-F238E27FC236}">
                  <a16:creationId xmlns:a16="http://schemas.microsoft.com/office/drawing/2014/main" id="{8BF00E81-34A1-06BE-A09D-9483497C1BBA}"/>
                </a:ext>
              </a:extLst>
            </p:cNvPr>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7" name="Google Shape;5777;p65">
              <a:extLst>
                <a:ext uri="{FF2B5EF4-FFF2-40B4-BE49-F238E27FC236}">
                  <a16:creationId xmlns:a16="http://schemas.microsoft.com/office/drawing/2014/main" id="{06ABDB92-B9D7-3531-D369-9D6807BA8550}"/>
                </a:ext>
              </a:extLst>
            </p:cNvPr>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8" name="Google Shape;5778;p65">
              <a:extLst>
                <a:ext uri="{FF2B5EF4-FFF2-40B4-BE49-F238E27FC236}">
                  <a16:creationId xmlns:a16="http://schemas.microsoft.com/office/drawing/2014/main" id="{92E9342F-4892-27CC-43DF-16500493EDC6}"/>
                </a:ext>
              </a:extLst>
            </p:cNvPr>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9" name="Google Shape;5779;p65">
              <a:extLst>
                <a:ext uri="{FF2B5EF4-FFF2-40B4-BE49-F238E27FC236}">
                  <a16:creationId xmlns:a16="http://schemas.microsoft.com/office/drawing/2014/main" id="{7A67CDFA-BE6F-66DE-17F8-AB8E3E9BC29A}"/>
                </a:ext>
              </a:extLst>
            </p:cNvPr>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0" name="Google Shape;5780;p65">
              <a:extLst>
                <a:ext uri="{FF2B5EF4-FFF2-40B4-BE49-F238E27FC236}">
                  <a16:creationId xmlns:a16="http://schemas.microsoft.com/office/drawing/2014/main" id="{F5945496-28DC-9319-8576-906ADD20A14C}"/>
                </a:ext>
              </a:extLst>
            </p:cNvPr>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1" name="Google Shape;5781;p65">
              <a:extLst>
                <a:ext uri="{FF2B5EF4-FFF2-40B4-BE49-F238E27FC236}">
                  <a16:creationId xmlns:a16="http://schemas.microsoft.com/office/drawing/2014/main" id="{EF816476-9219-7D87-4A9A-6AB6590FF107}"/>
                </a:ext>
              </a:extLst>
            </p:cNvPr>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2" name="Google Shape;5782;p65">
              <a:extLst>
                <a:ext uri="{FF2B5EF4-FFF2-40B4-BE49-F238E27FC236}">
                  <a16:creationId xmlns:a16="http://schemas.microsoft.com/office/drawing/2014/main" id="{B24DA06E-9585-B2DE-7846-4E7D8C064F12}"/>
                </a:ext>
              </a:extLst>
            </p:cNvPr>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3" name="Google Shape;5783;p65">
              <a:extLst>
                <a:ext uri="{FF2B5EF4-FFF2-40B4-BE49-F238E27FC236}">
                  <a16:creationId xmlns:a16="http://schemas.microsoft.com/office/drawing/2014/main" id="{528D7E62-08E5-7EA9-3C2A-983BFCA2ED48}"/>
                </a:ext>
              </a:extLst>
            </p:cNvPr>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4" name="Google Shape;5784;p65">
              <a:extLst>
                <a:ext uri="{FF2B5EF4-FFF2-40B4-BE49-F238E27FC236}">
                  <a16:creationId xmlns:a16="http://schemas.microsoft.com/office/drawing/2014/main" id="{692F0915-BBD7-FA29-5DEF-2019C33DB3FE}"/>
                </a:ext>
              </a:extLst>
            </p:cNvPr>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5" name="Google Shape;5785;p65">
              <a:extLst>
                <a:ext uri="{FF2B5EF4-FFF2-40B4-BE49-F238E27FC236}">
                  <a16:creationId xmlns:a16="http://schemas.microsoft.com/office/drawing/2014/main" id="{DCBAE7AC-480C-AC44-4D04-66C0657E001F}"/>
                </a:ext>
              </a:extLst>
            </p:cNvPr>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6" name="Google Shape;5786;p65">
              <a:extLst>
                <a:ext uri="{FF2B5EF4-FFF2-40B4-BE49-F238E27FC236}">
                  <a16:creationId xmlns:a16="http://schemas.microsoft.com/office/drawing/2014/main" id="{3C52AA11-E7EE-0BD5-5E4C-C6130C942566}"/>
                </a:ext>
              </a:extLst>
            </p:cNvPr>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338EE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7" name="Google Shape;5787;p65">
              <a:extLst>
                <a:ext uri="{FF2B5EF4-FFF2-40B4-BE49-F238E27FC236}">
                  <a16:creationId xmlns:a16="http://schemas.microsoft.com/office/drawing/2014/main" id="{07C613A7-55C3-06DB-B5E2-7D39AFD98C0B}"/>
                </a:ext>
              </a:extLst>
            </p:cNvPr>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8" name="Google Shape;5788;p65">
              <a:extLst>
                <a:ext uri="{FF2B5EF4-FFF2-40B4-BE49-F238E27FC236}">
                  <a16:creationId xmlns:a16="http://schemas.microsoft.com/office/drawing/2014/main" id="{A4E91AD1-AB96-AEF9-EB1B-82E49D9ACE41}"/>
                </a:ext>
              </a:extLst>
            </p:cNvPr>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079" name="Google Shape;5789;p65">
            <a:extLst>
              <a:ext uri="{FF2B5EF4-FFF2-40B4-BE49-F238E27FC236}">
                <a16:creationId xmlns:a16="http://schemas.microsoft.com/office/drawing/2014/main" id="{49C81C12-6327-8D9B-5C76-0277978BF06A}"/>
              </a:ext>
            </a:extLst>
          </p:cNvPr>
          <p:cNvGrpSpPr/>
          <p:nvPr/>
        </p:nvGrpSpPr>
        <p:grpSpPr>
          <a:xfrm>
            <a:off x="2215999" y="4614322"/>
            <a:ext cx="411344" cy="444504"/>
            <a:chOff x="1748310" y="2408601"/>
            <a:chExt cx="308508" cy="333378"/>
          </a:xfrm>
        </p:grpSpPr>
        <p:sp>
          <p:nvSpPr>
            <p:cNvPr id="1080" name="Google Shape;5790;p65">
              <a:extLst>
                <a:ext uri="{FF2B5EF4-FFF2-40B4-BE49-F238E27FC236}">
                  <a16:creationId xmlns:a16="http://schemas.microsoft.com/office/drawing/2014/main" id="{CD162CF1-2CAA-71D3-5C4F-74CA71A03E33}"/>
                </a:ext>
              </a:extLst>
            </p:cNvPr>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1" name="Google Shape;5791;p65">
              <a:extLst>
                <a:ext uri="{FF2B5EF4-FFF2-40B4-BE49-F238E27FC236}">
                  <a16:creationId xmlns:a16="http://schemas.microsoft.com/office/drawing/2014/main" id="{4DE78A04-AB7E-1ADB-C009-CD81C327C861}"/>
                </a:ext>
              </a:extLst>
            </p:cNvPr>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2" name="Google Shape;5792;p65">
              <a:extLst>
                <a:ext uri="{FF2B5EF4-FFF2-40B4-BE49-F238E27FC236}">
                  <a16:creationId xmlns:a16="http://schemas.microsoft.com/office/drawing/2014/main" id="{5967F0CB-9881-383F-2E7A-676E13B9109C}"/>
                </a:ext>
              </a:extLst>
            </p:cNvPr>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3" name="Google Shape;5793;p65">
              <a:extLst>
                <a:ext uri="{FF2B5EF4-FFF2-40B4-BE49-F238E27FC236}">
                  <a16:creationId xmlns:a16="http://schemas.microsoft.com/office/drawing/2014/main" id="{6A553941-44AB-6216-569F-DF587C206EBD}"/>
                </a:ext>
              </a:extLst>
            </p:cNvPr>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4" name="Google Shape;5794;p65">
              <a:extLst>
                <a:ext uri="{FF2B5EF4-FFF2-40B4-BE49-F238E27FC236}">
                  <a16:creationId xmlns:a16="http://schemas.microsoft.com/office/drawing/2014/main" id="{3F0A2C5C-C4C1-61A4-AC67-77161B5463A3}"/>
                </a:ext>
              </a:extLst>
            </p:cNvPr>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5" name="Google Shape;5795;p65">
              <a:extLst>
                <a:ext uri="{FF2B5EF4-FFF2-40B4-BE49-F238E27FC236}">
                  <a16:creationId xmlns:a16="http://schemas.microsoft.com/office/drawing/2014/main" id="{B0B9DBE1-C488-632F-05C9-B8F1363A38C5}"/>
                </a:ext>
              </a:extLst>
            </p:cNvPr>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6" name="Google Shape;5796;p65">
              <a:extLst>
                <a:ext uri="{FF2B5EF4-FFF2-40B4-BE49-F238E27FC236}">
                  <a16:creationId xmlns:a16="http://schemas.microsoft.com/office/drawing/2014/main" id="{B5A1E9EA-B2FB-A5F1-5601-79D65067578E}"/>
                </a:ext>
              </a:extLst>
            </p:cNvPr>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7" name="Google Shape;5797;p65">
              <a:extLst>
                <a:ext uri="{FF2B5EF4-FFF2-40B4-BE49-F238E27FC236}">
                  <a16:creationId xmlns:a16="http://schemas.microsoft.com/office/drawing/2014/main" id="{B5A55381-F1A1-3E2A-37CE-0F92C69C58E5}"/>
                </a:ext>
              </a:extLst>
            </p:cNvPr>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088" name="Google Shape;5798;p65">
            <a:extLst>
              <a:ext uri="{FF2B5EF4-FFF2-40B4-BE49-F238E27FC236}">
                <a16:creationId xmlns:a16="http://schemas.microsoft.com/office/drawing/2014/main" id="{038909C8-BBD4-C0D0-765B-52AF7F04B7E6}"/>
              </a:ext>
            </a:extLst>
          </p:cNvPr>
          <p:cNvGrpSpPr/>
          <p:nvPr/>
        </p:nvGrpSpPr>
        <p:grpSpPr>
          <a:xfrm>
            <a:off x="9985906" y="2525167"/>
            <a:ext cx="404217" cy="469079"/>
            <a:chOff x="2224585" y="1962854"/>
            <a:chExt cx="303163" cy="351809"/>
          </a:xfrm>
        </p:grpSpPr>
        <p:sp>
          <p:nvSpPr>
            <p:cNvPr id="1089" name="Google Shape;5799;p65">
              <a:extLst>
                <a:ext uri="{FF2B5EF4-FFF2-40B4-BE49-F238E27FC236}">
                  <a16:creationId xmlns:a16="http://schemas.microsoft.com/office/drawing/2014/main" id="{FBBD13D7-0925-5684-C7AA-0A36E6AF2F70}"/>
                </a:ext>
              </a:extLst>
            </p:cNvPr>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0" name="Google Shape;5800;p65">
              <a:extLst>
                <a:ext uri="{FF2B5EF4-FFF2-40B4-BE49-F238E27FC236}">
                  <a16:creationId xmlns:a16="http://schemas.microsoft.com/office/drawing/2014/main" id="{522BFF25-78FE-85D1-31C6-6977F2D54FCF}"/>
                </a:ext>
              </a:extLst>
            </p:cNvPr>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1" name="Google Shape;5801;p65">
              <a:extLst>
                <a:ext uri="{FF2B5EF4-FFF2-40B4-BE49-F238E27FC236}">
                  <a16:creationId xmlns:a16="http://schemas.microsoft.com/office/drawing/2014/main" id="{7EF83FC3-1087-406B-B6BC-0469D2978FB3}"/>
                </a:ext>
              </a:extLst>
            </p:cNvPr>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2" name="Google Shape;5802;p65">
              <a:extLst>
                <a:ext uri="{FF2B5EF4-FFF2-40B4-BE49-F238E27FC236}">
                  <a16:creationId xmlns:a16="http://schemas.microsoft.com/office/drawing/2014/main" id="{5B33D525-AF27-D828-9ECB-549B222AAA67}"/>
                </a:ext>
              </a:extLst>
            </p:cNvPr>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3" name="Google Shape;5803;p65">
              <a:extLst>
                <a:ext uri="{FF2B5EF4-FFF2-40B4-BE49-F238E27FC236}">
                  <a16:creationId xmlns:a16="http://schemas.microsoft.com/office/drawing/2014/main" id="{BA2C9AA6-3145-1EFB-8D49-877C0768378F}"/>
                </a:ext>
              </a:extLst>
            </p:cNvPr>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4" name="Google Shape;5804;p65">
              <a:extLst>
                <a:ext uri="{FF2B5EF4-FFF2-40B4-BE49-F238E27FC236}">
                  <a16:creationId xmlns:a16="http://schemas.microsoft.com/office/drawing/2014/main" id="{E2C48317-6AA2-C390-2D45-026B6BC174CD}"/>
                </a:ext>
              </a:extLst>
            </p:cNvPr>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5" name="Google Shape;5805;p65">
              <a:extLst>
                <a:ext uri="{FF2B5EF4-FFF2-40B4-BE49-F238E27FC236}">
                  <a16:creationId xmlns:a16="http://schemas.microsoft.com/office/drawing/2014/main" id="{D55D53E2-3C01-E957-F280-14B1F26D82C8}"/>
                </a:ext>
              </a:extLst>
            </p:cNvPr>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6" name="Google Shape;5806;p65">
              <a:extLst>
                <a:ext uri="{FF2B5EF4-FFF2-40B4-BE49-F238E27FC236}">
                  <a16:creationId xmlns:a16="http://schemas.microsoft.com/office/drawing/2014/main" id="{9A87B4E5-5AC3-667D-49A6-6568360D6038}"/>
                </a:ext>
              </a:extLst>
            </p:cNvPr>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097" name="Google Shape;5807;p65">
            <a:extLst>
              <a:ext uri="{FF2B5EF4-FFF2-40B4-BE49-F238E27FC236}">
                <a16:creationId xmlns:a16="http://schemas.microsoft.com/office/drawing/2014/main" id="{D9EC053E-F91A-A5FF-A13C-894084CA322A}"/>
              </a:ext>
            </a:extLst>
          </p:cNvPr>
          <p:cNvGrpSpPr/>
          <p:nvPr/>
        </p:nvGrpSpPr>
        <p:grpSpPr>
          <a:xfrm>
            <a:off x="7647500" y="5077211"/>
            <a:ext cx="473511" cy="458099"/>
            <a:chOff x="3510094" y="2909281"/>
            <a:chExt cx="355133" cy="343574"/>
          </a:xfrm>
        </p:grpSpPr>
        <p:sp>
          <p:nvSpPr>
            <p:cNvPr id="1098" name="Google Shape;5808;p65">
              <a:extLst>
                <a:ext uri="{FF2B5EF4-FFF2-40B4-BE49-F238E27FC236}">
                  <a16:creationId xmlns:a16="http://schemas.microsoft.com/office/drawing/2014/main" id="{37AB884C-4501-1409-7AEB-0673252C0FAB}"/>
                </a:ext>
              </a:extLst>
            </p:cNvPr>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9" name="Google Shape;5809;p65">
              <a:extLst>
                <a:ext uri="{FF2B5EF4-FFF2-40B4-BE49-F238E27FC236}">
                  <a16:creationId xmlns:a16="http://schemas.microsoft.com/office/drawing/2014/main" id="{7E439FF4-B148-A93E-002B-90487FF10E00}"/>
                </a:ext>
              </a:extLst>
            </p:cNvPr>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0" name="Google Shape;5810;p65">
              <a:extLst>
                <a:ext uri="{FF2B5EF4-FFF2-40B4-BE49-F238E27FC236}">
                  <a16:creationId xmlns:a16="http://schemas.microsoft.com/office/drawing/2014/main" id="{EDF9A46D-4B92-EE3D-6437-96F3741EAD08}"/>
                </a:ext>
              </a:extLst>
            </p:cNvPr>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1" name="Google Shape;5811;p65">
              <a:extLst>
                <a:ext uri="{FF2B5EF4-FFF2-40B4-BE49-F238E27FC236}">
                  <a16:creationId xmlns:a16="http://schemas.microsoft.com/office/drawing/2014/main" id="{CC40C5DA-3B68-7A8D-B223-E133EFA03441}"/>
                </a:ext>
              </a:extLst>
            </p:cNvPr>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2" name="Google Shape;5812;p65">
              <a:extLst>
                <a:ext uri="{FF2B5EF4-FFF2-40B4-BE49-F238E27FC236}">
                  <a16:creationId xmlns:a16="http://schemas.microsoft.com/office/drawing/2014/main" id="{343244C4-4A0F-A971-3546-5F75BA382799}"/>
                </a:ext>
              </a:extLst>
            </p:cNvPr>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3" name="Google Shape;5813;p65">
              <a:extLst>
                <a:ext uri="{FF2B5EF4-FFF2-40B4-BE49-F238E27FC236}">
                  <a16:creationId xmlns:a16="http://schemas.microsoft.com/office/drawing/2014/main" id="{8B2D7D94-BABC-7753-96EE-7E81AF37D12B}"/>
                </a:ext>
              </a:extLst>
            </p:cNvPr>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4" name="Google Shape;5814;p65">
              <a:extLst>
                <a:ext uri="{FF2B5EF4-FFF2-40B4-BE49-F238E27FC236}">
                  <a16:creationId xmlns:a16="http://schemas.microsoft.com/office/drawing/2014/main" id="{23DE3D76-EE85-02DA-AC75-89CBB4E81B8E}"/>
                </a:ext>
              </a:extLst>
            </p:cNvPr>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5" name="Google Shape;5815;p65">
              <a:extLst>
                <a:ext uri="{FF2B5EF4-FFF2-40B4-BE49-F238E27FC236}">
                  <a16:creationId xmlns:a16="http://schemas.microsoft.com/office/drawing/2014/main" id="{D0507F73-EC47-68F1-9906-A484B5AF7E9E}"/>
                </a:ext>
              </a:extLst>
            </p:cNvPr>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6" name="Google Shape;5816;p65">
              <a:extLst>
                <a:ext uri="{FF2B5EF4-FFF2-40B4-BE49-F238E27FC236}">
                  <a16:creationId xmlns:a16="http://schemas.microsoft.com/office/drawing/2014/main" id="{8961BAA2-0C10-8752-1DB4-3F5367C56E7E}"/>
                </a:ext>
              </a:extLst>
            </p:cNvPr>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7" name="Google Shape;5817;p65">
              <a:extLst>
                <a:ext uri="{FF2B5EF4-FFF2-40B4-BE49-F238E27FC236}">
                  <a16:creationId xmlns:a16="http://schemas.microsoft.com/office/drawing/2014/main" id="{66D357CA-76A3-6614-9A69-CED2F98E5166}"/>
                </a:ext>
              </a:extLst>
            </p:cNvPr>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8" name="Google Shape;5818;p65">
              <a:extLst>
                <a:ext uri="{FF2B5EF4-FFF2-40B4-BE49-F238E27FC236}">
                  <a16:creationId xmlns:a16="http://schemas.microsoft.com/office/drawing/2014/main" id="{1388B99D-9F1D-DB31-97AB-511ABEE55ABE}"/>
                </a:ext>
              </a:extLst>
            </p:cNvPr>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9" name="Google Shape;5819;p65">
              <a:extLst>
                <a:ext uri="{FF2B5EF4-FFF2-40B4-BE49-F238E27FC236}">
                  <a16:creationId xmlns:a16="http://schemas.microsoft.com/office/drawing/2014/main" id="{EE3124AF-E081-6663-EAC9-A97DD9C33E99}"/>
                </a:ext>
              </a:extLst>
            </p:cNvPr>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10" name="Google Shape;5820;p65">
              <a:extLst>
                <a:ext uri="{FF2B5EF4-FFF2-40B4-BE49-F238E27FC236}">
                  <a16:creationId xmlns:a16="http://schemas.microsoft.com/office/drawing/2014/main" id="{641A5D8A-814A-0606-A16E-390547F79003}"/>
                </a:ext>
              </a:extLst>
            </p:cNvPr>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sp>
        <p:nvSpPr>
          <p:cNvPr id="1111" name="TextBox 1110">
            <a:extLst>
              <a:ext uri="{FF2B5EF4-FFF2-40B4-BE49-F238E27FC236}">
                <a16:creationId xmlns:a16="http://schemas.microsoft.com/office/drawing/2014/main" id="{B242E589-9E9D-11E6-940E-E880FF7C2679}"/>
              </a:ext>
            </a:extLst>
          </p:cNvPr>
          <p:cNvSpPr txBox="1"/>
          <p:nvPr/>
        </p:nvSpPr>
        <p:spPr>
          <a:xfrm>
            <a:off x="976728" y="1947478"/>
            <a:ext cx="3672538" cy="1077218"/>
          </a:xfrm>
          <a:prstGeom prst="rect">
            <a:avLst/>
          </a:prstGeom>
          <a:noFill/>
        </p:spPr>
        <p:txBody>
          <a:bodyPr wrap="square">
            <a:spAutoFit/>
          </a:bodyPr>
          <a:lstStyle/>
          <a:p>
            <a:r>
              <a:rPr lang="vi-VN" sz="3200" b="1" dirty="0">
                <a:solidFill>
                  <a:schemeClr val="bg1">
                    <a:lumMod val="10000"/>
                  </a:schemeClr>
                </a:solidFill>
                <a:latin typeface="+mj-lt"/>
              </a:rPr>
              <a:t>Có vẻ</a:t>
            </a:r>
            <a:r>
              <a:rPr lang="vi-VN" sz="3200" dirty="0">
                <a:solidFill>
                  <a:schemeClr val="bg1">
                    <a:lumMod val="10000"/>
                  </a:schemeClr>
                </a:solidFill>
                <a:latin typeface="+mj-lt"/>
              </a:rPr>
              <a:t> như cậu bé đang rất buồn.</a:t>
            </a:r>
            <a:endParaRPr lang="en-SG" sz="3200" dirty="0">
              <a:solidFill>
                <a:schemeClr val="bg1">
                  <a:lumMod val="10000"/>
                </a:schemeClr>
              </a:solidFill>
              <a:latin typeface="+mj-lt"/>
            </a:endParaRPr>
          </a:p>
        </p:txBody>
      </p:sp>
      <p:sp>
        <p:nvSpPr>
          <p:cNvPr id="1112" name="TextBox 1111">
            <a:extLst>
              <a:ext uri="{FF2B5EF4-FFF2-40B4-BE49-F238E27FC236}">
                <a16:creationId xmlns:a16="http://schemas.microsoft.com/office/drawing/2014/main" id="{304856FB-DAF1-7123-C7C6-A38CACE57553}"/>
              </a:ext>
            </a:extLst>
          </p:cNvPr>
          <p:cNvSpPr txBox="1"/>
          <p:nvPr/>
        </p:nvSpPr>
        <p:spPr>
          <a:xfrm>
            <a:off x="3092802" y="4652053"/>
            <a:ext cx="4107296" cy="1077218"/>
          </a:xfrm>
          <a:prstGeom prst="rect">
            <a:avLst/>
          </a:prstGeom>
          <a:noFill/>
        </p:spPr>
        <p:txBody>
          <a:bodyPr wrap="square">
            <a:spAutoFit/>
          </a:bodyPr>
          <a:lstStyle/>
          <a:p>
            <a:pPr algn="ctr"/>
            <a:r>
              <a:rPr lang="vi-VN" sz="3200" b="1" dirty="0">
                <a:solidFill>
                  <a:schemeClr val="bg1">
                    <a:lumMod val="10000"/>
                  </a:schemeClr>
                </a:solidFill>
                <a:latin typeface="+mj-lt"/>
              </a:rPr>
              <a:t>Chắc chắn</a:t>
            </a:r>
            <a:r>
              <a:rPr lang="vi-VN" sz="3200" dirty="0">
                <a:solidFill>
                  <a:schemeClr val="bg1">
                    <a:lumMod val="10000"/>
                  </a:schemeClr>
                </a:solidFill>
                <a:latin typeface="+mj-lt"/>
              </a:rPr>
              <a:t> chiều nay sẽ mưa đấy.</a:t>
            </a:r>
            <a:endParaRPr lang="en-SG" sz="5400" dirty="0">
              <a:solidFill>
                <a:schemeClr val="bg1">
                  <a:lumMod val="10000"/>
                </a:schemeClr>
              </a:solidFill>
              <a:latin typeface="+mj-lt"/>
            </a:endParaRPr>
          </a:p>
        </p:txBody>
      </p:sp>
      <p:sp>
        <p:nvSpPr>
          <p:cNvPr id="1113" name="TextBox 1112">
            <a:extLst>
              <a:ext uri="{FF2B5EF4-FFF2-40B4-BE49-F238E27FC236}">
                <a16:creationId xmlns:a16="http://schemas.microsoft.com/office/drawing/2014/main" id="{FCD1818F-DCE1-C648-AE07-6BF09A7342AA}"/>
              </a:ext>
            </a:extLst>
          </p:cNvPr>
          <p:cNvSpPr txBox="1"/>
          <p:nvPr/>
        </p:nvSpPr>
        <p:spPr>
          <a:xfrm>
            <a:off x="6059361" y="1547827"/>
            <a:ext cx="3193525" cy="1569660"/>
          </a:xfrm>
          <a:prstGeom prst="rect">
            <a:avLst/>
          </a:prstGeom>
          <a:noFill/>
        </p:spPr>
        <p:txBody>
          <a:bodyPr wrap="square">
            <a:spAutoFit/>
          </a:bodyPr>
          <a:lstStyle/>
          <a:p>
            <a:pPr algn="ctr"/>
            <a:r>
              <a:rPr lang="vi-VN" sz="3200" dirty="0">
                <a:solidFill>
                  <a:schemeClr val="bg1">
                    <a:lumMod val="10000"/>
                  </a:schemeClr>
                </a:solidFill>
                <a:latin typeface="+mj-lt"/>
              </a:rPr>
              <a:t>Tôi </a:t>
            </a:r>
            <a:r>
              <a:rPr lang="vi-VN" sz="3200" b="1" dirty="0">
                <a:solidFill>
                  <a:schemeClr val="bg1">
                    <a:lumMod val="10000"/>
                  </a:schemeClr>
                </a:solidFill>
                <a:latin typeface="+mj-lt"/>
              </a:rPr>
              <a:t>nhất định</a:t>
            </a:r>
            <a:r>
              <a:rPr lang="vi-VN" sz="3200" dirty="0">
                <a:solidFill>
                  <a:schemeClr val="bg1">
                    <a:lumMod val="10000"/>
                  </a:schemeClr>
                </a:solidFill>
                <a:latin typeface="+mj-lt"/>
              </a:rPr>
              <a:t> sẽ được học sinh giỏi năm học này.</a:t>
            </a:r>
            <a:endParaRPr lang="en-SG" sz="5400" dirty="0">
              <a:solidFill>
                <a:schemeClr val="bg1">
                  <a:lumMod val="10000"/>
                </a:schemeClr>
              </a:solidFill>
              <a:latin typeface="+mj-lt"/>
            </a:endParaRPr>
          </a:p>
        </p:txBody>
      </p:sp>
      <p:sp>
        <p:nvSpPr>
          <p:cNvPr id="1114" name="TextBox 1113">
            <a:extLst>
              <a:ext uri="{FF2B5EF4-FFF2-40B4-BE49-F238E27FC236}">
                <a16:creationId xmlns:a16="http://schemas.microsoft.com/office/drawing/2014/main" id="{822DE190-65E2-5407-3562-D36F8743882D}"/>
              </a:ext>
            </a:extLst>
          </p:cNvPr>
          <p:cNvSpPr txBox="1"/>
          <p:nvPr/>
        </p:nvSpPr>
        <p:spPr>
          <a:xfrm>
            <a:off x="8726055" y="4704258"/>
            <a:ext cx="3182045" cy="1077218"/>
          </a:xfrm>
          <a:prstGeom prst="rect">
            <a:avLst/>
          </a:prstGeom>
          <a:noFill/>
        </p:spPr>
        <p:txBody>
          <a:bodyPr wrap="square">
            <a:spAutoFit/>
          </a:bodyPr>
          <a:lstStyle/>
          <a:p>
            <a:r>
              <a:rPr lang="vi-VN" sz="3200" b="1" dirty="0">
                <a:solidFill>
                  <a:schemeClr val="bg1">
                    <a:lumMod val="10000"/>
                  </a:schemeClr>
                </a:solidFill>
                <a:latin typeface="+mj-lt"/>
              </a:rPr>
              <a:t>Dường như</a:t>
            </a:r>
            <a:r>
              <a:rPr lang="vi-VN" sz="3200" dirty="0">
                <a:solidFill>
                  <a:schemeClr val="bg1">
                    <a:lumMod val="10000"/>
                  </a:schemeClr>
                </a:solidFill>
                <a:latin typeface="+mj-lt"/>
              </a:rPr>
              <a:t> cô ấy đã khóc rất nhiều.</a:t>
            </a:r>
            <a:endParaRPr lang="en-SG" sz="3200" dirty="0">
              <a:solidFill>
                <a:schemeClr val="bg1">
                  <a:lumMod val="10000"/>
                </a:schemeClr>
              </a:solidFill>
              <a:latin typeface="+mj-lt"/>
            </a:endParaRPr>
          </a:p>
        </p:txBody>
      </p:sp>
      <p:pic>
        <p:nvPicPr>
          <p:cNvPr id="1115" name="图片 2">
            <a:extLst>
              <a:ext uri="{FF2B5EF4-FFF2-40B4-BE49-F238E27FC236}">
                <a16:creationId xmlns:a16="http://schemas.microsoft.com/office/drawing/2014/main" id="{B680EF7B-51EE-5F3B-0857-7F70F38BEFD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2192" r="34538" b="-1"/>
          <a:stretch/>
        </p:blipFill>
        <p:spPr>
          <a:xfrm>
            <a:off x="-123125" y="4183124"/>
            <a:ext cx="3182049" cy="3311632"/>
          </a:xfrm>
          <a:prstGeom prst="rect">
            <a:avLst/>
          </a:prstGeom>
        </p:spPr>
      </p:pic>
    </p:spTree>
    <p:extLst>
      <p:ext uri="{BB962C8B-B14F-4D97-AF65-F5344CB8AC3E}">
        <p14:creationId xmlns:p14="http://schemas.microsoft.com/office/powerpoint/2010/main" val="461840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36"/>
                                        </p:tgtEl>
                                        <p:attrNameLst>
                                          <p:attrName>style.visibility</p:attrName>
                                        </p:attrNameLst>
                                      </p:cBhvr>
                                      <p:to>
                                        <p:strVal val="visible"/>
                                      </p:to>
                                    </p:set>
                                    <p:animEffect transition="in" filter="wipe(right)">
                                      <p:cBhvr>
                                        <p:cTn id="7" dur="500"/>
                                        <p:tgtEl>
                                          <p:spTgt spid="1036"/>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037"/>
                                        </p:tgtEl>
                                        <p:attrNameLst>
                                          <p:attrName>style.visibility</p:attrName>
                                        </p:attrNameLst>
                                      </p:cBhvr>
                                      <p:to>
                                        <p:strVal val="visible"/>
                                      </p:to>
                                    </p:set>
                                    <p:animEffect transition="in" filter="wipe(right)">
                                      <p:cBhvr>
                                        <p:cTn id="10" dur="500"/>
                                        <p:tgtEl>
                                          <p:spTgt spid="103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042"/>
                                        </p:tgtEl>
                                        <p:attrNameLst>
                                          <p:attrName>style.visibility</p:attrName>
                                        </p:attrNameLst>
                                      </p:cBhvr>
                                      <p:to>
                                        <p:strVal val="visible"/>
                                      </p:to>
                                    </p:set>
                                    <p:animEffect transition="in" filter="barn(inVertical)">
                                      <p:cBhvr>
                                        <p:cTn id="15" dur="500"/>
                                        <p:tgtEl>
                                          <p:spTgt spid="1042"/>
                                        </p:tgtEl>
                                      </p:cBhvr>
                                    </p:animEffect>
                                  </p:childTnLst>
                                </p:cTn>
                              </p:par>
                              <p:par>
                                <p:cTn id="16" presetID="16" presetClass="entr" presetSubtype="21" fill="hold" nodeType="withEffect">
                                  <p:stCondLst>
                                    <p:cond delay="0"/>
                                  </p:stCondLst>
                                  <p:childTnLst>
                                    <p:set>
                                      <p:cBhvr>
                                        <p:cTn id="17" dur="1" fill="hold">
                                          <p:stCondLst>
                                            <p:cond delay="0"/>
                                          </p:stCondLst>
                                        </p:cTn>
                                        <p:tgtEl>
                                          <p:spTgt spid="1050"/>
                                        </p:tgtEl>
                                        <p:attrNameLst>
                                          <p:attrName>style.visibility</p:attrName>
                                        </p:attrNameLst>
                                      </p:cBhvr>
                                      <p:to>
                                        <p:strVal val="visible"/>
                                      </p:to>
                                    </p:set>
                                    <p:animEffect transition="in" filter="barn(inVertical)">
                                      <p:cBhvr>
                                        <p:cTn id="18" dur="500"/>
                                        <p:tgtEl>
                                          <p:spTgt spid="105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111"/>
                                        </p:tgtEl>
                                        <p:attrNameLst>
                                          <p:attrName>style.visibility</p:attrName>
                                        </p:attrNameLst>
                                      </p:cBhvr>
                                      <p:to>
                                        <p:strVal val="visible"/>
                                      </p:to>
                                    </p:set>
                                    <p:animEffect transition="in" filter="barn(inVertical)">
                                      <p:cBhvr>
                                        <p:cTn id="21" dur="500"/>
                                        <p:tgtEl>
                                          <p:spTgt spid="1111"/>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039"/>
                                        </p:tgtEl>
                                        <p:attrNameLst>
                                          <p:attrName>style.visibility</p:attrName>
                                        </p:attrNameLst>
                                      </p:cBhvr>
                                      <p:to>
                                        <p:strVal val="visible"/>
                                      </p:to>
                                    </p:set>
                                    <p:animEffect transition="in" filter="barn(inVertical)">
                                      <p:cBhvr>
                                        <p:cTn id="24" dur="500"/>
                                        <p:tgtEl>
                                          <p:spTgt spid="1039"/>
                                        </p:tgtEl>
                                      </p:cBhvr>
                                    </p:animEffect>
                                  </p:childTnLst>
                                </p:cTn>
                              </p:par>
                              <p:par>
                                <p:cTn id="25" presetID="16" presetClass="entr" presetSubtype="21" fill="hold" nodeType="withEffect">
                                  <p:stCondLst>
                                    <p:cond delay="0"/>
                                  </p:stCondLst>
                                  <p:childTnLst>
                                    <p:set>
                                      <p:cBhvr>
                                        <p:cTn id="26" dur="1" fill="hold">
                                          <p:stCondLst>
                                            <p:cond delay="0"/>
                                          </p:stCondLst>
                                        </p:cTn>
                                        <p:tgtEl>
                                          <p:spTgt spid="1079"/>
                                        </p:tgtEl>
                                        <p:attrNameLst>
                                          <p:attrName>style.visibility</p:attrName>
                                        </p:attrNameLst>
                                      </p:cBhvr>
                                      <p:to>
                                        <p:strVal val="visible"/>
                                      </p:to>
                                    </p:set>
                                    <p:animEffect transition="in" filter="barn(inVertical)">
                                      <p:cBhvr>
                                        <p:cTn id="27" dur="500"/>
                                        <p:tgtEl>
                                          <p:spTgt spid="1079"/>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047"/>
                                        </p:tgtEl>
                                        <p:attrNameLst>
                                          <p:attrName>style.visibility</p:attrName>
                                        </p:attrNameLst>
                                      </p:cBhvr>
                                      <p:to>
                                        <p:strVal val="visible"/>
                                      </p:to>
                                    </p:set>
                                    <p:animEffect transition="in" filter="barn(inVertical)">
                                      <p:cBhvr>
                                        <p:cTn id="32" dur="500"/>
                                        <p:tgtEl>
                                          <p:spTgt spid="1047"/>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038"/>
                                        </p:tgtEl>
                                        <p:attrNameLst>
                                          <p:attrName>style.visibility</p:attrName>
                                        </p:attrNameLst>
                                      </p:cBhvr>
                                      <p:to>
                                        <p:strVal val="visible"/>
                                      </p:to>
                                    </p:set>
                                    <p:animEffect transition="in" filter="barn(inVertical)">
                                      <p:cBhvr>
                                        <p:cTn id="35" dur="500"/>
                                        <p:tgtEl>
                                          <p:spTgt spid="1038"/>
                                        </p:tgtEl>
                                      </p:cBhvr>
                                    </p:animEffect>
                                  </p:childTnLst>
                                </p:cTn>
                              </p:par>
                              <p:par>
                                <p:cTn id="36" presetID="16" presetClass="entr" presetSubtype="21" fill="hold" nodeType="withEffect">
                                  <p:stCondLst>
                                    <p:cond delay="0"/>
                                  </p:stCondLst>
                                  <p:childTnLst>
                                    <p:set>
                                      <p:cBhvr>
                                        <p:cTn id="37" dur="1" fill="hold">
                                          <p:stCondLst>
                                            <p:cond delay="0"/>
                                          </p:stCondLst>
                                        </p:cTn>
                                        <p:tgtEl>
                                          <p:spTgt spid="1061"/>
                                        </p:tgtEl>
                                        <p:attrNameLst>
                                          <p:attrName>style.visibility</p:attrName>
                                        </p:attrNameLst>
                                      </p:cBhvr>
                                      <p:to>
                                        <p:strVal val="visible"/>
                                      </p:to>
                                    </p:set>
                                    <p:animEffect transition="in" filter="barn(inVertical)">
                                      <p:cBhvr>
                                        <p:cTn id="38" dur="500"/>
                                        <p:tgtEl>
                                          <p:spTgt spid="1061"/>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1043"/>
                                        </p:tgtEl>
                                        <p:attrNameLst>
                                          <p:attrName>style.visibility</p:attrName>
                                        </p:attrNameLst>
                                      </p:cBhvr>
                                      <p:to>
                                        <p:strVal val="visible"/>
                                      </p:to>
                                    </p:set>
                                    <p:animEffect transition="in" filter="barn(inVertical)">
                                      <p:cBhvr>
                                        <p:cTn id="41" dur="500"/>
                                        <p:tgtEl>
                                          <p:spTgt spid="1043"/>
                                        </p:tgtEl>
                                      </p:cBhvr>
                                    </p:animEffect>
                                  </p:childTnLst>
                                </p:cTn>
                              </p:par>
                              <p:par>
                                <p:cTn id="42" presetID="16" presetClass="entr" presetSubtype="21" fill="hold" nodeType="withEffect">
                                  <p:stCondLst>
                                    <p:cond delay="0"/>
                                  </p:stCondLst>
                                  <p:childTnLst>
                                    <p:set>
                                      <p:cBhvr>
                                        <p:cTn id="43" dur="1" fill="hold">
                                          <p:stCondLst>
                                            <p:cond delay="0"/>
                                          </p:stCondLst>
                                        </p:cTn>
                                        <p:tgtEl>
                                          <p:spTgt spid="1051"/>
                                        </p:tgtEl>
                                        <p:attrNameLst>
                                          <p:attrName>style.visibility</p:attrName>
                                        </p:attrNameLst>
                                      </p:cBhvr>
                                      <p:to>
                                        <p:strVal val="visible"/>
                                      </p:to>
                                    </p:set>
                                    <p:animEffect transition="in" filter="barn(inVertical)">
                                      <p:cBhvr>
                                        <p:cTn id="44" dur="500"/>
                                        <p:tgtEl>
                                          <p:spTgt spid="1051"/>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112"/>
                                        </p:tgtEl>
                                        <p:attrNameLst>
                                          <p:attrName>style.visibility</p:attrName>
                                        </p:attrNameLst>
                                      </p:cBhvr>
                                      <p:to>
                                        <p:strVal val="visible"/>
                                      </p:to>
                                    </p:set>
                                    <p:animEffect transition="in" filter="barn(inVertical)">
                                      <p:cBhvr>
                                        <p:cTn id="47" dur="500"/>
                                        <p:tgtEl>
                                          <p:spTgt spid="1112"/>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1048"/>
                                        </p:tgtEl>
                                        <p:attrNameLst>
                                          <p:attrName>style.visibility</p:attrName>
                                        </p:attrNameLst>
                                      </p:cBhvr>
                                      <p:to>
                                        <p:strVal val="visible"/>
                                      </p:to>
                                    </p:set>
                                    <p:animEffect transition="in" filter="barn(inVertical)">
                                      <p:cBhvr>
                                        <p:cTn id="52" dur="500"/>
                                        <p:tgtEl>
                                          <p:spTgt spid="1048"/>
                                        </p:tgtEl>
                                      </p:cBhvr>
                                    </p:animEffect>
                                  </p:childTnLst>
                                </p:cTn>
                              </p:par>
                              <p:par>
                                <p:cTn id="53" presetID="16" presetClass="entr" presetSubtype="21" fill="hold" nodeType="withEffect">
                                  <p:stCondLst>
                                    <p:cond delay="0"/>
                                  </p:stCondLst>
                                  <p:childTnLst>
                                    <p:set>
                                      <p:cBhvr>
                                        <p:cTn id="54" dur="1" fill="hold">
                                          <p:stCondLst>
                                            <p:cond delay="0"/>
                                          </p:stCondLst>
                                        </p:cTn>
                                        <p:tgtEl>
                                          <p:spTgt spid="1052"/>
                                        </p:tgtEl>
                                        <p:attrNameLst>
                                          <p:attrName>style.visibility</p:attrName>
                                        </p:attrNameLst>
                                      </p:cBhvr>
                                      <p:to>
                                        <p:strVal val="visible"/>
                                      </p:to>
                                    </p:set>
                                    <p:animEffect transition="in" filter="barn(inVertical)">
                                      <p:cBhvr>
                                        <p:cTn id="55" dur="500"/>
                                        <p:tgtEl>
                                          <p:spTgt spid="1052"/>
                                        </p:tgtEl>
                                      </p:cBhvr>
                                    </p:animEffect>
                                  </p:childTnLst>
                                </p:cTn>
                              </p:par>
                              <p:par>
                                <p:cTn id="56" presetID="16" presetClass="entr" presetSubtype="21" fill="hold" grpId="0" nodeType="withEffect">
                                  <p:stCondLst>
                                    <p:cond delay="0"/>
                                  </p:stCondLst>
                                  <p:childTnLst>
                                    <p:set>
                                      <p:cBhvr>
                                        <p:cTn id="57" dur="1" fill="hold">
                                          <p:stCondLst>
                                            <p:cond delay="0"/>
                                          </p:stCondLst>
                                        </p:cTn>
                                        <p:tgtEl>
                                          <p:spTgt spid="1113"/>
                                        </p:tgtEl>
                                        <p:attrNameLst>
                                          <p:attrName>style.visibility</p:attrName>
                                        </p:attrNameLst>
                                      </p:cBhvr>
                                      <p:to>
                                        <p:strVal val="visible"/>
                                      </p:to>
                                    </p:set>
                                    <p:animEffect transition="in" filter="barn(inVertical)">
                                      <p:cBhvr>
                                        <p:cTn id="58" dur="500"/>
                                        <p:tgtEl>
                                          <p:spTgt spid="1113"/>
                                        </p:tgtEl>
                                      </p:cBhvr>
                                    </p:animEffect>
                                  </p:childTnLst>
                                </p:cTn>
                              </p:par>
                              <p:par>
                                <p:cTn id="59" presetID="16" presetClass="entr" presetSubtype="21" fill="hold" grpId="0" nodeType="withEffect">
                                  <p:stCondLst>
                                    <p:cond delay="0"/>
                                  </p:stCondLst>
                                  <p:childTnLst>
                                    <p:set>
                                      <p:cBhvr>
                                        <p:cTn id="60" dur="1" fill="hold">
                                          <p:stCondLst>
                                            <p:cond delay="0"/>
                                          </p:stCondLst>
                                        </p:cTn>
                                        <p:tgtEl>
                                          <p:spTgt spid="1041"/>
                                        </p:tgtEl>
                                        <p:attrNameLst>
                                          <p:attrName>style.visibility</p:attrName>
                                        </p:attrNameLst>
                                      </p:cBhvr>
                                      <p:to>
                                        <p:strVal val="visible"/>
                                      </p:to>
                                    </p:set>
                                    <p:animEffect transition="in" filter="barn(inVertical)">
                                      <p:cBhvr>
                                        <p:cTn id="61" dur="500"/>
                                        <p:tgtEl>
                                          <p:spTgt spid="1041"/>
                                        </p:tgtEl>
                                      </p:cBhvr>
                                    </p:animEffect>
                                  </p:childTnLst>
                                </p:cTn>
                              </p:par>
                              <p:par>
                                <p:cTn id="62" presetID="16" presetClass="entr" presetSubtype="21" fill="hold" nodeType="withEffect">
                                  <p:stCondLst>
                                    <p:cond delay="0"/>
                                  </p:stCondLst>
                                  <p:childTnLst>
                                    <p:set>
                                      <p:cBhvr>
                                        <p:cTn id="63" dur="1" fill="hold">
                                          <p:stCondLst>
                                            <p:cond delay="0"/>
                                          </p:stCondLst>
                                        </p:cTn>
                                        <p:tgtEl>
                                          <p:spTgt spid="1097"/>
                                        </p:tgtEl>
                                        <p:attrNameLst>
                                          <p:attrName>style.visibility</p:attrName>
                                        </p:attrNameLst>
                                      </p:cBhvr>
                                      <p:to>
                                        <p:strVal val="visible"/>
                                      </p:to>
                                    </p:set>
                                    <p:animEffect transition="in" filter="barn(inVertical)">
                                      <p:cBhvr>
                                        <p:cTn id="64" dur="500"/>
                                        <p:tgtEl>
                                          <p:spTgt spid="1097"/>
                                        </p:tgtEl>
                                      </p:cBhvr>
                                    </p:animEffect>
                                  </p:childTnLst>
                                </p:cTn>
                              </p:par>
                              <p:par>
                                <p:cTn id="65" presetID="16" presetClass="entr" presetSubtype="21" fill="hold" grpId="0" nodeType="withEffect">
                                  <p:stCondLst>
                                    <p:cond delay="0"/>
                                  </p:stCondLst>
                                  <p:childTnLst>
                                    <p:set>
                                      <p:cBhvr>
                                        <p:cTn id="66" dur="1" fill="hold">
                                          <p:stCondLst>
                                            <p:cond delay="0"/>
                                          </p:stCondLst>
                                        </p:cTn>
                                        <p:tgtEl>
                                          <p:spTgt spid="1045"/>
                                        </p:tgtEl>
                                        <p:attrNameLst>
                                          <p:attrName>style.visibility</p:attrName>
                                        </p:attrNameLst>
                                      </p:cBhvr>
                                      <p:to>
                                        <p:strVal val="visible"/>
                                      </p:to>
                                    </p:set>
                                    <p:animEffect transition="in" filter="barn(inVertical)">
                                      <p:cBhvr>
                                        <p:cTn id="67" dur="500"/>
                                        <p:tgtEl>
                                          <p:spTgt spid="1045"/>
                                        </p:tgtEl>
                                      </p:cBhvr>
                                    </p:animEffect>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nodeType="clickEffect">
                                  <p:stCondLst>
                                    <p:cond delay="0"/>
                                  </p:stCondLst>
                                  <p:childTnLst>
                                    <p:set>
                                      <p:cBhvr>
                                        <p:cTn id="71" dur="1" fill="hold">
                                          <p:stCondLst>
                                            <p:cond delay="0"/>
                                          </p:stCondLst>
                                        </p:cTn>
                                        <p:tgtEl>
                                          <p:spTgt spid="1049"/>
                                        </p:tgtEl>
                                        <p:attrNameLst>
                                          <p:attrName>style.visibility</p:attrName>
                                        </p:attrNameLst>
                                      </p:cBhvr>
                                      <p:to>
                                        <p:strVal val="visible"/>
                                      </p:to>
                                    </p:set>
                                    <p:animEffect transition="in" filter="barn(inVertical)">
                                      <p:cBhvr>
                                        <p:cTn id="72" dur="500"/>
                                        <p:tgtEl>
                                          <p:spTgt spid="1049"/>
                                        </p:tgtEl>
                                      </p:cBhvr>
                                    </p:animEffect>
                                  </p:childTnLst>
                                </p:cTn>
                              </p:par>
                              <p:par>
                                <p:cTn id="73" presetID="16" presetClass="entr" presetSubtype="21" fill="hold" grpId="0" nodeType="withEffect">
                                  <p:stCondLst>
                                    <p:cond delay="0"/>
                                  </p:stCondLst>
                                  <p:childTnLst>
                                    <p:set>
                                      <p:cBhvr>
                                        <p:cTn id="74" dur="1" fill="hold">
                                          <p:stCondLst>
                                            <p:cond delay="0"/>
                                          </p:stCondLst>
                                        </p:cTn>
                                        <p:tgtEl>
                                          <p:spTgt spid="1046"/>
                                        </p:tgtEl>
                                        <p:attrNameLst>
                                          <p:attrName>style.visibility</p:attrName>
                                        </p:attrNameLst>
                                      </p:cBhvr>
                                      <p:to>
                                        <p:strVal val="visible"/>
                                      </p:to>
                                    </p:set>
                                    <p:animEffect transition="in" filter="barn(inVertical)">
                                      <p:cBhvr>
                                        <p:cTn id="75" dur="500"/>
                                        <p:tgtEl>
                                          <p:spTgt spid="1046"/>
                                        </p:tgtEl>
                                      </p:cBhvr>
                                    </p:animEffect>
                                  </p:childTnLst>
                                </p:cTn>
                              </p:par>
                              <p:par>
                                <p:cTn id="76" presetID="16" presetClass="entr" presetSubtype="21" fill="hold" nodeType="withEffect">
                                  <p:stCondLst>
                                    <p:cond delay="0"/>
                                  </p:stCondLst>
                                  <p:childTnLst>
                                    <p:set>
                                      <p:cBhvr>
                                        <p:cTn id="77" dur="1" fill="hold">
                                          <p:stCondLst>
                                            <p:cond delay="0"/>
                                          </p:stCondLst>
                                        </p:cTn>
                                        <p:tgtEl>
                                          <p:spTgt spid="1053"/>
                                        </p:tgtEl>
                                        <p:attrNameLst>
                                          <p:attrName>style.visibility</p:attrName>
                                        </p:attrNameLst>
                                      </p:cBhvr>
                                      <p:to>
                                        <p:strVal val="visible"/>
                                      </p:to>
                                    </p:set>
                                    <p:animEffect transition="in" filter="barn(inVertical)">
                                      <p:cBhvr>
                                        <p:cTn id="78" dur="500"/>
                                        <p:tgtEl>
                                          <p:spTgt spid="1053"/>
                                        </p:tgtEl>
                                      </p:cBhvr>
                                    </p:animEffect>
                                  </p:childTnLst>
                                </p:cTn>
                              </p:par>
                              <p:par>
                                <p:cTn id="79" presetID="16" presetClass="entr" presetSubtype="21" fill="hold" grpId="0" nodeType="withEffect">
                                  <p:stCondLst>
                                    <p:cond delay="0"/>
                                  </p:stCondLst>
                                  <p:childTnLst>
                                    <p:set>
                                      <p:cBhvr>
                                        <p:cTn id="80" dur="1" fill="hold">
                                          <p:stCondLst>
                                            <p:cond delay="0"/>
                                          </p:stCondLst>
                                        </p:cTn>
                                        <p:tgtEl>
                                          <p:spTgt spid="1114"/>
                                        </p:tgtEl>
                                        <p:attrNameLst>
                                          <p:attrName>style.visibility</p:attrName>
                                        </p:attrNameLst>
                                      </p:cBhvr>
                                      <p:to>
                                        <p:strVal val="visible"/>
                                      </p:to>
                                    </p:set>
                                    <p:animEffect transition="in" filter="barn(inVertical)">
                                      <p:cBhvr>
                                        <p:cTn id="81" dur="500"/>
                                        <p:tgtEl>
                                          <p:spTgt spid="1114"/>
                                        </p:tgtEl>
                                      </p:cBhvr>
                                    </p:animEffect>
                                  </p:childTnLst>
                                </p:cTn>
                              </p:par>
                              <p:par>
                                <p:cTn id="82" presetID="16" presetClass="entr" presetSubtype="21" fill="hold" grpId="0" nodeType="withEffect">
                                  <p:stCondLst>
                                    <p:cond delay="0"/>
                                  </p:stCondLst>
                                  <p:childTnLst>
                                    <p:set>
                                      <p:cBhvr>
                                        <p:cTn id="83" dur="1" fill="hold">
                                          <p:stCondLst>
                                            <p:cond delay="0"/>
                                          </p:stCondLst>
                                        </p:cTn>
                                        <p:tgtEl>
                                          <p:spTgt spid="1040"/>
                                        </p:tgtEl>
                                        <p:attrNameLst>
                                          <p:attrName>style.visibility</p:attrName>
                                        </p:attrNameLst>
                                      </p:cBhvr>
                                      <p:to>
                                        <p:strVal val="visible"/>
                                      </p:to>
                                    </p:set>
                                    <p:animEffect transition="in" filter="barn(inVertical)">
                                      <p:cBhvr>
                                        <p:cTn id="84" dur="500"/>
                                        <p:tgtEl>
                                          <p:spTgt spid="1040"/>
                                        </p:tgtEl>
                                      </p:cBhvr>
                                    </p:animEffect>
                                  </p:childTnLst>
                                </p:cTn>
                              </p:par>
                              <p:par>
                                <p:cTn id="85" presetID="16" presetClass="entr" presetSubtype="21" fill="hold" nodeType="withEffect">
                                  <p:stCondLst>
                                    <p:cond delay="0"/>
                                  </p:stCondLst>
                                  <p:childTnLst>
                                    <p:set>
                                      <p:cBhvr>
                                        <p:cTn id="86" dur="1" fill="hold">
                                          <p:stCondLst>
                                            <p:cond delay="0"/>
                                          </p:stCondLst>
                                        </p:cTn>
                                        <p:tgtEl>
                                          <p:spTgt spid="1088"/>
                                        </p:tgtEl>
                                        <p:attrNameLst>
                                          <p:attrName>style.visibility</p:attrName>
                                        </p:attrNameLst>
                                      </p:cBhvr>
                                      <p:to>
                                        <p:strVal val="visible"/>
                                      </p:to>
                                    </p:set>
                                    <p:animEffect transition="in" filter="barn(inVertical)">
                                      <p:cBhvr>
                                        <p:cTn id="87" dur="500"/>
                                        <p:tgtEl>
                                          <p:spTgt spid="1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6" grpId="0"/>
      <p:bldP spid="1037" grpId="0"/>
      <p:bldP spid="1038" grpId="0" animBg="1"/>
      <p:bldP spid="1039" grpId="0" animBg="1"/>
      <p:bldP spid="1040" grpId="0" animBg="1"/>
      <p:bldP spid="1041" grpId="0" animBg="1"/>
      <p:bldP spid="1042" grpId="0"/>
      <p:bldP spid="1043" grpId="0"/>
      <p:bldP spid="1045" grpId="0"/>
      <p:bldP spid="1046" grpId="0"/>
      <p:bldP spid="1111" grpId="0"/>
      <p:bldP spid="1112" grpId="0"/>
      <p:bldP spid="1113" grpId="0"/>
      <p:bldP spid="111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017"/>
        <p:cNvGrpSpPr/>
        <p:nvPr/>
      </p:nvGrpSpPr>
      <p:grpSpPr>
        <a:xfrm>
          <a:off x="0" y="0"/>
          <a:ext cx="0" cy="0"/>
          <a:chOff x="0" y="0"/>
          <a:chExt cx="0" cy="0"/>
        </a:xfrm>
      </p:grpSpPr>
      <p:grpSp>
        <p:nvGrpSpPr>
          <p:cNvPr id="3018" name="Google Shape;3018;p42"/>
          <p:cNvGrpSpPr/>
          <p:nvPr/>
        </p:nvGrpSpPr>
        <p:grpSpPr>
          <a:xfrm rot="1063801">
            <a:off x="6242468" y="397274"/>
            <a:ext cx="2093957" cy="2401316"/>
            <a:chOff x="3056825" y="-2290075"/>
            <a:chExt cx="1465250" cy="1680325"/>
          </a:xfrm>
        </p:grpSpPr>
        <p:sp>
          <p:nvSpPr>
            <p:cNvPr id="3019" name="Google Shape;3019;p42"/>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42"/>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42"/>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42"/>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42"/>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42"/>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42"/>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42"/>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42"/>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42"/>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42"/>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42"/>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42"/>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4" name="Google Shape;3034;p42"/>
          <p:cNvGrpSpPr/>
          <p:nvPr/>
        </p:nvGrpSpPr>
        <p:grpSpPr>
          <a:xfrm>
            <a:off x="8529401" y="886957"/>
            <a:ext cx="1121995" cy="1140255"/>
            <a:chOff x="5967275" y="1212450"/>
            <a:chExt cx="1139775" cy="1158325"/>
          </a:xfrm>
        </p:grpSpPr>
        <p:sp>
          <p:nvSpPr>
            <p:cNvPr id="3035" name="Google Shape;3035;p42"/>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42"/>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42"/>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42"/>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42"/>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42"/>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42"/>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2" name="Google Shape;3042;p42"/>
          <p:cNvGrpSpPr/>
          <p:nvPr/>
        </p:nvGrpSpPr>
        <p:grpSpPr>
          <a:xfrm rot="8538506">
            <a:off x="4683600" y="674093"/>
            <a:ext cx="1855301" cy="2313393"/>
            <a:chOff x="2386975" y="3180875"/>
            <a:chExt cx="1391500" cy="1735075"/>
          </a:xfrm>
        </p:grpSpPr>
        <p:sp>
          <p:nvSpPr>
            <p:cNvPr id="3043" name="Google Shape;3043;p42"/>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42"/>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42"/>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42"/>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42"/>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42"/>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42"/>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42"/>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42"/>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42"/>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42"/>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42"/>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42"/>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42"/>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42"/>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42"/>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42"/>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42"/>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42"/>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42"/>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42"/>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42"/>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5" name="Google Shape;3065;p42"/>
          <p:cNvGrpSpPr/>
          <p:nvPr/>
        </p:nvGrpSpPr>
        <p:grpSpPr>
          <a:xfrm rot="-5400000" flipH="1">
            <a:off x="847112" y="2524416"/>
            <a:ext cx="2298293" cy="2878681"/>
            <a:chOff x="610625" y="938625"/>
            <a:chExt cx="1230350" cy="1541050"/>
          </a:xfrm>
        </p:grpSpPr>
        <p:sp>
          <p:nvSpPr>
            <p:cNvPr id="3066" name="Google Shape;3066;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42"/>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42"/>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42"/>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42"/>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42"/>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42"/>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4" name="Google Shape;3074;p42"/>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Google Shape;3075;p42"/>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42"/>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42"/>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42"/>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42"/>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42"/>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42"/>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42"/>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42"/>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4" name="Google Shape;3084;p42"/>
          <p:cNvGrpSpPr/>
          <p:nvPr/>
        </p:nvGrpSpPr>
        <p:grpSpPr>
          <a:xfrm rot="-9044330">
            <a:off x="2264846" y="317634"/>
            <a:ext cx="1436705" cy="3026289"/>
            <a:chOff x="4458800" y="2953350"/>
            <a:chExt cx="842025" cy="1773650"/>
          </a:xfrm>
        </p:grpSpPr>
        <p:sp>
          <p:nvSpPr>
            <p:cNvPr id="3085" name="Google Shape;3085;p42"/>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42"/>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42"/>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42"/>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42"/>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42"/>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42"/>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42"/>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42"/>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42"/>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42"/>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42"/>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42"/>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42"/>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42"/>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42"/>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42"/>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42"/>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42"/>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42"/>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42"/>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6" name="Google Shape;3106;p42"/>
          <p:cNvGrpSpPr/>
          <p:nvPr/>
        </p:nvGrpSpPr>
        <p:grpSpPr>
          <a:xfrm>
            <a:off x="9024619" y="3838123"/>
            <a:ext cx="1815461" cy="2906447"/>
            <a:chOff x="6073364" y="2878592"/>
            <a:chExt cx="1361596" cy="2179835"/>
          </a:xfrm>
        </p:grpSpPr>
        <p:sp>
          <p:nvSpPr>
            <p:cNvPr id="3107" name="Google Shape;3107;p42"/>
            <p:cNvSpPr/>
            <p:nvPr/>
          </p:nvSpPr>
          <p:spPr>
            <a:xfrm flipH="1">
              <a:off x="6073364" y="4741576"/>
              <a:ext cx="1294985" cy="316851"/>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42"/>
            <p:cNvSpPr/>
            <p:nvPr/>
          </p:nvSpPr>
          <p:spPr>
            <a:xfrm flipH="1">
              <a:off x="6470285" y="2907840"/>
              <a:ext cx="964675" cy="956318"/>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42"/>
            <p:cNvSpPr/>
            <p:nvPr/>
          </p:nvSpPr>
          <p:spPr>
            <a:xfrm flipH="1">
              <a:off x="6470285" y="2959889"/>
              <a:ext cx="844033" cy="904463"/>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42"/>
            <p:cNvSpPr/>
            <p:nvPr/>
          </p:nvSpPr>
          <p:spPr>
            <a:xfrm flipH="1">
              <a:off x="6887616" y="3016188"/>
              <a:ext cx="501696" cy="848260"/>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42"/>
            <p:cNvSpPr/>
            <p:nvPr/>
          </p:nvSpPr>
          <p:spPr>
            <a:xfrm flipH="1">
              <a:off x="7231620" y="3046186"/>
              <a:ext cx="157692" cy="301182"/>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42"/>
            <p:cNvSpPr/>
            <p:nvPr/>
          </p:nvSpPr>
          <p:spPr>
            <a:xfrm flipH="1">
              <a:off x="7114746" y="3016816"/>
              <a:ext cx="264083" cy="316084"/>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42"/>
            <p:cNvSpPr/>
            <p:nvPr/>
          </p:nvSpPr>
          <p:spPr>
            <a:xfrm flipH="1">
              <a:off x="7253115" y="3223683"/>
              <a:ext cx="95934" cy="572269"/>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42"/>
            <p:cNvSpPr/>
            <p:nvPr/>
          </p:nvSpPr>
          <p:spPr>
            <a:xfrm flipH="1">
              <a:off x="6792237" y="4135560"/>
              <a:ext cx="311495" cy="642505"/>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42"/>
            <p:cNvSpPr/>
            <p:nvPr/>
          </p:nvSpPr>
          <p:spPr>
            <a:xfrm flipH="1">
              <a:off x="6918483" y="4362980"/>
              <a:ext cx="11593" cy="3333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42"/>
            <p:cNvSpPr/>
            <p:nvPr/>
          </p:nvSpPr>
          <p:spPr>
            <a:xfrm flipH="1">
              <a:off x="6828611" y="4256250"/>
              <a:ext cx="72240" cy="176482"/>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42"/>
            <p:cNvSpPr/>
            <p:nvPr/>
          </p:nvSpPr>
          <p:spPr>
            <a:xfrm flipH="1">
              <a:off x="6863898" y="4329408"/>
              <a:ext cx="24829" cy="35118"/>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42"/>
            <p:cNvSpPr/>
            <p:nvPr/>
          </p:nvSpPr>
          <p:spPr>
            <a:xfrm flipH="1">
              <a:off x="6820351" y="4135584"/>
              <a:ext cx="283381" cy="642481"/>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42"/>
            <p:cNvSpPr/>
            <p:nvPr/>
          </p:nvSpPr>
          <p:spPr>
            <a:xfrm flipH="1">
              <a:off x="6774582" y="4747440"/>
              <a:ext cx="304901" cy="153223"/>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42"/>
            <p:cNvSpPr/>
            <p:nvPr/>
          </p:nvSpPr>
          <p:spPr>
            <a:xfrm flipH="1">
              <a:off x="6780113" y="4747440"/>
              <a:ext cx="299370" cy="153223"/>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42"/>
            <p:cNvSpPr/>
            <p:nvPr/>
          </p:nvSpPr>
          <p:spPr>
            <a:xfrm flipH="1">
              <a:off x="6781755" y="4804778"/>
              <a:ext cx="293863" cy="95885"/>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42"/>
            <p:cNvSpPr/>
            <p:nvPr/>
          </p:nvSpPr>
          <p:spPr>
            <a:xfrm flipH="1">
              <a:off x="6785064" y="4804778"/>
              <a:ext cx="290555" cy="95837"/>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42"/>
            <p:cNvSpPr/>
            <p:nvPr/>
          </p:nvSpPr>
          <p:spPr>
            <a:xfrm flipH="1">
              <a:off x="6418453" y="4127469"/>
              <a:ext cx="303790" cy="660160"/>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42"/>
            <p:cNvSpPr/>
            <p:nvPr/>
          </p:nvSpPr>
          <p:spPr>
            <a:xfrm flipH="1">
              <a:off x="6518783" y="4361362"/>
              <a:ext cx="11062" cy="3333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42"/>
            <p:cNvSpPr/>
            <p:nvPr/>
          </p:nvSpPr>
          <p:spPr>
            <a:xfrm flipH="1">
              <a:off x="6440505" y="4245116"/>
              <a:ext cx="53498" cy="183173"/>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42"/>
            <p:cNvSpPr/>
            <p:nvPr/>
          </p:nvSpPr>
          <p:spPr>
            <a:xfrm flipH="1">
              <a:off x="6468087" y="4322138"/>
              <a:ext cx="24273" cy="36036"/>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42"/>
            <p:cNvSpPr/>
            <p:nvPr/>
          </p:nvSpPr>
          <p:spPr>
            <a:xfrm flipH="1">
              <a:off x="6439418" y="4127807"/>
              <a:ext cx="282826" cy="659822"/>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42"/>
            <p:cNvSpPr/>
            <p:nvPr/>
          </p:nvSpPr>
          <p:spPr>
            <a:xfrm flipH="1">
              <a:off x="6320877" y="4760120"/>
              <a:ext cx="312606" cy="129747"/>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42"/>
            <p:cNvSpPr/>
            <p:nvPr/>
          </p:nvSpPr>
          <p:spPr>
            <a:xfrm flipH="1">
              <a:off x="6322544" y="4762342"/>
              <a:ext cx="310939" cy="127525"/>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42"/>
            <p:cNvSpPr/>
            <p:nvPr/>
          </p:nvSpPr>
          <p:spPr>
            <a:xfrm flipH="1">
              <a:off x="6323075" y="4818569"/>
              <a:ext cx="299926" cy="71298"/>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42"/>
            <p:cNvSpPr/>
            <p:nvPr/>
          </p:nvSpPr>
          <p:spPr>
            <a:xfrm flipH="1">
              <a:off x="6325853" y="4818569"/>
              <a:ext cx="297148" cy="71371"/>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42"/>
            <p:cNvSpPr/>
            <p:nvPr/>
          </p:nvSpPr>
          <p:spPr>
            <a:xfrm flipH="1">
              <a:off x="6428936" y="3686783"/>
              <a:ext cx="700157" cy="1006652"/>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42"/>
            <p:cNvSpPr/>
            <p:nvPr/>
          </p:nvSpPr>
          <p:spPr>
            <a:xfrm flipH="1">
              <a:off x="6428936" y="3759482"/>
              <a:ext cx="700157" cy="933953"/>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42"/>
            <p:cNvSpPr/>
            <p:nvPr/>
          </p:nvSpPr>
          <p:spPr>
            <a:xfrm flipH="1">
              <a:off x="6453740" y="3686783"/>
              <a:ext cx="132332" cy="218314"/>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42"/>
            <p:cNvSpPr/>
            <p:nvPr/>
          </p:nvSpPr>
          <p:spPr>
            <a:xfrm flipH="1">
              <a:off x="6690241" y="3975791"/>
              <a:ext cx="91538" cy="133298"/>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42"/>
            <p:cNvSpPr/>
            <p:nvPr/>
          </p:nvSpPr>
          <p:spPr>
            <a:xfrm flipH="1">
              <a:off x="6733257" y="3847735"/>
              <a:ext cx="12680" cy="95982"/>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42"/>
            <p:cNvSpPr/>
            <p:nvPr/>
          </p:nvSpPr>
          <p:spPr>
            <a:xfrm flipH="1">
              <a:off x="6706230" y="3831215"/>
              <a:ext cx="37509" cy="125786"/>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42"/>
            <p:cNvSpPr/>
            <p:nvPr/>
          </p:nvSpPr>
          <p:spPr>
            <a:xfrm flipH="1">
              <a:off x="6932298" y="3739145"/>
              <a:ext cx="147741" cy="923423"/>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42"/>
            <p:cNvSpPr/>
            <p:nvPr/>
          </p:nvSpPr>
          <p:spPr>
            <a:xfrm flipH="1">
              <a:off x="6447678" y="3811917"/>
              <a:ext cx="113589" cy="92818"/>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42"/>
            <p:cNvSpPr/>
            <p:nvPr/>
          </p:nvSpPr>
          <p:spPr>
            <a:xfrm flipH="1">
              <a:off x="6461469" y="3813559"/>
              <a:ext cx="117429" cy="113493"/>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42"/>
            <p:cNvSpPr/>
            <p:nvPr/>
          </p:nvSpPr>
          <p:spPr>
            <a:xfrm flipH="1">
              <a:off x="6637879" y="4022599"/>
              <a:ext cx="129578" cy="669749"/>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42"/>
            <p:cNvSpPr/>
            <p:nvPr/>
          </p:nvSpPr>
          <p:spPr>
            <a:xfrm flipH="1">
              <a:off x="6463667" y="3686783"/>
              <a:ext cx="665426" cy="20860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42"/>
            <p:cNvSpPr/>
            <p:nvPr/>
          </p:nvSpPr>
          <p:spPr>
            <a:xfrm flipH="1">
              <a:off x="6849020" y="4186039"/>
              <a:ext cx="45213" cy="9719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42"/>
            <p:cNvSpPr/>
            <p:nvPr/>
          </p:nvSpPr>
          <p:spPr>
            <a:xfrm flipH="1">
              <a:off x="6455938" y="4155124"/>
              <a:ext cx="27606" cy="101344"/>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42"/>
            <p:cNvSpPr/>
            <p:nvPr/>
          </p:nvSpPr>
          <p:spPr>
            <a:xfrm flipH="1">
              <a:off x="6439949" y="2962763"/>
              <a:ext cx="408540" cy="708272"/>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42"/>
            <p:cNvSpPr/>
            <p:nvPr/>
          </p:nvSpPr>
          <p:spPr>
            <a:xfrm flipH="1">
              <a:off x="6512189" y="2989935"/>
              <a:ext cx="334657" cy="646852"/>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42"/>
            <p:cNvSpPr/>
            <p:nvPr/>
          </p:nvSpPr>
          <p:spPr>
            <a:xfrm flipH="1">
              <a:off x="6535327" y="3004958"/>
              <a:ext cx="189114" cy="578259"/>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42"/>
            <p:cNvSpPr/>
            <p:nvPr/>
          </p:nvSpPr>
          <p:spPr>
            <a:xfrm flipH="1">
              <a:off x="6441616" y="2963608"/>
              <a:ext cx="366635" cy="712909"/>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42"/>
            <p:cNvSpPr/>
            <p:nvPr/>
          </p:nvSpPr>
          <p:spPr>
            <a:xfrm flipH="1">
              <a:off x="6576676" y="3778152"/>
              <a:ext cx="493436" cy="49778"/>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42"/>
            <p:cNvSpPr/>
            <p:nvPr/>
          </p:nvSpPr>
          <p:spPr>
            <a:xfrm flipH="1">
              <a:off x="6661572" y="2996552"/>
              <a:ext cx="295530" cy="111077"/>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42"/>
            <p:cNvSpPr/>
            <p:nvPr/>
          </p:nvSpPr>
          <p:spPr>
            <a:xfrm flipH="1">
              <a:off x="6715602" y="2996552"/>
              <a:ext cx="226043" cy="79921"/>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42"/>
            <p:cNvSpPr/>
            <p:nvPr/>
          </p:nvSpPr>
          <p:spPr>
            <a:xfrm flipH="1">
              <a:off x="6790571" y="2969381"/>
              <a:ext cx="407984" cy="708272"/>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42"/>
            <p:cNvSpPr/>
            <p:nvPr/>
          </p:nvSpPr>
          <p:spPr>
            <a:xfrm flipH="1">
              <a:off x="6862256" y="2996552"/>
              <a:ext cx="334657" cy="646852"/>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42"/>
            <p:cNvSpPr/>
            <p:nvPr/>
          </p:nvSpPr>
          <p:spPr>
            <a:xfrm flipH="1">
              <a:off x="6885394" y="3011575"/>
              <a:ext cx="189114" cy="578259"/>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42"/>
            <p:cNvSpPr/>
            <p:nvPr/>
          </p:nvSpPr>
          <p:spPr>
            <a:xfrm flipH="1">
              <a:off x="6791682" y="2970250"/>
              <a:ext cx="366635" cy="712885"/>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42"/>
            <p:cNvSpPr/>
            <p:nvPr/>
          </p:nvSpPr>
          <p:spPr>
            <a:xfrm flipH="1">
              <a:off x="6732146" y="2878592"/>
              <a:ext cx="179743" cy="180733"/>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42"/>
            <p:cNvSpPr/>
            <p:nvPr/>
          </p:nvSpPr>
          <p:spPr>
            <a:xfrm flipH="1">
              <a:off x="6732146" y="2878592"/>
              <a:ext cx="179743" cy="170372"/>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42"/>
            <p:cNvSpPr/>
            <p:nvPr/>
          </p:nvSpPr>
          <p:spPr>
            <a:xfrm flipH="1">
              <a:off x="6841291" y="3027347"/>
              <a:ext cx="443271" cy="729478"/>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42"/>
            <p:cNvSpPr/>
            <p:nvPr/>
          </p:nvSpPr>
          <p:spPr>
            <a:xfrm flipH="1">
              <a:off x="6861144" y="3027274"/>
              <a:ext cx="423417" cy="7295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42"/>
            <p:cNvSpPr/>
            <p:nvPr/>
          </p:nvSpPr>
          <p:spPr>
            <a:xfrm flipH="1">
              <a:off x="7065668" y="3515880"/>
              <a:ext cx="102020" cy="23959"/>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42"/>
            <p:cNvSpPr/>
            <p:nvPr/>
          </p:nvSpPr>
          <p:spPr>
            <a:xfrm flipH="1">
              <a:off x="7075039" y="3498345"/>
              <a:ext cx="67844" cy="32751"/>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6" name="Google Shape;3166;p42"/>
          <p:cNvGrpSpPr/>
          <p:nvPr/>
        </p:nvGrpSpPr>
        <p:grpSpPr>
          <a:xfrm>
            <a:off x="2045226" y="1471258"/>
            <a:ext cx="8101549" cy="4619505"/>
            <a:chOff x="1275600" y="1191775"/>
            <a:chExt cx="4346325" cy="3314800"/>
          </a:xfrm>
        </p:grpSpPr>
        <p:sp>
          <p:nvSpPr>
            <p:cNvPr id="3167" name="Google Shape;3167;p42"/>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42"/>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42"/>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42"/>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42"/>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42"/>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42"/>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42"/>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42"/>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42"/>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42"/>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42"/>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42"/>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42"/>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42"/>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42"/>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42"/>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84" name="Google Shape;3184;p42"/>
          <p:cNvSpPr/>
          <p:nvPr/>
        </p:nvSpPr>
        <p:spPr>
          <a:xfrm flipH="1">
            <a:off x="3727000" y="2584007"/>
            <a:ext cx="1364005" cy="1286029"/>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Google Shape;3185;p42"/>
          <p:cNvSpPr txBox="1">
            <a:spLocks noGrp="1"/>
          </p:cNvSpPr>
          <p:nvPr>
            <p:ph type="title"/>
          </p:nvPr>
        </p:nvSpPr>
        <p:spPr>
          <a:xfrm>
            <a:off x="5811427" y="2446341"/>
            <a:ext cx="3716157" cy="1028400"/>
          </a:xfrm>
          <a:prstGeom prst="rect">
            <a:avLst/>
          </a:prstGeom>
        </p:spPr>
        <p:txBody>
          <a:bodyPr spcFirstLastPara="1" wrap="square" lIns="121900" tIns="121900" rIns="121900" bIns="121900" anchor="t" anchorCtr="0">
            <a:noAutofit/>
          </a:bodyPr>
          <a:lstStyle/>
          <a:p>
            <a:pPr algn="ctr"/>
            <a:r>
              <a:rPr lang="en" sz="7200" b="1" dirty="0">
                <a:latin typeface="Times New Roman" panose="02020603050405020304" pitchFamily="18" charset="0"/>
                <a:cs typeface="Times New Roman" panose="02020603050405020304" pitchFamily="18" charset="0"/>
              </a:rPr>
              <a:t>Bài tập 3</a:t>
            </a:r>
            <a:endParaRPr sz="7200" b="1" dirty="0">
              <a:latin typeface="Times New Roman" panose="02020603050405020304" pitchFamily="18" charset="0"/>
              <a:cs typeface="Times New Roman" panose="02020603050405020304" pitchFamily="18" charset="0"/>
            </a:endParaRPr>
          </a:p>
        </p:txBody>
      </p:sp>
      <p:sp>
        <p:nvSpPr>
          <p:cNvPr id="3186" name="Google Shape;3186;p42"/>
          <p:cNvSpPr txBox="1">
            <a:spLocks noGrp="1"/>
          </p:cNvSpPr>
          <p:nvPr>
            <p:ph type="title" idx="2"/>
          </p:nvPr>
        </p:nvSpPr>
        <p:spPr>
          <a:xfrm>
            <a:off x="3844515" y="2746041"/>
            <a:ext cx="1333600" cy="844800"/>
          </a:xfrm>
          <a:prstGeom prst="rect">
            <a:avLst/>
          </a:prstGeom>
        </p:spPr>
        <p:txBody>
          <a:bodyPr spcFirstLastPara="1" wrap="square" lIns="121900" tIns="121900" rIns="121900" bIns="121900" anchor="ctr" anchorCtr="0">
            <a:noAutofit/>
          </a:bodyPr>
          <a:lstStyle/>
          <a:p>
            <a:r>
              <a:rPr lang="en" sz="8800" b="1" dirty="0">
                <a:latin typeface="Times New Roman" panose="02020603050405020304" pitchFamily="18" charset="0"/>
                <a:cs typeface="Times New Roman" panose="02020603050405020304" pitchFamily="18" charset="0"/>
              </a:rPr>
              <a:t>3</a:t>
            </a:r>
            <a:endParaRPr sz="8800" b="1" dirty="0">
              <a:latin typeface="Times New Roman" panose="02020603050405020304" pitchFamily="18" charset="0"/>
              <a:cs typeface="Times New Roman" panose="02020603050405020304" pitchFamily="18" charset="0"/>
            </a:endParaRPr>
          </a:p>
        </p:txBody>
      </p:sp>
      <p:grpSp>
        <p:nvGrpSpPr>
          <p:cNvPr id="3188" name="Google Shape;3188;p42"/>
          <p:cNvGrpSpPr/>
          <p:nvPr/>
        </p:nvGrpSpPr>
        <p:grpSpPr>
          <a:xfrm>
            <a:off x="9153236" y="2312877"/>
            <a:ext cx="1670805" cy="2733065"/>
            <a:chOff x="6812802" y="1734657"/>
            <a:chExt cx="1253104" cy="2049799"/>
          </a:xfrm>
        </p:grpSpPr>
        <p:sp>
          <p:nvSpPr>
            <p:cNvPr id="3189" name="Google Shape;3189;p42"/>
            <p:cNvSpPr/>
            <p:nvPr/>
          </p:nvSpPr>
          <p:spPr>
            <a:xfrm flipH="1">
              <a:off x="6812802" y="2308955"/>
              <a:ext cx="227831" cy="280338"/>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0" name="Google Shape;3190;p42"/>
            <p:cNvSpPr/>
            <p:nvPr/>
          </p:nvSpPr>
          <p:spPr>
            <a:xfrm flipH="1">
              <a:off x="6920861" y="2355642"/>
              <a:ext cx="89316" cy="177086"/>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Google Shape;3191;p42"/>
            <p:cNvSpPr/>
            <p:nvPr/>
          </p:nvSpPr>
          <p:spPr>
            <a:xfrm flipH="1">
              <a:off x="6885574" y="2359554"/>
              <a:ext cx="135375" cy="172280"/>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2" name="Google Shape;3192;p42"/>
            <p:cNvSpPr/>
            <p:nvPr/>
          </p:nvSpPr>
          <p:spPr>
            <a:xfrm flipH="1">
              <a:off x="6838163" y="1962004"/>
              <a:ext cx="1227744" cy="972766"/>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Google Shape;3193;p42"/>
            <p:cNvSpPr/>
            <p:nvPr/>
          </p:nvSpPr>
          <p:spPr>
            <a:xfrm flipH="1">
              <a:off x="6838163" y="2090254"/>
              <a:ext cx="899173" cy="844589"/>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4" name="Google Shape;3194;p42"/>
            <p:cNvSpPr/>
            <p:nvPr/>
          </p:nvSpPr>
          <p:spPr>
            <a:xfrm flipH="1">
              <a:off x="7752745" y="2705491"/>
              <a:ext cx="232661" cy="90016"/>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Google Shape;3195;p42"/>
            <p:cNvSpPr/>
            <p:nvPr/>
          </p:nvSpPr>
          <p:spPr>
            <a:xfrm flipH="1">
              <a:off x="7816701" y="2562001"/>
              <a:ext cx="159334" cy="193969"/>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6" name="Google Shape;3196;p42"/>
            <p:cNvSpPr/>
            <p:nvPr/>
          </p:nvSpPr>
          <p:spPr>
            <a:xfrm flipH="1">
              <a:off x="7804021" y="2562146"/>
              <a:ext cx="166507" cy="194887"/>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Google Shape;3197;p42"/>
            <p:cNvSpPr/>
            <p:nvPr/>
          </p:nvSpPr>
          <p:spPr>
            <a:xfrm flipH="1">
              <a:off x="7060341" y="2289271"/>
              <a:ext cx="530751" cy="116512"/>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8" name="Google Shape;3198;p42"/>
            <p:cNvSpPr/>
            <p:nvPr/>
          </p:nvSpPr>
          <p:spPr>
            <a:xfrm flipH="1">
              <a:off x="7124829" y="2306346"/>
              <a:ext cx="3889" cy="58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42"/>
            <p:cNvSpPr/>
            <p:nvPr/>
          </p:nvSpPr>
          <p:spPr>
            <a:xfrm flipH="1">
              <a:off x="7523731" y="2367742"/>
              <a:ext cx="3019" cy="1473"/>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42"/>
            <p:cNvSpPr/>
            <p:nvPr/>
          </p:nvSpPr>
          <p:spPr>
            <a:xfrm flipH="1">
              <a:off x="7537740" y="2373611"/>
              <a:ext cx="1135" cy="58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42"/>
            <p:cNvSpPr/>
            <p:nvPr/>
          </p:nvSpPr>
          <p:spPr>
            <a:xfrm flipH="1">
              <a:off x="7175549" y="2592312"/>
              <a:ext cx="142814" cy="79655"/>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42"/>
            <p:cNvSpPr/>
            <p:nvPr/>
          </p:nvSpPr>
          <p:spPr>
            <a:xfrm flipH="1">
              <a:off x="7044353" y="2389359"/>
              <a:ext cx="135640" cy="27341"/>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42"/>
            <p:cNvSpPr/>
            <p:nvPr/>
          </p:nvSpPr>
          <p:spPr>
            <a:xfrm flipH="1">
              <a:off x="7031672" y="2432640"/>
              <a:ext cx="125158" cy="127453"/>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42"/>
            <p:cNvSpPr/>
            <p:nvPr/>
          </p:nvSpPr>
          <p:spPr>
            <a:xfrm flipH="1">
              <a:off x="6997497" y="2398078"/>
              <a:ext cx="212252" cy="209668"/>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42"/>
            <p:cNvSpPr/>
            <p:nvPr/>
          </p:nvSpPr>
          <p:spPr>
            <a:xfrm flipH="1">
              <a:off x="6996941" y="2420274"/>
              <a:ext cx="206745" cy="191674"/>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42"/>
            <p:cNvSpPr/>
            <p:nvPr/>
          </p:nvSpPr>
          <p:spPr>
            <a:xfrm flipH="1">
              <a:off x="7039377" y="2430418"/>
              <a:ext cx="154938" cy="159286"/>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42"/>
            <p:cNvSpPr/>
            <p:nvPr/>
          </p:nvSpPr>
          <p:spPr>
            <a:xfrm flipH="1">
              <a:off x="7080171" y="2459763"/>
              <a:ext cx="86587" cy="89461"/>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42"/>
            <p:cNvSpPr/>
            <p:nvPr/>
          </p:nvSpPr>
          <p:spPr>
            <a:xfrm flipH="1">
              <a:off x="7039377" y="2450247"/>
              <a:ext cx="143925" cy="139457"/>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42"/>
            <p:cNvSpPr/>
            <p:nvPr/>
          </p:nvSpPr>
          <p:spPr>
            <a:xfrm flipH="1">
              <a:off x="7036525" y="2468900"/>
              <a:ext cx="44874" cy="45947"/>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42"/>
            <p:cNvSpPr/>
            <p:nvPr/>
          </p:nvSpPr>
          <p:spPr>
            <a:xfrm flipH="1">
              <a:off x="7440164" y="2437495"/>
              <a:ext cx="178656" cy="104822"/>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42"/>
            <p:cNvSpPr/>
            <p:nvPr/>
          </p:nvSpPr>
          <p:spPr>
            <a:xfrm flipH="1">
              <a:off x="7382826" y="2453991"/>
              <a:ext cx="245897" cy="212083"/>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42"/>
            <p:cNvSpPr/>
            <p:nvPr/>
          </p:nvSpPr>
          <p:spPr>
            <a:xfrm flipH="1">
              <a:off x="7377319" y="2475583"/>
              <a:ext cx="232661" cy="195732"/>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42"/>
            <p:cNvSpPr/>
            <p:nvPr/>
          </p:nvSpPr>
          <p:spPr>
            <a:xfrm flipH="1">
              <a:off x="7436299" y="2480051"/>
              <a:ext cx="169840" cy="165324"/>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42"/>
            <p:cNvSpPr/>
            <p:nvPr/>
          </p:nvSpPr>
          <p:spPr>
            <a:xfrm flipH="1">
              <a:off x="7480402" y="2510049"/>
              <a:ext cx="95958" cy="93204"/>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42"/>
            <p:cNvSpPr/>
            <p:nvPr/>
          </p:nvSpPr>
          <p:spPr>
            <a:xfrm flipH="1">
              <a:off x="7436299" y="2500412"/>
              <a:ext cx="157692" cy="144963"/>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42"/>
            <p:cNvSpPr/>
            <p:nvPr/>
          </p:nvSpPr>
          <p:spPr>
            <a:xfrm flipH="1">
              <a:off x="7432978" y="2519775"/>
              <a:ext cx="48571" cy="47373"/>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42"/>
            <p:cNvSpPr/>
            <p:nvPr/>
          </p:nvSpPr>
          <p:spPr>
            <a:xfrm flipH="1">
              <a:off x="7149078" y="2674575"/>
              <a:ext cx="210078" cy="9434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42"/>
            <p:cNvSpPr/>
            <p:nvPr/>
          </p:nvSpPr>
          <p:spPr>
            <a:xfrm flipH="1">
              <a:off x="7194291" y="2763336"/>
              <a:ext cx="56251" cy="30384"/>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42"/>
            <p:cNvSpPr/>
            <p:nvPr/>
          </p:nvSpPr>
          <p:spPr>
            <a:xfrm flipH="1">
              <a:off x="7064182" y="1962004"/>
              <a:ext cx="949362" cy="690061"/>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42"/>
            <p:cNvSpPr/>
            <p:nvPr/>
          </p:nvSpPr>
          <p:spPr>
            <a:xfrm flipH="1">
              <a:off x="6868474" y="1734657"/>
              <a:ext cx="1190815" cy="899222"/>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42"/>
            <p:cNvSpPr/>
            <p:nvPr/>
          </p:nvSpPr>
          <p:spPr>
            <a:xfrm flipH="1">
              <a:off x="6941801" y="1734657"/>
              <a:ext cx="1101499" cy="899222"/>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42"/>
            <p:cNvSpPr/>
            <p:nvPr/>
          </p:nvSpPr>
          <p:spPr>
            <a:xfrm flipH="1">
              <a:off x="7772043" y="2455730"/>
              <a:ext cx="24829" cy="119144"/>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42"/>
            <p:cNvSpPr/>
            <p:nvPr/>
          </p:nvSpPr>
          <p:spPr>
            <a:xfrm flipH="1">
              <a:off x="7424175" y="2111750"/>
              <a:ext cx="222203" cy="11199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42"/>
            <p:cNvSpPr/>
            <p:nvPr/>
          </p:nvSpPr>
          <p:spPr>
            <a:xfrm flipH="1">
              <a:off x="7126495" y="1960145"/>
              <a:ext cx="323064" cy="235463"/>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42"/>
            <p:cNvSpPr/>
            <p:nvPr/>
          </p:nvSpPr>
          <p:spPr>
            <a:xfrm flipH="1">
              <a:off x="7012930" y="1860902"/>
              <a:ext cx="357795" cy="351202"/>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42"/>
            <p:cNvSpPr/>
            <p:nvPr/>
          </p:nvSpPr>
          <p:spPr>
            <a:xfrm flipH="1">
              <a:off x="7264865" y="1744028"/>
              <a:ext cx="114145" cy="284516"/>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42"/>
            <p:cNvSpPr/>
            <p:nvPr/>
          </p:nvSpPr>
          <p:spPr>
            <a:xfrm flipH="1">
              <a:off x="7771488" y="1968912"/>
              <a:ext cx="68931" cy="166556"/>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42"/>
            <p:cNvSpPr/>
            <p:nvPr/>
          </p:nvSpPr>
          <p:spPr>
            <a:xfrm flipH="1">
              <a:off x="7408741" y="1854212"/>
              <a:ext cx="348448" cy="285676"/>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42"/>
            <p:cNvSpPr/>
            <p:nvPr/>
          </p:nvSpPr>
          <p:spPr>
            <a:xfrm flipH="1">
              <a:off x="7313363" y="1765475"/>
              <a:ext cx="43040" cy="150639"/>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42"/>
            <p:cNvSpPr/>
            <p:nvPr/>
          </p:nvSpPr>
          <p:spPr>
            <a:xfrm flipH="1">
              <a:off x="7853630" y="2171841"/>
              <a:ext cx="82722" cy="82722"/>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42"/>
            <p:cNvSpPr/>
            <p:nvPr/>
          </p:nvSpPr>
          <p:spPr>
            <a:xfrm flipH="1">
              <a:off x="7818899" y="2197056"/>
              <a:ext cx="103663" cy="230608"/>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42"/>
            <p:cNvSpPr/>
            <p:nvPr/>
          </p:nvSpPr>
          <p:spPr>
            <a:xfrm flipH="1">
              <a:off x="7021190" y="2075907"/>
              <a:ext cx="19878" cy="161604"/>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42"/>
            <p:cNvSpPr/>
            <p:nvPr/>
          </p:nvSpPr>
          <p:spPr>
            <a:xfrm flipH="1">
              <a:off x="7533900" y="1924737"/>
              <a:ext cx="92625" cy="56565"/>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42"/>
            <p:cNvSpPr/>
            <p:nvPr/>
          </p:nvSpPr>
          <p:spPr>
            <a:xfrm flipH="1">
              <a:off x="7709198" y="2280141"/>
              <a:ext cx="68376" cy="85307"/>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42"/>
            <p:cNvSpPr/>
            <p:nvPr/>
          </p:nvSpPr>
          <p:spPr>
            <a:xfrm flipH="1">
              <a:off x="7292423" y="3580922"/>
              <a:ext cx="272150" cy="203533"/>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42"/>
            <p:cNvSpPr/>
            <p:nvPr/>
          </p:nvSpPr>
          <p:spPr>
            <a:xfrm flipH="1">
              <a:off x="7297930" y="3614011"/>
              <a:ext cx="266644" cy="170444"/>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42"/>
            <p:cNvSpPr/>
            <p:nvPr/>
          </p:nvSpPr>
          <p:spPr>
            <a:xfrm flipH="1">
              <a:off x="7290225" y="3601331"/>
              <a:ext cx="59005" cy="86804"/>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42"/>
            <p:cNvSpPr/>
            <p:nvPr/>
          </p:nvSpPr>
          <p:spPr>
            <a:xfrm flipH="1">
              <a:off x="7295273" y="3652027"/>
              <a:ext cx="83181" cy="89219"/>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42"/>
            <p:cNvSpPr/>
            <p:nvPr/>
          </p:nvSpPr>
          <p:spPr>
            <a:xfrm flipH="1">
              <a:off x="7305658" y="3690575"/>
              <a:ext cx="101465" cy="912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42"/>
            <p:cNvSpPr/>
            <p:nvPr/>
          </p:nvSpPr>
          <p:spPr>
            <a:xfrm flipH="1">
              <a:off x="7364083" y="3576526"/>
              <a:ext cx="160469" cy="68376"/>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42"/>
            <p:cNvSpPr/>
            <p:nvPr/>
          </p:nvSpPr>
          <p:spPr>
            <a:xfrm flipH="1">
              <a:off x="7314474" y="3616209"/>
              <a:ext cx="108638" cy="35866"/>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9864467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018"/>
                                        </p:tgtEl>
                                        <p:attrNameLst>
                                          <p:attrName>style.visibility</p:attrName>
                                        </p:attrNameLst>
                                      </p:cBhvr>
                                      <p:to>
                                        <p:strVal val="visible"/>
                                      </p:to>
                                    </p:set>
                                    <p:anim calcmode="lin" valueType="num">
                                      <p:cBhvr additive="base">
                                        <p:cTn id="7" dur="500" fill="hold"/>
                                        <p:tgtEl>
                                          <p:spTgt spid="3018"/>
                                        </p:tgtEl>
                                        <p:attrNameLst>
                                          <p:attrName>ppt_x</p:attrName>
                                        </p:attrNameLst>
                                      </p:cBhvr>
                                      <p:tavLst>
                                        <p:tav tm="0">
                                          <p:val>
                                            <p:strVal val="#ppt_x"/>
                                          </p:val>
                                        </p:tav>
                                        <p:tav tm="100000">
                                          <p:val>
                                            <p:strVal val="#ppt_x"/>
                                          </p:val>
                                        </p:tav>
                                      </p:tavLst>
                                    </p:anim>
                                    <p:anim calcmode="lin" valueType="num">
                                      <p:cBhvr additive="base">
                                        <p:cTn id="8" dur="500" fill="hold"/>
                                        <p:tgtEl>
                                          <p:spTgt spid="30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34"/>
                                        </p:tgtEl>
                                        <p:attrNameLst>
                                          <p:attrName>style.visibility</p:attrName>
                                        </p:attrNameLst>
                                      </p:cBhvr>
                                      <p:to>
                                        <p:strVal val="visible"/>
                                      </p:to>
                                    </p:set>
                                    <p:anim calcmode="lin" valueType="num">
                                      <p:cBhvr additive="base">
                                        <p:cTn id="11" dur="500" fill="hold"/>
                                        <p:tgtEl>
                                          <p:spTgt spid="3034"/>
                                        </p:tgtEl>
                                        <p:attrNameLst>
                                          <p:attrName>ppt_x</p:attrName>
                                        </p:attrNameLst>
                                      </p:cBhvr>
                                      <p:tavLst>
                                        <p:tav tm="0">
                                          <p:val>
                                            <p:strVal val="#ppt_x"/>
                                          </p:val>
                                        </p:tav>
                                        <p:tav tm="100000">
                                          <p:val>
                                            <p:strVal val="#ppt_x"/>
                                          </p:val>
                                        </p:tav>
                                      </p:tavLst>
                                    </p:anim>
                                    <p:anim calcmode="lin" valueType="num">
                                      <p:cBhvr additive="base">
                                        <p:cTn id="12" dur="500" fill="hold"/>
                                        <p:tgtEl>
                                          <p:spTgt spid="30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42"/>
                                        </p:tgtEl>
                                        <p:attrNameLst>
                                          <p:attrName>style.visibility</p:attrName>
                                        </p:attrNameLst>
                                      </p:cBhvr>
                                      <p:to>
                                        <p:strVal val="visible"/>
                                      </p:to>
                                    </p:set>
                                    <p:anim calcmode="lin" valueType="num">
                                      <p:cBhvr additive="base">
                                        <p:cTn id="15" dur="500" fill="hold"/>
                                        <p:tgtEl>
                                          <p:spTgt spid="3042"/>
                                        </p:tgtEl>
                                        <p:attrNameLst>
                                          <p:attrName>ppt_x</p:attrName>
                                        </p:attrNameLst>
                                      </p:cBhvr>
                                      <p:tavLst>
                                        <p:tav tm="0">
                                          <p:val>
                                            <p:strVal val="#ppt_x"/>
                                          </p:val>
                                        </p:tav>
                                        <p:tav tm="100000">
                                          <p:val>
                                            <p:strVal val="#ppt_x"/>
                                          </p:val>
                                        </p:tav>
                                      </p:tavLst>
                                    </p:anim>
                                    <p:anim calcmode="lin" valueType="num">
                                      <p:cBhvr additive="base">
                                        <p:cTn id="16" dur="500" fill="hold"/>
                                        <p:tgtEl>
                                          <p:spTgt spid="304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65"/>
                                        </p:tgtEl>
                                        <p:attrNameLst>
                                          <p:attrName>style.visibility</p:attrName>
                                        </p:attrNameLst>
                                      </p:cBhvr>
                                      <p:to>
                                        <p:strVal val="visible"/>
                                      </p:to>
                                    </p:set>
                                    <p:anim calcmode="lin" valueType="num">
                                      <p:cBhvr additive="base">
                                        <p:cTn id="19" dur="500" fill="hold"/>
                                        <p:tgtEl>
                                          <p:spTgt spid="3065"/>
                                        </p:tgtEl>
                                        <p:attrNameLst>
                                          <p:attrName>ppt_x</p:attrName>
                                        </p:attrNameLst>
                                      </p:cBhvr>
                                      <p:tavLst>
                                        <p:tav tm="0">
                                          <p:val>
                                            <p:strVal val="#ppt_x"/>
                                          </p:val>
                                        </p:tav>
                                        <p:tav tm="100000">
                                          <p:val>
                                            <p:strVal val="#ppt_x"/>
                                          </p:val>
                                        </p:tav>
                                      </p:tavLst>
                                    </p:anim>
                                    <p:anim calcmode="lin" valueType="num">
                                      <p:cBhvr additive="base">
                                        <p:cTn id="20" dur="500" fill="hold"/>
                                        <p:tgtEl>
                                          <p:spTgt spid="306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84"/>
                                        </p:tgtEl>
                                        <p:attrNameLst>
                                          <p:attrName>style.visibility</p:attrName>
                                        </p:attrNameLst>
                                      </p:cBhvr>
                                      <p:to>
                                        <p:strVal val="visible"/>
                                      </p:to>
                                    </p:set>
                                    <p:anim calcmode="lin" valueType="num">
                                      <p:cBhvr additive="base">
                                        <p:cTn id="23" dur="500" fill="hold"/>
                                        <p:tgtEl>
                                          <p:spTgt spid="3084"/>
                                        </p:tgtEl>
                                        <p:attrNameLst>
                                          <p:attrName>ppt_x</p:attrName>
                                        </p:attrNameLst>
                                      </p:cBhvr>
                                      <p:tavLst>
                                        <p:tav tm="0">
                                          <p:val>
                                            <p:strVal val="#ppt_x"/>
                                          </p:val>
                                        </p:tav>
                                        <p:tav tm="100000">
                                          <p:val>
                                            <p:strVal val="#ppt_x"/>
                                          </p:val>
                                        </p:tav>
                                      </p:tavLst>
                                    </p:anim>
                                    <p:anim calcmode="lin" valueType="num">
                                      <p:cBhvr additive="base">
                                        <p:cTn id="24" dur="500" fill="hold"/>
                                        <p:tgtEl>
                                          <p:spTgt spid="30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106"/>
                                        </p:tgtEl>
                                        <p:attrNameLst>
                                          <p:attrName>style.visibility</p:attrName>
                                        </p:attrNameLst>
                                      </p:cBhvr>
                                      <p:to>
                                        <p:strVal val="visible"/>
                                      </p:to>
                                    </p:set>
                                    <p:anim calcmode="lin" valueType="num">
                                      <p:cBhvr additive="base">
                                        <p:cTn id="27" dur="500" fill="hold"/>
                                        <p:tgtEl>
                                          <p:spTgt spid="3106"/>
                                        </p:tgtEl>
                                        <p:attrNameLst>
                                          <p:attrName>ppt_x</p:attrName>
                                        </p:attrNameLst>
                                      </p:cBhvr>
                                      <p:tavLst>
                                        <p:tav tm="0">
                                          <p:val>
                                            <p:strVal val="#ppt_x"/>
                                          </p:val>
                                        </p:tav>
                                        <p:tav tm="100000">
                                          <p:val>
                                            <p:strVal val="#ppt_x"/>
                                          </p:val>
                                        </p:tav>
                                      </p:tavLst>
                                    </p:anim>
                                    <p:anim calcmode="lin" valueType="num">
                                      <p:cBhvr additive="base">
                                        <p:cTn id="28" dur="500" fill="hold"/>
                                        <p:tgtEl>
                                          <p:spTgt spid="31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166"/>
                                        </p:tgtEl>
                                        <p:attrNameLst>
                                          <p:attrName>style.visibility</p:attrName>
                                        </p:attrNameLst>
                                      </p:cBhvr>
                                      <p:to>
                                        <p:strVal val="visible"/>
                                      </p:to>
                                    </p:set>
                                    <p:anim calcmode="lin" valueType="num">
                                      <p:cBhvr additive="base">
                                        <p:cTn id="31" dur="500" fill="hold"/>
                                        <p:tgtEl>
                                          <p:spTgt spid="3166"/>
                                        </p:tgtEl>
                                        <p:attrNameLst>
                                          <p:attrName>ppt_x</p:attrName>
                                        </p:attrNameLst>
                                      </p:cBhvr>
                                      <p:tavLst>
                                        <p:tav tm="0">
                                          <p:val>
                                            <p:strVal val="#ppt_x"/>
                                          </p:val>
                                        </p:tav>
                                        <p:tav tm="100000">
                                          <p:val>
                                            <p:strVal val="#ppt_x"/>
                                          </p:val>
                                        </p:tav>
                                      </p:tavLst>
                                    </p:anim>
                                    <p:anim calcmode="lin" valueType="num">
                                      <p:cBhvr additive="base">
                                        <p:cTn id="32" dur="500" fill="hold"/>
                                        <p:tgtEl>
                                          <p:spTgt spid="316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184"/>
                                        </p:tgtEl>
                                        <p:attrNameLst>
                                          <p:attrName>style.visibility</p:attrName>
                                        </p:attrNameLst>
                                      </p:cBhvr>
                                      <p:to>
                                        <p:strVal val="visible"/>
                                      </p:to>
                                    </p:set>
                                    <p:anim calcmode="lin" valueType="num">
                                      <p:cBhvr additive="base">
                                        <p:cTn id="35" dur="500" fill="hold"/>
                                        <p:tgtEl>
                                          <p:spTgt spid="3184"/>
                                        </p:tgtEl>
                                        <p:attrNameLst>
                                          <p:attrName>ppt_x</p:attrName>
                                        </p:attrNameLst>
                                      </p:cBhvr>
                                      <p:tavLst>
                                        <p:tav tm="0">
                                          <p:val>
                                            <p:strVal val="#ppt_x"/>
                                          </p:val>
                                        </p:tav>
                                        <p:tav tm="100000">
                                          <p:val>
                                            <p:strVal val="#ppt_x"/>
                                          </p:val>
                                        </p:tav>
                                      </p:tavLst>
                                    </p:anim>
                                    <p:anim calcmode="lin" valueType="num">
                                      <p:cBhvr additive="base">
                                        <p:cTn id="36" dur="500" fill="hold"/>
                                        <p:tgtEl>
                                          <p:spTgt spid="318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85"/>
                                        </p:tgtEl>
                                        <p:attrNameLst>
                                          <p:attrName>style.visibility</p:attrName>
                                        </p:attrNameLst>
                                      </p:cBhvr>
                                      <p:to>
                                        <p:strVal val="visible"/>
                                      </p:to>
                                    </p:set>
                                    <p:anim calcmode="lin" valueType="num">
                                      <p:cBhvr additive="base">
                                        <p:cTn id="39" dur="500" fill="hold"/>
                                        <p:tgtEl>
                                          <p:spTgt spid="3185"/>
                                        </p:tgtEl>
                                        <p:attrNameLst>
                                          <p:attrName>ppt_x</p:attrName>
                                        </p:attrNameLst>
                                      </p:cBhvr>
                                      <p:tavLst>
                                        <p:tav tm="0">
                                          <p:val>
                                            <p:strVal val="#ppt_x"/>
                                          </p:val>
                                        </p:tav>
                                        <p:tav tm="100000">
                                          <p:val>
                                            <p:strVal val="#ppt_x"/>
                                          </p:val>
                                        </p:tav>
                                      </p:tavLst>
                                    </p:anim>
                                    <p:anim calcmode="lin" valueType="num">
                                      <p:cBhvr additive="base">
                                        <p:cTn id="40" dur="500" fill="hold"/>
                                        <p:tgtEl>
                                          <p:spTgt spid="318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86"/>
                                        </p:tgtEl>
                                        <p:attrNameLst>
                                          <p:attrName>style.visibility</p:attrName>
                                        </p:attrNameLst>
                                      </p:cBhvr>
                                      <p:to>
                                        <p:strVal val="visible"/>
                                      </p:to>
                                    </p:set>
                                    <p:anim calcmode="lin" valueType="num">
                                      <p:cBhvr additive="base">
                                        <p:cTn id="43" dur="500" fill="hold"/>
                                        <p:tgtEl>
                                          <p:spTgt spid="3186"/>
                                        </p:tgtEl>
                                        <p:attrNameLst>
                                          <p:attrName>ppt_x</p:attrName>
                                        </p:attrNameLst>
                                      </p:cBhvr>
                                      <p:tavLst>
                                        <p:tav tm="0">
                                          <p:val>
                                            <p:strVal val="#ppt_x"/>
                                          </p:val>
                                        </p:tav>
                                        <p:tav tm="100000">
                                          <p:val>
                                            <p:strVal val="#ppt_x"/>
                                          </p:val>
                                        </p:tav>
                                      </p:tavLst>
                                    </p:anim>
                                    <p:anim calcmode="lin" valueType="num">
                                      <p:cBhvr additive="base">
                                        <p:cTn id="44" dur="500" fill="hold"/>
                                        <p:tgtEl>
                                          <p:spTgt spid="318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188"/>
                                        </p:tgtEl>
                                        <p:attrNameLst>
                                          <p:attrName>style.visibility</p:attrName>
                                        </p:attrNameLst>
                                      </p:cBhvr>
                                      <p:to>
                                        <p:strVal val="visible"/>
                                      </p:to>
                                    </p:set>
                                    <p:anim calcmode="lin" valueType="num">
                                      <p:cBhvr additive="base">
                                        <p:cTn id="47" dur="500" fill="hold"/>
                                        <p:tgtEl>
                                          <p:spTgt spid="3188"/>
                                        </p:tgtEl>
                                        <p:attrNameLst>
                                          <p:attrName>ppt_x</p:attrName>
                                        </p:attrNameLst>
                                      </p:cBhvr>
                                      <p:tavLst>
                                        <p:tav tm="0">
                                          <p:val>
                                            <p:strVal val="#ppt_x"/>
                                          </p:val>
                                        </p:tav>
                                        <p:tav tm="100000">
                                          <p:val>
                                            <p:strVal val="#ppt_x"/>
                                          </p:val>
                                        </p:tav>
                                      </p:tavLst>
                                    </p:anim>
                                    <p:anim calcmode="lin" valueType="num">
                                      <p:cBhvr additive="base">
                                        <p:cTn id="48" dur="500" fill="hold"/>
                                        <p:tgtEl>
                                          <p:spTgt spid="31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 grpId="0" animBg="1"/>
      <p:bldP spid="3185" grpId="0"/>
      <p:bldP spid="318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cảm</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thán</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5262979"/>
          </a:xfrm>
          <a:prstGeom prst="rect">
            <a:avLst/>
          </a:prstGeom>
          <a:noFill/>
        </p:spPr>
        <p:txBody>
          <a:bodyPr wrap="square">
            <a:spAutoFit/>
          </a:bodyPr>
          <a:lstStyle/>
          <a:p>
            <a:pPr algn="just"/>
            <a:r>
              <a:rPr lang="vi-VN" sz="2800" b="1" i="1" dirty="0">
                <a:latin typeface="+mj-lt"/>
              </a:rPr>
              <a:t>Bài tập</a:t>
            </a:r>
            <a:r>
              <a:rPr lang="vi-VN" sz="2800" i="1" dirty="0">
                <a:latin typeface="+mj-lt"/>
              </a:rPr>
              <a:t> </a:t>
            </a:r>
            <a:r>
              <a:rPr lang="vi-VN" sz="2800" b="1" i="1" dirty="0">
                <a:latin typeface="+mj-lt"/>
              </a:rPr>
              <a:t>3</a:t>
            </a:r>
            <a:r>
              <a:rPr lang="vi-VN" sz="2800" i="1" dirty="0">
                <a:latin typeface="+mj-lt"/>
              </a:rPr>
              <a:t>: Tìm thành phần cảm thán trong các câu sau và chỉ ra ý nghĩa của thành phần ấy trong từng trường hợp:</a:t>
            </a:r>
            <a:endParaRPr lang="en-SG" sz="2800" dirty="0">
              <a:latin typeface="+mj-lt"/>
            </a:endParaRPr>
          </a:p>
          <a:p>
            <a:pPr algn="just"/>
            <a:r>
              <a:rPr lang="vi-VN" sz="2800" i="1" dirty="0">
                <a:latin typeface="+mj-lt"/>
              </a:rPr>
              <a:t>a. Trời ơi, ước gì thầy Đuy-sen là anh ruột của tôi!</a:t>
            </a:r>
            <a:endParaRPr lang="en-SG" sz="2800" dirty="0">
              <a:latin typeface="+mj-lt"/>
            </a:endParaRPr>
          </a:p>
          <a:p>
            <a:pPr algn="just"/>
            <a:r>
              <a:rPr lang="vi-VN" sz="2800" i="1" dirty="0">
                <a:latin typeface="+mj-lt"/>
              </a:rPr>
              <a:t>(Trin-ghi-dơ Ai-tơ-ma-tốp, Người thầy đầu tiên)</a:t>
            </a:r>
            <a:endParaRPr lang="en-SG" sz="2800" dirty="0">
              <a:latin typeface="+mj-lt"/>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646331"/>
          </a:xfrm>
          <a:prstGeom prst="rect">
            <a:avLst/>
          </a:prstGeom>
          <a:noFill/>
        </p:spPr>
        <p:txBody>
          <a:bodyPr wrap="square">
            <a:spAutoFit/>
          </a:bodyPr>
          <a:lstStyle/>
          <a:p>
            <a:pPr lvl="0" algn="just"/>
            <a:r>
              <a:rPr lang="vi-VN" sz="3600" i="1" dirty="0">
                <a:latin typeface="+mj-lt"/>
              </a:rPr>
              <a:t>trời ơi</a:t>
            </a:r>
            <a:endParaRPr kumimoji="0" lang="en-SG" sz="595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338582" y="3957552"/>
            <a:ext cx="6287418" cy="1754326"/>
          </a:xfrm>
          <a:prstGeom prst="rect">
            <a:avLst/>
          </a:prstGeom>
          <a:noFill/>
        </p:spPr>
        <p:txBody>
          <a:bodyPr wrap="square">
            <a:spAutoFit/>
          </a:bodyPr>
          <a:lstStyle/>
          <a:p>
            <a:pPr lvl="0" algn="just"/>
            <a:r>
              <a:rPr lang="vi-VN" sz="3600" i="1" dirty="0">
                <a:latin typeface="+mj-lt"/>
              </a:rPr>
              <a:t>trời ơi</a:t>
            </a:r>
            <a:r>
              <a:rPr lang="vi-VN" sz="3600" dirty="0">
                <a:latin typeface="+mj-lt"/>
              </a:rPr>
              <a:t> là thành phần cảm thán thể hiện sự xúc động mãnh liệt của người nó người viết.</a:t>
            </a:r>
            <a:endParaRPr kumimoji="0" lang="en-SG" sz="16600" b="0" i="0" u="none" strike="noStrike" kern="1200" cap="none" spc="0" normalizeH="0" baseline="0" noProof="0" dirty="0">
              <a:ln>
                <a:noFill/>
              </a:ln>
              <a:solidFill>
                <a:prstClr val="black"/>
              </a:solidFill>
              <a:effectLst/>
              <a:uLnTx/>
              <a:uFillTx/>
              <a:latin typeface="+mj-lt"/>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Tree>
    <p:extLst>
      <p:ext uri="{BB962C8B-B14F-4D97-AF65-F5344CB8AC3E}">
        <p14:creationId xmlns:p14="http://schemas.microsoft.com/office/powerpoint/2010/main" val="416008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cảm</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thán</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5262979"/>
          </a:xfrm>
          <a:prstGeom prst="rect">
            <a:avLst/>
          </a:prstGeom>
          <a:noFill/>
        </p:spPr>
        <p:txBody>
          <a:bodyPr wrap="square">
            <a:spAutoFit/>
          </a:bodyPr>
          <a:lstStyle/>
          <a:p>
            <a:pPr algn="just"/>
            <a:r>
              <a:rPr lang="vi-VN" sz="2400" b="1" i="1" dirty="0">
                <a:latin typeface="+mj-lt"/>
              </a:rPr>
              <a:t>Bài tập</a:t>
            </a:r>
            <a:r>
              <a:rPr lang="vi-VN" sz="2400" i="1" dirty="0">
                <a:latin typeface="+mj-lt"/>
              </a:rPr>
              <a:t> </a:t>
            </a:r>
            <a:r>
              <a:rPr lang="vi-VN" sz="2400" b="1" i="1" dirty="0">
                <a:latin typeface="+mj-lt"/>
              </a:rPr>
              <a:t>3</a:t>
            </a:r>
            <a:r>
              <a:rPr lang="vi-VN" sz="2400" i="1" dirty="0">
                <a:latin typeface="+mj-lt"/>
              </a:rPr>
              <a:t>: Tìm thành phần cảm thán trong các câu sau và chỉ ra ý nghĩa của thành phần ấy trong từng trường hợp:</a:t>
            </a:r>
            <a:endParaRPr lang="en-SG" sz="2400" dirty="0">
              <a:latin typeface="+mj-lt"/>
            </a:endParaRPr>
          </a:p>
          <a:p>
            <a:pPr algn="just"/>
            <a:r>
              <a:rPr lang="vi-VN" sz="2400" i="1" dirty="0">
                <a:latin typeface="+mj-lt"/>
              </a:rPr>
              <a:t>b. Má tôi cũng coi nó là gió Tết, nghe gió, má thuận miệng hát “Cấy rồi mùa qua sông cấy mướn. Ông trời ổng thổi ngọn chướng buồn cha chả là buồn…” rồi thở dài cái thượt “Ứ hự, lụi hụi mà hết năm”.</a:t>
            </a:r>
            <a:endParaRPr lang="en-SG" sz="2400" dirty="0">
              <a:latin typeface="+mj-lt"/>
            </a:endParaRPr>
          </a:p>
          <a:p>
            <a:pPr algn="just"/>
            <a:r>
              <a:rPr lang="vi-VN" sz="2400" i="1" dirty="0">
                <a:latin typeface="+mj-lt"/>
              </a:rPr>
              <a:t>(Nguyễn Ngọc Tư, Trở gió)</a:t>
            </a:r>
            <a:endParaRPr lang="en-SG" sz="2400" dirty="0">
              <a:latin typeface="+mj-lt"/>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584775"/>
          </a:xfrm>
          <a:prstGeom prst="rect">
            <a:avLst/>
          </a:prstGeom>
          <a:noFill/>
        </p:spPr>
        <p:txBody>
          <a:bodyPr wrap="square">
            <a:spAutoFit/>
          </a:bodyPr>
          <a:lstStyle/>
          <a:p>
            <a:pPr lvl="0" algn="just"/>
            <a:r>
              <a:rPr lang="vi-VN" sz="3200" i="1" smtClean="0">
                <a:latin typeface="+mj-lt"/>
              </a:rPr>
              <a:t>ứ hự</a:t>
            </a:r>
            <a:endParaRPr kumimoji="0" lang="en-SG" sz="496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338582" y="3957552"/>
            <a:ext cx="6287418" cy="1569660"/>
          </a:xfrm>
          <a:prstGeom prst="rect">
            <a:avLst/>
          </a:prstGeom>
          <a:noFill/>
        </p:spPr>
        <p:txBody>
          <a:bodyPr wrap="square">
            <a:spAutoFit/>
          </a:bodyPr>
          <a:lstStyle/>
          <a:p>
            <a:pPr lvl="0" algn="just"/>
            <a:r>
              <a:rPr lang="vi-VN" sz="3200" i="1" dirty="0">
                <a:latin typeface="+mj-lt"/>
              </a:rPr>
              <a:t>ứ hự</a:t>
            </a:r>
            <a:r>
              <a:rPr lang="vi-VN" sz="3200" dirty="0">
                <a:latin typeface="+mj-lt"/>
              </a:rPr>
              <a:t> là thành phần cảm thán thể hiện sự không bằng lòng, không thuận ý cá người nói/ người </a:t>
            </a:r>
            <a:r>
              <a:rPr lang="vi-VN" sz="3200" dirty="0" smtClean="0">
                <a:latin typeface="+mj-lt"/>
              </a:rPr>
              <a:t>viết</a:t>
            </a:r>
            <a:r>
              <a:rPr lang="en-US" sz="3200" dirty="0" smtClean="0">
                <a:latin typeface="+mj-lt"/>
              </a:rPr>
              <a:t>.</a:t>
            </a:r>
            <a:endParaRPr kumimoji="0" lang="en-SG" sz="13800" b="0" i="0" u="none" strike="noStrike" kern="1200" cap="none" spc="0" normalizeH="0" baseline="0" noProof="0" dirty="0">
              <a:ln>
                <a:noFill/>
              </a:ln>
              <a:solidFill>
                <a:prstClr val="black"/>
              </a:solidFill>
              <a:effectLst/>
              <a:uLnTx/>
              <a:uFillTx/>
              <a:latin typeface="+mj-lt"/>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
        <p:nvSpPr>
          <p:cNvPr id="11" name="Rectangle 10"/>
          <p:cNvSpPr/>
          <p:nvPr/>
        </p:nvSpPr>
        <p:spPr>
          <a:xfrm>
            <a:off x="5976514" y="432325"/>
            <a:ext cx="1960793" cy="369332"/>
          </a:xfrm>
          <a:prstGeom prst="rect">
            <a:avLst/>
          </a:prstGeom>
        </p:spPr>
        <p:txBody>
          <a:bodyPr wrap="none">
            <a:spAutoFit/>
          </a:bodyPr>
          <a:lstStyle/>
          <a:p>
            <a:r>
              <a:rPr lang="en-US" dirty="0" err="1" smtClean="0">
                <a:solidFill>
                  <a:schemeClr val="bg1"/>
                </a:solidFill>
                <a:latin typeface="Times New Roman" panose="02020603050405020304" pitchFamily="18" charset="0"/>
                <a:cs typeface="Times New Roman" panose="02020603050405020304" pitchFamily="18" charset="0"/>
              </a:rPr>
              <a:t>Nguyễn</a:t>
            </a:r>
            <a:r>
              <a:rPr lang="en-US" dirty="0" smtClean="0">
                <a:solidFill>
                  <a:schemeClr val="bg1"/>
                </a:solidFill>
                <a:latin typeface="Times New Roman" panose="02020603050405020304" pitchFamily="18" charset="0"/>
                <a:cs typeface="Times New Roman" panose="02020603050405020304" pitchFamily="18" charset="0"/>
              </a:rPr>
              <a:t> Nhâm-958</a:t>
            </a:r>
            <a:endParaRPr lang="en-US" dirty="0">
              <a:solidFill>
                <a:schemeClr val="bg1"/>
              </a:solidFill>
            </a:endParaRPr>
          </a:p>
        </p:txBody>
      </p:sp>
    </p:spTree>
    <p:extLst>
      <p:ext uri="{BB962C8B-B14F-4D97-AF65-F5344CB8AC3E}">
        <p14:creationId xmlns:p14="http://schemas.microsoft.com/office/powerpoint/2010/main" val="637574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Google Shape;15;p2">
            <a:extLst>
              <a:ext uri="{FF2B5EF4-FFF2-40B4-BE49-F238E27FC236}">
                <a16:creationId xmlns:a16="http://schemas.microsoft.com/office/drawing/2014/main" id="{9CC245AD-EAF9-9351-6417-EE2F9AD0476F}"/>
              </a:ext>
            </a:extLst>
          </p:cNvPr>
          <p:cNvSpPr/>
          <p:nvPr/>
        </p:nvSpPr>
        <p:spPr>
          <a:xfrm>
            <a:off x="710898" y="1214677"/>
            <a:ext cx="5990533"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 name="Title 1">
            <a:extLst>
              <a:ext uri="{FF2B5EF4-FFF2-40B4-BE49-F238E27FC236}">
                <a16:creationId xmlns:a16="http://schemas.microsoft.com/office/drawing/2014/main" id="{C15A8B93-F091-BA80-3A5F-F7986E52B334}"/>
              </a:ext>
            </a:extLst>
          </p:cNvPr>
          <p:cNvSpPr>
            <a:spLocks noGrp="1"/>
          </p:cNvSpPr>
          <p:nvPr>
            <p:ph type="ctrTitle"/>
          </p:nvPr>
        </p:nvSpPr>
        <p:spPr>
          <a:xfrm>
            <a:off x="466634" y="1750531"/>
            <a:ext cx="6148967" cy="2540000"/>
          </a:xfrm>
        </p:spPr>
        <p:txBody>
          <a:bodyPr/>
          <a:lstStyle/>
          <a:p>
            <a:r>
              <a:rPr lang="en-US" sz="7200">
                <a:latin typeface="Times New Roman" panose="02020603050405020304" pitchFamily="18" charset="0"/>
                <a:cs typeface="Times New Roman" panose="02020603050405020304" pitchFamily="18" charset="0"/>
              </a:rPr>
              <a:t>Hoạt động </a:t>
            </a:r>
            <a:br>
              <a:rPr lang="en-US" sz="7200">
                <a:latin typeface="Times New Roman" panose="02020603050405020304" pitchFamily="18" charset="0"/>
                <a:cs typeface="Times New Roman" panose="02020603050405020304" pitchFamily="18" charset="0"/>
              </a:rPr>
            </a:br>
            <a:r>
              <a:rPr lang="en-US" sz="7200">
                <a:latin typeface="Times New Roman" panose="02020603050405020304" pitchFamily="18" charset="0"/>
                <a:cs typeface="Times New Roman" panose="02020603050405020304" pitchFamily="18" charset="0"/>
              </a:rPr>
              <a:t>vận dụng</a:t>
            </a:r>
          </a:p>
        </p:txBody>
      </p:sp>
      <p:grpSp>
        <p:nvGrpSpPr>
          <p:cNvPr id="4" name="Google Shape;1233;p43">
            <a:extLst>
              <a:ext uri="{FF2B5EF4-FFF2-40B4-BE49-F238E27FC236}">
                <a16:creationId xmlns:a16="http://schemas.microsoft.com/office/drawing/2014/main" id="{49195779-7DCD-073B-242F-A631E72DC048}"/>
              </a:ext>
            </a:extLst>
          </p:cNvPr>
          <p:cNvGrpSpPr/>
          <p:nvPr/>
        </p:nvGrpSpPr>
        <p:grpSpPr>
          <a:xfrm>
            <a:off x="5484956" y="2211057"/>
            <a:ext cx="7303400" cy="5168067"/>
            <a:chOff x="4295425" y="1592841"/>
            <a:chExt cx="5477550" cy="3876050"/>
          </a:xfrm>
        </p:grpSpPr>
        <p:sp>
          <p:nvSpPr>
            <p:cNvPr id="5" name="Google Shape;1234;p43">
              <a:extLst>
                <a:ext uri="{FF2B5EF4-FFF2-40B4-BE49-F238E27FC236}">
                  <a16:creationId xmlns:a16="http://schemas.microsoft.com/office/drawing/2014/main" id="{A7F15AE3-F27B-21E3-98AD-0786C2B9FC6D}"/>
                </a:ext>
              </a:extLst>
            </p:cNvPr>
            <p:cNvSpPr/>
            <p:nvPr/>
          </p:nvSpPr>
          <p:spPr>
            <a:xfrm>
              <a:off x="6162800" y="4858191"/>
              <a:ext cx="60425" cy="84950"/>
            </a:xfrm>
            <a:custGeom>
              <a:avLst/>
              <a:gdLst/>
              <a:ahLst/>
              <a:cxnLst/>
              <a:rect l="l" t="t" r="r" b="b"/>
              <a:pathLst>
                <a:path w="2417" h="3398" extrusionOk="0">
                  <a:moveTo>
                    <a:pt x="1208" y="1359"/>
                  </a:moveTo>
                  <a:cubicBezTo>
                    <a:pt x="1302" y="1359"/>
                    <a:pt x="1416" y="1397"/>
                    <a:pt x="1491" y="1454"/>
                  </a:cubicBezTo>
                  <a:cubicBezTo>
                    <a:pt x="1605" y="1529"/>
                    <a:pt x="1661" y="1624"/>
                    <a:pt x="1718" y="1718"/>
                  </a:cubicBezTo>
                  <a:cubicBezTo>
                    <a:pt x="1774" y="1850"/>
                    <a:pt x="1793" y="2001"/>
                    <a:pt x="1793" y="2152"/>
                  </a:cubicBezTo>
                  <a:cubicBezTo>
                    <a:pt x="1793" y="2303"/>
                    <a:pt x="1774" y="2435"/>
                    <a:pt x="1718" y="2586"/>
                  </a:cubicBezTo>
                  <a:cubicBezTo>
                    <a:pt x="1680" y="2681"/>
                    <a:pt x="1605" y="2775"/>
                    <a:pt x="1510" y="2832"/>
                  </a:cubicBezTo>
                  <a:cubicBezTo>
                    <a:pt x="1416" y="2888"/>
                    <a:pt x="1321" y="2926"/>
                    <a:pt x="1208" y="2926"/>
                  </a:cubicBezTo>
                  <a:cubicBezTo>
                    <a:pt x="1095" y="2926"/>
                    <a:pt x="1000" y="2888"/>
                    <a:pt x="906" y="2832"/>
                  </a:cubicBezTo>
                  <a:cubicBezTo>
                    <a:pt x="812" y="2775"/>
                    <a:pt x="755" y="2681"/>
                    <a:pt x="698" y="2567"/>
                  </a:cubicBezTo>
                  <a:cubicBezTo>
                    <a:pt x="642" y="2435"/>
                    <a:pt x="623" y="2284"/>
                    <a:pt x="623" y="2152"/>
                  </a:cubicBezTo>
                  <a:cubicBezTo>
                    <a:pt x="623" y="2001"/>
                    <a:pt x="642" y="1869"/>
                    <a:pt x="698" y="1737"/>
                  </a:cubicBezTo>
                  <a:cubicBezTo>
                    <a:pt x="736" y="1624"/>
                    <a:pt x="812" y="1529"/>
                    <a:pt x="906" y="1454"/>
                  </a:cubicBezTo>
                  <a:cubicBezTo>
                    <a:pt x="982" y="1397"/>
                    <a:pt x="1095" y="1359"/>
                    <a:pt x="1208" y="1359"/>
                  </a:cubicBezTo>
                  <a:close/>
                  <a:moveTo>
                    <a:pt x="2133" y="0"/>
                  </a:moveTo>
                  <a:cubicBezTo>
                    <a:pt x="2039" y="0"/>
                    <a:pt x="1963" y="38"/>
                    <a:pt x="1907" y="95"/>
                  </a:cubicBezTo>
                  <a:cubicBezTo>
                    <a:pt x="1850" y="189"/>
                    <a:pt x="1831" y="283"/>
                    <a:pt x="1831" y="378"/>
                  </a:cubicBezTo>
                  <a:lnTo>
                    <a:pt x="1831" y="1284"/>
                  </a:lnTo>
                  <a:cubicBezTo>
                    <a:pt x="1737" y="1171"/>
                    <a:pt x="1623" y="1076"/>
                    <a:pt x="1472" y="1001"/>
                  </a:cubicBezTo>
                  <a:cubicBezTo>
                    <a:pt x="1340" y="944"/>
                    <a:pt x="1189" y="906"/>
                    <a:pt x="1038" y="906"/>
                  </a:cubicBezTo>
                  <a:cubicBezTo>
                    <a:pt x="755" y="906"/>
                    <a:pt x="491" y="1019"/>
                    <a:pt x="302" y="1227"/>
                  </a:cubicBezTo>
                  <a:cubicBezTo>
                    <a:pt x="94" y="1491"/>
                    <a:pt x="0" y="1812"/>
                    <a:pt x="19" y="2133"/>
                  </a:cubicBezTo>
                  <a:cubicBezTo>
                    <a:pt x="19" y="2303"/>
                    <a:pt x="38" y="2473"/>
                    <a:pt x="94" y="2624"/>
                  </a:cubicBezTo>
                  <a:cubicBezTo>
                    <a:pt x="132" y="2775"/>
                    <a:pt x="208" y="2907"/>
                    <a:pt x="302" y="3039"/>
                  </a:cubicBezTo>
                  <a:cubicBezTo>
                    <a:pt x="378" y="3153"/>
                    <a:pt x="491" y="3247"/>
                    <a:pt x="623" y="3304"/>
                  </a:cubicBezTo>
                  <a:cubicBezTo>
                    <a:pt x="755" y="3360"/>
                    <a:pt x="887" y="3398"/>
                    <a:pt x="1019" y="3398"/>
                  </a:cubicBezTo>
                  <a:cubicBezTo>
                    <a:pt x="1133" y="3398"/>
                    <a:pt x="1227" y="3379"/>
                    <a:pt x="1340" y="3341"/>
                  </a:cubicBezTo>
                  <a:cubicBezTo>
                    <a:pt x="1435" y="3322"/>
                    <a:pt x="1510" y="3266"/>
                    <a:pt x="1586" y="3209"/>
                  </a:cubicBezTo>
                  <a:cubicBezTo>
                    <a:pt x="1680" y="3153"/>
                    <a:pt x="1756" y="3058"/>
                    <a:pt x="1831" y="2983"/>
                  </a:cubicBezTo>
                  <a:lnTo>
                    <a:pt x="1831" y="3039"/>
                  </a:lnTo>
                  <a:cubicBezTo>
                    <a:pt x="1831" y="3134"/>
                    <a:pt x="1850" y="3228"/>
                    <a:pt x="1925" y="3304"/>
                  </a:cubicBezTo>
                  <a:cubicBezTo>
                    <a:pt x="1982" y="3379"/>
                    <a:pt x="2058" y="3398"/>
                    <a:pt x="2133" y="3398"/>
                  </a:cubicBezTo>
                  <a:cubicBezTo>
                    <a:pt x="2209" y="3398"/>
                    <a:pt x="2284" y="3379"/>
                    <a:pt x="2341" y="3322"/>
                  </a:cubicBezTo>
                  <a:cubicBezTo>
                    <a:pt x="2397" y="3247"/>
                    <a:pt x="2416" y="3153"/>
                    <a:pt x="2416" y="3058"/>
                  </a:cubicBezTo>
                  <a:lnTo>
                    <a:pt x="2416" y="359"/>
                  </a:lnTo>
                  <a:cubicBezTo>
                    <a:pt x="2416" y="264"/>
                    <a:pt x="2397" y="170"/>
                    <a:pt x="2341" y="95"/>
                  </a:cubicBezTo>
                  <a:cubicBezTo>
                    <a:pt x="2284" y="19"/>
                    <a:pt x="2209" y="0"/>
                    <a:pt x="213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1235;p43">
              <a:extLst>
                <a:ext uri="{FF2B5EF4-FFF2-40B4-BE49-F238E27FC236}">
                  <a16:creationId xmlns:a16="http://schemas.microsoft.com/office/drawing/2014/main" id="{5B4F17A9-A262-D62A-75C1-7CF377D532E9}"/>
                </a:ext>
              </a:extLst>
            </p:cNvPr>
            <p:cNvSpPr/>
            <p:nvPr/>
          </p:nvSpPr>
          <p:spPr>
            <a:xfrm>
              <a:off x="6229800" y="4880841"/>
              <a:ext cx="59475" cy="62350"/>
            </a:xfrm>
            <a:custGeom>
              <a:avLst/>
              <a:gdLst/>
              <a:ahLst/>
              <a:cxnLst/>
              <a:rect l="l" t="t" r="r" b="b"/>
              <a:pathLst>
                <a:path w="2379" h="2494" extrusionOk="0">
                  <a:moveTo>
                    <a:pt x="1209" y="416"/>
                  </a:moveTo>
                  <a:cubicBezTo>
                    <a:pt x="1341" y="416"/>
                    <a:pt x="1492" y="472"/>
                    <a:pt x="1586" y="585"/>
                  </a:cubicBezTo>
                  <a:cubicBezTo>
                    <a:pt x="1699" y="718"/>
                    <a:pt x="1756" y="869"/>
                    <a:pt x="1756" y="1057"/>
                  </a:cubicBezTo>
                  <a:lnTo>
                    <a:pt x="642" y="1057"/>
                  </a:lnTo>
                  <a:cubicBezTo>
                    <a:pt x="661" y="869"/>
                    <a:pt x="718" y="718"/>
                    <a:pt x="831" y="585"/>
                  </a:cubicBezTo>
                  <a:cubicBezTo>
                    <a:pt x="925" y="472"/>
                    <a:pt x="1058" y="416"/>
                    <a:pt x="1209" y="416"/>
                  </a:cubicBezTo>
                  <a:close/>
                  <a:moveTo>
                    <a:pt x="1227" y="0"/>
                  </a:moveTo>
                  <a:cubicBezTo>
                    <a:pt x="1058" y="0"/>
                    <a:pt x="888" y="19"/>
                    <a:pt x="718" y="95"/>
                  </a:cubicBezTo>
                  <a:cubicBezTo>
                    <a:pt x="586" y="151"/>
                    <a:pt x="454" y="227"/>
                    <a:pt x="340" y="340"/>
                  </a:cubicBezTo>
                  <a:cubicBezTo>
                    <a:pt x="227" y="453"/>
                    <a:pt x="152" y="585"/>
                    <a:pt x="114" y="736"/>
                  </a:cubicBezTo>
                  <a:cubicBezTo>
                    <a:pt x="57" y="906"/>
                    <a:pt x="19" y="1076"/>
                    <a:pt x="19" y="1246"/>
                  </a:cubicBezTo>
                  <a:cubicBezTo>
                    <a:pt x="0" y="1586"/>
                    <a:pt x="133" y="1907"/>
                    <a:pt x="359" y="2152"/>
                  </a:cubicBezTo>
                  <a:cubicBezTo>
                    <a:pt x="587" y="2380"/>
                    <a:pt x="880" y="2494"/>
                    <a:pt x="1193" y="2494"/>
                  </a:cubicBezTo>
                  <a:cubicBezTo>
                    <a:pt x="1217" y="2494"/>
                    <a:pt x="1241" y="2493"/>
                    <a:pt x="1265" y="2492"/>
                  </a:cubicBezTo>
                  <a:cubicBezTo>
                    <a:pt x="1416" y="2492"/>
                    <a:pt x="1567" y="2473"/>
                    <a:pt x="1718" y="2416"/>
                  </a:cubicBezTo>
                  <a:cubicBezTo>
                    <a:pt x="1850" y="2379"/>
                    <a:pt x="1945" y="2322"/>
                    <a:pt x="2058" y="2247"/>
                  </a:cubicBezTo>
                  <a:cubicBezTo>
                    <a:pt x="2134" y="2190"/>
                    <a:pt x="2190" y="2114"/>
                    <a:pt x="2247" y="2039"/>
                  </a:cubicBezTo>
                  <a:cubicBezTo>
                    <a:pt x="2285" y="1982"/>
                    <a:pt x="2303" y="1926"/>
                    <a:pt x="2322" y="1850"/>
                  </a:cubicBezTo>
                  <a:cubicBezTo>
                    <a:pt x="2322" y="1794"/>
                    <a:pt x="2303" y="1737"/>
                    <a:pt x="2266" y="1699"/>
                  </a:cubicBezTo>
                  <a:cubicBezTo>
                    <a:pt x="2209" y="1661"/>
                    <a:pt x="2152" y="1643"/>
                    <a:pt x="2115" y="1643"/>
                  </a:cubicBezTo>
                  <a:cubicBezTo>
                    <a:pt x="2058" y="1643"/>
                    <a:pt x="2001" y="1661"/>
                    <a:pt x="1964" y="1680"/>
                  </a:cubicBezTo>
                  <a:lnTo>
                    <a:pt x="1794" y="1869"/>
                  </a:lnTo>
                  <a:cubicBezTo>
                    <a:pt x="1737" y="1907"/>
                    <a:pt x="1681" y="1945"/>
                    <a:pt x="1624" y="1982"/>
                  </a:cubicBezTo>
                  <a:cubicBezTo>
                    <a:pt x="1567" y="2020"/>
                    <a:pt x="1511" y="2039"/>
                    <a:pt x="1454" y="2058"/>
                  </a:cubicBezTo>
                  <a:cubicBezTo>
                    <a:pt x="1378" y="2077"/>
                    <a:pt x="1322" y="2077"/>
                    <a:pt x="1246" y="2077"/>
                  </a:cubicBezTo>
                  <a:cubicBezTo>
                    <a:pt x="1233" y="2078"/>
                    <a:pt x="1220" y="2078"/>
                    <a:pt x="1207" y="2078"/>
                  </a:cubicBezTo>
                  <a:cubicBezTo>
                    <a:pt x="1013" y="2078"/>
                    <a:pt x="825" y="1950"/>
                    <a:pt x="737" y="1756"/>
                  </a:cubicBezTo>
                  <a:cubicBezTo>
                    <a:pt x="680" y="1643"/>
                    <a:pt x="642" y="1529"/>
                    <a:pt x="642" y="1397"/>
                  </a:cubicBezTo>
                  <a:lnTo>
                    <a:pt x="1850" y="1397"/>
                  </a:lnTo>
                  <a:cubicBezTo>
                    <a:pt x="1983" y="1397"/>
                    <a:pt x="2096" y="1378"/>
                    <a:pt x="2228" y="1340"/>
                  </a:cubicBezTo>
                  <a:cubicBezTo>
                    <a:pt x="2322" y="1265"/>
                    <a:pt x="2379" y="1152"/>
                    <a:pt x="2360" y="1038"/>
                  </a:cubicBezTo>
                  <a:cubicBezTo>
                    <a:pt x="2360" y="869"/>
                    <a:pt x="2303" y="699"/>
                    <a:pt x="2228" y="548"/>
                  </a:cubicBezTo>
                  <a:cubicBezTo>
                    <a:pt x="2134" y="378"/>
                    <a:pt x="2001" y="246"/>
                    <a:pt x="1850" y="151"/>
                  </a:cubicBezTo>
                  <a:cubicBezTo>
                    <a:pt x="1662" y="38"/>
                    <a:pt x="1435" y="0"/>
                    <a:pt x="122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236;p43">
              <a:extLst>
                <a:ext uri="{FF2B5EF4-FFF2-40B4-BE49-F238E27FC236}">
                  <a16:creationId xmlns:a16="http://schemas.microsoft.com/office/drawing/2014/main" id="{847332D5-4AA1-F01E-4230-5D0D1BCA4D7B}"/>
                </a:ext>
              </a:extLst>
            </p:cNvPr>
            <p:cNvSpPr/>
            <p:nvPr/>
          </p:nvSpPr>
          <p:spPr>
            <a:xfrm>
              <a:off x="6293025" y="4880366"/>
              <a:ext cx="52900" cy="62775"/>
            </a:xfrm>
            <a:custGeom>
              <a:avLst/>
              <a:gdLst/>
              <a:ahLst/>
              <a:cxnLst/>
              <a:rect l="l" t="t" r="r" b="b"/>
              <a:pathLst>
                <a:path w="2116" h="2511" extrusionOk="0">
                  <a:moveTo>
                    <a:pt x="1001" y="0"/>
                  </a:moveTo>
                  <a:cubicBezTo>
                    <a:pt x="813" y="0"/>
                    <a:pt x="643" y="19"/>
                    <a:pt x="473" y="95"/>
                  </a:cubicBezTo>
                  <a:cubicBezTo>
                    <a:pt x="341" y="151"/>
                    <a:pt x="227" y="246"/>
                    <a:pt x="152" y="359"/>
                  </a:cubicBezTo>
                  <a:cubicBezTo>
                    <a:pt x="76" y="453"/>
                    <a:pt x="39" y="586"/>
                    <a:pt x="39" y="699"/>
                  </a:cubicBezTo>
                  <a:cubicBezTo>
                    <a:pt x="39" y="831"/>
                    <a:pt x="76" y="963"/>
                    <a:pt x="171" y="1057"/>
                  </a:cubicBezTo>
                  <a:cubicBezTo>
                    <a:pt x="246" y="1152"/>
                    <a:pt x="360" y="1227"/>
                    <a:pt x="473" y="1284"/>
                  </a:cubicBezTo>
                  <a:cubicBezTo>
                    <a:pt x="643" y="1359"/>
                    <a:pt x="813" y="1416"/>
                    <a:pt x="983" y="1454"/>
                  </a:cubicBezTo>
                  <a:cubicBezTo>
                    <a:pt x="1134" y="1473"/>
                    <a:pt x="1266" y="1529"/>
                    <a:pt x="1398" y="1605"/>
                  </a:cubicBezTo>
                  <a:cubicBezTo>
                    <a:pt x="1473" y="1643"/>
                    <a:pt x="1530" y="1737"/>
                    <a:pt x="1511" y="1831"/>
                  </a:cubicBezTo>
                  <a:cubicBezTo>
                    <a:pt x="1511" y="1907"/>
                    <a:pt x="1473" y="1982"/>
                    <a:pt x="1398" y="2020"/>
                  </a:cubicBezTo>
                  <a:cubicBezTo>
                    <a:pt x="1303" y="2077"/>
                    <a:pt x="1209" y="2096"/>
                    <a:pt x="1096" y="2096"/>
                  </a:cubicBezTo>
                  <a:cubicBezTo>
                    <a:pt x="1076" y="2099"/>
                    <a:pt x="1055" y="2101"/>
                    <a:pt x="1034" y="2101"/>
                  </a:cubicBezTo>
                  <a:cubicBezTo>
                    <a:pt x="936" y="2101"/>
                    <a:pt x="830" y="2067"/>
                    <a:pt x="737" y="2020"/>
                  </a:cubicBezTo>
                  <a:cubicBezTo>
                    <a:pt x="643" y="1964"/>
                    <a:pt x="567" y="1888"/>
                    <a:pt x="511" y="1794"/>
                  </a:cubicBezTo>
                  <a:cubicBezTo>
                    <a:pt x="473" y="1737"/>
                    <a:pt x="435" y="1699"/>
                    <a:pt x="397" y="1662"/>
                  </a:cubicBezTo>
                  <a:cubicBezTo>
                    <a:pt x="360" y="1624"/>
                    <a:pt x="303" y="1605"/>
                    <a:pt x="246" y="1605"/>
                  </a:cubicBezTo>
                  <a:cubicBezTo>
                    <a:pt x="190" y="1605"/>
                    <a:pt x="114" y="1624"/>
                    <a:pt x="76" y="1680"/>
                  </a:cubicBezTo>
                  <a:cubicBezTo>
                    <a:pt x="20" y="1718"/>
                    <a:pt x="1" y="1775"/>
                    <a:pt x="1" y="1850"/>
                  </a:cubicBezTo>
                  <a:cubicBezTo>
                    <a:pt x="1" y="1964"/>
                    <a:pt x="39" y="2058"/>
                    <a:pt x="114" y="2152"/>
                  </a:cubicBezTo>
                  <a:cubicBezTo>
                    <a:pt x="209" y="2266"/>
                    <a:pt x="322" y="2360"/>
                    <a:pt x="473" y="2398"/>
                  </a:cubicBezTo>
                  <a:cubicBezTo>
                    <a:pt x="643" y="2473"/>
                    <a:pt x="832" y="2511"/>
                    <a:pt x="1020" y="2511"/>
                  </a:cubicBezTo>
                  <a:cubicBezTo>
                    <a:pt x="1228" y="2511"/>
                    <a:pt x="1417" y="2473"/>
                    <a:pt x="1605" y="2417"/>
                  </a:cubicBezTo>
                  <a:cubicBezTo>
                    <a:pt x="1907" y="2322"/>
                    <a:pt x="2115" y="2020"/>
                    <a:pt x="2096" y="1699"/>
                  </a:cubicBezTo>
                  <a:cubicBezTo>
                    <a:pt x="2115" y="1605"/>
                    <a:pt x="2077" y="1492"/>
                    <a:pt x="2021" y="1397"/>
                  </a:cubicBezTo>
                  <a:cubicBezTo>
                    <a:pt x="1964" y="1303"/>
                    <a:pt x="1870" y="1208"/>
                    <a:pt x="1756" y="1152"/>
                  </a:cubicBezTo>
                  <a:cubicBezTo>
                    <a:pt x="1605" y="1095"/>
                    <a:pt x="1454" y="1039"/>
                    <a:pt x="1285" y="1001"/>
                  </a:cubicBezTo>
                  <a:cubicBezTo>
                    <a:pt x="1115" y="963"/>
                    <a:pt x="1001" y="925"/>
                    <a:pt x="907" y="888"/>
                  </a:cubicBezTo>
                  <a:cubicBezTo>
                    <a:pt x="832" y="869"/>
                    <a:pt x="756" y="850"/>
                    <a:pt x="681" y="793"/>
                  </a:cubicBezTo>
                  <a:cubicBezTo>
                    <a:pt x="643" y="755"/>
                    <a:pt x="605" y="699"/>
                    <a:pt x="605" y="642"/>
                  </a:cubicBezTo>
                  <a:cubicBezTo>
                    <a:pt x="605" y="567"/>
                    <a:pt x="662" y="491"/>
                    <a:pt x="718" y="472"/>
                  </a:cubicBezTo>
                  <a:cubicBezTo>
                    <a:pt x="813" y="416"/>
                    <a:pt x="907" y="397"/>
                    <a:pt x="1001" y="397"/>
                  </a:cubicBezTo>
                  <a:cubicBezTo>
                    <a:pt x="1077" y="397"/>
                    <a:pt x="1171" y="416"/>
                    <a:pt x="1247" y="453"/>
                  </a:cubicBezTo>
                  <a:cubicBezTo>
                    <a:pt x="1322" y="491"/>
                    <a:pt x="1379" y="529"/>
                    <a:pt x="1417" y="586"/>
                  </a:cubicBezTo>
                  <a:cubicBezTo>
                    <a:pt x="1454" y="642"/>
                    <a:pt x="1511" y="699"/>
                    <a:pt x="1568" y="755"/>
                  </a:cubicBezTo>
                  <a:cubicBezTo>
                    <a:pt x="1605" y="793"/>
                    <a:pt x="1662" y="812"/>
                    <a:pt x="1719" y="812"/>
                  </a:cubicBezTo>
                  <a:cubicBezTo>
                    <a:pt x="1794" y="812"/>
                    <a:pt x="1870" y="793"/>
                    <a:pt x="1926" y="737"/>
                  </a:cubicBezTo>
                  <a:cubicBezTo>
                    <a:pt x="1964" y="699"/>
                    <a:pt x="2002" y="623"/>
                    <a:pt x="2002" y="567"/>
                  </a:cubicBezTo>
                  <a:cubicBezTo>
                    <a:pt x="2002" y="491"/>
                    <a:pt x="1964" y="416"/>
                    <a:pt x="1926" y="359"/>
                  </a:cubicBezTo>
                  <a:cubicBezTo>
                    <a:pt x="1889" y="284"/>
                    <a:pt x="1813" y="227"/>
                    <a:pt x="1738" y="189"/>
                  </a:cubicBezTo>
                  <a:cubicBezTo>
                    <a:pt x="1643" y="114"/>
                    <a:pt x="1530" y="76"/>
                    <a:pt x="1417" y="57"/>
                  </a:cubicBezTo>
                  <a:cubicBezTo>
                    <a:pt x="1285" y="19"/>
                    <a:pt x="1134" y="0"/>
                    <a:pt x="100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237;p43">
              <a:extLst>
                <a:ext uri="{FF2B5EF4-FFF2-40B4-BE49-F238E27FC236}">
                  <a16:creationId xmlns:a16="http://schemas.microsoft.com/office/drawing/2014/main" id="{7C6EED98-89AE-551F-8830-D99D4A89D6D1}"/>
                </a:ext>
              </a:extLst>
            </p:cNvPr>
            <p:cNvSpPr/>
            <p:nvPr/>
          </p:nvSpPr>
          <p:spPr>
            <a:xfrm>
              <a:off x="6352500" y="4858666"/>
              <a:ext cx="16550" cy="84475"/>
            </a:xfrm>
            <a:custGeom>
              <a:avLst/>
              <a:gdLst/>
              <a:ahLst/>
              <a:cxnLst/>
              <a:rect l="l" t="t" r="r" b="b"/>
              <a:pathLst>
                <a:path w="662" h="3379" extrusionOk="0">
                  <a:moveTo>
                    <a:pt x="359" y="0"/>
                  </a:moveTo>
                  <a:cubicBezTo>
                    <a:pt x="265" y="0"/>
                    <a:pt x="189" y="38"/>
                    <a:pt x="133" y="94"/>
                  </a:cubicBezTo>
                  <a:cubicBezTo>
                    <a:pt x="0" y="208"/>
                    <a:pt x="0" y="396"/>
                    <a:pt x="133" y="529"/>
                  </a:cubicBezTo>
                  <a:cubicBezTo>
                    <a:pt x="189" y="566"/>
                    <a:pt x="265" y="604"/>
                    <a:pt x="359" y="604"/>
                  </a:cubicBezTo>
                  <a:cubicBezTo>
                    <a:pt x="435" y="604"/>
                    <a:pt x="510" y="566"/>
                    <a:pt x="567" y="529"/>
                  </a:cubicBezTo>
                  <a:cubicBezTo>
                    <a:pt x="623" y="453"/>
                    <a:pt x="661" y="378"/>
                    <a:pt x="661" y="302"/>
                  </a:cubicBezTo>
                  <a:cubicBezTo>
                    <a:pt x="661" y="208"/>
                    <a:pt x="623" y="132"/>
                    <a:pt x="567" y="76"/>
                  </a:cubicBezTo>
                  <a:cubicBezTo>
                    <a:pt x="510" y="19"/>
                    <a:pt x="435" y="0"/>
                    <a:pt x="359" y="0"/>
                  </a:cubicBezTo>
                  <a:close/>
                  <a:moveTo>
                    <a:pt x="340" y="887"/>
                  </a:moveTo>
                  <a:cubicBezTo>
                    <a:pt x="265" y="887"/>
                    <a:pt x="189" y="906"/>
                    <a:pt x="133" y="982"/>
                  </a:cubicBezTo>
                  <a:cubicBezTo>
                    <a:pt x="57" y="1057"/>
                    <a:pt x="38" y="1152"/>
                    <a:pt x="38" y="1246"/>
                  </a:cubicBezTo>
                  <a:lnTo>
                    <a:pt x="38" y="3001"/>
                  </a:lnTo>
                  <a:cubicBezTo>
                    <a:pt x="38" y="3096"/>
                    <a:pt x="57" y="3190"/>
                    <a:pt x="133" y="3285"/>
                  </a:cubicBezTo>
                  <a:cubicBezTo>
                    <a:pt x="189" y="3341"/>
                    <a:pt x="265" y="3379"/>
                    <a:pt x="340" y="3379"/>
                  </a:cubicBezTo>
                  <a:cubicBezTo>
                    <a:pt x="435" y="3379"/>
                    <a:pt x="510" y="3341"/>
                    <a:pt x="567" y="3285"/>
                  </a:cubicBezTo>
                  <a:cubicBezTo>
                    <a:pt x="623" y="3190"/>
                    <a:pt x="661" y="3096"/>
                    <a:pt x="661" y="3001"/>
                  </a:cubicBezTo>
                  <a:lnTo>
                    <a:pt x="661" y="1227"/>
                  </a:lnTo>
                  <a:cubicBezTo>
                    <a:pt x="661" y="1133"/>
                    <a:pt x="623" y="1038"/>
                    <a:pt x="567" y="982"/>
                  </a:cubicBezTo>
                  <a:cubicBezTo>
                    <a:pt x="510" y="906"/>
                    <a:pt x="435" y="887"/>
                    <a:pt x="340"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238;p43">
              <a:extLst>
                <a:ext uri="{FF2B5EF4-FFF2-40B4-BE49-F238E27FC236}">
                  <a16:creationId xmlns:a16="http://schemas.microsoft.com/office/drawing/2014/main" id="{787CA7A0-7B84-2D8A-591B-121D1819F9C0}"/>
                </a:ext>
              </a:extLst>
            </p:cNvPr>
            <p:cNvSpPr/>
            <p:nvPr/>
          </p:nvSpPr>
          <p:spPr>
            <a:xfrm>
              <a:off x="6376100" y="4880716"/>
              <a:ext cx="59950" cy="85100"/>
            </a:xfrm>
            <a:custGeom>
              <a:avLst/>
              <a:gdLst/>
              <a:ahLst/>
              <a:cxnLst/>
              <a:rect l="l" t="t" r="r" b="b"/>
              <a:pathLst>
                <a:path w="2398" h="3404" extrusionOk="0">
                  <a:moveTo>
                    <a:pt x="1233" y="475"/>
                  </a:moveTo>
                  <a:cubicBezTo>
                    <a:pt x="1388" y="475"/>
                    <a:pt x="1537" y="564"/>
                    <a:pt x="1624" y="685"/>
                  </a:cubicBezTo>
                  <a:cubicBezTo>
                    <a:pt x="1756" y="855"/>
                    <a:pt x="1812" y="1062"/>
                    <a:pt x="1794" y="1270"/>
                  </a:cubicBezTo>
                  <a:cubicBezTo>
                    <a:pt x="1794" y="1402"/>
                    <a:pt x="1775" y="1534"/>
                    <a:pt x="1718" y="1666"/>
                  </a:cubicBezTo>
                  <a:cubicBezTo>
                    <a:pt x="1661" y="1761"/>
                    <a:pt x="1586" y="1836"/>
                    <a:pt x="1491" y="1893"/>
                  </a:cubicBezTo>
                  <a:cubicBezTo>
                    <a:pt x="1397" y="1950"/>
                    <a:pt x="1303" y="1987"/>
                    <a:pt x="1208" y="1987"/>
                  </a:cubicBezTo>
                  <a:cubicBezTo>
                    <a:pt x="1038" y="1987"/>
                    <a:pt x="887" y="1912"/>
                    <a:pt x="774" y="1799"/>
                  </a:cubicBezTo>
                  <a:cubicBezTo>
                    <a:pt x="661" y="1629"/>
                    <a:pt x="604" y="1440"/>
                    <a:pt x="623" y="1232"/>
                  </a:cubicBezTo>
                  <a:cubicBezTo>
                    <a:pt x="604" y="1025"/>
                    <a:pt x="661" y="836"/>
                    <a:pt x="774" y="666"/>
                  </a:cubicBezTo>
                  <a:cubicBezTo>
                    <a:pt x="869" y="534"/>
                    <a:pt x="1038" y="477"/>
                    <a:pt x="1189" y="477"/>
                  </a:cubicBezTo>
                  <a:cubicBezTo>
                    <a:pt x="1204" y="476"/>
                    <a:pt x="1219" y="475"/>
                    <a:pt x="1233" y="475"/>
                  </a:cubicBezTo>
                  <a:close/>
                  <a:moveTo>
                    <a:pt x="941" y="0"/>
                  </a:moveTo>
                  <a:cubicBezTo>
                    <a:pt x="822" y="0"/>
                    <a:pt x="713" y="34"/>
                    <a:pt x="604" y="81"/>
                  </a:cubicBezTo>
                  <a:cubicBezTo>
                    <a:pt x="491" y="118"/>
                    <a:pt x="378" y="213"/>
                    <a:pt x="283" y="307"/>
                  </a:cubicBezTo>
                  <a:cubicBezTo>
                    <a:pt x="189" y="421"/>
                    <a:pt x="114" y="553"/>
                    <a:pt x="76" y="685"/>
                  </a:cubicBezTo>
                  <a:cubicBezTo>
                    <a:pt x="19" y="855"/>
                    <a:pt x="0" y="1006"/>
                    <a:pt x="0" y="1176"/>
                  </a:cubicBezTo>
                  <a:cubicBezTo>
                    <a:pt x="0" y="1402"/>
                    <a:pt x="38" y="1629"/>
                    <a:pt x="132" y="1836"/>
                  </a:cubicBezTo>
                  <a:cubicBezTo>
                    <a:pt x="189" y="2006"/>
                    <a:pt x="321" y="2157"/>
                    <a:pt x="472" y="2270"/>
                  </a:cubicBezTo>
                  <a:cubicBezTo>
                    <a:pt x="620" y="2369"/>
                    <a:pt x="783" y="2425"/>
                    <a:pt x="948" y="2425"/>
                  </a:cubicBezTo>
                  <a:cubicBezTo>
                    <a:pt x="972" y="2425"/>
                    <a:pt x="996" y="2424"/>
                    <a:pt x="1020" y="2421"/>
                  </a:cubicBezTo>
                  <a:cubicBezTo>
                    <a:pt x="1045" y="2425"/>
                    <a:pt x="1071" y="2426"/>
                    <a:pt x="1097" y="2426"/>
                  </a:cubicBezTo>
                  <a:cubicBezTo>
                    <a:pt x="1222" y="2426"/>
                    <a:pt x="1344" y="2390"/>
                    <a:pt x="1454" y="2327"/>
                  </a:cubicBezTo>
                  <a:cubicBezTo>
                    <a:pt x="1586" y="2252"/>
                    <a:pt x="1699" y="2157"/>
                    <a:pt x="1775" y="2025"/>
                  </a:cubicBezTo>
                  <a:cubicBezTo>
                    <a:pt x="1775" y="2233"/>
                    <a:pt x="1775" y="2365"/>
                    <a:pt x="1775" y="2459"/>
                  </a:cubicBezTo>
                  <a:cubicBezTo>
                    <a:pt x="1756" y="2554"/>
                    <a:pt x="1737" y="2629"/>
                    <a:pt x="1699" y="2723"/>
                  </a:cubicBezTo>
                  <a:cubicBezTo>
                    <a:pt x="1661" y="2799"/>
                    <a:pt x="1605" y="2856"/>
                    <a:pt x="1529" y="2893"/>
                  </a:cubicBezTo>
                  <a:cubicBezTo>
                    <a:pt x="1397" y="2950"/>
                    <a:pt x="1284" y="2969"/>
                    <a:pt x="1152" y="2969"/>
                  </a:cubicBezTo>
                  <a:cubicBezTo>
                    <a:pt x="1076" y="2969"/>
                    <a:pt x="1020" y="2969"/>
                    <a:pt x="944" y="2950"/>
                  </a:cubicBezTo>
                  <a:cubicBezTo>
                    <a:pt x="887" y="2931"/>
                    <a:pt x="850" y="2912"/>
                    <a:pt x="793" y="2874"/>
                  </a:cubicBezTo>
                  <a:cubicBezTo>
                    <a:pt x="755" y="2856"/>
                    <a:pt x="718" y="2818"/>
                    <a:pt x="680" y="2780"/>
                  </a:cubicBezTo>
                  <a:lnTo>
                    <a:pt x="585" y="2648"/>
                  </a:lnTo>
                  <a:cubicBezTo>
                    <a:pt x="529" y="2572"/>
                    <a:pt x="434" y="2535"/>
                    <a:pt x="340" y="2535"/>
                  </a:cubicBezTo>
                  <a:cubicBezTo>
                    <a:pt x="283" y="2535"/>
                    <a:pt x="208" y="2554"/>
                    <a:pt x="151" y="2610"/>
                  </a:cubicBezTo>
                  <a:cubicBezTo>
                    <a:pt x="114" y="2648"/>
                    <a:pt x="76" y="2723"/>
                    <a:pt x="76" y="2780"/>
                  </a:cubicBezTo>
                  <a:cubicBezTo>
                    <a:pt x="95" y="2893"/>
                    <a:pt x="132" y="3007"/>
                    <a:pt x="227" y="3082"/>
                  </a:cubicBezTo>
                  <a:cubicBezTo>
                    <a:pt x="321" y="3177"/>
                    <a:pt x="453" y="3271"/>
                    <a:pt x="604" y="3309"/>
                  </a:cubicBezTo>
                  <a:cubicBezTo>
                    <a:pt x="774" y="3365"/>
                    <a:pt x="963" y="3403"/>
                    <a:pt x="1171" y="3403"/>
                  </a:cubicBezTo>
                  <a:cubicBezTo>
                    <a:pt x="1359" y="3403"/>
                    <a:pt x="1548" y="3384"/>
                    <a:pt x="1737" y="3328"/>
                  </a:cubicBezTo>
                  <a:cubicBezTo>
                    <a:pt x="1888" y="3290"/>
                    <a:pt x="2020" y="3214"/>
                    <a:pt x="2114" y="3120"/>
                  </a:cubicBezTo>
                  <a:cubicBezTo>
                    <a:pt x="2209" y="3007"/>
                    <a:pt x="2284" y="2893"/>
                    <a:pt x="2322" y="2761"/>
                  </a:cubicBezTo>
                  <a:cubicBezTo>
                    <a:pt x="2379" y="2591"/>
                    <a:pt x="2398" y="2403"/>
                    <a:pt x="2398" y="2233"/>
                  </a:cubicBezTo>
                  <a:lnTo>
                    <a:pt x="2398" y="458"/>
                  </a:lnTo>
                  <a:cubicBezTo>
                    <a:pt x="2398" y="345"/>
                    <a:pt x="2379" y="232"/>
                    <a:pt x="2341" y="118"/>
                  </a:cubicBezTo>
                  <a:cubicBezTo>
                    <a:pt x="2292" y="53"/>
                    <a:pt x="2214" y="2"/>
                    <a:pt x="2133" y="2"/>
                  </a:cubicBezTo>
                  <a:cubicBezTo>
                    <a:pt x="2120" y="2"/>
                    <a:pt x="2108" y="3"/>
                    <a:pt x="2096" y="5"/>
                  </a:cubicBezTo>
                  <a:cubicBezTo>
                    <a:pt x="2020" y="5"/>
                    <a:pt x="1945" y="24"/>
                    <a:pt x="1888" y="100"/>
                  </a:cubicBezTo>
                  <a:cubicBezTo>
                    <a:pt x="1831" y="156"/>
                    <a:pt x="1812" y="232"/>
                    <a:pt x="1812" y="326"/>
                  </a:cubicBezTo>
                  <a:lnTo>
                    <a:pt x="1812" y="402"/>
                  </a:lnTo>
                  <a:cubicBezTo>
                    <a:pt x="1718" y="288"/>
                    <a:pt x="1605" y="175"/>
                    <a:pt x="1454" y="100"/>
                  </a:cubicBezTo>
                  <a:cubicBezTo>
                    <a:pt x="1344" y="37"/>
                    <a:pt x="1222" y="0"/>
                    <a:pt x="1097" y="0"/>
                  </a:cubicBezTo>
                  <a:cubicBezTo>
                    <a:pt x="1071" y="0"/>
                    <a:pt x="1045" y="2"/>
                    <a:pt x="1020" y="5"/>
                  </a:cubicBezTo>
                  <a:cubicBezTo>
                    <a:pt x="993" y="2"/>
                    <a:pt x="967" y="0"/>
                    <a:pt x="94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239;p43">
              <a:extLst>
                <a:ext uri="{FF2B5EF4-FFF2-40B4-BE49-F238E27FC236}">
                  <a16:creationId xmlns:a16="http://schemas.microsoft.com/office/drawing/2014/main" id="{91AC0423-7801-159C-B5CE-E38AA356D78A}"/>
                </a:ext>
              </a:extLst>
            </p:cNvPr>
            <p:cNvSpPr/>
            <p:nvPr/>
          </p:nvSpPr>
          <p:spPr>
            <a:xfrm>
              <a:off x="6445475" y="4880641"/>
              <a:ext cx="55225" cy="62625"/>
            </a:xfrm>
            <a:custGeom>
              <a:avLst/>
              <a:gdLst/>
              <a:ahLst/>
              <a:cxnLst/>
              <a:rect l="l" t="t" r="r" b="b"/>
              <a:pathLst>
                <a:path w="2209" h="2505" extrusionOk="0">
                  <a:moveTo>
                    <a:pt x="336" y="1"/>
                  </a:moveTo>
                  <a:cubicBezTo>
                    <a:pt x="324" y="1"/>
                    <a:pt x="312" y="3"/>
                    <a:pt x="302" y="8"/>
                  </a:cubicBezTo>
                  <a:cubicBezTo>
                    <a:pt x="289" y="5"/>
                    <a:pt x="275" y="3"/>
                    <a:pt x="262" y="3"/>
                  </a:cubicBezTo>
                  <a:cubicBezTo>
                    <a:pt x="200" y="3"/>
                    <a:pt x="141" y="37"/>
                    <a:pt x="94" y="84"/>
                  </a:cubicBezTo>
                  <a:cubicBezTo>
                    <a:pt x="38" y="159"/>
                    <a:pt x="0" y="254"/>
                    <a:pt x="19" y="348"/>
                  </a:cubicBezTo>
                  <a:lnTo>
                    <a:pt x="19" y="2122"/>
                  </a:lnTo>
                  <a:cubicBezTo>
                    <a:pt x="0" y="2217"/>
                    <a:pt x="38" y="2311"/>
                    <a:pt x="94" y="2387"/>
                  </a:cubicBezTo>
                  <a:cubicBezTo>
                    <a:pt x="151" y="2462"/>
                    <a:pt x="227" y="2481"/>
                    <a:pt x="321" y="2481"/>
                  </a:cubicBezTo>
                  <a:cubicBezTo>
                    <a:pt x="334" y="2484"/>
                    <a:pt x="348" y="2486"/>
                    <a:pt x="361" y="2486"/>
                  </a:cubicBezTo>
                  <a:cubicBezTo>
                    <a:pt x="423" y="2486"/>
                    <a:pt x="482" y="2452"/>
                    <a:pt x="529" y="2406"/>
                  </a:cubicBezTo>
                  <a:cubicBezTo>
                    <a:pt x="604" y="2311"/>
                    <a:pt x="642" y="2217"/>
                    <a:pt x="623" y="2122"/>
                  </a:cubicBezTo>
                  <a:lnTo>
                    <a:pt x="623" y="1348"/>
                  </a:lnTo>
                  <a:cubicBezTo>
                    <a:pt x="623" y="1179"/>
                    <a:pt x="642" y="1009"/>
                    <a:pt x="661" y="839"/>
                  </a:cubicBezTo>
                  <a:cubicBezTo>
                    <a:pt x="699" y="726"/>
                    <a:pt x="774" y="631"/>
                    <a:pt x="868" y="575"/>
                  </a:cubicBezTo>
                  <a:cubicBezTo>
                    <a:pt x="963" y="518"/>
                    <a:pt x="1057" y="480"/>
                    <a:pt x="1170" y="480"/>
                  </a:cubicBezTo>
                  <a:cubicBezTo>
                    <a:pt x="1187" y="478"/>
                    <a:pt x="1204" y="477"/>
                    <a:pt x="1221" y="477"/>
                  </a:cubicBezTo>
                  <a:cubicBezTo>
                    <a:pt x="1335" y="477"/>
                    <a:pt x="1442" y="532"/>
                    <a:pt x="1491" y="631"/>
                  </a:cubicBezTo>
                  <a:cubicBezTo>
                    <a:pt x="1567" y="782"/>
                    <a:pt x="1605" y="952"/>
                    <a:pt x="1586" y="1103"/>
                  </a:cubicBezTo>
                  <a:lnTo>
                    <a:pt x="1586" y="2122"/>
                  </a:lnTo>
                  <a:cubicBezTo>
                    <a:pt x="1586" y="2236"/>
                    <a:pt x="1605" y="2330"/>
                    <a:pt x="1661" y="2406"/>
                  </a:cubicBezTo>
                  <a:cubicBezTo>
                    <a:pt x="1727" y="2472"/>
                    <a:pt x="1812" y="2505"/>
                    <a:pt x="1895" y="2505"/>
                  </a:cubicBezTo>
                  <a:cubicBezTo>
                    <a:pt x="1977" y="2505"/>
                    <a:pt x="2058" y="2472"/>
                    <a:pt x="2114" y="2406"/>
                  </a:cubicBezTo>
                  <a:cubicBezTo>
                    <a:pt x="2171" y="2330"/>
                    <a:pt x="2209" y="2217"/>
                    <a:pt x="2190" y="2122"/>
                  </a:cubicBezTo>
                  <a:lnTo>
                    <a:pt x="2190" y="990"/>
                  </a:lnTo>
                  <a:cubicBezTo>
                    <a:pt x="2190" y="877"/>
                    <a:pt x="2190" y="763"/>
                    <a:pt x="2171" y="650"/>
                  </a:cubicBezTo>
                  <a:cubicBezTo>
                    <a:pt x="2171" y="575"/>
                    <a:pt x="2133" y="499"/>
                    <a:pt x="2095" y="424"/>
                  </a:cubicBezTo>
                  <a:cubicBezTo>
                    <a:pt x="2039" y="291"/>
                    <a:pt x="1944" y="197"/>
                    <a:pt x="1812" y="121"/>
                  </a:cubicBezTo>
                  <a:cubicBezTo>
                    <a:pt x="1680" y="46"/>
                    <a:pt x="1529" y="8"/>
                    <a:pt x="1378" y="8"/>
                  </a:cubicBezTo>
                  <a:cubicBezTo>
                    <a:pt x="1227" y="8"/>
                    <a:pt x="1076" y="46"/>
                    <a:pt x="944" y="121"/>
                  </a:cubicBezTo>
                  <a:cubicBezTo>
                    <a:pt x="793" y="197"/>
                    <a:pt x="680" y="291"/>
                    <a:pt x="585" y="424"/>
                  </a:cubicBezTo>
                  <a:lnTo>
                    <a:pt x="585" y="348"/>
                  </a:lnTo>
                  <a:cubicBezTo>
                    <a:pt x="585" y="273"/>
                    <a:pt x="585" y="216"/>
                    <a:pt x="548" y="159"/>
                  </a:cubicBezTo>
                  <a:cubicBezTo>
                    <a:pt x="529" y="103"/>
                    <a:pt x="491" y="65"/>
                    <a:pt x="434" y="46"/>
                  </a:cubicBezTo>
                  <a:cubicBezTo>
                    <a:pt x="407" y="18"/>
                    <a:pt x="369" y="1"/>
                    <a:pt x="336"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240;p43">
              <a:extLst>
                <a:ext uri="{FF2B5EF4-FFF2-40B4-BE49-F238E27FC236}">
                  <a16:creationId xmlns:a16="http://schemas.microsoft.com/office/drawing/2014/main" id="{F1FE39CB-E5C7-5C65-0625-8D9C05C3DBE3}"/>
                </a:ext>
              </a:extLst>
            </p:cNvPr>
            <p:cNvSpPr/>
            <p:nvPr/>
          </p:nvSpPr>
          <p:spPr>
            <a:xfrm>
              <a:off x="6507275" y="4880841"/>
              <a:ext cx="58550" cy="62350"/>
            </a:xfrm>
            <a:custGeom>
              <a:avLst/>
              <a:gdLst/>
              <a:ahLst/>
              <a:cxnLst/>
              <a:rect l="l" t="t" r="r" b="b"/>
              <a:pathLst>
                <a:path w="2342" h="2494" extrusionOk="0">
                  <a:moveTo>
                    <a:pt x="1190" y="416"/>
                  </a:moveTo>
                  <a:cubicBezTo>
                    <a:pt x="1341" y="416"/>
                    <a:pt x="1473" y="472"/>
                    <a:pt x="1587" y="585"/>
                  </a:cubicBezTo>
                  <a:cubicBezTo>
                    <a:pt x="1681" y="718"/>
                    <a:pt x="1756" y="869"/>
                    <a:pt x="1756" y="1057"/>
                  </a:cubicBezTo>
                  <a:lnTo>
                    <a:pt x="643" y="1057"/>
                  </a:lnTo>
                  <a:cubicBezTo>
                    <a:pt x="643" y="869"/>
                    <a:pt x="699" y="718"/>
                    <a:pt x="813" y="585"/>
                  </a:cubicBezTo>
                  <a:cubicBezTo>
                    <a:pt x="907" y="472"/>
                    <a:pt x="1058" y="416"/>
                    <a:pt x="1190" y="416"/>
                  </a:cubicBezTo>
                  <a:close/>
                  <a:moveTo>
                    <a:pt x="1209" y="0"/>
                  </a:moveTo>
                  <a:cubicBezTo>
                    <a:pt x="1039" y="0"/>
                    <a:pt x="869" y="19"/>
                    <a:pt x="718" y="95"/>
                  </a:cubicBezTo>
                  <a:cubicBezTo>
                    <a:pt x="567" y="151"/>
                    <a:pt x="435" y="227"/>
                    <a:pt x="341" y="340"/>
                  </a:cubicBezTo>
                  <a:cubicBezTo>
                    <a:pt x="227" y="453"/>
                    <a:pt x="152" y="585"/>
                    <a:pt x="95" y="736"/>
                  </a:cubicBezTo>
                  <a:cubicBezTo>
                    <a:pt x="39" y="906"/>
                    <a:pt x="20" y="1076"/>
                    <a:pt x="20" y="1246"/>
                  </a:cubicBezTo>
                  <a:cubicBezTo>
                    <a:pt x="1" y="1586"/>
                    <a:pt x="114" y="1907"/>
                    <a:pt x="341" y="2152"/>
                  </a:cubicBezTo>
                  <a:cubicBezTo>
                    <a:pt x="569" y="2380"/>
                    <a:pt x="878" y="2494"/>
                    <a:pt x="1193" y="2494"/>
                  </a:cubicBezTo>
                  <a:cubicBezTo>
                    <a:pt x="1217" y="2494"/>
                    <a:pt x="1241" y="2493"/>
                    <a:pt x="1266" y="2492"/>
                  </a:cubicBezTo>
                  <a:cubicBezTo>
                    <a:pt x="1417" y="2492"/>
                    <a:pt x="1568" y="2473"/>
                    <a:pt x="1719" y="2416"/>
                  </a:cubicBezTo>
                  <a:cubicBezTo>
                    <a:pt x="1832" y="2379"/>
                    <a:pt x="1945" y="2322"/>
                    <a:pt x="2058" y="2247"/>
                  </a:cubicBezTo>
                  <a:cubicBezTo>
                    <a:pt x="2134" y="2190"/>
                    <a:pt x="2191" y="2114"/>
                    <a:pt x="2247" y="2039"/>
                  </a:cubicBezTo>
                  <a:cubicBezTo>
                    <a:pt x="2285" y="1982"/>
                    <a:pt x="2304" y="1926"/>
                    <a:pt x="2304" y="1850"/>
                  </a:cubicBezTo>
                  <a:cubicBezTo>
                    <a:pt x="2323" y="1794"/>
                    <a:pt x="2285" y="1737"/>
                    <a:pt x="2247" y="1699"/>
                  </a:cubicBezTo>
                  <a:cubicBezTo>
                    <a:pt x="2210" y="1661"/>
                    <a:pt x="2153" y="1643"/>
                    <a:pt x="2096" y="1643"/>
                  </a:cubicBezTo>
                  <a:cubicBezTo>
                    <a:pt x="2058" y="1643"/>
                    <a:pt x="2002" y="1661"/>
                    <a:pt x="1964" y="1680"/>
                  </a:cubicBezTo>
                  <a:lnTo>
                    <a:pt x="1775" y="1869"/>
                  </a:lnTo>
                  <a:cubicBezTo>
                    <a:pt x="1719" y="1907"/>
                    <a:pt x="1681" y="1945"/>
                    <a:pt x="1624" y="1982"/>
                  </a:cubicBezTo>
                  <a:cubicBezTo>
                    <a:pt x="1568" y="2020"/>
                    <a:pt x="1511" y="2039"/>
                    <a:pt x="1436" y="2058"/>
                  </a:cubicBezTo>
                  <a:cubicBezTo>
                    <a:pt x="1379" y="2077"/>
                    <a:pt x="1303" y="2077"/>
                    <a:pt x="1247" y="2077"/>
                  </a:cubicBezTo>
                  <a:cubicBezTo>
                    <a:pt x="1232" y="2078"/>
                    <a:pt x="1218" y="2078"/>
                    <a:pt x="1204" y="2078"/>
                  </a:cubicBezTo>
                  <a:cubicBezTo>
                    <a:pt x="994" y="2078"/>
                    <a:pt x="807" y="1950"/>
                    <a:pt x="718" y="1756"/>
                  </a:cubicBezTo>
                  <a:cubicBezTo>
                    <a:pt x="662" y="1643"/>
                    <a:pt x="643" y="1529"/>
                    <a:pt x="643" y="1397"/>
                  </a:cubicBezTo>
                  <a:lnTo>
                    <a:pt x="1832" y="1397"/>
                  </a:lnTo>
                  <a:cubicBezTo>
                    <a:pt x="1964" y="1397"/>
                    <a:pt x="2096" y="1378"/>
                    <a:pt x="2210" y="1340"/>
                  </a:cubicBezTo>
                  <a:cubicBezTo>
                    <a:pt x="2304" y="1284"/>
                    <a:pt x="2342" y="1189"/>
                    <a:pt x="2342" y="1038"/>
                  </a:cubicBezTo>
                  <a:cubicBezTo>
                    <a:pt x="2342" y="869"/>
                    <a:pt x="2304" y="699"/>
                    <a:pt x="2210" y="548"/>
                  </a:cubicBezTo>
                  <a:cubicBezTo>
                    <a:pt x="2134" y="378"/>
                    <a:pt x="2002" y="246"/>
                    <a:pt x="1832" y="151"/>
                  </a:cubicBezTo>
                  <a:cubicBezTo>
                    <a:pt x="1643" y="38"/>
                    <a:pt x="1436" y="0"/>
                    <a:pt x="120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241;p43">
              <a:extLst>
                <a:ext uri="{FF2B5EF4-FFF2-40B4-BE49-F238E27FC236}">
                  <a16:creationId xmlns:a16="http://schemas.microsoft.com/office/drawing/2014/main" id="{B6F79E8D-5B9E-027B-9CF4-DD85AA1CE4E5}"/>
                </a:ext>
              </a:extLst>
            </p:cNvPr>
            <p:cNvSpPr/>
            <p:nvPr/>
          </p:nvSpPr>
          <p:spPr>
            <a:xfrm>
              <a:off x="6569575" y="4858191"/>
              <a:ext cx="60900" cy="84950"/>
            </a:xfrm>
            <a:custGeom>
              <a:avLst/>
              <a:gdLst/>
              <a:ahLst/>
              <a:cxnLst/>
              <a:rect l="l" t="t" r="r" b="b"/>
              <a:pathLst>
                <a:path w="2436" h="3398" extrusionOk="0">
                  <a:moveTo>
                    <a:pt x="1209" y="1359"/>
                  </a:moveTo>
                  <a:cubicBezTo>
                    <a:pt x="1322" y="1359"/>
                    <a:pt x="1416" y="1397"/>
                    <a:pt x="1511" y="1454"/>
                  </a:cubicBezTo>
                  <a:cubicBezTo>
                    <a:pt x="1605" y="1529"/>
                    <a:pt x="1681" y="1624"/>
                    <a:pt x="1718" y="1718"/>
                  </a:cubicBezTo>
                  <a:cubicBezTo>
                    <a:pt x="1775" y="1850"/>
                    <a:pt x="1813" y="2001"/>
                    <a:pt x="1813" y="2152"/>
                  </a:cubicBezTo>
                  <a:cubicBezTo>
                    <a:pt x="1813" y="2303"/>
                    <a:pt x="1775" y="2435"/>
                    <a:pt x="1718" y="2586"/>
                  </a:cubicBezTo>
                  <a:cubicBezTo>
                    <a:pt x="1681" y="2681"/>
                    <a:pt x="1605" y="2775"/>
                    <a:pt x="1511" y="2832"/>
                  </a:cubicBezTo>
                  <a:cubicBezTo>
                    <a:pt x="1416" y="2888"/>
                    <a:pt x="1322" y="2926"/>
                    <a:pt x="1209" y="2926"/>
                  </a:cubicBezTo>
                  <a:cubicBezTo>
                    <a:pt x="1114" y="2926"/>
                    <a:pt x="1020" y="2888"/>
                    <a:pt x="926" y="2832"/>
                  </a:cubicBezTo>
                  <a:cubicBezTo>
                    <a:pt x="831" y="2775"/>
                    <a:pt x="756" y="2681"/>
                    <a:pt x="718" y="2567"/>
                  </a:cubicBezTo>
                  <a:cubicBezTo>
                    <a:pt x="661" y="2435"/>
                    <a:pt x="624" y="2284"/>
                    <a:pt x="642" y="2152"/>
                  </a:cubicBezTo>
                  <a:cubicBezTo>
                    <a:pt x="624" y="2001"/>
                    <a:pt x="661" y="1869"/>
                    <a:pt x="699" y="1737"/>
                  </a:cubicBezTo>
                  <a:cubicBezTo>
                    <a:pt x="756" y="1624"/>
                    <a:pt x="812" y="1529"/>
                    <a:pt x="907" y="1454"/>
                  </a:cubicBezTo>
                  <a:cubicBezTo>
                    <a:pt x="1001" y="1397"/>
                    <a:pt x="1114" y="1359"/>
                    <a:pt x="1209" y="1359"/>
                  </a:cubicBezTo>
                  <a:close/>
                  <a:moveTo>
                    <a:pt x="2134" y="0"/>
                  </a:moveTo>
                  <a:cubicBezTo>
                    <a:pt x="2058" y="0"/>
                    <a:pt x="1964" y="38"/>
                    <a:pt x="1926" y="95"/>
                  </a:cubicBezTo>
                  <a:cubicBezTo>
                    <a:pt x="1869" y="189"/>
                    <a:pt x="1832" y="283"/>
                    <a:pt x="1851" y="378"/>
                  </a:cubicBezTo>
                  <a:lnTo>
                    <a:pt x="1851" y="1284"/>
                  </a:lnTo>
                  <a:cubicBezTo>
                    <a:pt x="1737" y="1171"/>
                    <a:pt x="1624" y="1076"/>
                    <a:pt x="1492" y="1001"/>
                  </a:cubicBezTo>
                  <a:cubicBezTo>
                    <a:pt x="1360" y="944"/>
                    <a:pt x="1209" y="906"/>
                    <a:pt x="1039" y="906"/>
                  </a:cubicBezTo>
                  <a:cubicBezTo>
                    <a:pt x="756" y="906"/>
                    <a:pt x="491" y="1019"/>
                    <a:pt x="303" y="1227"/>
                  </a:cubicBezTo>
                  <a:cubicBezTo>
                    <a:pt x="114" y="1491"/>
                    <a:pt x="1" y="1812"/>
                    <a:pt x="20" y="2133"/>
                  </a:cubicBezTo>
                  <a:cubicBezTo>
                    <a:pt x="20" y="2303"/>
                    <a:pt x="57" y="2473"/>
                    <a:pt x="95" y="2624"/>
                  </a:cubicBezTo>
                  <a:cubicBezTo>
                    <a:pt x="152" y="2775"/>
                    <a:pt x="208" y="2907"/>
                    <a:pt x="303" y="3039"/>
                  </a:cubicBezTo>
                  <a:cubicBezTo>
                    <a:pt x="397" y="3153"/>
                    <a:pt x="510" y="3247"/>
                    <a:pt x="624" y="3304"/>
                  </a:cubicBezTo>
                  <a:cubicBezTo>
                    <a:pt x="756" y="3360"/>
                    <a:pt x="888" y="3398"/>
                    <a:pt x="1039" y="3398"/>
                  </a:cubicBezTo>
                  <a:cubicBezTo>
                    <a:pt x="1133" y="3398"/>
                    <a:pt x="1247" y="3379"/>
                    <a:pt x="1341" y="3341"/>
                  </a:cubicBezTo>
                  <a:cubicBezTo>
                    <a:pt x="1435" y="3322"/>
                    <a:pt x="1530" y="3266"/>
                    <a:pt x="1605" y="3209"/>
                  </a:cubicBezTo>
                  <a:cubicBezTo>
                    <a:pt x="1681" y="3153"/>
                    <a:pt x="1775" y="3058"/>
                    <a:pt x="1832" y="2983"/>
                  </a:cubicBezTo>
                  <a:lnTo>
                    <a:pt x="1832" y="3039"/>
                  </a:lnTo>
                  <a:cubicBezTo>
                    <a:pt x="1832" y="3134"/>
                    <a:pt x="1869" y="3228"/>
                    <a:pt x="1926" y="3304"/>
                  </a:cubicBezTo>
                  <a:cubicBezTo>
                    <a:pt x="1983" y="3379"/>
                    <a:pt x="2058" y="3398"/>
                    <a:pt x="2134" y="3398"/>
                  </a:cubicBezTo>
                  <a:cubicBezTo>
                    <a:pt x="2209" y="3398"/>
                    <a:pt x="2285" y="3379"/>
                    <a:pt x="2341" y="3322"/>
                  </a:cubicBezTo>
                  <a:cubicBezTo>
                    <a:pt x="2398" y="3247"/>
                    <a:pt x="2436" y="3153"/>
                    <a:pt x="2417" y="3058"/>
                  </a:cubicBezTo>
                  <a:lnTo>
                    <a:pt x="2417" y="359"/>
                  </a:lnTo>
                  <a:cubicBezTo>
                    <a:pt x="2436" y="264"/>
                    <a:pt x="2398" y="170"/>
                    <a:pt x="2341" y="95"/>
                  </a:cubicBezTo>
                  <a:cubicBezTo>
                    <a:pt x="2304" y="19"/>
                    <a:pt x="2209" y="0"/>
                    <a:pt x="2134"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242;p43">
              <a:extLst>
                <a:ext uri="{FF2B5EF4-FFF2-40B4-BE49-F238E27FC236}">
                  <a16:creationId xmlns:a16="http://schemas.microsoft.com/office/drawing/2014/main" id="{320C3166-C44A-5AC8-6E7D-129338969DC8}"/>
                </a:ext>
              </a:extLst>
            </p:cNvPr>
            <p:cNvSpPr/>
            <p:nvPr/>
          </p:nvSpPr>
          <p:spPr>
            <a:xfrm>
              <a:off x="6663500" y="4858191"/>
              <a:ext cx="59950" cy="85075"/>
            </a:xfrm>
            <a:custGeom>
              <a:avLst/>
              <a:gdLst/>
              <a:ahLst/>
              <a:cxnLst/>
              <a:rect l="l" t="t" r="r" b="b"/>
              <a:pathLst>
                <a:path w="2398" h="3403" extrusionOk="0">
                  <a:moveTo>
                    <a:pt x="1227" y="1359"/>
                  </a:moveTo>
                  <a:cubicBezTo>
                    <a:pt x="1321" y="1359"/>
                    <a:pt x="1435" y="1397"/>
                    <a:pt x="1510" y="1454"/>
                  </a:cubicBezTo>
                  <a:cubicBezTo>
                    <a:pt x="1605" y="1529"/>
                    <a:pt x="1680" y="1624"/>
                    <a:pt x="1718" y="1718"/>
                  </a:cubicBezTo>
                  <a:cubicBezTo>
                    <a:pt x="1756" y="1850"/>
                    <a:pt x="1793" y="2001"/>
                    <a:pt x="1793" y="2152"/>
                  </a:cubicBezTo>
                  <a:cubicBezTo>
                    <a:pt x="1793" y="2341"/>
                    <a:pt x="1737" y="2549"/>
                    <a:pt x="1623" y="2718"/>
                  </a:cubicBezTo>
                  <a:cubicBezTo>
                    <a:pt x="1529" y="2851"/>
                    <a:pt x="1378" y="2926"/>
                    <a:pt x="1227" y="2926"/>
                  </a:cubicBezTo>
                  <a:cubicBezTo>
                    <a:pt x="1057" y="2926"/>
                    <a:pt x="887" y="2851"/>
                    <a:pt x="774" y="2718"/>
                  </a:cubicBezTo>
                  <a:cubicBezTo>
                    <a:pt x="661" y="2567"/>
                    <a:pt x="604" y="2360"/>
                    <a:pt x="604" y="2171"/>
                  </a:cubicBezTo>
                  <a:cubicBezTo>
                    <a:pt x="604" y="2020"/>
                    <a:pt x="642" y="1869"/>
                    <a:pt x="699" y="1737"/>
                  </a:cubicBezTo>
                  <a:cubicBezTo>
                    <a:pt x="736" y="1624"/>
                    <a:pt x="812" y="1529"/>
                    <a:pt x="906" y="1454"/>
                  </a:cubicBezTo>
                  <a:cubicBezTo>
                    <a:pt x="1001" y="1397"/>
                    <a:pt x="1114" y="1359"/>
                    <a:pt x="1227" y="1359"/>
                  </a:cubicBezTo>
                  <a:close/>
                  <a:moveTo>
                    <a:pt x="283" y="0"/>
                  </a:moveTo>
                  <a:cubicBezTo>
                    <a:pt x="208" y="0"/>
                    <a:pt x="132" y="38"/>
                    <a:pt x="76" y="95"/>
                  </a:cubicBezTo>
                  <a:cubicBezTo>
                    <a:pt x="19" y="189"/>
                    <a:pt x="0" y="283"/>
                    <a:pt x="0" y="378"/>
                  </a:cubicBezTo>
                  <a:lnTo>
                    <a:pt x="0" y="3058"/>
                  </a:lnTo>
                  <a:cubicBezTo>
                    <a:pt x="0" y="3153"/>
                    <a:pt x="19" y="3247"/>
                    <a:pt x="76" y="3322"/>
                  </a:cubicBezTo>
                  <a:cubicBezTo>
                    <a:pt x="122" y="3369"/>
                    <a:pt x="182" y="3403"/>
                    <a:pt x="243" y="3403"/>
                  </a:cubicBezTo>
                  <a:cubicBezTo>
                    <a:pt x="257" y="3403"/>
                    <a:pt x="270" y="3401"/>
                    <a:pt x="283" y="3398"/>
                  </a:cubicBezTo>
                  <a:cubicBezTo>
                    <a:pt x="300" y="3401"/>
                    <a:pt x="316" y="3403"/>
                    <a:pt x="332" y="3403"/>
                  </a:cubicBezTo>
                  <a:cubicBezTo>
                    <a:pt x="403" y="3403"/>
                    <a:pt x="460" y="3369"/>
                    <a:pt x="491" y="3322"/>
                  </a:cubicBezTo>
                  <a:cubicBezTo>
                    <a:pt x="566" y="3247"/>
                    <a:pt x="585" y="3153"/>
                    <a:pt x="585" y="3058"/>
                  </a:cubicBezTo>
                  <a:lnTo>
                    <a:pt x="585" y="3002"/>
                  </a:lnTo>
                  <a:cubicBezTo>
                    <a:pt x="661" y="3077"/>
                    <a:pt x="699" y="3134"/>
                    <a:pt x="755" y="3171"/>
                  </a:cubicBezTo>
                  <a:cubicBezTo>
                    <a:pt x="793" y="3209"/>
                    <a:pt x="850" y="3247"/>
                    <a:pt x="887" y="3285"/>
                  </a:cubicBezTo>
                  <a:cubicBezTo>
                    <a:pt x="963" y="3322"/>
                    <a:pt x="1038" y="3360"/>
                    <a:pt x="1114" y="3379"/>
                  </a:cubicBezTo>
                  <a:cubicBezTo>
                    <a:pt x="1189" y="3398"/>
                    <a:pt x="1284" y="3398"/>
                    <a:pt x="1378" y="3398"/>
                  </a:cubicBezTo>
                  <a:cubicBezTo>
                    <a:pt x="1510" y="3398"/>
                    <a:pt x="1661" y="3379"/>
                    <a:pt x="1793" y="3304"/>
                  </a:cubicBezTo>
                  <a:cubicBezTo>
                    <a:pt x="1926" y="3247"/>
                    <a:pt x="2039" y="3153"/>
                    <a:pt x="2114" y="3039"/>
                  </a:cubicBezTo>
                  <a:cubicBezTo>
                    <a:pt x="2209" y="2926"/>
                    <a:pt x="2284" y="2794"/>
                    <a:pt x="2322" y="2643"/>
                  </a:cubicBezTo>
                  <a:cubicBezTo>
                    <a:pt x="2379" y="2473"/>
                    <a:pt x="2397" y="2303"/>
                    <a:pt x="2397" y="2133"/>
                  </a:cubicBezTo>
                  <a:cubicBezTo>
                    <a:pt x="2397" y="1907"/>
                    <a:pt x="2360" y="1680"/>
                    <a:pt x="2265" y="1491"/>
                  </a:cubicBezTo>
                  <a:cubicBezTo>
                    <a:pt x="2190" y="1303"/>
                    <a:pt x="2077" y="1171"/>
                    <a:pt x="1907" y="1057"/>
                  </a:cubicBezTo>
                  <a:cubicBezTo>
                    <a:pt x="1756" y="963"/>
                    <a:pt x="1567" y="925"/>
                    <a:pt x="1378" y="925"/>
                  </a:cubicBezTo>
                  <a:cubicBezTo>
                    <a:pt x="1352" y="922"/>
                    <a:pt x="1326" y="920"/>
                    <a:pt x="1300" y="920"/>
                  </a:cubicBezTo>
                  <a:cubicBezTo>
                    <a:pt x="1176" y="920"/>
                    <a:pt x="1053" y="957"/>
                    <a:pt x="944" y="1019"/>
                  </a:cubicBezTo>
                  <a:cubicBezTo>
                    <a:pt x="812" y="1095"/>
                    <a:pt x="680" y="1171"/>
                    <a:pt x="585" y="1284"/>
                  </a:cubicBezTo>
                  <a:lnTo>
                    <a:pt x="585" y="340"/>
                  </a:lnTo>
                  <a:cubicBezTo>
                    <a:pt x="585" y="264"/>
                    <a:pt x="566" y="170"/>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243;p43">
              <a:extLst>
                <a:ext uri="{FF2B5EF4-FFF2-40B4-BE49-F238E27FC236}">
                  <a16:creationId xmlns:a16="http://schemas.microsoft.com/office/drawing/2014/main" id="{DA6E5D7D-27C5-35FF-E80B-A85934B2A030}"/>
                </a:ext>
              </a:extLst>
            </p:cNvPr>
            <p:cNvSpPr/>
            <p:nvPr/>
          </p:nvSpPr>
          <p:spPr>
            <a:xfrm>
              <a:off x="6722475" y="4880841"/>
              <a:ext cx="58075" cy="84975"/>
            </a:xfrm>
            <a:custGeom>
              <a:avLst/>
              <a:gdLst/>
              <a:ahLst/>
              <a:cxnLst/>
              <a:rect l="l" t="t" r="r" b="b"/>
              <a:pathLst>
                <a:path w="2323" h="3399" extrusionOk="0">
                  <a:moveTo>
                    <a:pt x="359" y="0"/>
                  </a:moveTo>
                  <a:cubicBezTo>
                    <a:pt x="322" y="0"/>
                    <a:pt x="265" y="19"/>
                    <a:pt x="227" y="57"/>
                  </a:cubicBezTo>
                  <a:cubicBezTo>
                    <a:pt x="171" y="76"/>
                    <a:pt x="133" y="113"/>
                    <a:pt x="114" y="151"/>
                  </a:cubicBezTo>
                  <a:cubicBezTo>
                    <a:pt x="76" y="208"/>
                    <a:pt x="57" y="246"/>
                    <a:pt x="76" y="302"/>
                  </a:cubicBezTo>
                  <a:cubicBezTo>
                    <a:pt x="76" y="378"/>
                    <a:pt x="95" y="472"/>
                    <a:pt x="133" y="548"/>
                  </a:cubicBezTo>
                  <a:lnTo>
                    <a:pt x="888" y="2435"/>
                  </a:lnTo>
                  <a:lnTo>
                    <a:pt x="831" y="2567"/>
                  </a:lnTo>
                  <a:cubicBezTo>
                    <a:pt x="794" y="2643"/>
                    <a:pt x="756" y="2718"/>
                    <a:pt x="718" y="2794"/>
                  </a:cubicBezTo>
                  <a:cubicBezTo>
                    <a:pt x="699" y="2832"/>
                    <a:pt x="661" y="2869"/>
                    <a:pt x="605" y="2888"/>
                  </a:cubicBezTo>
                  <a:cubicBezTo>
                    <a:pt x="567" y="2926"/>
                    <a:pt x="510" y="2926"/>
                    <a:pt x="454" y="2926"/>
                  </a:cubicBezTo>
                  <a:cubicBezTo>
                    <a:pt x="416" y="2926"/>
                    <a:pt x="378" y="2926"/>
                    <a:pt x="340" y="2907"/>
                  </a:cubicBezTo>
                  <a:lnTo>
                    <a:pt x="246" y="2907"/>
                  </a:lnTo>
                  <a:cubicBezTo>
                    <a:pt x="232" y="2903"/>
                    <a:pt x="217" y="2900"/>
                    <a:pt x="201" y="2900"/>
                  </a:cubicBezTo>
                  <a:cubicBezTo>
                    <a:pt x="153" y="2900"/>
                    <a:pt x="100" y="2921"/>
                    <a:pt x="57" y="2964"/>
                  </a:cubicBezTo>
                  <a:cubicBezTo>
                    <a:pt x="20" y="3002"/>
                    <a:pt x="1" y="3058"/>
                    <a:pt x="1" y="3115"/>
                  </a:cubicBezTo>
                  <a:cubicBezTo>
                    <a:pt x="1" y="3209"/>
                    <a:pt x="38" y="3304"/>
                    <a:pt x="133" y="3341"/>
                  </a:cubicBezTo>
                  <a:cubicBezTo>
                    <a:pt x="265" y="3379"/>
                    <a:pt x="397" y="3398"/>
                    <a:pt x="529" y="3398"/>
                  </a:cubicBezTo>
                  <a:cubicBezTo>
                    <a:pt x="680" y="3398"/>
                    <a:pt x="831" y="3360"/>
                    <a:pt x="982" y="3304"/>
                  </a:cubicBezTo>
                  <a:cubicBezTo>
                    <a:pt x="1077" y="3247"/>
                    <a:pt x="1171" y="3172"/>
                    <a:pt x="1247" y="3077"/>
                  </a:cubicBezTo>
                  <a:cubicBezTo>
                    <a:pt x="1322" y="2926"/>
                    <a:pt x="1379" y="2794"/>
                    <a:pt x="1435" y="2643"/>
                  </a:cubicBezTo>
                  <a:lnTo>
                    <a:pt x="2247" y="548"/>
                  </a:lnTo>
                  <a:cubicBezTo>
                    <a:pt x="2266" y="510"/>
                    <a:pt x="2285" y="453"/>
                    <a:pt x="2285" y="397"/>
                  </a:cubicBezTo>
                  <a:cubicBezTo>
                    <a:pt x="2304" y="340"/>
                    <a:pt x="2323" y="302"/>
                    <a:pt x="2323" y="283"/>
                  </a:cubicBezTo>
                  <a:cubicBezTo>
                    <a:pt x="2323" y="227"/>
                    <a:pt x="2304" y="189"/>
                    <a:pt x="2285" y="151"/>
                  </a:cubicBezTo>
                  <a:cubicBezTo>
                    <a:pt x="2228" y="57"/>
                    <a:pt x="2153" y="0"/>
                    <a:pt x="2058" y="0"/>
                  </a:cubicBezTo>
                  <a:cubicBezTo>
                    <a:pt x="2002" y="0"/>
                    <a:pt x="1945" y="19"/>
                    <a:pt x="1907" y="38"/>
                  </a:cubicBezTo>
                  <a:cubicBezTo>
                    <a:pt x="1851" y="76"/>
                    <a:pt x="1813" y="113"/>
                    <a:pt x="1794" y="170"/>
                  </a:cubicBezTo>
                  <a:cubicBezTo>
                    <a:pt x="1756" y="246"/>
                    <a:pt x="1718" y="340"/>
                    <a:pt x="1700" y="434"/>
                  </a:cubicBezTo>
                  <a:lnTo>
                    <a:pt x="1209" y="1831"/>
                  </a:lnTo>
                  <a:lnTo>
                    <a:pt x="680" y="321"/>
                  </a:lnTo>
                  <a:cubicBezTo>
                    <a:pt x="661" y="246"/>
                    <a:pt x="624" y="170"/>
                    <a:pt x="567" y="95"/>
                  </a:cubicBezTo>
                  <a:cubicBezTo>
                    <a:pt x="510" y="38"/>
                    <a:pt x="435" y="0"/>
                    <a:pt x="35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244;p43">
              <a:extLst>
                <a:ext uri="{FF2B5EF4-FFF2-40B4-BE49-F238E27FC236}">
                  <a16:creationId xmlns:a16="http://schemas.microsoft.com/office/drawing/2014/main" id="{43D3AC7E-9C4D-4E9A-DABC-BDD7C86D2504}"/>
                </a:ext>
              </a:extLst>
            </p:cNvPr>
            <p:cNvSpPr/>
            <p:nvPr/>
          </p:nvSpPr>
          <p:spPr>
            <a:xfrm>
              <a:off x="6957025" y="4858191"/>
              <a:ext cx="44375" cy="85075"/>
            </a:xfrm>
            <a:custGeom>
              <a:avLst/>
              <a:gdLst/>
              <a:ahLst/>
              <a:cxnLst/>
              <a:rect l="l" t="t" r="r" b="b"/>
              <a:pathLst>
                <a:path w="1775" h="3403" extrusionOk="0">
                  <a:moveTo>
                    <a:pt x="1246" y="0"/>
                  </a:moveTo>
                  <a:cubicBezTo>
                    <a:pt x="1076" y="0"/>
                    <a:pt x="925" y="19"/>
                    <a:pt x="774" y="76"/>
                  </a:cubicBezTo>
                  <a:cubicBezTo>
                    <a:pt x="661" y="132"/>
                    <a:pt x="586" y="208"/>
                    <a:pt x="529" y="321"/>
                  </a:cubicBezTo>
                  <a:cubicBezTo>
                    <a:pt x="472" y="453"/>
                    <a:pt x="453" y="623"/>
                    <a:pt x="472" y="774"/>
                  </a:cubicBezTo>
                  <a:lnTo>
                    <a:pt x="472" y="963"/>
                  </a:lnTo>
                  <a:lnTo>
                    <a:pt x="302" y="963"/>
                  </a:lnTo>
                  <a:cubicBezTo>
                    <a:pt x="95" y="963"/>
                    <a:pt x="0" y="1038"/>
                    <a:pt x="0" y="1189"/>
                  </a:cubicBezTo>
                  <a:cubicBezTo>
                    <a:pt x="0" y="1246"/>
                    <a:pt x="19" y="1303"/>
                    <a:pt x="76" y="1340"/>
                  </a:cubicBezTo>
                  <a:cubicBezTo>
                    <a:pt x="133" y="1397"/>
                    <a:pt x="208" y="1416"/>
                    <a:pt x="284" y="1416"/>
                  </a:cubicBezTo>
                  <a:lnTo>
                    <a:pt x="453" y="1416"/>
                  </a:lnTo>
                  <a:lnTo>
                    <a:pt x="453" y="3020"/>
                  </a:lnTo>
                  <a:cubicBezTo>
                    <a:pt x="435" y="3134"/>
                    <a:pt x="472" y="3228"/>
                    <a:pt x="529" y="3304"/>
                  </a:cubicBezTo>
                  <a:cubicBezTo>
                    <a:pt x="586" y="3370"/>
                    <a:pt x="666" y="3403"/>
                    <a:pt x="746" y="3403"/>
                  </a:cubicBezTo>
                  <a:cubicBezTo>
                    <a:pt x="826" y="3403"/>
                    <a:pt x="906" y="3370"/>
                    <a:pt x="963" y="3304"/>
                  </a:cubicBezTo>
                  <a:cubicBezTo>
                    <a:pt x="1039" y="3228"/>
                    <a:pt x="1057" y="3134"/>
                    <a:pt x="1057" y="3020"/>
                  </a:cubicBezTo>
                  <a:lnTo>
                    <a:pt x="1057" y="1416"/>
                  </a:lnTo>
                  <a:lnTo>
                    <a:pt x="1208" y="1416"/>
                  </a:lnTo>
                  <a:cubicBezTo>
                    <a:pt x="1303" y="1416"/>
                    <a:pt x="1378" y="1397"/>
                    <a:pt x="1473" y="1359"/>
                  </a:cubicBezTo>
                  <a:cubicBezTo>
                    <a:pt x="1529" y="1340"/>
                    <a:pt x="1548" y="1284"/>
                    <a:pt x="1548" y="1171"/>
                  </a:cubicBezTo>
                  <a:cubicBezTo>
                    <a:pt x="1548" y="1038"/>
                    <a:pt x="1435" y="963"/>
                    <a:pt x="1208" y="963"/>
                  </a:cubicBezTo>
                  <a:lnTo>
                    <a:pt x="1057" y="963"/>
                  </a:lnTo>
                  <a:lnTo>
                    <a:pt x="1057" y="812"/>
                  </a:lnTo>
                  <a:cubicBezTo>
                    <a:pt x="1057" y="717"/>
                    <a:pt x="1076" y="623"/>
                    <a:pt x="1114" y="548"/>
                  </a:cubicBezTo>
                  <a:cubicBezTo>
                    <a:pt x="1145" y="485"/>
                    <a:pt x="1203" y="448"/>
                    <a:pt x="1275" y="448"/>
                  </a:cubicBezTo>
                  <a:cubicBezTo>
                    <a:pt x="1290" y="448"/>
                    <a:pt x="1306" y="450"/>
                    <a:pt x="1322" y="453"/>
                  </a:cubicBezTo>
                  <a:lnTo>
                    <a:pt x="1473" y="453"/>
                  </a:lnTo>
                  <a:cubicBezTo>
                    <a:pt x="1510" y="472"/>
                    <a:pt x="1548" y="472"/>
                    <a:pt x="1586" y="472"/>
                  </a:cubicBezTo>
                  <a:cubicBezTo>
                    <a:pt x="1643" y="472"/>
                    <a:pt x="1699" y="453"/>
                    <a:pt x="1718" y="415"/>
                  </a:cubicBezTo>
                  <a:cubicBezTo>
                    <a:pt x="1756" y="378"/>
                    <a:pt x="1775" y="321"/>
                    <a:pt x="1775" y="264"/>
                  </a:cubicBezTo>
                  <a:cubicBezTo>
                    <a:pt x="1775" y="95"/>
                    <a:pt x="1605" y="0"/>
                    <a:pt x="124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245;p43">
              <a:extLst>
                <a:ext uri="{FF2B5EF4-FFF2-40B4-BE49-F238E27FC236}">
                  <a16:creationId xmlns:a16="http://schemas.microsoft.com/office/drawing/2014/main" id="{747373CF-DD57-7B3B-7117-7B90166558CE}"/>
                </a:ext>
              </a:extLst>
            </p:cNvPr>
            <p:cNvSpPr/>
            <p:nvPr/>
          </p:nvSpPr>
          <p:spPr>
            <a:xfrm>
              <a:off x="6999500" y="4880841"/>
              <a:ext cx="42025" cy="61950"/>
            </a:xfrm>
            <a:custGeom>
              <a:avLst/>
              <a:gdLst/>
              <a:ahLst/>
              <a:cxnLst/>
              <a:rect l="l" t="t" r="r" b="b"/>
              <a:pathLst>
                <a:path w="1681" h="2478" extrusionOk="0">
                  <a:moveTo>
                    <a:pt x="302" y="0"/>
                  </a:moveTo>
                  <a:cubicBezTo>
                    <a:pt x="95" y="0"/>
                    <a:pt x="0" y="151"/>
                    <a:pt x="0" y="416"/>
                  </a:cubicBezTo>
                  <a:lnTo>
                    <a:pt x="0" y="2114"/>
                  </a:lnTo>
                  <a:cubicBezTo>
                    <a:pt x="0" y="2209"/>
                    <a:pt x="19" y="2303"/>
                    <a:pt x="95" y="2398"/>
                  </a:cubicBezTo>
                  <a:cubicBezTo>
                    <a:pt x="141" y="2444"/>
                    <a:pt x="201" y="2478"/>
                    <a:pt x="262" y="2478"/>
                  </a:cubicBezTo>
                  <a:cubicBezTo>
                    <a:pt x="276" y="2478"/>
                    <a:pt x="289" y="2476"/>
                    <a:pt x="302" y="2473"/>
                  </a:cubicBezTo>
                  <a:cubicBezTo>
                    <a:pt x="319" y="2476"/>
                    <a:pt x="335" y="2478"/>
                    <a:pt x="351" y="2478"/>
                  </a:cubicBezTo>
                  <a:cubicBezTo>
                    <a:pt x="423" y="2478"/>
                    <a:pt x="482" y="2444"/>
                    <a:pt x="529" y="2398"/>
                  </a:cubicBezTo>
                  <a:cubicBezTo>
                    <a:pt x="585" y="2303"/>
                    <a:pt x="623" y="2209"/>
                    <a:pt x="623" y="2114"/>
                  </a:cubicBezTo>
                  <a:lnTo>
                    <a:pt x="623" y="1605"/>
                  </a:lnTo>
                  <a:lnTo>
                    <a:pt x="604" y="1624"/>
                  </a:lnTo>
                  <a:cubicBezTo>
                    <a:pt x="604" y="1435"/>
                    <a:pt x="623" y="1265"/>
                    <a:pt x="623" y="1152"/>
                  </a:cubicBezTo>
                  <a:cubicBezTo>
                    <a:pt x="642" y="1038"/>
                    <a:pt x="661" y="925"/>
                    <a:pt x="680" y="812"/>
                  </a:cubicBezTo>
                  <a:cubicBezTo>
                    <a:pt x="718" y="736"/>
                    <a:pt x="755" y="661"/>
                    <a:pt x="831" y="604"/>
                  </a:cubicBezTo>
                  <a:cubicBezTo>
                    <a:pt x="887" y="548"/>
                    <a:pt x="963" y="529"/>
                    <a:pt x="1038" y="529"/>
                  </a:cubicBezTo>
                  <a:cubicBezTo>
                    <a:pt x="1114" y="529"/>
                    <a:pt x="1208" y="548"/>
                    <a:pt x="1284" y="567"/>
                  </a:cubicBezTo>
                  <a:cubicBezTo>
                    <a:pt x="1322" y="585"/>
                    <a:pt x="1378" y="604"/>
                    <a:pt x="1435" y="623"/>
                  </a:cubicBezTo>
                  <a:cubicBezTo>
                    <a:pt x="1510" y="623"/>
                    <a:pt x="1567" y="585"/>
                    <a:pt x="1605" y="548"/>
                  </a:cubicBezTo>
                  <a:cubicBezTo>
                    <a:pt x="1661" y="491"/>
                    <a:pt x="1680" y="434"/>
                    <a:pt x="1680" y="359"/>
                  </a:cubicBezTo>
                  <a:cubicBezTo>
                    <a:pt x="1680" y="246"/>
                    <a:pt x="1605" y="151"/>
                    <a:pt x="1510" y="113"/>
                  </a:cubicBezTo>
                  <a:cubicBezTo>
                    <a:pt x="1397" y="38"/>
                    <a:pt x="1265" y="0"/>
                    <a:pt x="1133" y="0"/>
                  </a:cubicBezTo>
                  <a:cubicBezTo>
                    <a:pt x="1020" y="0"/>
                    <a:pt x="906" y="38"/>
                    <a:pt x="812" y="113"/>
                  </a:cubicBezTo>
                  <a:cubicBezTo>
                    <a:pt x="736" y="189"/>
                    <a:pt x="661" y="283"/>
                    <a:pt x="604" y="397"/>
                  </a:cubicBezTo>
                  <a:cubicBezTo>
                    <a:pt x="604" y="283"/>
                    <a:pt x="567" y="189"/>
                    <a:pt x="529" y="113"/>
                  </a:cubicBezTo>
                  <a:cubicBezTo>
                    <a:pt x="472"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246;p43">
              <a:extLst>
                <a:ext uri="{FF2B5EF4-FFF2-40B4-BE49-F238E27FC236}">
                  <a16:creationId xmlns:a16="http://schemas.microsoft.com/office/drawing/2014/main" id="{D1AC9EFA-F6B2-8FDB-EFCC-B23C28A4D27A}"/>
                </a:ext>
              </a:extLst>
            </p:cNvPr>
            <p:cNvSpPr/>
            <p:nvPr/>
          </p:nvSpPr>
          <p:spPr>
            <a:xfrm>
              <a:off x="7039125" y="4880716"/>
              <a:ext cx="59025" cy="62475"/>
            </a:xfrm>
            <a:custGeom>
              <a:avLst/>
              <a:gdLst/>
              <a:ahLst/>
              <a:cxnLst/>
              <a:rect l="l" t="t" r="r" b="b"/>
              <a:pathLst>
                <a:path w="2361" h="2499" extrusionOk="0">
                  <a:moveTo>
                    <a:pt x="1190" y="421"/>
                  </a:moveTo>
                  <a:cubicBezTo>
                    <a:pt x="1341" y="421"/>
                    <a:pt x="1492" y="477"/>
                    <a:pt x="1587" y="572"/>
                  </a:cubicBezTo>
                  <a:cubicBezTo>
                    <a:pt x="1700" y="704"/>
                    <a:pt x="1756" y="874"/>
                    <a:pt x="1756" y="1043"/>
                  </a:cubicBezTo>
                  <a:lnTo>
                    <a:pt x="643" y="1043"/>
                  </a:lnTo>
                  <a:cubicBezTo>
                    <a:pt x="643" y="874"/>
                    <a:pt x="718" y="723"/>
                    <a:pt x="831" y="572"/>
                  </a:cubicBezTo>
                  <a:cubicBezTo>
                    <a:pt x="926" y="477"/>
                    <a:pt x="1058" y="421"/>
                    <a:pt x="1190" y="421"/>
                  </a:cubicBezTo>
                  <a:close/>
                  <a:moveTo>
                    <a:pt x="1129" y="0"/>
                  </a:moveTo>
                  <a:cubicBezTo>
                    <a:pt x="980" y="0"/>
                    <a:pt x="842" y="34"/>
                    <a:pt x="718" y="81"/>
                  </a:cubicBezTo>
                  <a:cubicBezTo>
                    <a:pt x="567" y="137"/>
                    <a:pt x="435" y="232"/>
                    <a:pt x="341" y="345"/>
                  </a:cubicBezTo>
                  <a:cubicBezTo>
                    <a:pt x="227" y="458"/>
                    <a:pt x="152" y="590"/>
                    <a:pt x="95" y="741"/>
                  </a:cubicBezTo>
                  <a:cubicBezTo>
                    <a:pt x="39" y="892"/>
                    <a:pt x="20" y="1062"/>
                    <a:pt x="20" y="1251"/>
                  </a:cubicBezTo>
                  <a:cubicBezTo>
                    <a:pt x="1" y="1572"/>
                    <a:pt x="114" y="1912"/>
                    <a:pt x="341" y="2157"/>
                  </a:cubicBezTo>
                  <a:cubicBezTo>
                    <a:pt x="571" y="2369"/>
                    <a:pt x="883" y="2499"/>
                    <a:pt x="1201" y="2499"/>
                  </a:cubicBezTo>
                  <a:cubicBezTo>
                    <a:pt x="1223" y="2499"/>
                    <a:pt x="1244" y="2498"/>
                    <a:pt x="1266" y="2497"/>
                  </a:cubicBezTo>
                  <a:cubicBezTo>
                    <a:pt x="1417" y="2497"/>
                    <a:pt x="1568" y="2478"/>
                    <a:pt x="1719" y="2421"/>
                  </a:cubicBezTo>
                  <a:cubicBezTo>
                    <a:pt x="1832" y="2384"/>
                    <a:pt x="1945" y="2327"/>
                    <a:pt x="2058" y="2252"/>
                  </a:cubicBezTo>
                  <a:cubicBezTo>
                    <a:pt x="2134" y="2195"/>
                    <a:pt x="2191" y="2119"/>
                    <a:pt x="2247" y="2044"/>
                  </a:cubicBezTo>
                  <a:cubicBezTo>
                    <a:pt x="2285" y="1987"/>
                    <a:pt x="2304" y="1912"/>
                    <a:pt x="2304" y="1855"/>
                  </a:cubicBezTo>
                  <a:cubicBezTo>
                    <a:pt x="2323" y="1799"/>
                    <a:pt x="2285" y="1742"/>
                    <a:pt x="2247" y="1704"/>
                  </a:cubicBezTo>
                  <a:cubicBezTo>
                    <a:pt x="2209" y="1666"/>
                    <a:pt x="2153" y="1648"/>
                    <a:pt x="2096" y="1648"/>
                  </a:cubicBezTo>
                  <a:cubicBezTo>
                    <a:pt x="2058" y="1648"/>
                    <a:pt x="2002" y="1666"/>
                    <a:pt x="1964" y="1685"/>
                  </a:cubicBezTo>
                  <a:lnTo>
                    <a:pt x="1775" y="1855"/>
                  </a:lnTo>
                  <a:cubicBezTo>
                    <a:pt x="1738" y="1893"/>
                    <a:pt x="1681" y="1950"/>
                    <a:pt x="1624" y="1968"/>
                  </a:cubicBezTo>
                  <a:cubicBezTo>
                    <a:pt x="1568" y="2006"/>
                    <a:pt x="1511" y="2044"/>
                    <a:pt x="1454" y="2063"/>
                  </a:cubicBezTo>
                  <a:cubicBezTo>
                    <a:pt x="1379" y="2082"/>
                    <a:pt x="1322" y="2082"/>
                    <a:pt x="1247" y="2082"/>
                  </a:cubicBezTo>
                  <a:cubicBezTo>
                    <a:pt x="1133" y="2082"/>
                    <a:pt x="1039" y="2063"/>
                    <a:pt x="945" y="2006"/>
                  </a:cubicBezTo>
                  <a:cubicBezTo>
                    <a:pt x="850" y="1950"/>
                    <a:pt x="775" y="1855"/>
                    <a:pt x="737" y="1761"/>
                  </a:cubicBezTo>
                  <a:cubicBezTo>
                    <a:pt x="680" y="1648"/>
                    <a:pt x="643" y="1534"/>
                    <a:pt x="643" y="1402"/>
                  </a:cubicBezTo>
                  <a:lnTo>
                    <a:pt x="1851" y="1402"/>
                  </a:lnTo>
                  <a:cubicBezTo>
                    <a:pt x="1964" y="1402"/>
                    <a:pt x="2096" y="1383"/>
                    <a:pt x="2209" y="1327"/>
                  </a:cubicBezTo>
                  <a:cubicBezTo>
                    <a:pt x="2304" y="1270"/>
                    <a:pt x="2360" y="1138"/>
                    <a:pt x="2342" y="1025"/>
                  </a:cubicBezTo>
                  <a:cubicBezTo>
                    <a:pt x="2342" y="855"/>
                    <a:pt x="2304" y="685"/>
                    <a:pt x="2228" y="534"/>
                  </a:cubicBezTo>
                  <a:cubicBezTo>
                    <a:pt x="2134" y="383"/>
                    <a:pt x="2002" y="251"/>
                    <a:pt x="1832" y="156"/>
                  </a:cubicBezTo>
                  <a:cubicBezTo>
                    <a:pt x="1667" y="57"/>
                    <a:pt x="1488" y="2"/>
                    <a:pt x="1307" y="2"/>
                  </a:cubicBezTo>
                  <a:cubicBezTo>
                    <a:pt x="1281" y="2"/>
                    <a:pt x="1254" y="3"/>
                    <a:pt x="1228" y="5"/>
                  </a:cubicBezTo>
                  <a:cubicBezTo>
                    <a:pt x="1194" y="2"/>
                    <a:pt x="1162" y="0"/>
                    <a:pt x="112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247;p43">
              <a:extLst>
                <a:ext uri="{FF2B5EF4-FFF2-40B4-BE49-F238E27FC236}">
                  <a16:creationId xmlns:a16="http://schemas.microsoft.com/office/drawing/2014/main" id="{FD3D3E09-D0DA-5274-1090-8CB903E4BCEB}"/>
                </a:ext>
              </a:extLst>
            </p:cNvPr>
            <p:cNvSpPr/>
            <p:nvPr/>
          </p:nvSpPr>
          <p:spPr>
            <a:xfrm>
              <a:off x="7102850" y="4880716"/>
              <a:ext cx="59000" cy="62475"/>
            </a:xfrm>
            <a:custGeom>
              <a:avLst/>
              <a:gdLst/>
              <a:ahLst/>
              <a:cxnLst/>
              <a:rect l="l" t="t" r="r" b="b"/>
              <a:pathLst>
                <a:path w="2360" h="2499" extrusionOk="0">
                  <a:moveTo>
                    <a:pt x="1189" y="421"/>
                  </a:moveTo>
                  <a:cubicBezTo>
                    <a:pt x="1340" y="421"/>
                    <a:pt x="1473" y="477"/>
                    <a:pt x="1586" y="572"/>
                  </a:cubicBezTo>
                  <a:cubicBezTo>
                    <a:pt x="1680" y="704"/>
                    <a:pt x="1756" y="874"/>
                    <a:pt x="1756" y="1043"/>
                  </a:cubicBezTo>
                  <a:lnTo>
                    <a:pt x="642" y="1043"/>
                  </a:lnTo>
                  <a:cubicBezTo>
                    <a:pt x="642" y="874"/>
                    <a:pt x="699" y="723"/>
                    <a:pt x="812" y="572"/>
                  </a:cubicBezTo>
                  <a:cubicBezTo>
                    <a:pt x="906" y="477"/>
                    <a:pt x="1057" y="421"/>
                    <a:pt x="1189" y="421"/>
                  </a:cubicBezTo>
                  <a:close/>
                  <a:moveTo>
                    <a:pt x="1118" y="0"/>
                  </a:moveTo>
                  <a:cubicBezTo>
                    <a:pt x="979" y="0"/>
                    <a:pt x="842" y="34"/>
                    <a:pt x="718" y="81"/>
                  </a:cubicBezTo>
                  <a:cubicBezTo>
                    <a:pt x="567" y="137"/>
                    <a:pt x="434" y="232"/>
                    <a:pt x="340" y="345"/>
                  </a:cubicBezTo>
                  <a:cubicBezTo>
                    <a:pt x="227" y="458"/>
                    <a:pt x="151" y="590"/>
                    <a:pt x="95" y="741"/>
                  </a:cubicBezTo>
                  <a:cubicBezTo>
                    <a:pt x="38" y="892"/>
                    <a:pt x="19" y="1062"/>
                    <a:pt x="19" y="1251"/>
                  </a:cubicBezTo>
                  <a:cubicBezTo>
                    <a:pt x="0" y="1572"/>
                    <a:pt x="114" y="1912"/>
                    <a:pt x="340" y="2157"/>
                  </a:cubicBezTo>
                  <a:cubicBezTo>
                    <a:pt x="570" y="2369"/>
                    <a:pt x="883" y="2499"/>
                    <a:pt x="1201" y="2499"/>
                  </a:cubicBezTo>
                  <a:cubicBezTo>
                    <a:pt x="1222" y="2499"/>
                    <a:pt x="1243" y="2498"/>
                    <a:pt x="1265" y="2497"/>
                  </a:cubicBezTo>
                  <a:cubicBezTo>
                    <a:pt x="1416" y="2497"/>
                    <a:pt x="1567" y="2478"/>
                    <a:pt x="1718" y="2421"/>
                  </a:cubicBezTo>
                  <a:cubicBezTo>
                    <a:pt x="1831" y="2384"/>
                    <a:pt x="1945" y="2327"/>
                    <a:pt x="2039" y="2252"/>
                  </a:cubicBezTo>
                  <a:cubicBezTo>
                    <a:pt x="2114" y="2195"/>
                    <a:pt x="2190" y="2119"/>
                    <a:pt x="2247" y="2044"/>
                  </a:cubicBezTo>
                  <a:cubicBezTo>
                    <a:pt x="2284" y="1987"/>
                    <a:pt x="2303" y="1912"/>
                    <a:pt x="2303" y="1855"/>
                  </a:cubicBezTo>
                  <a:cubicBezTo>
                    <a:pt x="2303" y="1799"/>
                    <a:pt x="2284" y="1742"/>
                    <a:pt x="2247" y="1704"/>
                  </a:cubicBezTo>
                  <a:cubicBezTo>
                    <a:pt x="2209" y="1666"/>
                    <a:pt x="2152" y="1648"/>
                    <a:pt x="2096" y="1648"/>
                  </a:cubicBezTo>
                  <a:cubicBezTo>
                    <a:pt x="2039" y="1648"/>
                    <a:pt x="2001" y="1666"/>
                    <a:pt x="1963" y="1685"/>
                  </a:cubicBezTo>
                  <a:lnTo>
                    <a:pt x="1775" y="1855"/>
                  </a:lnTo>
                  <a:cubicBezTo>
                    <a:pt x="1718" y="1893"/>
                    <a:pt x="1680" y="1950"/>
                    <a:pt x="1624" y="1968"/>
                  </a:cubicBezTo>
                  <a:cubicBezTo>
                    <a:pt x="1567" y="2006"/>
                    <a:pt x="1510" y="2044"/>
                    <a:pt x="1435" y="2063"/>
                  </a:cubicBezTo>
                  <a:cubicBezTo>
                    <a:pt x="1378" y="2082"/>
                    <a:pt x="1303" y="2082"/>
                    <a:pt x="1246" y="2082"/>
                  </a:cubicBezTo>
                  <a:cubicBezTo>
                    <a:pt x="1133" y="2082"/>
                    <a:pt x="1038" y="2063"/>
                    <a:pt x="944" y="2006"/>
                  </a:cubicBezTo>
                  <a:cubicBezTo>
                    <a:pt x="850" y="1950"/>
                    <a:pt x="774" y="1855"/>
                    <a:pt x="718" y="1761"/>
                  </a:cubicBezTo>
                  <a:cubicBezTo>
                    <a:pt x="661" y="1648"/>
                    <a:pt x="642" y="1534"/>
                    <a:pt x="642" y="1402"/>
                  </a:cubicBezTo>
                  <a:lnTo>
                    <a:pt x="1831" y="1402"/>
                  </a:lnTo>
                  <a:cubicBezTo>
                    <a:pt x="1963" y="1402"/>
                    <a:pt x="2096" y="1383"/>
                    <a:pt x="2209" y="1327"/>
                  </a:cubicBezTo>
                  <a:cubicBezTo>
                    <a:pt x="2303" y="1270"/>
                    <a:pt x="2360" y="1138"/>
                    <a:pt x="2341" y="1025"/>
                  </a:cubicBezTo>
                  <a:cubicBezTo>
                    <a:pt x="2341" y="855"/>
                    <a:pt x="2284" y="685"/>
                    <a:pt x="2209" y="534"/>
                  </a:cubicBezTo>
                  <a:cubicBezTo>
                    <a:pt x="2114" y="383"/>
                    <a:pt x="1982" y="251"/>
                    <a:pt x="1831" y="156"/>
                  </a:cubicBezTo>
                  <a:cubicBezTo>
                    <a:pt x="1666" y="57"/>
                    <a:pt x="1487" y="2"/>
                    <a:pt x="1294" y="2"/>
                  </a:cubicBezTo>
                  <a:cubicBezTo>
                    <a:pt x="1266" y="2"/>
                    <a:pt x="1237" y="3"/>
                    <a:pt x="1208" y="5"/>
                  </a:cubicBezTo>
                  <a:cubicBezTo>
                    <a:pt x="1178" y="2"/>
                    <a:pt x="1148" y="0"/>
                    <a:pt x="1118"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248;p43">
              <a:extLst>
                <a:ext uri="{FF2B5EF4-FFF2-40B4-BE49-F238E27FC236}">
                  <a16:creationId xmlns:a16="http://schemas.microsoft.com/office/drawing/2014/main" id="{44E523C6-2891-4150-F6A5-F94D508BC1A6}"/>
                </a:ext>
              </a:extLst>
            </p:cNvPr>
            <p:cNvSpPr/>
            <p:nvPr/>
          </p:nvSpPr>
          <p:spPr>
            <a:xfrm>
              <a:off x="7167500" y="4880841"/>
              <a:ext cx="60425" cy="84600"/>
            </a:xfrm>
            <a:custGeom>
              <a:avLst/>
              <a:gdLst/>
              <a:ahLst/>
              <a:cxnLst/>
              <a:rect l="l" t="t" r="r" b="b"/>
              <a:pathLst>
                <a:path w="2417" h="3384" extrusionOk="0">
                  <a:moveTo>
                    <a:pt x="1208" y="453"/>
                  </a:moveTo>
                  <a:cubicBezTo>
                    <a:pt x="1322" y="453"/>
                    <a:pt x="1416" y="491"/>
                    <a:pt x="1510" y="548"/>
                  </a:cubicBezTo>
                  <a:cubicBezTo>
                    <a:pt x="1605" y="623"/>
                    <a:pt x="1680" y="718"/>
                    <a:pt x="1718" y="812"/>
                  </a:cubicBezTo>
                  <a:cubicBezTo>
                    <a:pt x="1756" y="944"/>
                    <a:pt x="1794" y="1095"/>
                    <a:pt x="1794" y="1227"/>
                  </a:cubicBezTo>
                  <a:cubicBezTo>
                    <a:pt x="1794" y="1378"/>
                    <a:pt x="1756" y="1529"/>
                    <a:pt x="1699" y="1661"/>
                  </a:cubicBezTo>
                  <a:cubicBezTo>
                    <a:pt x="1661" y="1775"/>
                    <a:pt x="1586" y="1850"/>
                    <a:pt x="1492" y="1926"/>
                  </a:cubicBezTo>
                  <a:cubicBezTo>
                    <a:pt x="1416" y="1982"/>
                    <a:pt x="1322" y="2020"/>
                    <a:pt x="1208" y="2020"/>
                  </a:cubicBezTo>
                  <a:cubicBezTo>
                    <a:pt x="1057" y="2020"/>
                    <a:pt x="888" y="1945"/>
                    <a:pt x="793" y="1812"/>
                  </a:cubicBezTo>
                  <a:cubicBezTo>
                    <a:pt x="661" y="1643"/>
                    <a:pt x="604" y="1454"/>
                    <a:pt x="623" y="1246"/>
                  </a:cubicBezTo>
                  <a:cubicBezTo>
                    <a:pt x="604" y="1038"/>
                    <a:pt x="661" y="831"/>
                    <a:pt x="793" y="661"/>
                  </a:cubicBezTo>
                  <a:cubicBezTo>
                    <a:pt x="888" y="529"/>
                    <a:pt x="1057" y="453"/>
                    <a:pt x="1208" y="453"/>
                  </a:cubicBezTo>
                  <a:close/>
                  <a:moveTo>
                    <a:pt x="283" y="0"/>
                  </a:moveTo>
                  <a:cubicBezTo>
                    <a:pt x="208" y="0"/>
                    <a:pt x="132" y="19"/>
                    <a:pt x="76" y="95"/>
                  </a:cubicBezTo>
                  <a:cubicBezTo>
                    <a:pt x="38" y="151"/>
                    <a:pt x="0" y="246"/>
                    <a:pt x="0" y="340"/>
                  </a:cubicBezTo>
                  <a:lnTo>
                    <a:pt x="0" y="2983"/>
                  </a:lnTo>
                  <a:cubicBezTo>
                    <a:pt x="0" y="3077"/>
                    <a:pt x="19" y="3190"/>
                    <a:pt x="57" y="3285"/>
                  </a:cubicBezTo>
                  <a:cubicBezTo>
                    <a:pt x="104" y="3347"/>
                    <a:pt x="177" y="3384"/>
                    <a:pt x="254" y="3384"/>
                  </a:cubicBezTo>
                  <a:cubicBezTo>
                    <a:pt x="270" y="3384"/>
                    <a:pt x="286" y="3382"/>
                    <a:pt x="302" y="3379"/>
                  </a:cubicBezTo>
                  <a:cubicBezTo>
                    <a:pt x="491" y="3379"/>
                    <a:pt x="586" y="3247"/>
                    <a:pt x="586" y="2983"/>
                  </a:cubicBezTo>
                  <a:lnTo>
                    <a:pt x="586" y="2058"/>
                  </a:lnTo>
                  <a:cubicBezTo>
                    <a:pt x="680" y="2190"/>
                    <a:pt x="793" y="2284"/>
                    <a:pt x="925" y="2379"/>
                  </a:cubicBezTo>
                  <a:cubicBezTo>
                    <a:pt x="1050" y="2441"/>
                    <a:pt x="1176" y="2478"/>
                    <a:pt x="1301" y="2478"/>
                  </a:cubicBezTo>
                  <a:cubicBezTo>
                    <a:pt x="1327" y="2478"/>
                    <a:pt x="1352" y="2476"/>
                    <a:pt x="1378" y="2473"/>
                  </a:cubicBezTo>
                  <a:cubicBezTo>
                    <a:pt x="1510" y="2473"/>
                    <a:pt x="1661" y="2454"/>
                    <a:pt x="1775" y="2398"/>
                  </a:cubicBezTo>
                  <a:cubicBezTo>
                    <a:pt x="1907" y="2341"/>
                    <a:pt x="2020" y="2265"/>
                    <a:pt x="2115" y="2152"/>
                  </a:cubicBezTo>
                  <a:cubicBezTo>
                    <a:pt x="2209" y="2039"/>
                    <a:pt x="2284" y="1907"/>
                    <a:pt x="2322" y="1756"/>
                  </a:cubicBezTo>
                  <a:cubicBezTo>
                    <a:pt x="2379" y="1586"/>
                    <a:pt x="2417" y="1416"/>
                    <a:pt x="2417" y="1246"/>
                  </a:cubicBezTo>
                  <a:cubicBezTo>
                    <a:pt x="2417" y="1020"/>
                    <a:pt x="2360" y="793"/>
                    <a:pt x="2266" y="585"/>
                  </a:cubicBezTo>
                  <a:cubicBezTo>
                    <a:pt x="2190" y="397"/>
                    <a:pt x="2058" y="265"/>
                    <a:pt x="1888" y="151"/>
                  </a:cubicBezTo>
                  <a:cubicBezTo>
                    <a:pt x="1737" y="57"/>
                    <a:pt x="1567" y="0"/>
                    <a:pt x="1378" y="0"/>
                  </a:cubicBezTo>
                  <a:cubicBezTo>
                    <a:pt x="1227" y="0"/>
                    <a:pt x="1076" y="38"/>
                    <a:pt x="963" y="113"/>
                  </a:cubicBezTo>
                  <a:cubicBezTo>
                    <a:pt x="812" y="189"/>
                    <a:pt x="699" y="302"/>
                    <a:pt x="604" y="416"/>
                  </a:cubicBezTo>
                  <a:lnTo>
                    <a:pt x="604" y="340"/>
                  </a:lnTo>
                  <a:lnTo>
                    <a:pt x="586" y="340"/>
                  </a:lnTo>
                  <a:cubicBezTo>
                    <a:pt x="586" y="246"/>
                    <a:pt x="567" y="151"/>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249;p43">
              <a:extLst>
                <a:ext uri="{FF2B5EF4-FFF2-40B4-BE49-F238E27FC236}">
                  <a16:creationId xmlns:a16="http://schemas.microsoft.com/office/drawing/2014/main" id="{85BF1EF3-5819-011D-9D0E-D73CE4D076D7}"/>
                </a:ext>
              </a:extLst>
            </p:cNvPr>
            <p:cNvSpPr/>
            <p:nvPr/>
          </p:nvSpPr>
          <p:spPr>
            <a:xfrm>
              <a:off x="7234500" y="4858666"/>
              <a:ext cx="16075" cy="84475"/>
            </a:xfrm>
            <a:custGeom>
              <a:avLst/>
              <a:gdLst/>
              <a:ahLst/>
              <a:cxnLst/>
              <a:rect l="l" t="t" r="r" b="b"/>
              <a:pathLst>
                <a:path w="643" h="3379" extrusionOk="0">
                  <a:moveTo>
                    <a:pt x="341" y="0"/>
                  </a:moveTo>
                  <a:cubicBezTo>
                    <a:pt x="265" y="0"/>
                    <a:pt x="190" y="38"/>
                    <a:pt x="133" y="94"/>
                  </a:cubicBezTo>
                  <a:cubicBezTo>
                    <a:pt x="1" y="208"/>
                    <a:pt x="1" y="396"/>
                    <a:pt x="133" y="529"/>
                  </a:cubicBezTo>
                  <a:cubicBezTo>
                    <a:pt x="190" y="566"/>
                    <a:pt x="265" y="604"/>
                    <a:pt x="341" y="604"/>
                  </a:cubicBezTo>
                  <a:cubicBezTo>
                    <a:pt x="416" y="604"/>
                    <a:pt x="492" y="566"/>
                    <a:pt x="548" y="529"/>
                  </a:cubicBezTo>
                  <a:cubicBezTo>
                    <a:pt x="624" y="472"/>
                    <a:pt x="643" y="378"/>
                    <a:pt x="643" y="302"/>
                  </a:cubicBezTo>
                  <a:cubicBezTo>
                    <a:pt x="643" y="208"/>
                    <a:pt x="624" y="132"/>
                    <a:pt x="548" y="76"/>
                  </a:cubicBezTo>
                  <a:cubicBezTo>
                    <a:pt x="492" y="19"/>
                    <a:pt x="416" y="0"/>
                    <a:pt x="341" y="0"/>
                  </a:cubicBezTo>
                  <a:close/>
                  <a:moveTo>
                    <a:pt x="341" y="887"/>
                  </a:moveTo>
                  <a:cubicBezTo>
                    <a:pt x="246" y="887"/>
                    <a:pt x="171" y="906"/>
                    <a:pt x="114" y="982"/>
                  </a:cubicBezTo>
                  <a:cubicBezTo>
                    <a:pt x="57" y="1057"/>
                    <a:pt x="20" y="1152"/>
                    <a:pt x="20" y="1246"/>
                  </a:cubicBezTo>
                  <a:lnTo>
                    <a:pt x="20" y="3001"/>
                  </a:lnTo>
                  <a:cubicBezTo>
                    <a:pt x="20" y="3096"/>
                    <a:pt x="57" y="3190"/>
                    <a:pt x="114" y="3285"/>
                  </a:cubicBezTo>
                  <a:cubicBezTo>
                    <a:pt x="171" y="3341"/>
                    <a:pt x="246" y="3379"/>
                    <a:pt x="341" y="3379"/>
                  </a:cubicBezTo>
                  <a:cubicBezTo>
                    <a:pt x="416" y="3379"/>
                    <a:pt x="492" y="3341"/>
                    <a:pt x="548" y="3285"/>
                  </a:cubicBezTo>
                  <a:cubicBezTo>
                    <a:pt x="624" y="3209"/>
                    <a:pt x="643" y="3096"/>
                    <a:pt x="643" y="3001"/>
                  </a:cubicBezTo>
                  <a:lnTo>
                    <a:pt x="643" y="1227"/>
                  </a:lnTo>
                  <a:cubicBezTo>
                    <a:pt x="643" y="1133"/>
                    <a:pt x="624" y="1038"/>
                    <a:pt x="548" y="982"/>
                  </a:cubicBezTo>
                  <a:cubicBezTo>
                    <a:pt x="492" y="925"/>
                    <a:pt x="416" y="887"/>
                    <a:pt x="341"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250;p43">
              <a:extLst>
                <a:ext uri="{FF2B5EF4-FFF2-40B4-BE49-F238E27FC236}">
                  <a16:creationId xmlns:a16="http://schemas.microsoft.com/office/drawing/2014/main" id="{AFCDDE2A-FF6B-CDC3-C1AD-5FFC767A8FD6}"/>
                </a:ext>
              </a:extLst>
            </p:cNvPr>
            <p:cNvSpPr/>
            <p:nvPr/>
          </p:nvSpPr>
          <p:spPr>
            <a:xfrm>
              <a:off x="7262825" y="4858066"/>
              <a:ext cx="52875" cy="85075"/>
            </a:xfrm>
            <a:custGeom>
              <a:avLst/>
              <a:gdLst/>
              <a:ahLst/>
              <a:cxnLst/>
              <a:rect l="l" t="t" r="r" b="b"/>
              <a:pathLst>
                <a:path w="2115" h="3403" extrusionOk="0">
                  <a:moveTo>
                    <a:pt x="273" y="0"/>
                  </a:moveTo>
                  <a:cubicBezTo>
                    <a:pt x="196" y="0"/>
                    <a:pt x="123" y="37"/>
                    <a:pt x="76" y="100"/>
                  </a:cubicBezTo>
                  <a:cubicBezTo>
                    <a:pt x="19" y="194"/>
                    <a:pt x="0" y="307"/>
                    <a:pt x="0" y="420"/>
                  </a:cubicBezTo>
                  <a:lnTo>
                    <a:pt x="0" y="3025"/>
                  </a:lnTo>
                  <a:cubicBezTo>
                    <a:pt x="0" y="3120"/>
                    <a:pt x="19" y="3233"/>
                    <a:pt x="95" y="3309"/>
                  </a:cubicBezTo>
                  <a:cubicBezTo>
                    <a:pt x="133" y="3365"/>
                    <a:pt x="227" y="3403"/>
                    <a:pt x="302" y="3403"/>
                  </a:cubicBezTo>
                  <a:cubicBezTo>
                    <a:pt x="397" y="3403"/>
                    <a:pt x="472" y="3365"/>
                    <a:pt x="529" y="3309"/>
                  </a:cubicBezTo>
                  <a:cubicBezTo>
                    <a:pt x="586" y="3233"/>
                    <a:pt x="623" y="3139"/>
                    <a:pt x="623" y="3025"/>
                  </a:cubicBezTo>
                  <a:lnTo>
                    <a:pt x="623" y="2554"/>
                  </a:lnTo>
                  <a:lnTo>
                    <a:pt x="944" y="2233"/>
                  </a:lnTo>
                  <a:lnTo>
                    <a:pt x="1492" y="3120"/>
                  </a:lnTo>
                  <a:cubicBezTo>
                    <a:pt x="1529" y="3195"/>
                    <a:pt x="1586" y="3271"/>
                    <a:pt x="1643" y="3346"/>
                  </a:cubicBezTo>
                  <a:cubicBezTo>
                    <a:pt x="1699" y="3384"/>
                    <a:pt x="1756" y="3403"/>
                    <a:pt x="1813" y="3403"/>
                  </a:cubicBezTo>
                  <a:cubicBezTo>
                    <a:pt x="1907" y="3403"/>
                    <a:pt x="1982" y="3365"/>
                    <a:pt x="2039" y="3327"/>
                  </a:cubicBezTo>
                  <a:cubicBezTo>
                    <a:pt x="2096" y="3252"/>
                    <a:pt x="2115" y="3176"/>
                    <a:pt x="2115" y="3082"/>
                  </a:cubicBezTo>
                  <a:cubicBezTo>
                    <a:pt x="2115" y="3044"/>
                    <a:pt x="2096" y="3007"/>
                    <a:pt x="2077" y="2969"/>
                  </a:cubicBezTo>
                  <a:cubicBezTo>
                    <a:pt x="2058" y="2931"/>
                    <a:pt x="2020" y="2874"/>
                    <a:pt x="1982" y="2799"/>
                  </a:cubicBezTo>
                  <a:lnTo>
                    <a:pt x="1360" y="1817"/>
                  </a:lnTo>
                  <a:lnTo>
                    <a:pt x="1680" y="1515"/>
                  </a:lnTo>
                  <a:cubicBezTo>
                    <a:pt x="1850" y="1383"/>
                    <a:pt x="1926" y="1251"/>
                    <a:pt x="1926" y="1157"/>
                  </a:cubicBezTo>
                  <a:cubicBezTo>
                    <a:pt x="1926" y="1100"/>
                    <a:pt x="1907" y="1024"/>
                    <a:pt x="1850" y="987"/>
                  </a:cubicBezTo>
                  <a:cubicBezTo>
                    <a:pt x="1794" y="930"/>
                    <a:pt x="1737" y="911"/>
                    <a:pt x="1662" y="911"/>
                  </a:cubicBezTo>
                  <a:cubicBezTo>
                    <a:pt x="1605" y="911"/>
                    <a:pt x="1548" y="930"/>
                    <a:pt x="1492" y="968"/>
                  </a:cubicBezTo>
                  <a:cubicBezTo>
                    <a:pt x="1416" y="1006"/>
                    <a:pt x="1360" y="1081"/>
                    <a:pt x="1303" y="1138"/>
                  </a:cubicBezTo>
                  <a:lnTo>
                    <a:pt x="623" y="1874"/>
                  </a:lnTo>
                  <a:lnTo>
                    <a:pt x="623" y="383"/>
                  </a:lnTo>
                  <a:cubicBezTo>
                    <a:pt x="642" y="288"/>
                    <a:pt x="604" y="175"/>
                    <a:pt x="548" y="100"/>
                  </a:cubicBezTo>
                  <a:cubicBezTo>
                    <a:pt x="491" y="24"/>
                    <a:pt x="397" y="5"/>
                    <a:pt x="321" y="5"/>
                  </a:cubicBezTo>
                  <a:cubicBezTo>
                    <a:pt x="305" y="2"/>
                    <a:pt x="289" y="0"/>
                    <a:pt x="27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251;p43">
              <a:extLst>
                <a:ext uri="{FF2B5EF4-FFF2-40B4-BE49-F238E27FC236}">
                  <a16:creationId xmlns:a16="http://schemas.microsoft.com/office/drawing/2014/main" id="{0A81EE84-F9F6-DED2-B86E-DCB86576D037}"/>
                </a:ext>
              </a:extLst>
            </p:cNvPr>
            <p:cNvSpPr/>
            <p:nvPr/>
          </p:nvSpPr>
          <p:spPr>
            <a:xfrm>
              <a:off x="7324650" y="4926141"/>
              <a:ext cx="17950" cy="17000"/>
            </a:xfrm>
            <a:custGeom>
              <a:avLst/>
              <a:gdLst/>
              <a:ahLst/>
              <a:cxnLst/>
              <a:rect l="l" t="t" r="r" b="b"/>
              <a:pathLst>
                <a:path w="718" h="680" extrusionOk="0">
                  <a:moveTo>
                    <a:pt x="340" y="0"/>
                  </a:moveTo>
                  <a:cubicBezTo>
                    <a:pt x="246" y="0"/>
                    <a:pt x="170" y="38"/>
                    <a:pt x="114" y="95"/>
                  </a:cubicBezTo>
                  <a:cubicBezTo>
                    <a:pt x="38" y="170"/>
                    <a:pt x="0" y="246"/>
                    <a:pt x="0" y="340"/>
                  </a:cubicBezTo>
                  <a:cubicBezTo>
                    <a:pt x="0" y="435"/>
                    <a:pt x="38" y="529"/>
                    <a:pt x="114" y="586"/>
                  </a:cubicBezTo>
                  <a:cubicBezTo>
                    <a:pt x="170" y="642"/>
                    <a:pt x="265" y="680"/>
                    <a:pt x="340" y="680"/>
                  </a:cubicBezTo>
                  <a:cubicBezTo>
                    <a:pt x="434" y="680"/>
                    <a:pt x="510" y="642"/>
                    <a:pt x="585" y="586"/>
                  </a:cubicBezTo>
                  <a:cubicBezTo>
                    <a:pt x="718" y="453"/>
                    <a:pt x="718" y="227"/>
                    <a:pt x="585" y="95"/>
                  </a:cubicBezTo>
                  <a:cubicBezTo>
                    <a:pt x="510" y="38"/>
                    <a:pt x="434" y="0"/>
                    <a:pt x="34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252;p43">
              <a:extLst>
                <a:ext uri="{FF2B5EF4-FFF2-40B4-BE49-F238E27FC236}">
                  <a16:creationId xmlns:a16="http://schemas.microsoft.com/office/drawing/2014/main" id="{4F516864-EFF6-564A-2395-356EFEAA4D20}"/>
                </a:ext>
              </a:extLst>
            </p:cNvPr>
            <p:cNvSpPr/>
            <p:nvPr/>
          </p:nvSpPr>
          <p:spPr>
            <a:xfrm>
              <a:off x="7351075" y="4880166"/>
              <a:ext cx="58550" cy="62175"/>
            </a:xfrm>
            <a:custGeom>
              <a:avLst/>
              <a:gdLst/>
              <a:ahLst/>
              <a:cxnLst/>
              <a:rect l="l" t="t" r="r" b="b"/>
              <a:pathLst>
                <a:path w="2342" h="2487" extrusionOk="0">
                  <a:moveTo>
                    <a:pt x="1256" y="0"/>
                  </a:moveTo>
                  <a:cubicBezTo>
                    <a:pt x="1025" y="0"/>
                    <a:pt x="795" y="55"/>
                    <a:pt x="586" y="159"/>
                  </a:cubicBezTo>
                  <a:cubicBezTo>
                    <a:pt x="397" y="273"/>
                    <a:pt x="265" y="424"/>
                    <a:pt x="170" y="612"/>
                  </a:cubicBezTo>
                  <a:cubicBezTo>
                    <a:pt x="57" y="820"/>
                    <a:pt x="19" y="1047"/>
                    <a:pt x="19" y="1273"/>
                  </a:cubicBezTo>
                  <a:cubicBezTo>
                    <a:pt x="0" y="1594"/>
                    <a:pt x="114" y="1915"/>
                    <a:pt x="340" y="2160"/>
                  </a:cubicBezTo>
                  <a:cubicBezTo>
                    <a:pt x="550" y="2371"/>
                    <a:pt x="842" y="2483"/>
                    <a:pt x="1154" y="2483"/>
                  </a:cubicBezTo>
                  <a:cubicBezTo>
                    <a:pt x="1179" y="2483"/>
                    <a:pt x="1203" y="2483"/>
                    <a:pt x="1227" y="2481"/>
                  </a:cubicBezTo>
                  <a:cubicBezTo>
                    <a:pt x="1255" y="2485"/>
                    <a:pt x="1283" y="2486"/>
                    <a:pt x="1312" y="2486"/>
                  </a:cubicBezTo>
                  <a:cubicBezTo>
                    <a:pt x="1440" y="2486"/>
                    <a:pt x="1576" y="2455"/>
                    <a:pt x="1699" y="2425"/>
                  </a:cubicBezTo>
                  <a:cubicBezTo>
                    <a:pt x="1831" y="2387"/>
                    <a:pt x="1945" y="2311"/>
                    <a:pt x="2058" y="2236"/>
                  </a:cubicBezTo>
                  <a:cubicBezTo>
                    <a:pt x="2133" y="2160"/>
                    <a:pt x="2209" y="2085"/>
                    <a:pt x="2266" y="1990"/>
                  </a:cubicBezTo>
                  <a:cubicBezTo>
                    <a:pt x="2303" y="1915"/>
                    <a:pt x="2322" y="1839"/>
                    <a:pt x="2322" y="1764"/>
                  </a:cubicBezTo>
                  <a:lnTo>
                    <a:pt x="2341" y="1745"/>
                  </a:lnTo>
                  <a:cubicBezTo>
                    <a:pt x="2341" y="1670"/>
                    <a:pt x="2303" y="1594"/>
                    <a:pt x="2266" y="1556"/>
                  </a:cubicBezTo>
                  <a:cubicBezTo>
                    <a:pt x="2228" y="1500"/>
                    <a:pt x="2152" y="1462"/>
                    <a:pt x="2077" y="1462"/>
                  </a:cubicBezTo>
                  <a:cubicBezTo>
                    <a:pt x="2020" y="1462"/>
                    <a:pt x="1964" y="1481"/>
                    <a:pt x="1926" y="1537"/>
                  </a:cubicBezTo>
                  <a:cubicBezTo>
                    <a:pt x="1869" y="1575"/>
                    <a:pt x="1831" y="1632"/>
                    <a:pt x="1794" y="1688"/>
                  </a:cubicBezTo>
                  <a:cubicBezTo>
                    <a:pt x="1737" y="1802"/>
                    <a:pt x="1661" y="1877"/>
                    <a:pt x="1567" y="1953"/>
                  </a:cubicBezTo>
                  <a:cubicBezTo>
                    <a:pt x="1473" y="2009"/>
                    <a:pt x="1359" y="2028"/>
                    <a:pt x="1246" y="2028"/>
                  </a:cubicBezTo>
                  <a:cubicBezTo>
                    <a:pt x="1152" y="2028"/>
                    <a:pt x="1076" y="2009"/>
                    <a:pt x="1001" y="1972"/>
                  </a:cubicBezTo>
                  <a:cubicBezTo>
                    <a:pt x="925" y="1953"/>
                    <a:pt x="850" y="1896"/>
                    <a:pt x="793" y="1821"/>
                  </a:cubicBezTo>
                  <a:cubicBezTo>
                    <a:pt x="737" y="1764"/>
                    <a:pt x="699" y="1670"/>
                    <a:pt x="680" y="1594"/>
                  </a:cubicBezTo>
                  <a:cubicBezTo>
                    <a:pt x="642" y="1481"/>
                    <a:pt x="642" y="1386"/>
                    <a:pt x="642" y="1273"/>
                  </a:cubicBezTo>
                  <a:cubicBezTo>
                    <a:pt x="623" y="1065"/>
                    <a:pt x="680" y="858"/>
                    <a:pt x="793" y="688"/>
                  </a:cubicBezTo>
                  <a:cubicBezTo>
                    <a:pt x="906" y="556"/>
                    <a:pt x="1057" y="480"/>
                    <a:pt x="1246" y="480"/>
                  </a:cubicBezTo>
                  <a:cubicBezTo>
                    <a:pt x="1341" y="480"/>
                    <a:pt x="1454" y="499"/>
                    <a:pt x="1548" y="556"/>
                  </a:cubicBezTo>
                  <a:cubicBezTo>
                    <a:pt x="1643" y="631"/>
                    <a:pt x="1718" y="726"/>
                    <a:pt x="1775" y="820"/>
                  </a:cubicBezTo>
                  <a:cubicBezTo>
                    <a:pt x="1813" y="877"/>
                    <a:pt x="1850" y="914"/>
                    <a:pt x="1888" y="952"/>
                  </a:cubicBezTo>
                  <a:cubicBezTo>
                    <a:pt x="1926" y="971"/>
                    <a:pt x="1982" y="990"/>
                    <a:pt x="2020" y="990"/>
                  </a:cubicBezTo>
                  <a:cubicBezTo>
                    <a:pt x="2096" y="990"/>
                    <a:pt x="2171" y="971"/>
                    <a:pt x="2228" y="914"/>
                  </a:cubicBezTo>
                  <a:cubicBezTo>
                    <a:pt x="2266" y="858"/>
                    <a:pt x="2303" y="801"/>
                    <a:pt x="2303" y="726"/>
                  </a:cubicBezTo>
                  <a:cubicBezTo>
                    <a:pt x="2303" y="650"/>
                    <a:pt x="2266" y="556"/>
                    <a:pt x="2228" y="480"/>
                  </a:cubicBezTo>
                  <a:cubicBezTo>
                    <a:pt x="2171" y="405"/>
                    <a:pt x="2096" y="310"/>
                    <a:pt x="2020" y="254"/>
                  </a:cubicBezTo>
                  <a:cubicBezTo>
                    <a:pt x="1926" y="178"/>
                    <a:pt x="1813" y="122"/>
                    <a:pt x="1680" y="65"/>
                  </a:cubicBezTo>
                  <a:cubicBezTo>
                    <a:pt x="1543" y="21"/>
                    <a:pt x="1399" y="0"/>
                    <a:pt x="125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253;p43">
              <a:extLst>
                <a:ext uri="{FF2B5EF4-FFF2-40B4-BE49-F238E27FC236}">
                  <a16:creationId xmlns:a16="http://schemas.microsoft.com/office/drawing/2014/main" id="{8AF6416D-036A-6C2D-307E-D59FBAA67928}"/>
                </a:ext>
              </a:extLst>
            </p:cNvPr>
            <p:cNvSpPr/>
            <p:nvPr/>
          </p:nvSpPr>
          <p:spPr>
            <a:xfrm>
              <a:off x="7413825" y="4880841"/>
              <a:ext cx="61375" cy="62300"/>
            </a:xfrm>
            <a:custGeom>
              <a:avLst/>
              <a:gdLst/>
              <a:ahLst/>
              <a:cxnLst/>
              <a:rect l="l" t="t" r="r" b="b"/>
              <a:pathLst>
                <a:path w="2455" h="2492" extrusionOk="0">
                  <a:moveTo>
                    <a:pt x="1247" y="453"/>
                  </a:moveTo>
                  <a:cubicBezTo>
                    <a:pt x="1417" y="453"/>
                    <a:pt x="1568" y="529"/>
                    <a:pt x="1681" y="661"/>
                  </a:cubicBezTo>
                  <a:cubicBezTo>
                    <a:pt x="1794" y="831"/>
                    <a:pt x="1851" y="1038"/>
                    <a:pt x="1851" y="1246"/>
                  </a:cubicBezTo>
                  <a:cubicBezTo>
                    <a:pt x="1851" y="1454"/>
                    <a:pt x="1794" y="1661"/>
                    <a:pt x="1681" y="1812"/>
                  </a:cubicBezTo>
                  <a:cubicBezTo>
                    <a:pt x="1568" y="1963"/>
                    <a:pt x="1417" y="2039"/>
                    <a:pt x="1247" y="2039"/>
                  </a:cubicBezTo>
                  <a:cubicBezTo>
                    <a:pt x="1115" y="2039"/>
                    <a:pt x="1020" y="2001"/>
                    <a:pt x="926" y="1945"/>
                  </a:cubicBezTo>
                  <a:cubicBezTo>
                    <a:pt x="832" y="1869"/>
                    <a:pt x="756" y="1775"/>
                    <a:pt x="718" y="1661"/>
                  </a:cubicBezTo>
                  <a:cubicBezTo>
                    <a:pt x="662" y="1529"/>
                    <a:pt x="624" y="1378"/>
                    <a:pt x="643" y="1246"/>
                  </a:cubicBezTo>
                  <a:cubicBezTo>
                    <a:pt x="624" y="1095"/>
                    <a:pt x="662" y="963"/>
                    <a:pt x="718" y="812"/>
                  </a:cubicBezTo>
                  <a:cubicBezTo>
                    <a:pt x="756" y="718"/>
                    <a:pt x="832" y="604"/>
                    <a:pt x="926" y="548"/>
                  </a:cubicBezTo>
                  <a:cubicBezTo>
                    <a:pt x="1020" y="491"/>
                    <a:pt x="1134" y="453"/>
                    <a:pt x="1247" y="453"/>
                  </a:cubicBezTo>
                  <a:close/>
                  <a:moveTo>
                    <a:pt x="1247" y="0"/>
                  </a:moveTo>
                  <a:cubicBezTo>
                    <a:pt x="1058" y="0"/>
                    <a:pt x="888" y="38"/>
                    <a:pt x="737" y="95"/>
                  </a:cubicBezTo>
                  <a:cubicBezTo>
                    <a:pt x="586" y="151"/>
                    <a:pt x="454" y="227"/>
                    <a:pt x="360" y="340"/>
                  </a:cubicBezTo>
                  <a:cubicBezTo>
                    <a:pt x="246" y="453"/>
                    <a:pt x="171" y="585"/>
                    <a:pt x="114" y="736"/>
                  </a:cubicBezTo>
                  <a:cubicBezTo>
                    <a:pt x="1" y="1057"/>
                    <a:pt x="1" y="1416"/>
                    <a:pt x="114" y="1756"/>
                  </a:cubicBezTo>
                  <a:cubicBezTo>
                    <a:pt x="171" y="1888"/>
                    <a:pt x="246" y="2039"/>
                    <a:pt x="360" y="2152"/>
                  </a:cubicBezTo>
                  <a:cubicBezTo>
                    <a:pt x="473" y="2265"/>
                    <a:pt x="605" y="2341"/>
                    <a:pt x="756" y="2398"/>
                  </a:cubicBezTo>
                  <a:cubicBezTo>
                    <a:pt x="907" y="2454"/>
                    <a:pt x="1077" y="2492"/>
                    <a:pt x="1247" y="2492"/>
                  </a:cubicBezTo>
                  <a:cubicBezTo>
                    <a:pt x="1417" y="2492"/>
                    <a:pt x="1587" y="2454"/>
                    <a:pt x="1756" y="2398"/>
                  </a:cubicBezTo>
                  <a:cubicBezTo>
                    <a:pt x="1907" y="2341"/>
                    <a:pt x="2021" y="2265"/>
                    <a:pt x="2134" y="2152"/>
                  </a:cubicBezTo>
                  <a:cubicBezTo>
                    <a:pt x="2247" y="2039"/>
                    <a:pt x="2323" y="1888"/>
                    <a:pt x="2379" y="1756"/>
                  </a:cubicBezTo>
                  <a:cubicBezTo>
                    <a:pt x="2436" y="1586"/>
                    <a:pt x="2455" y="1416"/>
                    <a:pt x="2455" y="1246"/>
                  </a:cubicBezTo>
                  <a:cubicBezTo>
                    <a:pt x="2455" y="1076"/>
                    <a:pt x="2436" y="906"/>
                    <a:pt x="2379" y="736"/>
                  </a:cubicBezTo>
                  <a:cubicBezTo>
                    <a:pt x="2266" y="434"/>
                    <a:pt x="2040" y="208"/>
                    <a:pt x="1738" y="95"/>
                  </a:cubicBezTo>
                  <a:cubicBezTo>
                    <a:pt x="1587" y="38"/>
                    <a:pt x="1417" y="0"/>
                    <a:pt x="124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254;p43">
              <a:extLst>
                <a:ext uri="{FF2B5EF4-FFF2-40B4-BE49-F238E27FC236}">
                  <a16:creationId xmlns:a16="http://schemas.microsoft.com/office/drawing/2014/main" id="{63E68A72-0166-6CDC-6741-86CED0E564DA}"/>
                </a:ext>
              </a:extLst>
            </p:cNvPr>
            <p:cNvSpPr/>
            <p:nvPr/>
          </p:nvSpPr>
          <p:spPr>
            <a:xfrm>
              <a:off x="7481325" y="4880841"/>
              <a:ext cx="87800" cy="62425"/>
            </a:xfrm>
            <a:custGeom>
              <a:avLst/>
              <a:gdLst/>
              <a:ahLst/>
              <a:cxnLst/>
              <a:rect l="l" t="t" r="r" b="b"/>
              <a:pathLst>
                <a:path w="3512" h="2497" extrusionOk="0">
                  <a:moveTo>
                    <a:pt x="302" y="0"/>
                  </a:moveTo>
                  <a:cubicBezTo>
                    <a:pt x="227" y="0"/>
                    <a:pt x="132" y="38"/>
                    <a:pt x="95" y="95"/>
                  </a:cubicBezTo>
                  <a:cubicBezTo>
                    <a:pt x="38" y="170"/>
                    <a:pt x="0" y="265"/>
                    <a:pt x="0" y="359"/>
                  </a:cubicBezTo>
                  <a:lnTo>
                    <a:pt x="0" y="2114"/>
                  </a:lnTo>
                  <a:cubicBezTo>
                    <a:pt x="0" y="2209"/>
                    <a:pt x="38" y="2303"/>
                    <a:pt x="95" y="2398"/>
                  </a:cubicBezTo>
                  <a:cubicBezTo>
                    <a:pt x="161" y="2464"/>
                    <a:pt x="246" y="2497"/>
                    <a:pt x="328" y="2497"/>
                  </a:cubicBezTo>
                  <a:cubicBezTo>
                    <a:pt x="411" y="2497"/>
                    <a:pt x="491" y="2464"/>
                    <a:pt x="548" y="2398"/>
                  </a:cubicBezTo>
                  <a:cubicBezTo>
                    <a:pt x="623" y="2303"/>
                    <a:pt x="642" y="2209"/>
                    <a:pt x="642" y="2114"/>
                  </a:cubicBezTo>
                  <a:lnTo>
                    <a:pt x="642" y="1284"/>
                  </a:lnTo>
                  <a:cubicBezTo>
                    <a:pt x="623" y="1076"/>
                    <a:pt x="661" y="869"/>
                    <a:pt x="736" y="680"/>
                  </a:cubicBezTo>
                  <a:cubicBezTo>
                    <a:pt x="806" y="559"/>
                    <a:pt x="938" y="470"/>
                    <a:pt x="1090" y="470"/>
                  </a:cubicBezTo>
                  <a:cubicBezTo>
                    <a:pt x="1104" y="470"/>
                    <a:pt x="1118" y="471"/>
                    <a:pt x="1133" y="472"/>
                  </a:cubicBezTo>
                  <a:cubicBezTo>
                    <a:pt x="1208" y="472"/>
                    <a:pt x="1284" y="510"/>
                    <a:pt x="1359" y="567"/>
                  </a:cubicBezTo>
                  <a:cubicBezTo>
                    <a:pt x="1397" y="623"/>
                    <a:pt x="1435" y="699"/>
                    <a:pt x="1435" y="774"/>
                  </a:cubicBezTo>
                  <a:cubicBezTo>
                    <a:pt x="1454" y="887"/>
                    <a:pt x="1454" y="1001"/>
                    <a:pt x="1454" y="1133"/>
                  </a:cubicBezTo>
                  <a:lnTo>
                    <a:pt x="1454" y="2096"/>
                  </a:lnTo>
                  <a:cubicBezTo>
                    <a:pt x="1435" y="2209"/>
                    <a:pt x="1473" y="2303"/>
                    <a:pt x="1529" y="2398"/>
                  </a:cubicBezTo>
                  <a:cubicBezTo>
                    <a:pt x="1586" y="2454"/>
                    <a:pt x="1680" y="2492"/>
                    <a:pt x="1775" y="2492"/>
                  </a:cubicBezTo>
                  <a:cubicBezTo>
                    <a:pt x="1869" y="2492"/>
                    <a:pt x="1945" y="2454"/>
                    <a:pt x="2001" y="2398"/>
                  </a:cubicBezTo>
                  <a:cubicBezTo>
                    <a:pt x="2077" y="2303"/>
                    <a:pt x="2096" y="2209"/>
                    <a:pt x="2096" y="2096"/>
                  </a:cubicBezTo>
                  <a:lnTo>
                    <a:pt x="2096" y="1284"/>
                  </a:lnTo>
                  <a:lnTo>
                    <a:pt x="2058" y="1303"/>
                  </a:lnTo>
                  <a:cubicBezTo>
                    <a:pt x="2058" y="1114"/>
                    <a:pt x="2077" y="925"/>
                    <a:pt x="2133" y="755"/>
                  </a:cubicBezTo>
                  <a:cubicBezTo>
                    <a:pt x="2171" y="680"/>
                    <a:pt x="2228" y="604"/>
                    <a:pt x="2303" y="567"/>
                  </a:cubicBezTo>
                  <a:cubicBezTo>
                    <a:pt x="2360" y="510"/>
                    <a:pt x="2454" y="491"/>
                    <a:pt x="2530" y="491"/>
                  </a:cubicBezTo>
                  <a:cubicBezTo>
                    <a:pt x="2546" y="488"/>
                    <a:pt x="2563" y="486"/>
                    <a:pt x="2578" y="486"/>
                  </a:cubicBezTo>
                  <a:cubicBezTo>
                    <a:pt x="2651" y="486"/>
                    <a:pt x="2713" y="520"/>
                    <a:pt x="2775" y="567"/>
                  </a:cubicBezTo>
                  <a:cubicBezTo>
                    <a:pt x="2813" y="623"/>
                    <a:pt x="2851" y="699"/>
                    <a:pt x="2851" y="774"/>
                  </a:cubicBezTo>
                  <a:cubicBezTo>
                    <a:pt x="2870" y="869"/>
                    <a:pt x="2870" y="982"/>
                    <a:pt x="2870" y="1095"/>
                  </a:cubicBezTo>
                  <a:lnTo>
                    <a:pt x="2870" y="2114"/>
                  </a:lnTo>
                  <a:cubicBezTo>
                    <a:pt x="2870" y="2209"/>
                    <a:pt x="2907" y="2322"/>
                    <a:pt x="2964" y="2398"/>
                  </a:cubicBezTo>
                  <a:cubicBezTo>
                    <a:pt x="3030" y="2464"/>
                    <a:pt x="3115" y="2497"/>
                    <a:pt x="3198" y="2497"/>
                  </a:cubicBezTo>
                  <a:cubicBezTo>
                    <a:pt x="3280" y="2497"/>
                    <a:pt x="3360" y="2464"/>
                    <a:pt x="3417" y="2398"/>
                  </a:cubicBezTo>
                  <a:cubicBezTo>
                    <a:pt x="3492" y="2322"/>
                    <a:pt x="3511" y="2209"/>
                    <a:pt x="3511" y="2114"/>
                  </a:cubicBezTo>
                  <a:lnTo>
                    <a:pt x="3511" y="925"/>
                  </a:lnTo>
                  <a:cubicBezTo>
                    <a:pt x="3511" y="736"/>
                    <a:pt x="3492" y="567"/>
                    <a:pt x="3436" y="397"/>
                  </a:cubicBezTo>
                  <a:cubicBezTo>
                    <a:pt x="3379" y="265"/>
                    <a:pt x="3285" y="170"/>
                    <a:pt x="3153" y="113"/>
                  </a:cubicBezTo>
                  <a:cubicBezTo>
                    <a:pt x="3043" y="51"/>
                    <a:pt x="2921" y="14"/>
                    <a:pt x="2796" y="14"/>
                  </a:cubicBezTo>
                  <a:cubicBezTo>
                    <a:pt x="2770" y="14"/>
                    <a:pt x="2744" y="16"/>
                    <a:pt x="2719" y="19"/>
                  </a:cubicBezTo>
                  <a:cubicBezTo>
                    <a:pt x="2586" y="19"/>
                    <a:pt x="2454" y="38"/>
                    <a:pt x="2341" y="113"/>
                  </a:cubicBezTo>
                  <a:cubicBezTo>
                    <a:pt x="2209" y="170"/>
                    <a:pt x="2096" y="265"/>
                    <a:pt x="2001" y="378"/>
                  </a:cubicBezTo>
                  <a:cubicBezTo>
                    <a:pt x="1945" y="265"/>
                    <a:pt x="1850" y="170"/>
                    <a:pt x="1737" y="113"/>
                  </a:cubicBezTo>
                  <a:cubicBezTo>
                    <a:pt x="1627" y="51"/>
                    <a:pt x="1518" y="14"/>
                    <a:pt x="1409" y="14"/>
                  </a:cubicBezTo>
                  <a:cubicBezTo>
                    <a:pt x="1386" y="14"/>
                    <a:pt x="1363" y="16"/>
                    <a:pt x="1341" y="19"/>
                  </a:cubicBezTo>
                  <a:cubicBezTo>
                    <a:pt x="1190" y="19"/>
                    <a:pt x="1057" y="38"/>
                    <a:pt x="925" y="113"/>
                  </a:cubicBezTo>
                  <a:cubicBezTo>
                    <a:pt x="793" y="170"/>
                    <a:pt x="680" y="265"/>
                    <a:pt x="585" y="378"/>
                  </a:cubicBezTo>
                  <a:lnTo>
                    <a:pt x="585" y="321"/>
                  </a:lnTo>
                  <a:cubicBezTo>
                    <a:pt x="604" y="246"/>
                    <a:pt x="567" y="151"/>
                    <a:pt x="510" y="95"/>
                  </a:cubicBezTo>
                  <a:cubicBezTo>
                    <a:pt x="453"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255;p43">
              <a:extLst>
                <a:ext uri="{FF2B5EF4-FFF2-40B4-BE49-F238E27FC236}">
                  <a16:creationId xmlns:a16="http://schemas.microsoft.com/office/drawing/2014/main" id="{A58772D3-C2DF-A5D1-0DD9-96FDC603C8F4}"/>
                </a:ext>
              </a:extLst>
            </p:cNvPr>
            <p:cNvSpPr/>
            <p:nvPr/>
          </p:nvSpPr>
          <p:spPr>
            <a:xfrm>
              <a:off x="6821575" y="4908216"/>
              <a:ext cx="25" cy="25"/>
            </a:xfrm>
            <a:custGeom>
              <a:avLst/>
              <a:gdLst/>
              <a:ahLst/>
              <a:cxnLst/>
              <a:rect l="l" t="t" r="r" b="b"/>
              <a:pathLst>
                <a:path w="1" h="1" extrusionOk="0">
                  <a:moveTo>
                    <a:pt x="1"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256;p43">
              <a:extLst>
                <a:ext uri="{FF2B5EF4-FFF2-40B4-BE49-F238E27FC236}">
                  <a16:creationId xmlns:a16="http://schemas.microsoft.com/office/drawing/2014/main" id="{F3F41A83-15D4-F3E5-017D-4944BE820C44}"/>
                </a:ext>
              </a:extLst>
            </p:cNvPr>
            <p:cNvSpPr/>
            <p:nvPr/>
          </p:nvSpPr>
          <p:spPr>
            <a:xfrm>
              <a:off x="6821575" y="4909141"/>
              <a:ext cx="975" cy="3800"/>
            </a:xfrm>
            <a:custGeom>
              <a:avLst/>
              <a:gdLst/>
              <a:ahLst/>
              <a:cxnLst/>
              <a:rect l="l" t="t" r="r" b="b"/>
              <a:pathLst>
                <a:path w="39" h="152" extrusionOk="0">
                  <a:moveTo>
                    <a:pt x="1" y="1"/>
                  </a:moveTo>
                  <a:cubicBezTo>
                    <a:pt x="20" y="58"/>
                    <a:pt x="20" y="114"/>
                    <a:pt x="39" y="152"/>
                  </a:cubicBezTo>
                  <a:cubicBezTo>
                    <a:pt x="39" y="95"/>
                    <a:pt x="20" y="57"/>
                    <a:pt x="1"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257;p43">
              <a:extLst>
                <a:ext uri="{FF2B5EF4-FFF2-40B4-BE49-F238E27FC236}">
                  <a16:creationId xmlns:a16="http://schemas.microsoft.com/office/drawing/2014/main" id="{0D0C8CAF-8722-5C0D-1BCB-A2659118DE0D}"/>
                </a:ext>
              </a:extLst>
            </p:cNvPr>
            <p:cNvSpPr/>
            <p:nvPr/>
          </p:nvSpPr>
          <p:spPr>
            <a:xfrm>
              <a:off x="6827725" y="4927566"/>
              <a:ext cx="25" cy="25"/>
            </a:xfrm>
            <a:custGeom>
              <a:avLst/>
              <a:gdLst/>
              <a:ahLst/>
              <a:cxnLst/>
              <a:rect l="l" t="t" r="r" b="b"/>
              <a:pathLst>
                <a:path w="1" h="1" extrusionOk="0">
                  <a:moveTo>
                    <a:pt x="0"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258;p43">
              <a:extLst>
                <a:ext uri="{FF2B5EF4-FFF2-40B4-BE49-F238E27FC236}">
                  <a16:creationId xmlns:a16="http://schemas.microsoft.com/office/drawing/2014/main" id="{95E51571-DBB4-7885-8F74-224CB469FED5}"/>
                </a:ext>
              </a:extLst>
            </p:cNvPr>
            <p:cNvSpPr/>
            <p:nvPr/>
          </p:nvSpPr>
          <p:spPr>
            <a:xfrm>
              <a:off x="6826775" y="4925666"/>
              <a:ext cx="500" cy="975"/>
            </a:xfrm>
            <a:custGeom>
              <a:avLst/>
              <a:gdLst/>
              <a:ahLst/>
              <a:cxnLst/>
              <a:rect l="l" t="t" r="r" b="b"/>
              <a:pathLst>
                <a:path w="20" h="39" extrusionOk="0">
                  <a:moveTo>
                    <a:pt x="19" y="38"/>
                  </a:moveTo>
                  <a:lnTo>
                    <a:pt x="0"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259;p43">
              <a:extLst>
                <a:ext uri="{FF2B5EF4-FFF2-40B4-BE49-F238E27FC236}">
                  <a16:creationId xmlns:a16="http://schemas.microsoft.com/office/drawing/2014/main" id="{A5EE9CE2-687A-2B3C-EC49-8DC205C88D7A}"/>
                </a:ext>
              </a:extLst>
            </p:cNvPr>
            <p:cNvSpPr/>
            <p:nvPr/>
          </p:nvSpPr>
          <p:spPr>
            <a:xfrm>
              <a:off x="6823950" y="4918591"/>
              <a:ext cx="2375" cy="7100"/>
            </a:xfrm>
            <a:custGeom>
              <a:avLst/>
              <a:gdLst/>
              <a:ahLst/>
              <a:cxnLst/>
              <a:rect l="l" t="t" r="r" b="b"/>
              <a:pathLst>
                <a:path w="95" h="284" extrusionOk="0">
                  <a:moveTo>
                    <a:pt x="0" y="0"/>
                  </a:moveTo>
                  <a:cubicBezTo>
                    <a:pt x="19" y="95"/>
                    <a:pt x="57" y="189"/>
                    <a:pt x="95" y="284"/>
                  </a:cubicBezTo>
                  <a:cubicBezTo>
                    <a:pt x="57" y="189"/>
                    <a:pt x="19" y="95"/>
                    <a:pt x="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260;p43">
              <a:extLst>
                <a:ext uri="{FF2B5EF4-FFF2-40B4-BE49-F238E27FC236}">
                  <a16:creationId xmlns:a16="http://schemas.microsoft.com/office/drawing/2014/main" id="{13FA1E82-574C-BBB7-0036-263E37D42F8E}"/>
                </a:ext>
              </a:extLst>
            </p:cNvPr>
            <p:cNvSpPr/>
            <p:nvPr/>
          </p:nvSpPr>
          <p:spPr>
            <a:xfrm>
              <a:off x="6853200" y="4829391"/>
              <a:ext cx="35900" cy="24575"/>
            </a:xfrm>
            <a:custGeom>
              <a:avLst/>
              <a:gdLst/>
              <a:ahLst/>
              <a:cxnLst/>
              <a:rect l="l" t="t" r="r" b="b"/>
              <a:pathLst>
                <a:path w="1436" h="983" extrusionOk="0">
                  <a:moveTo>
                    <a:pt x="718" y="1"/>
                  </a:moveTo>
                  <a:cubicBezTo>
                    <a:pt x="416" y="1"/>
                    <a:pt x="359" y="435"/>
                    <a:pt x="661" y="491"/>
                  </a:cubicBezTo>
                  <a:lnTo>
                    <a:pt x="680" y="605"/>
                  </a:lnTo>
                  <a:cubicBezTo>
                    <a:pt x="454" y="642"/>
                    <a:pt x="208" y="699"/>
                    <a:pt x="1" y="812"/>
                  </a:cubicBezTo>
                  <a:lnTo>
                    <a:pt x="57" y="982"/>
                  </a:lnTo>
                  <a:cubicBezTo>
                    <a:pt x="246" y="907"/>
                    <a:pt x="454" y="850"/>
                    <a:pt x="661" y="831"/>
                  </a:cubicBezTo>
                  <a:cubicBezTo>
                    <a:pt x="812" y="812"/>
                    <a:pt x="963" y="812"/>
                    <a:pt x="1114" y="812"/>
                  </a:cubicBezTo>
                  <a:cubicBezTo>
                    <a:pt x="1209" y="812"/>
                    <a:pt x="1303" y="812"/>
                    <a:pt x="1397" y="831"/>
                  </a:cubicBezTo>
                  <a:lnTo>
                    <a:pt x="1435" y="642"/>
                  </a:lnTo>
                  <a:cubicBezTo>
                    <a:pt x="1279" y="600"/>
                    <a:pt x="1113" y="579"/>
                    <a:pt x="952" y="579"/>
                  </a:cubicBezTo>
                  <a:cubicBezTo>
                    <a:pt x="898" y="579"/>
                    <a:pt x="845" y="581"/>
                    <a:pt x="793" y="586"/>
                  </a:cubicBezTo>
                  <a:lnTo>
                    <a:pt x="756" y="491"/>
                  </a:lnTo>
                  <a:cubicBezTo>
                    <a:pt x="1058" y="435"/>
                    <a:pt x="1020" y="1"/>
                    <a:pt x="718"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261;p43">
              <a:extLst>
                <a:ext uri="{FF2B5EF4-FFF2-40B4-BE49-F238E27FC236}">
                  <a16:creationId xmlns:a16="http://schemas.microsoft.com/office/drawing/2014/main" id="{9F53BF68-6215-CEF3-67CF-2017CCEAA18C}"/>
                </a:ext>
              </a:extLst>
            </p:cNvPr>
            <p:cNvSpPr/>
            <p:nvPr/>
          </p:nvSpPr>
          <p:spPr>
            <a:xfrm>
              <a:off x="6798925" y="4868091"/>
              <a:ext cx="29300" cy="31175"/>
            </a:xfrm>
            <a:custGeom>
              <a:avLst/>
              <a:gdLst/>
              <a:ahLst/>
              <a:cxnLst/>
              <a:rect l="l" t="t" r="r" b="b"/>
              <a:pathLst>
                <a:path w="1172" h="1247" extrusionOk="0">
                  <a:moveTo>
                    <a:pt x="982" y="1"/>
                  </a:moveTo>
                  <a:cubicBezTo>
                    <a:pt x="831" y="133"/>
                    <a:pt x="737" y="303"/>
                    <a:pt x="643" y="472"/>
                  </a:cubicBezTo>
                  <a:lnTo>
                    <a:pt x="624" y="435"/>
                  </a:lnTo>
                  <a:cubicBezTo>
                    <a:pt x="567" y="397"/>
                    <a:pt x="510" y="378"/>
                    <a:pt x="454" y="378"/>
                  </a:cubicBezTo>
                  <a:cubicBezTo>
                    <a:pt x="416" y="378"/>
                    <a:pt x="378" y="359"/>
                    <a:pt x="340" y="340"/>
                  </a:cubicBezTo>
                  <a:cubicBezTo>
                    <a:pt x="359" y="303"/>
                    <a:pt x="378" y="284"/>
                    <a:pt x="378" y="246"/>
                  </a:cubicBezTo>
                  <a:cubicBezTo>
                    <a:pt x="378" y="145"/>
                    <a:pt x="303" y="87"/>
                    <a:pt x="224" y="87"/>
                  </a:cubicBezTo>
                  <a:cubicBezTo>
                    <a:pt x="185" y="87"/>
                    <a:pt x="145" y="101"/>
                    <a:pt x="114" y="133"/>
                  </a:cubicBezTo>
                  <a:cubicBezTo>
                    <a:pt x="1" y="227"/>
                    <a:pt x="76" y="397"/>
                    <a:pt x="227" y="397"/>
                  </a:cubicBezTo>
                  <a:lnTo>
                    <a:pt x="265" y="397"/>
                  </a:lnTo>
                  <a:cubicBezTo>
                    <a:pt x="296" y="444"/>
                    <a:pt x="353" y="477"/>
                    <a:pt x="414" y="477"/>
                  </a:cubicBezTo>
                  <a:cubicBezTo>
                    <a:pt x="427" y="477"/>
                    <a:pt x="440" y="476"/>
                    <a:pt x="454" y="472"/>
                  </a:cubicBezTo>
                  <a:cubicBezTo>
                    <a:pt x="491" y="472"/>
                    <a:pt x="529" y="491"/>
                    <a:pt x="548" y="510"/>
                  </a:cubicBezTo>
                  <a:cubicBezTo>
                    <a:pt x="567" y="548"/>
                    <a:pt x="586" y="586"/>
                    <a:pt x="586" y="623"/>
                  </a:cubicBezTo>
                  <a:cubicBezTo>
                    <a:pt x="529" y="812"/>
                    <a:pt x="510" y="1039"/>
                    <a:pt x="510" y="1246"/>
                  </a:cubicBezTo>
                  <a:lnTo>
                    <a:pt x="775" y="1246"/>
                  </a:lnTo>
                  <a:cubicBezTo>
                    <a:pt x="775" y="1077"/>
                    <a:pt x="794" y="888"/>
                    <a:pt x="850" y="718"/>
                  </a:cubicBezTo>
                  <a:cubicBezTo>
                    <a:pt x="926" y="529"/>
                    <a:pt x="1020" y="340"/>
                    <a:pt x="1133" y="170"/>
                  </a:cubicBezTo>
                  <a:lnTo>
                    <a:pt x="1171" y="133"/>
                  </a:lnTo>
                  <a:lnTo>
                    <a:pt x="1096" y="76"/>
                  </a:lnTo>
                  <a:lnTo>
                    <a:pt x="982"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262;p43">
              <a:extLst>
                <a:ext uri="{FF2B5EF4-FFF2-40B4-BE49-F238E27FC236}">
                  <a16:creationId xmlns:a16="http://schemas.microsoft.com/office/drawing/2014/main" id="{8EAF4FC5-32A2-F65F-9DF0-A6A4E20476EE}"/>
                </a:ext>
              </a:extLst>
            </p:cNvPr>
            <p:cNvSpPr/>
            <p:nvPr/>
          </p:nvSpPr>
          <p:spPr>
            <a:xfrm>
              <a:off x="6911725" y="4854891"/>
              <a:ext cx="28325" cy="31150"/>
            </a:xfrm>
            <a:custGeom>
              <a:avLst/>
              <a:gdLst/>
              <a:ahLst/>
              <a:cxnLst/>
              <a:rect l="l" t="t" r="r" b="b"/>
              <a:pathLst>
                <a:path w="1133" h="1246" extrusionOk="0">
                  <a:moveTo>
                    <a:pt x="925" y="0"/>
                  </a:moveTo>
                  <a:cubicBezTo>
                    <a:pt x="929" y="0"/>
                    <a:pt x="932" y="0"/>
                    <a:pt x="935" y="0"/>
                  </a:cubicBezTo>
                  <a:lnTo>
                    <a:pt x="935" y="0"/>
                  </a:lnTo>
                  <a:cubicBezTo>
                    <a:pt x="938" y="0"/>
                    <a:pt x="941" y="0"/>
                    <a:pt x="944" y="0"/>
                  </a:cubicBezTo>
                  <a:close/>
                  <a:moveTo>
                    <a:pt x="935" y="0"/>
                  </a:moveTo>
                  <a:cubicBezTo>
                    <a:pt x="845" y="5"/>
                    <a:pt x="774" y="78"/>
                    <a:pt x="774" y="151"/>
                  </a:cubicBezTo>
                  <a:cubicBezTo>
                    <a:pt x="774" y="170"/>
                    <a:pt x="774" y="189"/>
                    <a:pt x="774" y="189"/>
                  </a:cubicBezTo>
                  <a:cubicBezTo>
                    <a:pt x="718" y="245"/>
                    <a:pt x="699" y="321"/>
                    <a:pt x="699" y="378"/>
                  </a:cubicBezTo>
                  <a:cubicBezTo>
                    <a:pt x="699" y="434"/>
                    <a:pt x="699" y="472"/>
                    <a:pt x="661" y="491"/>
                  </a:cubicBezTo>
                  <a:cubicBezTo>
                    <a:pt x="642" y="510"/>
                    <a:pt x="623" y="510"/>
                    <a:pt x="585" y="529"/>
                  </a:cubicBezTo>
                  <a:cubicBezTo>
                    <a:pt x="472" y="359"/>
                    <a:pt x="340" y="227"/>
                    <a:pt x="170" y="94"/>
                  </a:cubicBezTo>
                  <a:lnTo>
                    <a:pt x="0" y="302"/>
                  </a:lnTo>
                  <a:cubicBezTo>
                    <a:pt x="151" y="434"/>
                    <a:pt x="283" y="604"/>
                    <a:pt x="415" y="774"/>
                  </a:cubicBezTo>
                  <a:cubicBezTo>
                    <a:pt x="510" y="925"/>
                    <a:pt x="604" y="1076"/>
                    <a:pt x="680" y="1246"/>
                  </a:cubicBezTo>
                  <a:lnTo>
                    <a:pt x="906" y="1114"/>
                  </a:lnTo>
                  <a:cubicBezTo>
                    <a:pt x="831" y="944"/>
                    <a:pt x="755" y="774"/>
                    <a:pt x="642" y="604"/>
                  </a:cubicBezTo>
                  <a:cubicBezTo>
                    <a:pt x="680" y="604"/>
                    <a:pt x="699" y="585"/>
                    <a:pt x="718" y="566"/>
                  </a:cubicBezTo>
                  <a:cubicBezTo>
                    <a:pt x="774" y="510"/>
                    <a:pt x="793" y="453"/>
                    <a:pt x="793" y="378"/>
                  </a:cubicBezTo>
                  <a:cubicBezTo>
                    <a:pt x="793" y="340"/>
                    <a:pt x="793" y="302"/>
                    <a:pt x="831" y="283"/>
                  </a:cubicBezTo>
                  <a:cubicBezTo>
                    <a:pt x="850" y="302"/>
                    <a:pt x="887" y="302"/>
                    <a:pt x="925" y="302"/>
                  </a:cubicBezTo>
                  <a:cubicBezTo>
                    <a:pt x="1129" y="302"/>
                    <a:pt x="1133" y="10"/>
                    <a:pt x="935"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263;p43">
              <a:extLst>
                <a:ext uri="{FF2B5EF4-FFF2-40B4-BE49-F238E27FC236}">
                  <a16:creationId xmlns:a16="http://schemas.microsoft.com/office/drawing/2014/main" id="{3F86A3AD-F597-0787-4DCC-5020BD90535D}"/>
                </a:ext>
              </a:extLst>
            </p:cNvPr>
            <p:cNvSpPr/>
            <p:nvPr/>
          </p:nvSpPr>
          <p:spPr>
            <a:xfrm>
              <a:off x="6823950" y="4902066"/>
              <a:ext cx="106200" cy="47225"/>
            </a:xfrm>
            <a:custGeom>
              <a:avLst/>
              <a:gdLst/>
              <a:ahLst/>
              <a:cxnLst/>
              <a:rect l="l" t="t" r="r" b="b"/>
              <a:pathLst>
                <a:path w="4248" h="1889" extrusionOk="0">
                  <a:moveTo>
                    <a:pt x="4229" y="1"/>
                  </a:moveTo>
                  <a:lnTo>
                    <a:pt x="4229" y="1"/>
                  </a:lnTo>
                  <a:cubicBezTo>
                    <a:pt x="4096" y="114"/>
                    <a:pt x="3964" y="189"/>
                    <a:pt x="3813" y="284"/>
                  </a:cubicBezTo>
                  <a:cubicBezTo>
                    <a:pt x="3322" y="510"/>
                    <a:pt x="2775" y="680"/>
                    <a:pt x="2228" y="756"/>
                  </a:cubicBezTo>
                  <a:cubicBezTo>
                    <a:pt x="1944" y="794"/>
                    <a:pt x="1680" y="812"/>
                    <a:pt x="1416" y="812"/>
                  </a:cubicBezTo>
                  <a:cubicBezTo>
                    <a:pt x="1133" y="812"/>
                    <a:pt x="850" y="794"/>
                    <a:pt x="566" y="756"/>
                  </a:cubicBezTo>
                  <a:cubicBezTo>
                    <a:pt x="321" y="718"/>
                    <a:pt x="113" y="680"/>
                    <a:pt x="0" y="661"/>
                  </a:cubicBezTo>
                  <a:lnTo>
                    <a:pt x="0" y="661"/>
                  </a:lnTo>
                  <a:cubicBezTo>
                    <a:pt x="19" y="756"/>
                    <a:pt x="57" y="831"/>
                    <a:pt x="113" y="926"/>
                  </a:cubicBezTo>
                  <a:lnTo>
                    <a:pt x="113" y="963"/>
                  </a:lnTo>
                  <a:lnTo>
                    <a:pt x="132" y="982"/>
                  </a:lnTo>
                  <a:cubicBezTo>
                    <a:pt x="208" y="1114"/>
                    <a:pt x="283" y="1247"/>
                    <a:pt x="397" y="1360"/>
                  </a:cubicBezTo>
                  <a:cubicBezTo>
                    <a:pt x="566" y="1567"/>
                    <a:pt x="812" y="1718"/>
                    <a:pt x="1076" y="1794"/>
                  </a:cubicBezTo>
                  <a:cubicBezTo>
                    <a:pt x="1340" y="1851"/>
                    <a:pt x="1586" y="1888"/>
                    <a:pt x="1850" y="1888"/>
                  </a:cubicBezTo>
                  <a:cubicBezTo>
                    <a:pt x="2322" y="1888"/>
                    <a:pt x="2775" y="1794"/>
                    <a:pt x="3190" y="1605"/>
                  </a:cubicBezTo>
                  <a:cubicBezTo>
                    <a:pt x="3492" y="1454"/>
                    <a:pt x="3757" y="1247"/>
                    <a:pt x="3964" y="982"/>
                  </a:cubicBezTo>
                  <a:cubicBezTo>
                    <a:pt x="4059" y="812"/>
                    <a:pt x="4153" y="624"/>
                    <a:pt x="4191" y="435"/>
                  </a:cubicBezTo>
                  <a:cubicBezTo>
                    <a:pt x="4229" y="303"/>
                    <a:pt x="4247" y="152"/>
                    <a:pt x="4229"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1264;p43">
              <a:extLst>
                <a:ext uri="{FF2B5EF4-FFF2-40B4-BE49-F238E27FC236}">
                  <a16:creationId xmlns:a16="http://schemas.microsoft.com/office/drawing/2014/main" id="{5D6B1469-32D7-B899-1F8F-9FB47837D233}"/>
                </a:ext>
              </a:extLst>
            </p:cNvPr>
            <p:cNvSpPr/>
            <p:nvPr/>
          </p:nvSpPr>
          <p:spPr>
            <a:xfrm>
              <a:off x="6821100" y="4852791"/>
              <a:ext cx="108575" cy="64250"/>
            </a:xfrm>
            <a:custGeom>
              <a:avLst/>
              <a:gdLst/>
              <a:ahLst/>
              <a:cxnLst/>
              <a:rect l="l" t="t" r="r" b="b"/>
              <a:pathLst>
                <a:path w="4343" h="2570" extrusionOk="0">
                  <a:moveTo>
                    <a:pt x="3248" y="707"/>
                  </a:moveTo>
                  <a:cubicBezTo>
                    <a:pt x="3625" y="707"/>
                    <a:pt x="3795" y="1141"/>
                    <a:pt x="3550" y="1405"/>
                  </a:cubicBezTo>
                  <a:cubicBezTo>
                    <a:pt x="3464" y="1491"/>
                    <a:pt x="3360" y="1529"/>
                    <a:pt x="3259" y="1529"/>
                  </a:cubicBezTo>
                  <a:cubicBezTo>
                    <a:pt x="3049" y="1529"/>
                    <a:pt x="2851" y="1364"/>
                    <a:pt x="2851" y="1122"/>
                  </a:cubicBezTo>
                  <a:cubicBezTo>
                    <a:pt x="2851" y="896"/>
                    <a:pt x="3021" y="707"/>
                    <a:pt x="3248" y="707"/>
                  </a:cubicBezTo>
                  <a:close/>
                  <a:moveTo>
                    <a:pt x="1303" y="688"/>
                  </a:moveTo>
                  <a:cubicBezTo>
                    <a:pt x="1907" y="688"/>
                    <a:pt x="2191" y="1405"/>
                    <a:pt x="1775" y="1821"/>
                  </a:cubicBezTo>
                  <a:cubicBezTo>
                    <a:pt x="1640" y="1956"/>
                    <a:pt x="1472" y="2017"/>
                    <a:pt x="1308" y="2017"/>
                  </a:cubicBezTo>
                  <a:cubicBezTo>
                    <a:pt x="969" y="2017"/>
                    <a:pt x="643" y="1756"/>
                    <a:pt x="643" y="1349"/>
                  </a:cubicBezTo>
                  <a:cubicBezTo>
                    <a:pt x="643" y="990"/>
                    <a:pt x="945" y="688"/>
                    <a:pt x="1303" y="688"/>
                  </a:cubicBezTo>
                  <a:close/>
                  <a:moveTo>
                    <a:pt x="2474" y="1"/>
                  </a:moveTo>
                  <a:cubicBezTo>
                    <a:pt x="2444" y="1"/>
                    <a:pt x="2413" y="3"/>
                    <a:pt x="2379" y="9"/>
                  </a:cubicBezTo>
                  <a:cubicBezTo>
                    <a:pt x="2247" y="9"/>
                    <a:pt x="2115" y="9"/>
                    <a:pt x="1983" y="27"/>
                  </a:cubicBezTo>
                  <a:cubicBezTo>
                    <a:pt x="1775" y="46"/>
                    <a:pt x="1568" y="103"/>
                    <a:pt x="1379" y="160"/>
                  </a:cubicBezTo>
                  <a:cubicBezTo>
                    <a:pt x="1077" y="273"/>
                    <a:pt x="794" y="424"/>
                    <a:pt x="548" y="631"/>
                  </a:cubicBezTo>
                  <a:cubicBezTo>
                    <a:pt x="473" y="707"/>
                    <a:pt x="416" y="782"/>
                    <a:pt x="360" y="858"/>
                  </a:cubicBezTo>
                  <a:cubicBezTo>
                    <a:pt x="246" y="1028"/>
                    <a:pt x="152" y="1198"/>
                    <a:pt x="95" y="1387"/>
                  </a:cubicBezTo>
                  <a:cubicBezTo>
                    <a:pt x="39" y="1575"/>
                    <a:pt x="1" y="1783"/>
                    <a:pt x="1" y="1972"/>
                  </a:cubicBezTo>
                  <a:cubicBezTo>
                    <a:pt x="1" y="2047"/>
                    <a:pt x="20" y="2123"/>
                    <a:pt x="20" y="2217"/>
                  </a:cubicBezTo>
                  <a:lnTo>
                    <a:pt x="20" y="2236"/>
                  </a:lnTo>
                  <a:cubicBezTo>
                    <a:pt x="20" y="2293"/>
                    <a:pt x="39" y="2349"/>
                    <a:pt x="58" y="2406"/>
                  </a:cubicBezTo>
                  <a:cubicBezTo>
                    <a:pt x="531" y="2515"/>
                    <a:pt x="1012" y="2570"/>
                    <a:pt x="1496" y="2570"/>
                  </a:cubicBezTo>
                  <a:cubicBezTo>
                    <a:pt x="1765" y="2570"/>
                    <a:pt x="2034" y="2553"/>
                    <a:pt x="2304" y="2519"/>
                  </a:cubicBezTo>
                  <a:cubicBezTo>
                    <a:pt x="2832" y="2444"/>
                    <a:pt x="3342" y="2293"/>
                    <a:pt x="3833" y="2066"/>
                  </a:cubicBezTo>
                  <a:cubicBezTo>
                    <a:pt x="4003" y="1991"/>
                    <a:pt x="4173" y="1896"/>
                    <a:pt x="4343" y="1783"/>
                  </a:cubicBezTo>
                  <a:cubicBezTo>
                    <a:pt x="4248" y="1481"/>
                    <a:pt x="4097" y="1179"/>
                    <a:pt x="3927" y="915"/>
                  </a:cubicBezTo>
                  <a:cubicBezTo>
                    <a:pt x="3455" y="235"/>
                    <a:pt x="2946" y="65"/>
                    <a:pt x="2681" y="27"/>
                  </a:cubicBezTo>
                  <a:cubicBezTo>
                    <a:pt x="2615" y="14"/>
                    <a:pt x="2548" y="1"/>
                    <a:pt x="2474"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265;p43">
              <a:extLst>
                <a:ext uri="{FF2B5EF4-FFF2-40B4-BE49-F238E27FC236}">
                  <a16:creationId xmlns:a16="http://schemas.microsoft.com/office/drawing/2014/main" id="{DEB69A21-CE80-42A7-19A9-C5C2F701C13F}"/>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16C1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266;p43">
              <a:extLst>
                <a:ext uri="{FF2B5EF4-FFF2-40B4-BE49-F238E27FC236}">
                  <a16:creationId xmlns:a16="http://schemas.microsoft.com/office/drawing/2014/main" id="{BC1A240B-7258-7EDA-87AA-E1E80428FF59}"/>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7BA1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267;p43">
              <a:extLst>
                <a:ext uri="{FF2B5EF4-FFF2-40B4-BE49-F238E27FC236}">
                  <a16:creationId xmlns:a16="http://schemas.microsoft.com/office/drawing/2014/main" id="{44000D57-E87E-E9A6-A49A-1AC0E3F0D53C}"/>
                </a:ext>
              </a:extLst>
            </p:cNvPr>
            <p:cNvSpPr/>
            <p:nvPr/>
          </p:nvSpPr>
          <p:spPr>
            <a:xfrm>
              <a:off x="4295425" y="4007316"/>
              <a:ext cx="5477550" cy="1461575"/>
            </a:xfrm>
            <a:custGeom>
              <a:avLst/>
              <a:gdLst/>
              <a:ahLst/>
              <a:cxnLst/>
              <a:rect l="l" t="t" r="r" b="b"/>
              <a:pathLst>
                <a:path w="219102" h="58463" extrusionOk="0">
                  <a:moveTo>
                    <a:pt x="103499" y="0"/>
                  </a:moveTo>
                  <a:cubicBezTo>
                    <a:pt x="103424" y="0"/>
                    <a:pt x="103349" y="0"/>
                    <a:pt x="103274" y="0"/>
                  </a:cubicBezTo>
                  <a:cubicBezTo>
                    <a:pt x="19084" y="38"/>
                    <a:pt x="2454" y="40925"/>
                    <a:pt x="113" y="45814"/>
                  </a:cubicBezTo>
                  <a:cubicBezTo>
                    <a:pt x="0" y="46060"/>
                    <a:pt x="189" y="46343"/>
                    <a:pt x="472" y="46343"/>
                  </a:cubicBezTo>
                  <a:lnTo>
                    <a:pt x="218667" y="58462"/>
                  </a:lnTo>
                  <a:cubicBezTo>
                    <a:pt x="218679" y="58463"/>
                    <a:pt x="218690" y="58463"/>
                    <a:pt x="218701" y="58463"/>
                  </a:cubicBezTo>
                  <a:cubicBezTo>
                    <a:pt x="218912" y="58463"/>
                    <a:pt x="219083" y="58299"/>
                    <a:pt x="219101" y="58084"/>
                  </a:cubicBezTo>
                  <a:cubicBezTo>
                    <a:pt x="219063" y="56102"/>
                    <a:pt x="218780" y="51421"/>
                    <a:pt x="212721" y="42247"/>
                  </a:cubicBezTo>
                  <a:cubicBezTo>
                    <a:pt x="205894" y="31874"/>
                    <a:pt x="187987" y="0"/>
                    <a:pt x="103499"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268;p43">
              <a:extLst>
                <a:ext uri="{FF2B5EF4-FFF2-40B4-BE49-F238E27FC236}">
                  <a16:creationId xmlns:a16="http://schemas.microsoft.com/office/drawing/2014/main" id="{B2DFD24A-F4B9-1D35-5B50-AC1D92A09BAA}"/>
                </a:ext>
              </a:extLst>
            </p:cNvPr>
            <p:cNvSpPr/>
            <p:nvPr/>
          </p:nvSpPr>
          <p:spPr>
            <a:xfrm>
              <a:off x="5032550" y="5179091"/>
              <a:ext cx="390775" cy="23625"/>
            </a:xfrm>
            <a:custGeom>
              <a:avLst/>
              <a:gdLst/>
              <a:ahLst/>
              <a:cxnLst/>
              <a:rect l="l" t="t" r="r" b="b"/>
              <a:pathLst>
                <a:path w="15631" h="945" extrusionOk="0">
                  <a:moveTo>
                    <a:pt x="265" y="0"/>
                  </a:moveTo>
                  <a:cubicBezTo>
                    <a:pt x="170" y="246"/>
                    <a:pt x="95" y="510"/>
                    <a:pt x="0" y="755"/>
                  </a:cubicBezTo>
                  <a:lnTo>
                    <a:pt x="15630" y="944"/>
                  </a:lnTo>
                  <a:lnTo>
                    <a:pt x="265" y="0"/>
                  </a:lnTo>
                  <a:close/>
                </a:path>
              </a:pathLst>
            </a:custGeom>
            <a:solidFill>
              <a:srgbClr val="97A9A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269;p43">
              <a:extLst>
                <a:ext uri="{FF2B5EF4-FFF2-40B4-BE49-F238E27FC236}">
                  <a16:creationId xmlns:a16="http://schemas.microsoft.com/office/drawing/2014/main" id="{5F99F81A-CA3A-57DB-F5F0-AD508C01052B}"/>
                </a:ext>
              </a:extLst>
            </p:cNvPr>
            <p:cNvSpPr/>
            <p:nvPr/>
          </p:nvSpPr>
          <p:spPr>
            <a:xfrm>
              <a:off x="5039150" y="3854891"/>
              <a:ext cx="3595075" cy="1384625"/>
            </a:xfrm>
            <a:custGeom>
              <a:avLst/>
              <a:gdLst/>
              <a:ahLst/>
              <a:cxnLst/>
              <a:rect l="l" t="t" r="r" b="b"/>
              <a:pathLst>
                <a:path w="143803" h="55385" extrusionOk="0">
                  <a:moveTo>
                    <a:pt x="73785" y="0"/>
                  </a:moveTo>
                  <a:cubicBezTo>
                    <a:pt x="73698" y="0"/>
                    <a:pt x="73612" y="0"/>
                    <a:pt x="73525" y="0"/>
                  </a:cubicBezTo>
                  <a:cubicBezTo>
                    <a:pt x="52893" y="0"/>
                    <a:pt x="36338" y="2719"/>
                    <a:pt x="23030" y="6909"/>
                  </a:cubicBezTo>
                  <a:cubicBezTo>
                    <a:pt x="17858" y="14233"/>
                    <a:pt x="7891" y="30109"/>
                    <a:pt x="1" y="52968"/>
                  </a:cubicBezTo>
                  <a:lnTo>
                    <a:pt x="15366" y="53912"/>
                  </a:lnTo>
                  <a:lnTo>
                    <a:pt x="143803" y="55385"/>
                  </a:lnTo>
                  <a:cubicBezTo>
                    <a:pt x="143803" y="55385"/>
                    <a:pt x="140028" y="23011"/>
                    <a:pt x="127286" y="6154"/>
                  </a:cubicBezTo>
                  <a:cubicBezTo>
                    <a:pt x="113334" y="2394"/>
                    <a:pt x="95824" y="0"/>
                    <a:pt x="73785"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270;p43">
              <a:extLst>
                <a:ext uri="{FF2B5EF4-FFF2-40B4-BE49-F238E27FC236}">
                  <a16:creationId xmlns:a16="http://schemas.microsoft.com/office/drawing/2014/main" id="{8384D2B3-15DD-14F1-D92C-10B32C39DFED}"/>
                </a:ext>
              </a:extLst>
            </p:cNvPr>
            <p:cNvSpPr/>
            <p:nvPr/>
          </p:nvSpPr>
          <p:spPr>
            <a:xfrm>
              <a:off x="6663500" y="3995991"/>
              <a:ext cx="199625" cy="437025"/>
            </a:xfrm>
            <a:custGeom>
              <a:avLst/>
              <a:gdLst/>
              <a:ahLst/>
              <a:cxnLst/>
              <a:rect l="l" t="t" r="r" b="b"/>
              <a:pathLst>
                <a:path w="7985" h="17481" extrusionOk="0">
                  <a:moveTo>
                    <a:pt x="5474" y="0"/>
                  </a:moveTo>
                  <a:lnTo>
                    <a:pt x="2397" y="718"/>
                  </a:lnTo>
                  <a:cubicBezTo>
                    <a:pt x="2397" y="718"/>
                    <a:pt x="1170" y="6928"/>
                    <a:pt x="0" y="17480"/>
                  </a:cubicBezTo>
                  <a:lnTo>
                    <a:pt x="7985" y="16933"/>
                  </a:lnTo>
                  <a:cubicBezTo>
                    <a:pt x="7985" y="16933"/>
                    <a:pt x="6928" y="4455"/>
                    <a:pt x="5474"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271;p43">
              <a:extLst>
                <a:ext uri="{FF2B5EF4-FFF2-40B4-BE49-F238E27FC236}">
                  <a16:creationId xmlns:a16="http://schemas.microsoft.com/office/drawing/2014/main" id="{90AD4B0F-1BBD-3EDD-6DDF-75127354CBED}"/>
                </a:ext>
              </a:extLst>
            </p:cNvPr>
            <p:cNvSpPr/>
            <p:nvPr/>
          </p:nvSpPr>
          <p:spPr>
            <a:xfrm>
              <a:off x="6629975" y="4661866"/>
              <a:ext cx="247800" cy="488925"/>
            </a:xfrm>
            <a:custGeom>
              <a:avLst/>
              <a:gdLst/>
              <a:ahLst/>
              <a:cxnLst/>
              <a:rect l="l" t="t" r="r" b="b"/>
              <a:pathLst>
                <a:path w="9912" h="19557" extrusionOk="0">
                  <a:moveTo>
                    <a:pt x="1341" y="0"/>
                  </a:moveTo>
                  <a:cubicBezTo>
                    <a:pt x="1058" y="5437"/>
                    <a:pt x="1" y="19557"/>
                    <a:pt x="1" y="19557"/>
                  </a:cubicBezTo>
                  <a:lnTo>
                    <a:pt x="9911" y="19557"/>
                  </a:lnTo>
                  <a:cubicBezTo>
                    <a:pt x="9515" y="12478"/>
                    <a:pt x="9326" y="0"/>
                    <a:pt x="9326"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272;p43">
              <a:extLst>
                <a:ext uri="{FF2B5EF4-FFF2-40B4-BE49-F238E27FC236}">
                  <a16:creationId xmlns:a16="http://schemas.microsoft.com/office/drawing/2014/main" id="{71EB2963-B7C1-E9E1-D5A2-AA736285CDBD}"/>
                </a:ext>
              </a:extLst>
            </p:cNvPr>
            <p:cNvSpPr/>
            <p:nvPr/>
          </p:nvSpPr>
          <p:spPr>
            <a:xfrm>
              <a:off x="5032550" y="4006841"/>
              <a:ext cx="590875" cy="1191150"/>
            </a:xfrm>
            <a:custGeom>
              <a:avLst/>
              <a:gdLst/>
              <a:ahLst/>
              <a:cxnLst/>
              <a:rect l="l" t="t" r="r" b="b"/>
              <a:pathLst>
                <a:path w="23635" h="47646" fill="none" extrusionOk="0">
                  <a:moveTo>
                    <a:pt x="23634" y="1"/>
                  </a:moveTo>
                  <a:cubicBezTo>
                    <a:pt x="23634" y="1"/>
                    <a:pt x="10477" y="16027"/>
                    <a:pt x="0" y="47645"/>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273;p43">
              <a:extLst>
                <a:ext uri="{FF2B5EF4-FFF2-40B4-BE49-F238E27FC236}">
                  <a16:creationId xmlns:a16="http://schemas.microsoft.com/office/drawing/2014/main" id="{B5D30182-27E5-9C01-3AED-4843188CFED3}"/>
                </a:ext>
              </a:extLst>
            </p:cNvPr>
            <p:cNvSpPr/>
            <p:nvPr/>
          </p:nvSpPr>
          <p:spPr>
            <a:xfrm>
              <a:off x="8221275" y="4008741"/>
              <a:ext cx="412950" cy="1230775"/>
            </a:xfrm>
            <a:custGeom>
              <a:avLst/>
              <a:gdLst/>
              <a:ahLst/>
              <a:cxnLst/>
              <a:rect l="l" t="t" r="r" b="b"/>
              <a:pathLst>
                <a:path w="16518" h="49231" fill="none" extrusionOk="0">
                  <a:moveTo>
                    <a:pt x="1" y="0"/>
                  </a:moveTo>
                  <a:cubicBezTo>
                    <a:pt x="1" y="0"/>
                    <a:pt x="12516" y="14781"/>
                    <a:pt x="16518" y="49231"/>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1274;p43">
              <a:extLst>
                <a:ext uri="{FF2B5EF4-FFF2-40B4-BE49-F238E27FC236}">
                  <a16:creationId xmlns:a16="http://schemas.microsoft.com/office/drawing/2014/main" id="{F7A788C2-34F1-C1FA-7CD1-5EE9525D3CB5}"/>
                </a:ext>
              </a:extLst>
            </p:cNvPr>
            <p:cNvSpPr/>
            <p:nvPr/>
          </p:nvSpPr>
          <p:spPr>
            <a:xfrm>
              <a:off x="8669600" y="4135091"/>
              <a:ext cx="281300" cy="201325"/>
            </a:xfrm>
            <a:custGeom>
              <a:avLst/>
              <a:gdLst/>
              <a:ahLst/>
              <a:cxnLst/>
              <a:rect l="l" t="t" r="r" b="b"/>
              <a:pathLst>
                <a:path w="11252" h="8053" extrusionOk="0">
                  <a:moveTo>
                    <a:pt x="3565" y="1"/>
                  </a:moveTo>
                  <a:cubicBezTo>
                    <a:pt x="3529" y="1"/>
                    <a:pt x="3492" y="2"/>
                    <a:pt x="3455" y="5"/>
                  </a:cubicBezTo>
                  <a:cubicBezTo>
                    <a:pt x="2908" y="62"/>
                    <a:pt x="2455" y="420"/>
                    <a:pt x="2058" y="817"/>
                  </a:cubicBezTo>
                  <a:cubicBezTo>
                    <a:pt x="1152" y="1723"/>
                    <a:pt x="435" y="2837"/>
                    <a:pt x="1" y="4064"/>
                  </a:cubicBezTo>
                  <a:lnTo>
                    <a:pt x="7325" y="8047"/>
                  </a:lnTo>
                  <a:cubicBezTo>
                    <a:pt x="7390" y="8051"/>
                    <a:pt x="7454" y="8053"/>
                    <a:pt x="7517" y="8053"/>
                  </a:cubicBezTo>
                  <a:cubicBezTo>
                    <a:pt x="9839" y="8053"/>
                    <a:pt x="11251" y="5408"/>
                    <a:pt x="9873" y="3478"/>
                  </a:cubicBezTo>
                  <a:cubicBezTo>
                    <a:pt x="9284" y="2653"/>
                    <a:pt x="8403" y="2266"/>
                    <a:pt x="7529" y="2266"/>
                  </a:cubicBezTo>
                  <a:cubicBezTo>
                    <a:pt x="6489" y="2266"/>
                    <a:pt x="5460" y="2814"/>
                    <a:pt x="4943" y="3823"/>
                  </a:cubicBezTo>
                  <a:lnTo>
                    <a:pt x="4943" y="3823"/>
                  </a:lnTo>
                  <a:cubicBezTo>
                    <a:pt x="5188" y="3147"/>
                    <a:pt x="5370" y="2444"/>
                    <a:pt x="5267" y="1742"/>
                  </a:cubicBezTo>
                  <a:cubicBezTo>
                    <a:pt x="5140" y="854"/>
                    <a:pt x="4439" y="1"/>
                    <a:pt x="3565"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1275;p43">
              <a:extLst>
                <a:ext uri="{FF2B5EF4-FFF2-40B4-BE49-F238E27FC236}">
                  <a16:creationId xmlns:a16="http://schemas.microsoft.com/office/drawing/2014/main" id="{F11D9EBF-7C1C-6B74-6DAC-CA02F414CC06}"/>
                </a:ext>
              </a:extLst>
            </p:cNvPr>
            <p:cNvSpPr/>
            <p:nvPr/>
          </p:nvSpPr>
          <p:spPr>
            <a:xfrm>
              <a:off x="8982475" y="4349866"/>
              <a:ext cx="137350" cy="102500"/>
            </a:xfrm>
            <a:custGeom>
              <a:avLst/>
              <a:gdLst/>
              <a:ahLst/>
              <a:cxnLst/>
              <a:rect l="l" t="t" r="r" b="b"/>
              <a:pathLst>
                <a:path w="5494" h="4100" extrusionOk="0">
                  <a:moveTo>
                    <a:pt x="2647" y="1"/>
                  </a:moveTo>
                  <a:cubicBezTo>
                    <a:pt x="1667" y="1"/>
                    <a:pt x="729" y="481"/>
                    <a:pt x="1" y="1154"/>
                  </a:cubicBezTo>
                  <a:lnTo>
                    <a:pt x="3984" y="4099"/>
                  </a:lnTo>
                  <a:cubicBezTo>
                    <a:pt x="4965" y="3816"/>
                    <a:pt x="5494" y="2589"/>
                    <a:pt x="5154" y="1626"/>
                  </a:cubicBezTo>
                  <a:cubicBezTo>
                    <a:pt x="4814" y="664"/>
                    <a:pt x="3776" y="41"/>
                    <a:pt x="2757" y="3"/>
                  </a:cubicBezTo>
                  <a:cubicBezTo>
                    <a:pt x="2720" y="2"/>
                    <a:pt x="2683" y="1"/>
                    <a:pt x="2647"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276;p43">
              <a:extLst>
                <a:ext uri="{FF2B5EF4-FFF2-40B4-BE49-F238E27FC236}">
                  <a16:creationId xmlns:a16="http://schemas.microsoft.com/office/drawing/2014/main" id="{4C9D126C-4A03-EBCA-9782-D7AACCDE4B92}"/>
                </a:ext>
              </a:extLst>
            </p:cNvPr>
            <p:cNvSpPr/>
            <p:nvPr/>
          </p:nvSpPr>
          <p:spPr>
            <a:xfrm>
              <a:off x="4761675" y="4262091"/>
              <a:ext cx="244000" cy="215600"/>
            </a:xfrm>
            <a:custGeom>
              <a:avLst/>
              <a:gdLst/>
              <a:ahLst/>
              <a:cxnLst/>
              <a:rect l="l" t="t" r="r" b="b"/>
              <a:pathLst>
                <a:path w="9760" h="8624" extrusionOk="0">
                  <a:moveTo>
                    <a:pt x="5645" y="0"/>
                  </a:moveTo>
                  <a:cubicBezTo>
                    <a:pt x="5218" y="0"/>
                    <a:pt x="4838" y="157"/>
                    <a:pt x="4550" y="531"/>
                  </a:cubicBezTo>
                  <a:cubicBezTo>
                    <a:pt x="3549" y="1815"/>
                    <a:pt x="5380" y="3722"/>
                    <a:pt x="6248" y="5118"/>
                  </a:cubicBezTo>
                  <a:cubicBezTo>
                    <a:pt x="6161" y="5125"/>
                    <a:pt x="6074" y="5128"/>
                    <a:pt x="5988" y="5128"/>
                  </a:cubicBezTo>
                  <a:cubicBezTo>
                    <a:pt x="5020" y="5128"/>
                    <a:pt x="4066" y="4769"/>
                    <a:pt x="3096" y="4665"/>
                  </a:cubicBezTo>
                  <a:cubicBezTo>
                    <a:pt x="2947" y="4647"/>
                    <a:pt x="2794" y="4637"/>
                    <a:pt x="2639" y="4637"/>
                  </a:cubicBezTo>
                  <a:cubicBezTo>
                    <a:pt x="1695" y="4637"/>
                    <a:pt x="702" y="4995"/>
                    <a:pt x="378" y="5855"/>
                  </a:cubicBezTo>
                  <a:cubicBezTo>
                    <a:pt x="0" y="6799"/>
                    <a:pt x="699" y="7893"/>
                    <a:pt x="1624" y="8309"/>
                  </a:cubicBezTo>
                  <a:cubicBezTo>
                    <a:pt x="2115" y="8544"/>
                    <a:pt x="2655" y="8624"/>
                    <a:pt x="3207" y="8624"/>
                  </a:cubicBezTo>
                  <a:cubicBezTo>
                    <a:pt x="3673" y="8624"/>
                    <a:pt x="4148" y="8567"/>
                    <a:pt x="4606" y="8497"/>
                  </a:cubicBezTo>
                  <a:lnTo>
                    <a:pt x="9760" y="2778"/>
                  </a:lnTo>
                  <a:cubicBezTo>
                    <a:pt x="8840" y="1586"/>
                    <a:pt x="7003" y="0"/>
                    <a:pt x="5645"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277;p43">
              <a:extLst>
                <a:ext uri="{FF2B5EF4-FFF2-40B4-BE49-F238E27FC236}">
                  <a16:creationId xmlns:a16="http://schemas.microsoft.com/office/drawing/2014/main" id="{F631DDA1-5D9D-ECF8-9050-FD3685CF0D05}"/>
                </a:ext>
              </a:extLst>
            </p:cNvPr>
            <p:cNvSpPr/>
            <p:nvPr/>
          </p:nvSpPr>
          <p:spPr>
            <a:xfrm>
              <a:off x="5436625" y="4066566"/>
              <a:ext cx="143625" cy="222625"/>
            </a:xfrm>
            <a:custGeom>
              <a:avLst/>
              <a:gdLst/>
              <a:ahLst/>
              <a:cxnLst/>
              <a:rect l="l" t="t" r="r" b="b"/>
              <a:pathLst>
                <a:path w="5745" h="8905" extrusionOk="0">
                  <a:moveTo>
                    <a:pt x="5360" y="0"/>
                  </a:moveTo>
                  <a:cubicBezTo>
                    <a:pt x="5279" y="0"/>
                    <a:pt x="5197" y="32"/>
                    <a:pt x="5130" y="103"/>
                  </a:cubicBezTo>
                  <a:cubicBezTo>
                    <a:pt x="3979" y="1142"/>
                    <a:pt x="3243" y="2708"/>
                    <a:pt x="2431" y="4011"/>
                  </a:cubicBezTo>
                  <a:cubicBezTo>
                    <a:pt x="1563" y="5389"/>
                    <a:pt x="298" y="6993"/>
                    <a:pt x="15" y="8617"/>
                  </a:cubicBezTo>
                  <a:cubicBezTo>
                    <a:pt x="0" y="8749"/>
                    <a:pt x="100" y="8904"/>
                    <a:pt x="225" y="8904"/>
                  </a:cubicBezTo>
                  <a:cubicBezTo>
                    <a:pt x="260" y="8904"/>
                    <a:pt x="298" y="8891"/>
                    <a:pt x="336" y="8862"/>
                  </a:cubicBezTo>
                  <a:cubicBezTo>
                    <a:pt x="1582" y="7937"/>
                    <a:pt x="2355" y="6295"/>
                    <a:pt x="3167" y="4992"/>
                  </a:cubicBezTo>
                  <a:cubicBezTo>
                    <a:pt x="4054" y="3577"/>
                    <a:pt x="5225" y="2029"/>
                    <a:pt x="5678" y="424"/>
                  </a:cubicBezTo>
                  <a:cubicBezTo>
                    <a:pt x="5745" y="184"/>
                    <a:pt x="5556" y="0"/>
                    <a:pt x="5360"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278;p43">
              <a:extLst>
                <a:ext uri="{FF2B5EF4-FFF2-40B4-BE49-F238E27FC236}">
                  <a16:creationId xmlns:a16="http://schemas.microsoft.com/office/drawing/2014/main" id="{E3728A51-6A82-8549-9D98-967414BB3283}"/>
                </a:ext>
              </a:extLst>
            </p:cNvPr>
            <p:cNvSpPr/>
            <p:nvPr/>
          </p:nvSpPr>
          <p:spPr>
            <a:xfrm>
              <a:off x="5355350" y="4335341"/>
              <a:ext cx="62150" cy="75125"/>
            </a:xfrm>
            <a:custGeom>
              <a:avLst/>
              <a:gdLst/>
              <a:ahLst/>
              <a:cxnLst/>
              <a:rect l="l" t="t" r="r" b="b"/>
              <a:pathLst>
                <a:path w="2486" h="3005" extrusionOk="0">
                  <a:moveTo>
                    <a:pt x="1925" y="1"/>
                  </a:moveTo>
                  <a:cubicBezTo>
                    <a:pt x="1802" y="1"/>
                    <a:pt x="1677" y="56"/>
                    <a:pt x="1586" y="188"/>
                  </a:cubicBezTo>
                  <a:lnTo>
                    <a:pt x="642" y="1641"/>
                  </a:lnTo>
                  <a:cubicBezTo>
                    <a:pt x="415" y="1962"/>
                    <a:pt x="0" y="2642"/>
                    <a:pt x="491" y="2944"/>
                  </a:cubicBezTo>
                  <a:cubicBezTo>
                    <a:pt x="570" y="2986"/>
                    <a:pt x="646" y="3005"/>
                    <a:pt x="719" y="3005"/>
                  </a:cubicBezTo>
                  <a:cubicBezTo>
                    <a:pt x="1063" y="3005"/>
                    <a:pt x="1332" y="2586"/>
                    <a:pt x="1472" y="2321"/>
                  </a:cubicBezTo>
                  <a:cubicBezTo>
                    <a:pt x="1793" y="1773"/>
                    <a:pt x="2058" y="1188"/>
                    <a:pt x="2341" y="622"/>
                  </a:cubicBezTo>
                  <a:cubicBezTo>
                    <a:pt x="2486" y="293"/>
                    <a:pt x="2209" y="1"/>
                    <a:pt x="1925"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279;p43">
              <a:extLst>
                <a:ext uri="{FF2B5EF4-FFF2-40B4-BE49-F238E27FC236}">
                  <a16:creationId xmlns:a16="http://schemas.microsoft.com/office/drawing/2014/main" id="{60114BB4-7EC4-A671-D11B-0F3EE886C402}"/>
                </a:ext>
              </a:extLst>
            </p:cNvPr>
            <p:cNvSpPr/>
            <p:nvPr/>
          </p:nvSpPr>
          <p:spPr>
            <a:xfrm>
              <a:off x="8248550" y="4048816"/>
              <a:ext cx="97450" cy="155700"/>
            </a:xfrm>
            <a:custGeom>
              <a:avLst/>
              <a:gdLst/>
              <a:ahLst/>
              <a:cxnLst/>
              <a:rect l="l" t="t" r="r" b="b"/>
              <a:pathLst>
                <a:path w="3898" h="6228" extrusionOk="0">
                  <a:moveTo>
                    <a:pt x="371" y="1"/>
                  </a:moveTo>
                  <a:cubicBezTo>
                    <a:pt x="180" y="1"/>
                    <a:pt x="1" y="195"/>
                    <a:pt x="118" y="417"/>
                  </a:cubicBezTo>
                  <a:cubicBezTo>
                    <a:pt x="590" y="1474"/>
                    <a:pt x="1081" y="2512"/>
                    <a:pt x="1628" y="3550"/>
                  </a:cubicBezTo>
                  <a:cubicBezTo>
                    <a:pt x="2100" y="4457"/>
                    <a:pt x="2572" y="5476"/>
                    <a:pt x="3346" y="6155"/>
                  </a:cubicBezTo>
                  <a:cubicBezTo>
                    <a:pt x="3406" y="6206"/>
                    <a:pt x="3475" y="6228"/>
                    <a:pt x="3542" y="6228"/>
                  </a:cubicBezTo>
                  <a:cubicBezTo>
                    <a:pt x="3726" y="6228"/>
                    <a:pt x="3897" y="6061"/>
                    <a:pt x="3856" y="5853"/>
                  </a:cubicBezTo>
                  <a:cubicBezTo>
                    <a:pt x="3686" y="4834"/>
                    <a:pt x="3044" y="3909"/>
                    <a:pt x="2515" y="3022"/>
                  </a:cubicBezTo>
                  <a:cubicBezTo>
                    <a:pt x="1911" y="2040"/>
                    <a:pt x="1269" y="1078"/>
                    <a:pt x="609" y="134"/>
                  </a:cubicBezTo>
                  <a:cubicBezTo>
                    <a:pt x="544" y="40"/>
                    <a:pt x="456" y="1"/>
                    <a:pt x="37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1280;p43">
              <a:extLst>
                <a:ext uri="{FF2B5EF4-FFF2-40B4-BE49-F238E27FC236}">
                  <a16:creationId xmlns:a16="http://schemas.microsoft.com/office/drawing/2014/main" id="{4D399724-1CCC-3CF4-7B5D-44DA8CD3EF77}"/>
                </a:ext>
              </a:extLst>
            </p:cNvPr>
            <p:cNvSpPr/>
            <p:nvPr/>
          </p:nvSpPr>
          <p:spPr>
            <a:xfrm>
              <a:off x="8345300" y="4217966"/>
              <a:ext cx="61475" cy="94500"/>
            </a:xfrm>
            <a:custGeom>
              <a:avLst/>
              <a:gdLst/>
              <a:ahLst/>
              <a:cxnLst/>
              <a:rect l="l" t="t" r="r" b="b"/>
              <a:pathLst>
                <a:path w="2459" h="3780" extrusionOk="0">
                  <a:moveTo>
                    <a:pt x="481" y="0"/>
                  </a:moveTo>
                  <a:cubicBezTo>
                    <a:pt x="236" y="0"/>
                    <a:pt x="1" y="191"/>
                    <a:pt x="99" y="484"/>
                  </a:cubicBezTo>
                  <a:cubicBezTo>
                    <a:pt x="306" y="1069"/>
                    <a:pt x="533" y="1636"/>
                    <a:pt x="778" y="2202"/>
                  </a:cubicBezTo>
                  <a:cubicBezTo>
                    <a:pt x="1024" y="2768"/>
                    <a:pt x="1288" y="3467"/>
                    <a:pt x="1854" y="3731"/>
                  </a:cubicBezTo>
                  <a:cubicBezTo>
                    <a:pt x="1909" y="3764"/>
                    <a:pt x="1969" y="3780"/>
                    <a:pt x="2028" y="3780"/>
                  </a:cubicBezTo>
                  <a:cubicBezTo>
                    <a:pt x="2170" y="3780"/>
                    <a:pt x="2305" y="3689"/>
                    <a:pt x="2345" y="3542"/>
                  </a:cubicBezTo>
                  <a:cubicBezTo>
                    <a:pt x="2458" y="3014"/>
                    <a:pt x="2232" y="2523"/>
                    <a:pt x="1986" y="2051"/>
                  </a:cubicBezTo>
                  <a:cubicBezTo>
                    <a:pt x="1647" y="1409"/>
                    <a:pt x="1250" y="786"/>
                    <a:pt x="835" y="182"/>
                  </a:cubicBezTo>
                  <a:cubicBezTo>
                    <a:pt x="749" y="56"/>
                    <a:pt x="613" y="0"/>
                    <a:pt x="4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1281;p43">
              <a:extLst>
                <a:ext uri="{FF2B5EF4-FFF2-40B4-BE49-F238E27FC236}">
                  <a16:creationId xmlns:a16="http://schemas.microsoft.com/office/drawing/2014/main" id="{05BDB5EC-5A5C-38B6-D2E2-A1EE3E9F6BE1}"/>
                </a:ext>
              </a:extLst>
            </p:cNvPr>
            <p:cNvSpPr/>
            <p:nvPr/>
          </p:nvSpPr>
          <p:spPr>
            <a:xfrm>
              <a:off x="8643650" y="4414041"/>
              <a:ext cx="287425" cy="229450"/>
            </a:xfrm>
            <a:custGeom>
              <a:avLst/>
              <a:gdLst/>
              <a:ahLst/>
              <a:cxnLst/>
              <a:rect l="l" t="t" r="r" b="b"/>
              <a:pathLst>
                <a:path w="11497" h="9178" extrusionOk="0">
                  <a:moveTo>
                    <a:pt x="0" y="1853"/>
                  </a:moveTo>
                  <a:lnTo>
                    <a:pt x="0" y="1853"/>
                  </a:lnTo>
                  <a:cubicBezTo>
                    <a:pt x="0" y="1853"/>
                    <a:pt x="0" y="1853"/>
                    <a:pt x="0" y="1853"/>
                  </a:cubicBezTo>
                  <a:cubicBezTo>
                    <a:pt x="0" y="1910"/>
                    <a:pt x="0" y="1966"/>
                    <a:pt x="0" y="2023"/>
                  </a:cubicBezTo>
                  <a:lnTo>
                    <a:pt x="19" y="2080"/>
                  </a:lnTo>
                  <a:lnTo>
                    <a:pt x="19" y="2023"/>
                  </a:lnTo>
                  <a:cubicBezTo>
                    <a:pt x="2" y="1971"/>
                    <a:pt x="1" y="1919"/>
                    <a:pt x="0" y="1853"/>
                  </a:cubicBezTo>
                  <a:close/>
                  <a:moveTo>
                    <a:pt x="2004" y="1"/>
                  </a:moveTo>
                  <a:cubicBezTo>
                    <a:pt x="1860" y="1"/>
                    <a:pt x="1718" y="19"/>
                    <a:pt x="1586" y="60"/>
                  </a:cubicBezTo>
                  <a:cubicBezTo>
                    <a:pt x="1341" y="116"/>
                    <a:pt x="1133" y="192"/>
                    <a:pt x="925" y="324"/>
                  </a:cubicBezTo>
                  <a:cubicBezTo>
                    <a:pt x="586" y="513"/>
                    <a:pt x="321" y="796"/>
                    <a:pt x="151" y="1155"/>
                  </a:cubicBezTo>
                  <a:cubicBezTo>
                    <a:pt x="38" y="1362"/>
                    <a:pt x="0" y="1589"/>
                    <a:pt x="0" y="1834"/>
                  </a:cubicBezTo>
                  <a:cubicBezTo>
                    <a:pt x="0" y="1841"/>
                    <a:pt x="0" y="1847"/>
                    <a:pt x="0" y="1853"/>
                  </a:cubicBezTo>
                  <a:lnTo>
                    <a:pt x="0" y="1853"/>
                  </a:lnTo>
                  <a:cubicBezTo>
                    <a:pt x="38" y="1627"/>
                    <a:pt x="114" y="1400"/>
                    <a:pt x="246" y="1211"/>
                  </a:cubicBezTo>
                  <a:cubicBezTo>
                    <a:pt x="435" y="928"/>
                    <a:pt x="699" y="702"/>
                    <a:pt x="1020" y="551"/>
                  </a:cubicBezTo>
                  <a:cubicBezTo>
                    <a:pt x="1266" y="427"/>
                    <a:pt x="1545" y="360"/>
                    <a:pt x="1825" y="360"/>
                  </a:cubicBezTo>
                  <a:cubicBezTo>
                    <a:pt x="1973" y="360"/>
                    <a:pt x="2122" y="379"/>
                    <a:pt x="2266" y="418"/>
                  </a:cubicBezTo>
                  <a:cubicBezTo>
                    <a:pt x="2756" y="551"/>
                    <a:pt x="3209" y="834"/>
                    <a:pt x="3530" y="1230"/>
                  </a:cubicBezTo>
                  <a:cubicBezTo>
                    <a:pt x="3889" y="1683"/>
                    <a:pt x="4153" y="2193"/>
                    <a:pt x="4285" y="2759"/>
                  </a:cubicBezTo>
                  <a:cubicBezTo>
                    <a:pt x="4323" y="2910"/>
                    <a:pt x="4361" y="3061"/>
                    <a:pt x="4380" y="3212"/>
                  </a:cubicBezTo>
                  <a:cubicBezTo>
                    <a:pt x="4399" y="3363"/>
                    <a:pt x="4418" y="3533"/>
                    <a:pt x="4436" y="3684"/>
                  </a:cubicBezTo>
                  <a:cubicBezTo>
                    <a:pt x="4436" y="3835"/>
                    <a:pt x="4455" y="3986"/>
                    <a:pt x="4455" y="4156"/>
                  </a:cubicBezTo>
                  <a:lnTo>
                    <a:pt x="4455" y="4401"/>
                  </a:lnTo>
                  <a:lnTo>
                    <a:pt x="4455" y="4873"/>
                  </a:lnTo>
                  <a:cubicBezTo>
                    <a:pt x="4455" y="5308"/>
                    <a:pt x="4418" y="5798"/>
                    <a:pt x="4418" y="6251"/>
                  </a:cubicBezTo>
                  <a:lnTo>
                    <a:pt x="4361" y="7459"/>
                  </a:lnTo>
                  <a:lnTo>
                    <a:pt x="4361" y="7459"/>
                  </a:lnTo>
                  <a:lnTo>
                    <a:pt x="4927" y="6138"/>
                  </a:lnTo>
                  <a:lnTo>
                    <a:pt x="5003" y="5949"/>
                  </a:lnTo>
                  <a:cubicBezTo>
                    <a:pt x="5022" y="5912"/>
                    <a:pt x="5059" y="5855"/>
                    <a:pt x="5078" y="5798"/>
                  </a:cubicBezTo>
                  <a:lnTo>
                    <a:pt x="5191" y="5610"/>
                  </a:lnTo>
                  <a:lnTo>
                    <a:pt x="5418" y="5194"/>
                  </a:lnTo>
                  <a:cubicBezTo>
                    <a:pt x="5475" y="5100"/>
                    <a:pt x="5531" y="5024"/>
                    <a:pt x="5588" y="4930"/>
                  </a:cubicBezTo>
                  <a:lnTo>
                    <a:pt x="5701" y="4817"/>
                  </a:lnTo>
                  <a:cubicBezTo>
                    <a:pt x="5758" y="4741"/>
                    <a:pt x="5814" y="4703"/>
                    <a:pt x="5871" y="4647"/>
                  </a:cubicBezTo>
                  <a:cubicBezTo>
                    <a:pt x="5984" y="4534"/>
                    <a:pt x="6098" y="4439"/>
                    <a:pt x="6230" y="4364"/>
                  </a:cubicBezTo>
                  <a:cubicBezTo>
                    <a:pt x="6818" y="3976"/>
                    <a:pt x="7494" y="3774"/>
                    <a:pt x="8173" y="3774"/>
                  </a:cubicBezTo>
                  <a:cubicBezTo>
                    <a:pt x="8388" y="3774"/>
                    <a:pt x="8603" y="3794"/>
                    <a:pt x="8816" y="3835"/>
                  </a:cubicBezTo>
                  <a:cubicBezTo>
                    <a:pt x="9382" y="3948"/>
                    <a:pt x="9873" y="4232"/>
                    <a:pt x="10250" y="4666"/>
                  </a:cubicBezTo>
                  <a:cubicBezTo>
                    <a:pt x="10609" y="5043"/>
                    <a:pt x="10854" y="5496"/>
                    <a:pt x="11005" y="6006"/>
                  </a:cubicBezTo>
                  <a:cubicBezTo>
                    <a:pt x="11232" y="6780"/>
                    <a:pt x="11194" y="7610"/>
                    <a:pt x="10892" y="8366"/>
                  </a:cubicBezTo>
                  <a:cubicBezTo>
                    <a:pt x="10873" y="8422"/>
                    <a:pt x="10854" y="8498"/>
                    <a:pt x="10817" y="8554"/>
                  </a:cubicBezTo>
                  <a:lnTo>
                    <a:pt x="10722" y="8724"/>
                  </a:lnTo>
                  <a:lnTo>
                    <a:pt x="10647" y="8856"/>
                  </a:lnTo>
                  <a:lnTo>
                    <a:pt x="10571" y="8970"/>
                  </a:lnTo>
                  <a:lnTo>
                    <a:pt x="10439" y="9177"/>
                  </a:lnTo>
                  <a:lnTo>
                    <a:pt x="10609" y="8988"/>
                  </a:lnTo>
                  <a:lnTo>
                    <a:pt x="10703" y="8894"/>
                  </a:lnTo>
                  <a:lnTo>
                    <a:pt x="10798" y="8762"/>
                  </a:lnTo>
                  <a:lnTo>
                    <a:pt x="10911" y="8611"/>
                  </a:lnTo>
                  <a:cubicBezTo>
                    <a:pt x="10949" y="8554"/>
                    <a:pt x="10987" y="8498"/>
                    <a:pt x="11024" y="8422"/>
                  </a:cubicBezTo>
                  <a:cubicBezTo>
                    <a:pt x="11213" y="8101"/>
                    <a:pt x="11345" y="7743"/>
                    <a:pt x="11402" y="7384"/>
                  </a:cubicBezTo>
                  <a:cubicBezTo>
                    <a:pt x="11496" y="6893"/>
                    <a:pt x="11496" y="6402"/>
                    <a:pt x="11383" y="5912"/>
                  </a:cubicBezTo>
                  <a:cubicBezTo>
                    <a:pt x="11270" y="5345"/>
                    <a:pt x="11024" y="4798"/>
                    <a:pt x="10647" y="4326"/>
                  </a:cubicBezTo>
                  <a:cubicBezTo>
                    <a:pt x="10232" y="3797"/>
                    <a:pt x="9627" y="3420"/>
                    <a:pt x="8967" y="3250"/>
                  </a:cubicBezTo>
                  <a:cubicBezTo>
                    <a:pt x="8666" y="3177"/>
                    <a:pt x="8357" y="3139"/>
                    <a:pt x="8048" y="3139"/>
                  </a:cubicBezTo>
                  <a:cubicBezTo>
                    <a:pt x="7640" y="3139"/>
                    <a:pt x="7231" y="3205"/>
                    <a:pt x="6834" y="3344"/>
                  </a:cubicBezTo>
                  <a:cubicBezTo>
                    <a:pt x="6494" y="3439"/>
                    <a:pt x="6154" y="3609"/>
                    <a:pt x="5852" y="3816"/>
                  </a:cubicBezTo>
                  <a:cubicBezTo>
                    <a:pt x="5682" y="3911"/>
                    <a:pt x="5550" y="4024"/>
                    <a:pt x="5399" y="4156"/>
                  </a:cubicBezTo>
                  <a:cubicBezTo>
                    <a:pt x="5301" y="4240"/>
                    <a:pt x="5172" y="4376"/>
                    <a:pt x="5135" y="4418"/>
                  </a:cubicBezTo>
                  <a:lnTo>
                    <a:pt x="5135" y="4418"/>
                  </a:lnTo>
                  <a:lnTo>
                    <a:pt x="5135" y="4383"/>
                  </a:lnTo>
                  <a:lnTo>
                    <a:pt x="5116" y="4137"/>
                  </a:lnTo>
                  <a:cubicBezTo>
                    <a:pt x="5116" y="3967"/>
                    <a:pt x="5097" y="3779"/>
                    <a:pt x="5078" y="3609"/>
                  </a:cubicBezTo>
                  <a:cubicBezTo>
                    <a:pt x="5059" y="3439"/>
                    <a:pt x="5059" y="3269"/>
                    <a:pt x="5003" y="3099"/>
                  </a:cubicBezTo>
                  <a:cubicBezTo>
                    <a:pt x="4965" y="2929"/>
                    <a:pt x="4946" y="2759"/>
                    <a:pt x="4889" y="2608"/>
                  </a:cubicBezTo>
                  <a:cubicBezTo>
                    <a:pt x="4720" y="1966"/>
                    <a:pt x="4380" y="1362"/>
                    <a:pt x="3927" y="890"/>
                  </a:cubicBezTo>
                  <a:cubicBezTo>
                    <a:pt x="3511" y="437"/>
                    <a:pt x="2964" y="135"/>
                    <a:pt x="2379" y="41"/>
                  </a:cubicBezTo>
                  <a:cubicBezTo>
                    <a:pt x="2256" y="15"/>
                    <a:pt x="2130" y="1"/>
                    <a:pt x="2004"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1282;p43">
              <a:extLst>
                <a:ext uri="{FF2B5EF4-FFF2-40B4-BE49-F238E27FC236}">
                  <a16:creationId xmlns:a16="http://schemas.microsoft.com/office/drawing/2014/main" id="{81AD99EE-6BAA-ACD0-2650-36179CA1DDB4}"/>
                </a:ext>
              </a:extLst>
            </p:cNvPr>
            <p:cNvSpPr/>
            <p:nvPr/>
          </p:nvSpPr>
          <p:spPr>
            <a:xfrm>
              <a:off x="9011750" y="4714566"/>
              <a:ext cx="266175" cy="125225"/>
            </a:xfrm>
            <a:custGeom>
              <a:avLst/>
              <a:gdLst/>
              <a:ahLst/>
              <a:cxnLst/>
              <a:rect l="l" t="t" r="r" b="b"/>
              <a:pathLst>
                <a:path w="10647" h="5009" extrusionOk="0">
                  <a:moveTo>
                    <a:pt x="2613" y="0"/>
                  </a:moveTo>
                  <a:cubicBezTo>
                    <a:pt x="2554" y="0"/>
                    <a:pt x="2494" y="2"/>
                    <a:pt x="2435" y="7"/>
                  </a:cubicBezTo>
                  <a:cubicBezTo>
                    <a:pt x="1982" y="44"/>
                    <a:pt x="1529" y="214"/>
                    <a:pt x="1152" y="479"/>
                  </a:cubicBezTo>
                  <a:cubicBezTo>
                    <a:pt x="604" y="856"/>
                    <a:pt x="208" y="1441"/>
                    <a:pt x="57" y="2102"/>
                  </a:cubicBezTo>
                  <a:cubicBezTo>
                    <a:pt x="19" y="2272"/>
                    <a:pt x="0" y="2461"/>
                    <a:pt x="0" y="2630"/>
                  </a:cubicBezTo>
                  <a:lnTo>
                    <a:pt x="19" y="2819"/>
                  </a:lnTo>
                  <a:lnTo>
                    <a:pt x="57" y="2630"/>
                  </a:lnTo>
                  <a:cubicBezTo>
                    <a:pt x="76" y="2442"/>
                    <a:pt x="132" y="2272"/>
                    <a:pt x="189" y="2121"/>
                  </a:cubicBezTo>
                  <a:cubicBezTo>
                    <a:pt x="415" y="1555"/>
                    <a:pt x="831" y="1083"/>
                    <a:pt x="1359" y="781"/>
                  </a:cubicBezTo>
                  <a:cubicBezTo>
                    <a:pt x="1699" y="592"/>
                    <a:pt x="2077" y="497"/>
                    <a:pt x="2473" y="497"/>
                  </a:cubicBezTo>
                  <a:cubicBezTo>
                    <a:pt x="2888" y="497"/>
                    <a:pt x="3304" y="630"/>
                    <a:pt x="3643" y="875"/>
                  </a:cubicBezTo>
                  <a:cubicBezTo>
                    <a:pt x="4021" y="1120"/>
                    <a:pt x="4323" y="1479"/>
                    <a:pt x="4493" y="1894"/>
                  </a:cubicBezTo>
                  <a:cubicBezTo>
                    <a:pt x="4531" y="1970"/>
                    <a:pt x="4568" y="2064"/>
                    <a:pt x="4606" y="2159"/>
                  </a:cubicBezTo>
                  <a:cubicBezTo>
                    <a:pt x="4625" y="2215"/>
                    <a:pt x="4625" y="2253"/>
                    <a:pt x="4644" y="2310"/>
                  </a:cubicBezTo>
                  <a:lnTo>
                    <a:pt x="4663" y="2385"/>
                  </a:lnTo>
                  <a:lnTo>
                    <a:pt x="4663" y="2404"/>
                  </a:lnTo>
                  <a:lnTo>
                    <a:pt x="4663" y="2498"/>
                  </a:lnTo>
                  <a:cubicBezTo>
                    <a:pt x="4719" y="2876"/>
                    <a:pt x="4606" y="3631"/>
                    <a:pt x="4568" y="4122"/>
                  </a:cubicBezTo>
                  <a:lnTo>
                    <a:pt x="4851" y="3801"/>
                  </a:lnTo>
                  <a:lnTo>
                    <a:pt x="5437" y="3140"/>
                  </a:lnTo>
                  <a:cubicBezTo>
                    <a:pt x="5607" y="2989"/>
                    <a:pt x="5833" y="2744"/>
                    <a:pt x="5890" y="2725"/>
                  </a:cubicBezTo>
                  <a:cubicBezTo>
                    <a:pt x="6078" y="2555"/>
                    <a:pt x="6267" y="2423"/>
                    <a:pt x="6475" y="2310"/>
                  </a:cubicBezTo>
                  <a:cubicBezTo>
                    <a:pt x="6871" y="2064"/>
                    <a:pt x="7324" y="1913"/>
                    <a:pt x="7777" y="1838"/>
                  </a:cubicBezTo>
                  <a:cubicBezTo>
                    <a:pt x="7881" y="1819"/>
                    <a:pt x="7990" y="1809"/>
                    <a:pt x="8098" y="1809"/>
                  </a:cubicBezTo>
                  <a:cubicBezTo>
                    <a:pt x="8207" y="1809"/>
                    <a:pt x="8315" y="1819"/>
                    <a:pt x="8419" y="1838"/>
                  </a:cubicBezTo>
                  <a:cubicBezTo>
                    <a:pt x="8532" y="1838"/>
                    <a:pt x="8627" y="1875"/>
                    <a:pt x="8740" y="1875"/>
                  </a:cubicBezTo>
                  <a:cubicBezTo>
                    <a:pt x="8834" y="1913"/>
                    <a:pt x="8910" y="1951"/>
                    <a:pt x="9004" y="1989"/>
                  </a:cubicBezTo>
                  <a:cubicBezTo>
                    <a:pt x="9363" y="2140"/>
                    <a:pt x="9665" y="2385"/>
                    <a:pt x="9910" y="2687"/>
                  </a:cubicBezTo>
                  <a:cubicBezTo>
                    <a:pt x="10118" y="2933"/>
                    <a:pt x="10269" y="3235"/>
                    <a:pt x="10345" y="3574"/>
                  </a:cubicBezTo>
                  <a:cubicBezTo>
                    <a:pt x="10420" y="3820"/>
                    <a:pt x="10439" y="4084"/>
                    <a:pt x="10401" y="4348"/>
                  </a:cubicBezTo>
                  <a:cubicBezTo>
                    <a:pt x="10382" y="4443"/>
                    <a:pt x="10363" y="4537"/>
                    <a:pt x="10326" y="4631"/>
                  </a:cubicBezTo>
                  <a:cubicBezTo>
                    <a:pt x="10307" y="4707"/>
                    <a:pt x="10269" y="4782"/>
                    <a:pt x="10231" y="4839"/>
                  </a:cubicBezTo>
                  <a:lnTo>
                    <a:pt x="10137" y="5009"/>
                  </a:lnTo>
                  <a:cubicBezTo>
                    <a:pt x="10307" y="4820"/>
                    <a:pt x="10439" y="4613"/>
                    <a:pt x="10533" y="4386"/>
                  </a:cubicBezTo>
                  <a:cubicBezTo>
                    <a:pt x="10628" y="4103"/>
                    <a:pt x="10647" y="3801"/>
                    <a:pt x="10628" y="3518"/>
                  </a:cubicBezTo>
                  <a:cubicBezTo>
                    <a:pt x="10514" y="2668"/>
                    <a:pt x="9986" y="1913"/>
                    <a:pt x="9231" y="1517"/>
                  </a:cubicBezTo>
                  <a:cubicBezTo>
                    <a:pt x="9099" y="1441"/>
                    <a:pt x="8985" y="1404"/>
                    <a:pt x="8872" y="1366"/>
                  </a:cubicBezTo>
                  <a:cubicBezTo>
                    <a:pt x="8740" y="1328"/>
                    <a:pt x="8608" y="1290"/>
                    <a:pt x="8495" y="1271"/>
                  </a:cubicBezTo>
                  <a:cubicBezTo>
                    <a:pt x="8301" y="1244"/>
                    <a:pt x="8098" y="1226"/>
                    <a:pt x="7899" y="1226"/>
                  </a:cubicBezTo>
                  <a:cubicBezTo>
                    <a:pt x="7826" y="1226"/>
                    <a:pt x="7754" y="1229"/>
                    <a:pt x="7683" y="1234"/>
                  </a:cubicBezTo>
                  <a:cubicBezTo>
                    <a:pt x="7136" y="1290"/>
                    <a:pt x="6607" y="1460"/>
                    <a:pt x="6135" y="1743"/>
                  </a:cubicBezTo>
                  <a:cubicBezTo>
                    <a:pt x="5890" y="1875"/>
                    <a:pt x="5663" y="2026"/>
                    <a:pt x="5437" y="2215"/>
                  </a:cubicBezTo>
                  <a:lnTo>
                    <a:pt x="5305" y="2328"/>
                  </a:lnTo>
                  <a:lnTo>
                    <a:pt x="5305" y="2310"/>
                  </a:lnTo>
                  <a:lnTo>
                    <a:pt x="5267" y="2159"/>
                  </a:lnTo>
                  <a:cubicBezTo>
                    <a:pt x="5267" y="2102"/>
                    <a:pt x="5248" y="2045"/>
                    <a:pt x="5229" y="1970"/>
                  </a:cubicBezTo>
                  <a:cubicBezTo>
                    <a:pt x="5172" y="1857"/>
                    <a:pt x="5135" y="1743"/>
                    <a:pt x="5078" y="1630"/>
                  </a:cubicBezTo>
                  <a:cubicBezTo>
                    <a:pt x="4833" y="1120"/>
                    <a:pt x="4436" y="686"/>
                    <a:pt x="3964" y="384"/>
                  </a:cubicBezTo>
                  <a:cubicBezTo>
                    <a:pt x="3562" y="133"/>
                    <a:pt x="3085" y="0"/>
                    <a:pt x="2613"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1283;p43">
              <a:extLst>
                <a:ext uri="{FF2B5EF4-FFF2-40B4-BE49-F238E27FC236}">
                  <a16:creationId xmlns:a16="http://schemas.microsoft.com/office/drawing/2014/main" id="{AC04BE9F-1B42-21C0-ADC0-F42672DC0273}"/>
                </a:ext>
              </a:extLst>
            </p:cNvPr>
            <p:cNvSpPr/>
            <p:nvPr/>
          </p:nvSpPr>
          <p:spPr>
            <a:xfrm>
              <a:off x="4830100" y="4507666"/>
              <a:ext cx="262400" cy="175000"/>
            </a:xfrm>
            <a:custGeom>
              <a:avLst/>
              <a:gdLst/>
              <a:ahLst/>
              <a:cxnLst/>
              <a:rect l="l" t="t" r="r" b="b"/>
              <a:pathLst>
                <a:path w="10496" h="7000" extrusionOk="0">
                  <a:moveTo>
                    <a:pt x="7721" y="0"/>
                  </a:moveTo>
                  <a:cubicBezTo>
                    <a:pt x="7499" y="0"/>
                    <a:pt x="7277" y="24"/>
                    <a:pt x="7060" y="71"/>
                  </a:cubicBezTo>
                  <a:cubicBezTo>
                    <a:pt x="6551" y="185"/>
                    <a:pt x="6079" y="411"/>
                    <a:pt x="5701" y="751"/>
                  </a:cubicBezTo>
                  <a:cubicBezTo>
                    <a:pt x="5286" y="1110"/>
                    <a:pt x="4965" y="1563"/>
                    <a:pt x="4757" y="2053"/>
                  </a:cubicBezTo>
                  <a:cubicBezTo>
                    <a:pt x="4531" y="2582"/>
                    <a:pt x="4436" y="3148"/>
                    <a:pt x="4474" y="3714"/>
                  </a:cubicBezTo>
                  <a:lnTo>
                    <a:pt x="4493" y="3828"/>
                  </a:lnTo>
                  <a:lnTo>
                    <a:pt x="4493" y="3884"/>
                  </a:lnTo>
                  <a:lnTo>
                    <a:pt x="4323" y="3809"/>
                  </a:lnTo>
                  <a:cubicBezTo>
                    <a:pt x="4267" y="3790"/>
                    <a:pt x="4210" y="3771"/>
                    <a:pt x="4134" y="3752"/>
                  </a:cubicBezTo>
                  <a:cubicBezTo>
                    <a:pt x="4021" y="3696"/>
                    <a:pt x="3889" y="3658"/>
                    <a:pt x="3757" y="3639"/>
                  </a:cubicBezTo>
                  <a:cubicBezTo>
                    <a:pt x="3511" y="3563"/>
                    <a:pt x="3247" y="3507"/>
                    <a:pt x="2983" y="3488"/>
                  </a:cubicBezTo>
                  <a:cubicBezTo>
                    <a:pt x="2876" y="3476"/>
                    <a:pt x="2768" y="3470"/>
                    <a:pt x="2660" y="3470"/>
                  </a:cubicBezTo>
                  <a:cubicBezTo>
                    <a:pt x="2272" y="3470"/>
                    <a:pt x="1880" y="3548"/>
                    <a:pt x="1511" y="3696"/>
                  </a:cubicBezTo>
                  <a:cubicBezTo>
                    <a:pt x="1284" y="3771"/>
                    <a:pt x="1076" y="3903"/>
                    <a:pt x="888" y="4054"/>
                  </a:cubicBezTo>
                  <a:cubicBezTo>
                    <a:pt x="718" y="4205"/>
                    <a:pt x="586" y="4375"/>
                    <a:pt x="472" y="4564"/>
                  </a:cubicBezTo>
                  <a:cubicBezTo>
                    <a:pt x="76" y="5130"/>
                    <a:pt x="0" y="5848"/>
                    <a:pt x="265" y="6470"/>
                  </a:cubicBezTo>
                  <a:cubicBezTo>
                    <a:pt x="359" y="6640"/>
                    <a:pt x="472" y="6773"/>
                    <a:pt x="604" y="6886"/>
                  </a:cubicBezTo>
                  <a:lnTo>
                    <a:pt x="755" y="6999"/>
                  </a:lnTo>
                  <a:cubicBezTo>
                    <a:pt x="586" y="6848"/>
                    <a:pt x="453" y="6640"/>
                    <a:pt x="397" y="6414"/>
                  </a:cubicBezTo>
                  <a:cubicBezTo>
                    <a:pt x="265" y="5848"/>
                    <a:pt x="416" y="5243"/>
                    <a:pt x="793" y="4790"/>
                  </a:cubicBezTo>
                  <a:cubicBezTo>
                    <a:pt x="907" y="4658"/>
                    <a:pt x="1039" y="4526"/>
                    <a:pt x="1171" y="4432"/>
                  </a:cubicBezTo>
                  <a:cubicBezTo>
                    <a:pt x="1322" y="4319"/>
                    <a:pt x="1492" y="4243"/>
                    <a:pt x="1680" y="4186"/>
                  </a:cubicBezTo>
                  <a:cubicBezTo>
                    <a:pt x="1935" y="4114"/>
                    <a:pt x="2204" y="4080"/>
                    <a:pt x="2474" y="4080"/>
                  </a:cubicBezTo>
                  <a:cubicBezTo>
                    <a:pt x="2626" y="4080"/>
                    <a:pt x="2777" y="4091"/>
                    <a:pt x="2926" y="4111"/>
                  </a:cubicBezTo>
                  <a:cubicBezTo>
                    <a:pt x="3134" y="4149"/>
                    <a:pt x="3360" y="4205"/>
                    <a:pt x="3587" y="4262"/>
                  </a:cubicBezTo>
                  <a:cubicBezTo>
                    <a:pt x="3700" y="4300"/>
                    <a:pt x="3795" y="4337"/>
                    <a:pt x="3908" y="4375"/>
                  </a:cubicBezTo>
                  <a:cubicBezTo>
                    <a:pt x="3965" y="4394"/>
                    <a:pt x="4021" y="4413"/>
                    <a:pt x="4078" y="4451"/>
                  </a:cubicBezTo>
                  <a:lnTo>
                    <a:pt x="4153" y="4470"/>
                  </a:lnTo>
                  <a:lnTo>
                    <a:pt x="4210" y="4488"/>
                  </a:lnTo>
                  <a:lnTo>
                    <a:pt x="4229" y="4488"/>
                  </a:lnTo>
                  <a:lnTo>
                    <a:pt x="4267" y="4507"/>
                  </a:lnTo>
                  <a:cubicBezTo>
                    <a:pt x="4682" y="4696"/>
                    <a:pt x="5154" y="4960"/>
                    <a:pt x="5569" y="5168"/>
                  </a:cubicBezTo>
                  <a:cubicBezTo>
                    <a:pt x="5475" y="4885"/>
                    <a:pt x="5380" y="4621"/>
                    <a:pt x="5305" y="4319"/>
                  </a:cubicBezTo>
                  <a:cubicBezTo>
                    <a:pt x="5248" y="4168"/>
                    <a:pt x="5210" y="4017"/>
                    <a:pt x="5173" y="3884"/>
                  </a:cubicBezTo>
                  <a:lnTo>
                    <a:pt x="5154" y="3639"/>
                  </a:lnTo>
                  <a:cubicBezTo>
                    <a:pt x="5116" y="3186"/>
                    <a:pt x="5191" y="2714"/>
                    <a:pt x="5361" y="2299"/>
                  </a:cubicBezTo>
                  <a:cubicBezTo>
                    <a:pt x="5512" y="1883"/>
                    <a:pt x="5777" y="1506"/>
                    <a:pt x="6098" y="1185"/>
                  </a:cubicBezTo>
                  <a:cubicBezTo>
                    <a:pt x="6400" y="902"/>
                    <a:pt x="6758" y="694"/>
                    <a:pt x="7174" y="562"/>
                  </a:cubicBezTo>
                  <a:cubicBezTo>
                    <a:pt x="7443" y="477"/>
                    <a:pt x="7733" y="435"/>
                    <a:pt x="8020" y="435"/>
                  </a:cubicBezTo>
                  <a:cubicBezTo>
                    <a:pt x="8116" y="435"/>
                    <a:pt x="8212" y="439"/>
                    <a:pt x="8306" y="449"/>
                  </a:cubicBezTo>
                  <a:cubicBezTo>
                    <a:pt x="8910" y="487"/>
                    <a:pt x="9476" y="694"/>
                    <a:pt x="9967" y="1034"/>
                  </a:cubicBezTo>
                  <a:cubicBezTo>
                    <a:pt x="10062" y="1091"/>
                    <a:pt x="10137" y="1147"/>
                    <a:pt x="10213" y="1223"/>
                  </a:cubicBezTo>
                  <a:cubicBezTo>
                    <a:pt x="10269" y="1261"/>
                    <a:pt x="10326" y="1317"/>
                    <a:pt x="10383" y="1355"/>
                  </a:cubicBezTo>
                  <a:lnTo>
                    <a:pt x="10496" y="1487"/>
                  </a:lnTo>
                  <a:lnTo>
                    <a:pt x="10420" y="1355"/>
                  </a:lnTo>
                  <a:cubicBezTo>
                    <a:pt x="10383" y="1279"/>
                    <a:pt x="10326" y="1223"/>
                    <a:pt x="10288" y="1166"/>
                  </a:cubicBezTo>
                  <a:cubicBezTo>
                    <a:pt x="10213" y="1091"/>
                    <a:pt x="10156" y="996"/>
                    <a:pt x="10081" y="940"/>
                  </a:cubicBezTo>
                  <a:cubicBezTo>
                    <a:pt x="9609" y="487"/>
                    <a:pt x="9023" y="185"/>
                    <a:pt x="8382" y="71"/>
                  </a:cubicBezTo>
                  <a:cubicBezTo>
                    <a:pt x="8165" y="24"/>
                    <a:pt x="7943" y="0"/>
                    <a:pt x="7721"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1284;p43">
              <a:extLst>
                <a:ext uri="{FF2B5EF4-FFF2-40B4-BE49-F238E27FC236}">
                  <a16:creationId xmlns:a16="http://schemas.microsoft.com/office/drawing/2014/main" id="{5DE3BABA-2C65-12DD-1F3A-5ABA655C7F53}"/>
                </a:ext>
              </a:extLst>
            </p:cNvPr>
            <p:cNvSpPr/>
            <p:nvPr/>
          </p:nvSpPr>
          <p:spPr>
            <a:xfrm>
              <a:off x="4597925" y="4892316"/>
              <a:ext cx="267600" cy="125400"/>
            </a:xfrm>
            <a:custGeom>
              <a:avLst/>
              <a:gdLst/>
              <a:ahLst/>
              <a:cxnLst/>
              <a:rect l="l" t="t" r="r" b="b"/>
              <a:pathLst>
                <a:path w="10704" h="5016" extrusionOk="0">
                  <a:moveTo>
                    <a:pt x="8831" y="1"/>
                  </a:moveTo>
                  <a:cubicBezTo>
                    <a:pt x="8530" y="1"/>
                    <a:pt x="8229" y="64"/>
                    <a:pt x="7947" y="183"/>
                  </a:cubicBezTo>
                  <a:cubicBezTo>
                    <a:pt x="7381" y="391"/>
                    <a:pt x="6928" y="806"/>
                    <a:pt x="6626" y="1335"/>
                  </a:cubicBezTo>
                  <a:cubicBezTo>
                    <a:pt x="6588" y="1410"/>
                    <a:pt x="6531" y="1504"/>
                    <a:pt x="6494" y="1599"/>
                  </a:cubicBezTo>
                  <a:lnTo>
                    <a:pt x="6380" y="1863"/>
                  </a:lnTo>
                  <a:lnTo>
                    <a:pt x="6343" y="1939"/>
                  </a:lnTo>
                  <a:lnTo>
                    <a:pt x="6343" y="1920"/>
                  </a:lnTo>
                  <a:lnTo>
                    <a:pt x="6324" y="1882"/>
                  </a:lnTo>
                  <a:cubicBezTo>
                    <a:pt x="6324" y="1863"/>
                    <a:pt x="6305" y="1844"/>
                    <a:pt x="6286" y="1825"/>
                  </a:cubicBezTo>
                  <a:lnTo>
                    <a:pt x="6173" y="1674"/>
                  </a:lnTo>
                  <a:cubicBezTo>
                    <a:pt x="5776" y="1146"/>
                    <a:pt x="5267" y="749"/>
                    <a:pt x="4682" y="485"/>
                  </a:cubicBezTo>
                  <a:cubicBezTo>
                    <a:pt x="4241" y="280"/>
                    <a:pt x="3755" y="177"/>
                    <a:pt x="3268" y="177"/>
                  </a:cubicBezTo>
                  <a:cubicBezTo>
                    <a:pt x="3128" y="177"/>
                    <a:pt x="2989" y="185"/>
                    <a:pt x="2850" y="202"/>
                  </a:cubicBezTo>
                  <a:cubicBezTo>
                    <a:pt x="2699" y="221"/>
                    <a:pt x="2548" y="240"/>
                    <a:pt x="2416" y="296"/>
                  </a:cubicBezTo>
                  <a:cubicBezTo>
                    <a:pt x="2265" y="334"/>
                    <a:pt x="2114" y="372"/>
                    <a:pt x="1982" y="447"/>
                  </a:cubicBezTo>
                  <a:cubicBezTo>
                    <a:pt x="1869" y="504"/>
                    <a:pt x="1737" y="579"/>
                    <a:pt x="1605" y="655"/>
                  </a:cubicBezTo>
                  <a:cubicBezTo>
                    <a:pt x="1491" y="712"/>
                    <a:pt x="1378" y="806"/>
                    <a:pt x="1265" y="881"/>
                  </a:cubicBezTo>
                  <a:cubicBezTo>
                    <a:pt x="887" y="1221"/>
                    <a:pt x="566" y="1618"/>
                    <a:pt x="359" y="2090"/>
                  </a:cubicBezTo>
                  <a:cubicBezTo>
                    <a:pt x="170" y="2467"/>
                    <a:pt x="57" y="2864"/>
                    <a:pt x="19" y="3298"/>
                  </a:cubicBezTo>
                  <a:cubicBezTo>
                    <a:pt x="0" y="3619"/>
                    <a:pt x="19" y="3939"/>
                    <a:pt x="76" y="4242"/>
                  </a:cubicBezTo>
                  <a:cubicBezTo>
                    <a:pt x="95" y="4355"/>
                    <a:pt x="132" y="4468"/>
                    <a:pt x="170" y="4581"/>
                  </a:cubicBezTo>
                  <a:cubicBezTo>
                    <a:pt x="208" y="4657"/>
                    <a:pt x="227" y="4751"/>
                    <a:pt x="283" y="4827"/>
                  </a:cubicBezTo>
                  <a:lnTo>
                    <a:pt x="378" y="5015"/>
                  </a:lnTo>
                  <a:lnTo>
                    <a:pt x="321" y="4808"/>
                  </a:lnTo>
                  <a:cubicBezTo>
                    <a:pt x="283" y="4732"/>
                    <a:pt x="264" y="4638"/>
                    <a:pt x="264" y="4562"/>
                  </a:cubicBezTo>
                  <a:cubicBezTo>
                    <a:pt x="246" y="4449"/>
                    <a:pt x="227" y="4336"/>
                    <a:pt x="227" y="4223"/>
                  </a:cubicBezTo>
                  <a:cubicBezTo>
                    <a:pt x="189" y="3921"/>
                    <a:pt x="227" y="3619"/>
                    <a:pt x="283" y="3335"/>
                  </a:cubicBezTo>
                  <a:cubicBezTo>
                    <a:pt x="359" y="2958"/>
                    <a:pt x="510" y="2599"/>
                    <a:pt x="699" y="2259"/>
                  </a:cubicBezTo>
                  <a:cubicBezTo>
                    <a:pt x="925" y="1882"/>
                    <a:pt x="1227" y="1542"/>
                    <a:pt x="1586" y="1278"/>
                  </a:cubicBezTo>
                  <a:cubicBezTo>
                    <a:pt x="1680" y="1202"/>
                    <a:pt x="1793" y="1146"/>
                    <a:pt x="1888" y="1089"/>
                  </a:cubicBezTo>
                  <a:cubicBezTo>
                    <a:pt x="1982" y="1032"/>
                    <a:pt x="2095" y="995"/>
                    <a:pt x="2209" y="938"/>
                  </a:cubicBezTo>
                  <a:cubicBezTo>
                    <a:pt x="2435" y="863"/>
                    <a:pt x="2681" y="806"/>
                    <a:pt x="2926" y="787"/>
                  </a:cubicBezTo>
                  <a:cubicBezTo>
                    <a:pt x="2999" y="782"/>
                    <a:pt x="3072" y="779"/>
                    <a:pt x="3144" y="779"/>
                  </a:cubicBezTo>
                  <a:cubicBezTo>
                    <a:pt x="3581" y="779"/>
                    <a:pt x="4013" y="876"/>
                    <a:pt x="4417" y="1070"/>
                  </a:cubicBezTo>
                  <a:cubicBezTo>
                    <a:pt x="4889" y="1297"/>
                    <a:pt x="5304" y="1637"/>
                    <a:pt x="5625" y="2071"/>
                  </a:cubicBezTo>
                  <a:lnTo>
                    <a:pt x="5739" y="2203"/>
                  </a:lnTo>
                  <a:cubicBezTo>
                    <a:pt x="5776" y="2278"/>
                    <a:pt x="5833" y="2373"/>
                    <a:pt x="5871" y="2486"/>
                  </a:cubicBezTo>
                  <a:cubicBezTo>
                    <a:pt x="5927" y="2580"/>
                    <a:pt x="5984" y="2675"/>
                    <a:pt x="6022" y="2788"/>
                  </a:cubicBezTo>
                  <a:lnTo>
                    <a:pt x="6154" y="3298"/>
                  </a:lnTo>
                  <a:lnTo>
                    <a:pt x="6437" y="3279"/>
                  </a:lnTo>
                  <a:lnTo>
                    <a:pt x="6682" y="3279"/>
                  </a:lnTo>
                  <a:lnTo>
                    <a:pt x="6833" y="3260"/>
                  </a:lnTo>
                  <a:lnTo>
                    <a:pt x="6852" y="2864"/>
                  </a:lnTo>
                  <a:cubicBezTo>
                    <a:pt x="6852" y="2807"/>
                    <a:pt x="6852" y="2750"/>
                    <a:pt x="6852" y="2694"/>
                  </a:cubicBezTo>
                  <a:lnTo>
                    <a:pt x="6890" y="2561"/>
                  </a:lnTo>
                  <a:lnTo>
                    <a:pt x="6966" y="2297"/>
                  </a:lnTo>
                  <a:lnTo>
                    <a:pt x="6984" y="2165"/>
                  </a:lnTo>
                  <a:lnTo>
                    <a:pt x="7003" y="2108"/>
                  </a:lnTo>
                  <a:cubicBezTo>
                    <a:pt x="7003" y="2090"/>
                    <a:pt x="7003" y="2071"/>
                    <a:pt x="7003" y="2071"/>
                  </a:cubicBezTo>
                  <a:lnTo>
                    <a:pt x="7079" y="1825"/>
                  </a:lnTo>
                  <a:cubicBezTo>
                    <a:pt x="7117" y="1750"/>
                    <a:pt x="7154" y="1693"/>
                    <a:pt x="7192" y="1618"/>
                  </a:cubicBezTo>
                  <a:cubicBezTo>
                    <a:pt x="7400" y="1202"/>
                    <a:pt x="7740" y="863"/>
                    <a:pt x="8155" y="655"/>
                  </a:cubicBezTo>
                  <a:cubicBezTo>
                    <a:pt x="8412" y="526"/>
                    <a:pt x="8695" y="459"/>
                    <a:pt x="8981" y="459"/>
                  </a:cubicBezTo>
                  <a:cubicBezTo>
                    <a:pt x="9115" y="459"/>
                    <a:pt x="9249" y="474"/>
                    <a:pt x="9382" y="504"/>
                  </a:cubicBezTo>
                  <a:cubicBezTo>
                    <a:pt x="9740" y="579"/>
                    <a:pt x="10042" y="806"/>
                    <a:pt x="10250" y="1108"/>
                  </a:cubicBezTo>
                  <a:cubicBezTo>
                    <a:pt x="10401" y="1353"/>
                    <a:pt x="10496" y="1637"/>
                    <a:pt x="10514" y="1920"/>
                  </a:cubicBezTo>
                  <a:cubicBezTo>
                    <a:pt x="10514" y="2127"/>
                    <a:pt x="10496" y="2316"/>
                    <a:pt x="10420" y="2505"/>
                  </a:cubicBezTo>
                  <a:cubicBezTo>
                    <a:pt x="10382" y="2543"/>
                    <a:pt x="10363" y="2599"/>
                    <a:pt x="10345" y="2637"/>
                  </a:cubicBezTo>
                  <a:cubicBezTo>
                    <a:pt x="10382" y="2599"/>
                    <a:pt x="10420" y="2561"/>
                    <a:pt x="10439" y="2505"/>
                  </a:cubicBezTo>
                  <a:cubicBezTo>
                    <a:pt x="10552" y="2335"/>
                    <a:pt x="10628" y="2146"/>
                    <a:pt x="10665" y="1939"/>
                  </a:cubicBezTo>
                  <a:cubicBezTo>
                    <a:pt x="10703" y="1391"/>
                    <a:pt x="10514" y="844"/>
                    <a:pt x="10118" y="466"/>
                  </a:cubicBezTo>
                  <a:cubicBezTo>
                    <a:pt x="10024" y="391"/>
                    <a:pt x="9929" y="315"/>
                    <a:pt x="9835" y="259"/>
                  </a:cubicBezTo>
                  <a:cubicBezTo>
                    <a:pt x="9722" y="221"/>
                    <a:pt x="9608" y="164"/>
                    <a:pt x="9495" y="108"/>
                  </a:cubicBezTo>
                  <a:cubicBezTo>
                    <a:pt x="9278" y="35"/>
                    <a:pt x="9054" y="1"/>
                    <a:pt x="8831"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1285;p43">
              <a:extLst>
                <a:ext uri="{FF2B5EF4-FFF2-40B4-BE49-F238E27FC236}">
                  <a16:creationId xmlns:a16="http://schemas.microsoft.com/office/drawing/2014/main" id="{08C1BB9C-E914-7634-64C7-7D095608CB72}"/>
                </a:ext>
              </a:extLst>
            </p:cNvPr>
            <p:cNvSpPr/>
            <p:nvPr/>
          </p:nvSpPr>
          <p:spPr>
            <a:xfrm>
              <a:off x="5294200" y="2693466"/>
              <a:ext cx="408975" cy="375425"/>
            </a:xfrm>
            <a:custGeom>
              <a:avLst/>
              <a:gdLst/>
              <a:ahLst/>
              <a:cxnLst/>
              <a:rect l="l" t="t" r="r" b="b"/>
              <a:pathLst>
                <a:path w="16359" h="15017" extrusionOk="0">
                  <a:moveTo>
                    <a:pt x="4883" y="0"/>
                  </a:moveTo>
                  <a:cubicBezTo>
                    <a:pt x="4749" y="0"/>
                    <a:pt x="4622" y="7"/>
                    <a:pt x="4504" y="21"/>
                  </a:cubicBezTo>
                  <a:cubicBezTo>
                    <a:pt x="1559" y="379"/>
                    <a:pt x="785" y="7552"/>
                    <a:pt x="785" y="7552"/>
                  </a:cubicBezTo>
                  <a:cubicBezTo>
                    <a:pt x="1" y="11115"/>
                    <a:pt x="9839" y="15017"/>
                    <a:pt x="12601" y="15017"/>
                  </a:cubicBezTo>
                  <a:cubicBezTo>
                    <a:pt x="12898" y="15017"/>
                    <a:pt x="13113" y="14972"/>
                    <a:pt x="13225" y="14877"/>
                  </a:cubicBezTo>
                  <a:cubicBezTo>
                    <a:pt x="14357" y="13914"/>
                    <a:pt x="16358" y="8402"/>
                    <a:pt x="15773" y="6023"/>
                  </a:cubicBezTo>
                  <a:cubicBezTo>
                    <a:pt x="15230" y="3742"/>
                    <a:pt x="8049" y="0"/>
                    <a:pt x="4883"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1286;p43">
              <a:extLst>
                <a:ext uri="{FF2B5EF4-FFF2-40B4-BE49-F238E27FC236}">
                  <a16:creationId xmlns:a16="http://schemas.microsoft.com/office/drawing/2014/main" id="{368E3F1F-088D-EE55-4AD5-49319433FF20}"/>
                </a:ext>
              </a:extLst>
            </p:cNvPr>
            <p:cNvSpPr/>
            <p:nvPr/>
          </p:nvSpPr>
          <p:spPr>
            <a:xfrm>
              <a:off x="4895825" y="2985016"/>
              <a:ext cx="504375" cy="211250"/>
            </a:xfrm>
            <a:custGeom>
              <a:avLst/>
              <a:gdLst/>
              <a:ahLst/>
              <a:cxnLst/>
              <a:rect l="l" t="t" r="r" b="b"/>
              <a:pathLst>
                <a:path w="20175" h="8450" extrusionOk="0">
                  <a:moveTo>
                    <a:pt x="3346" y="1"/>
                  </a:moveTo>
                  <a:cubicBezTo>
                    <a:pt x="3324" y="1"/>
                    <a:pt x="3302" y="2"/>
                    <a:pt x="3280" y="6"/>
                  </a:cubicBezTo>
                  <a:cubicBezTo>
                    <a:pt x="2279" y="176"/>
                    <a:pt x="4092" y="3479"/>
                    <a:pt x="4054" y="3573"/>
                  </a:cubicBezTo>
                  <a:cubicBezTo>
                    <a:pt x="4052" y="3576"/>
                    <a:pt x="4050" y="3577"/>
                    <a:pt x="4046" y="3577"/>
                  </a:cubicBezTo>
                  <a:cubicBezTo>
                    <a:pt x="3898" y="3577"/>
                    <a:pt x="1999" y="1833"/>
                    <a:pt x="1099" y="1833"/>
                  </a:cubicBezTo>
                  <a:cubicBezTo>
                    <a:pt x="992" y="1833"/>
                    <a:pt x="900" y="1858"/>
                    <a:pt x="826" y="1912"/>
                  </a:cubicBezTo>
                  <a:cubicBezTo>
                    <a:pt x="127" y="2422"/>
                    <a:pt x="3110" y="4838"/>
                    <a:pt x="3016" y="5027"/>
                  </a:cubicBezTo>
                  <a:cubicBezTo>
                    <a:pt x="3009" y="5040"/>
                    <a:pt x="2992" y="5046"/>
                    <a:pt x="2965" y="5046"/>
                  </a:cubicBezTo>
                  <a:cubicBezTo>
                    <a:pt x="2696" y="5046"/>
                    <a:pt x="1474" y="4429"/>
                    <a:pt x="766" y="4429"/>
                  </a:cubicBezTo>
                  <a:cubicBezTo>
                    <a:pt x="544" y="4429"/>
                    <a:pt x="373" y="4490"/>
                    <a:pt x="297" y="4649"/>
                  </a:cubicBezTo>
                  <a:cubicBezTo>
                    <a:pt x="1" y="5275"/>
                    <a:pt x="3710" y="7322"/>
                    <a:pt x="5515" y="7322"/>
                  </a:cubicBezTo>
                  <a:cubicBezTo>
                    <a:pt x="5780" y="7322"/>
                    <a:pt x="6004" y="7278"/>
                    <a:pt x="6168" y="7179"/>
                  </a:cubicBezTo>
                  <a:cubicBezTo>
                    <a:pt x="6168" y="7179"/>
                    <a:pt x="8638" y="8450"/>
                    <a:pt x="12045" y="8450"/>
                  </a:cubicBezTo>
                  <a:cubicBezTo>
                    <a:pt x="14466" y="8450"/>
                    <a:pt x="17359" y="7808"/>
                    <a:pt x="20174" y="5612"/>
                  </a:cubicBezTo>
                  <a:lnTo>
                    <a:pt x="17060" y="2214"/>
                  </a:lnTo>
                  <a:cubicBezTo>
                    <a:pt x="17060" y="2214"/>
                    <a:pt x="14383" y="4784"/>
                    <a:pt x="10426" y="4784"/>
                  </a:cubicBezTo>
                  <a:cubicBezTo>
                    <a:pt x="9684" y="4784"/>
                    <a:pt x="8897" y="4694"/>
                    <a:pt x="8074" y="4479"/>
                  </a:cubicBezTo>
                  <a:cubicBezTo>
                    <a:pt x="8074" y="4479"/>
                    <a:pt x="8924" y="1346"/>
                    <a:pt x="7961" y="1025"/>
                  </a:cubicBezTo>
                  <a:cubicBezTo>
                    <a:pt x="7902" y="1006"/>
                    <a:pt x="7845" y="997"/>
                    <a:pt x="7788" y="997"/>
                  </a:cubicBezTo>
                  <a:cubicBezTo>
                    <a:pt x="6940" y="997"/>
                    <a:pt x="6369" y="2996"/>
                    <a:pt x="5979" y="3120"/>
                  </a:cubicBezTo>
                  <a:cubicBezTo>
                    <a:pt x="5973" y="3122"/>
                    <a:pt x="5966" y="3123"/>
                    <a:pt x="5959" y="3123"/>
                  </a:cubicBezTo>
                  <a:cubicBezTo>
                    <a:pt x="5549" y="3123"/>
                    <a:pt x="4320" y="1"/>
                    <a:pt x="3346"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1287;p43">
              <a:extLst>
                <a:ext uri="{FF2B5EF4-FFF2-40B4-BE49-F238E27FC236}">
                  <a16:creationId xmlns:a16="http://schemas.microsoft.com/office/drawing/2014/main" id="{65D9E03F-E307-B491-72A9-C961BC9C6E90}"/>
                </a:ext>
              </a:extLst>
            </p:cNvPr>
            <p:cNvSpPr/>
            <p:nvPr/>
          </p:nvSpPr>
          <p:spPr>
            <a:xfrm>
              <a:off x="5601675" y="2624591"/>
              <a:ext cx="141125" cy="135525"/>
            </a:xfrm>
            <a:custGeom>
              <a:avLst/>
              <a:gdLst/>
              <a:ahLst/>
              <a:cxnLst/>
              <a:rect l="l" t="t" r="r" b="b"/>
              <a:pathLst>
                <a:path w="5645" h="5421" extrusionOk="0">
                  <a:moveTo>
                    <a:pt x="5079" y="1"/>
                  </a:moveTo>
                  <a:cubicBezTo>
                    <a:pt x="3380" y="152"/>
                    <a:pt x="1737" y="680"/>
                    <a:pt x="265" y="1549"/>
                  </a:cubicBezTo>
                  <a:cubicBezTo>
                    <a:pt x="265" y="1549"/>
                    <a:pt x="1" y="5421"/>
                    <a:pt x="1257" y="5421"/>
                  </a:cubicBezTo>
                  <a:cubicBezTo>
                    <a:pt x="1426" y="5421"/>
                    <a:pt x="1622" y="5351"/>
                    <a:pt x="1851" y="5192"/>
                  </a:cubicBezTo>
                  <a:cubicBezTo>
                    <a:pt x="2983" y="4380"/>
                    <a:pt x="4286" y="3871"/>
                    <a:pt x="5645" y="3682"/>
                  </a:cubicBezTo>
                  <a:lnTo>
                    <a:pt x="5079"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1288;p43">
              <a:extLst>
                <a:ext uri="{FF2B5EF4-FFF2-40B4-BE49-F238E27FC236}">
                  <a16:creationId xmlns:a16="http://schemas.microsoft.com/office/drawing/2014/main" id="{623E6726-9A7A-1E30-2317-4F602CB13CA8}"/>
                </a:ext>
              </a:extLst>
            </p:cNvPr>
            <p:cNvSpPr/>
            <p:nvPr/>
          </p:nvSpPr>
          <p:spPr>
            <a:xfrm>
              <a:off x="5301075" y="2650091"/>
              <a:ext cx="530450" cy="511575"/>
            </a:xfrm>
            <a:custGeom>
              <a:avLst/>
              <a:gdLst/>
              <a:ahLst/>
              <a:cxnLst/>
              <a:rect l="l" t="t" r="r" b="b"/>
              <a:pathLst>
                <a:path w="21218" h="20463" extrusionOk="0">
                  <a:moveTo>
                    <a:pt x="12704" y="0"/>
                  </a:moveTo>
                  <a:cubicBezTo>
                    <a:pt x="6683" y="2341"/>
                    <a:pt x="4021" y="9759"/>
                    <a:pt x="4021" y="9759"/>
                  </a:cubicBezTo>
                  <a:cubicBezTo>
                    <a:pt x="3643" y="10477"/>
                    <a:pt x="3323" y="11232"/>
                    <a:pt x="3039" y="11987"/>
                  </a:cubicBezTo>
                  <a:cubicBezTo>
                    <a:pt x="2435" y="13591"/>
                    <a:pt x="0" y="15441"/>
                    <a:pt x="0" y="15441"/>
                  </a:cubicBezTo>
                  <a:cubicBezTo>
                    <a:pt x="1208" y="17216"/>
                    <a:pt x="2756" y="18726"/>
                    <a:pt x="4531" y="19877"/>
                  </a:cubicBezTo>
                  <a:cubicBezTo>
                    <a:pt x="6626" y="18292"/>
                    <a:pt x="6267" y="15064"/>
                    <a:pt x="6267" y="15064"/>
                  </a:cubicBezTo>
                  <a:lnTo>
                    <a:pt x="6267" y="15064"/>
                  </a:lnTo>
                  <a:lnTo>
                    <a:pt x="6928" y="15743"/>
                  </a:lnTo>
                  <a:cubicBezTo>
                    <a:pt x="8740" y="16215"/>
                    <a:pt x="15177" y="20444"/>
                    <a:pt x="16838" y="20462"/>
                  </a:cubicBezTo>
                  <a:cubicBezTo>
                    <a:pt x="16846" y="20463"/>
                    <a:pt x="16855" y="20463"/>
                    <a:pt x="16863" y="20463"/>
                  </a:cubicBezTo>
                  <a:cubicBezTo>
                    <a:pt x="18479" y="20463"/>
                    <a:pt x="18368" y="18609"/>
                    <a:pt x="18537" y="17914"/>
                  </a:cubicBezTo>
                  <a:cubicBezTo>
                    <a:pt x="18726" y="17235"/>
                    <a:pt x="20897" y="13308"/>
                    <a:pt x="21067" y="12251"/>
                  </a:cubicBezTo>
                  <a:cubicBezTo>
                    <a:pt x="21218" y="11194"/>
                    <a:pt x="21142" y="9816"/>
                    <a:pt x="19179" y="9608"/>
                  </a:cubicBezTo>
                  <a:cubicBezTo>
                    <a:pt x="17235" y="9420"/>
                    <a:pt x="11609" y="7683"/>
                    <a:pt x="11609" y="7683"/>
                  </a:cubicBezTo>
                  <a:cubicBezTo>
                    <a:pt x="12402" y="5739"/>
                    <a:pt x="14554" y="4417"/>
                    <a:pt x="14554" y="4417"/>
                  </a:cubicBezTo>
                  <a:cubicBezTo>
                    <a:pt x="14347" y="3738"/>
                    <a:pt x="12704" y="0"/>
                    <a:pt x="12704"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1289;p43">
              <a:extLst>
                <a:ext uri="{FF2B5EF4-FFF2-40B4-BE49-F238E27FC236}">
                  <a16:creationId xmlns:a16="http://schemas.microsoft.com/office/drawing/2014/main" id="{B878F28D-9DB1-FC59-2241-75FB624D38F2}"/>
                </a:ext>
              </a:extLst>
            </p:cNvPr>
            <p:cNvSpPr/>
            <p:nvPr/>
          </p:nvSpPr>
          <p:spPr>
            <a:xfrm>
              <a:off x="5383175" y="2828941"/>
              <a:ext cx="85925" cy="109300"/>
            </a:xfrm>
            <a:custGeom>
              <a:avLst/>
              <a:gdLst/>
              <a:ahLst/>
              <a:cxnLst/>
              <a:rect l="l" t="t" r="r" b="b"/>
              <a:pathLst>
                <a:path w="3437" h="4372" extrusionOk="0">
                  <a:moveTo>
                    <a:pt x="1964" y="0"/>
                  </a:moveTo>
                  <a:cubicBezTo>
                    <a:pt x="1643" y="472"/>
                    <a:pt x="1" y="4229"/>
                    <a:pt x="1" y="4229"/>
                  </a:cubicBezTo>
                  <a:cubicBezTo>
                    <a:pt x="1" y="4229"/>
                    <a:pt x="308" y="4371"/>
                    <a:pt x="734" y="4371"/>
                  </a:cubicBezTo>
                  <a:cubicBezTo>
                    <a:pt x="1252" y="4371"/>
                    <a:pt x="1945" y="4161"/>
                    <a:pt x="2474" y="3228"/>
                  </a:cubicBezTo>
                  <a:cubicBezTo>
                    <a:pt x="3436" y="1529"/>
                    <a:pt x="1964" y="0"/>
                    <a:pt x="1964"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1290;p43">
              <a:extLst>
                <a:ext uri="{FF2B5EF4-FFF2-40B4-BE49-F238E27FC236}">
                  <a16:creationId xmlns:a16="http://schemas.microsoft.com/office/drawing/2014/main" id="{A13EC0A0-0224-376F-8B52-A79515E5BC69}"/>
                </a:ext>
              </a:extLst>
            </p:cNvPr>
            <p:cNvSpPr/>
            <p:nvPr/>
          </p:nvSpPr>
          <p:spPr>
            <a:xfrm>
              <a:off x="5026425" y="3082366"/>
              <a:ext cx="33050" cy="51450"/>
            </a:xfrm>
            <a:custGeom>
              <a:avLst/>
              <a:gdLst/>
              <a:ahLst/>
              <a:cxnLst/>
              <a:rect l="l" t="t" r="r" b="b"/>
              <a:pathLst>
                <a:path w="1322" h="2058" extrusionOk="0">
                  <a:moveTo>
                    <a:pt x="151" y="0"/>
                  </a:moveTo>
                  <a:cubicBezTo>
                    <a:pt x="151" y="0"/>
                    <a:pt x="132" y="113"/>
                    <a:pt x="113" y="132"/>
                  </a:cubicBezTo>
                  <a:cubicBezTo>
                    <a:pt x="94" y="170"/>
                    <a:pt x="76" y="208"/>
                    <a:pt x="57" y="264"/>
                  </a:cubicBezTo>
                  <a:cubicBezTo>
                    <a:pt x="38" y="321"/>
                    <a:pt x="19" y="378"/>
                    <a:pt x="19" y="434"/>
                  </a:cubicBezTo>
                  <a:cubicBezTo>
                    <a:pt x="0" y="491"/>
                    <a:pt x="0" y="567"/>
                    <a:pt x="0" y="642"/>
                  </a:cubicBezTo>
                  <a:cubicBezTo>
                    <a:pt x="0" y="718"/>
                    <a:pt x="0" y="793"/>
                    <a:pt x="19" y="887"/>
                  </a:cubicBezTo>
                  <a:cubicBezTo>
                    <a:pt x="38" y="963"/>
                    <a:pt x="57" y="1038"/>
                    <a:pt x="94" y="1114"/>
                  </a:cubicBezTo>
                  <a:lnTo>
                    <a:pt x="189" y="1359"/>
                  </a:lnTo>
                  <a:lnTo>
                    <a:pt x="340" y="1567"/>
                  </a:lnTo>
                  <a:cubicBezTo>
                    <a:pt x="397" y="1642"/>
                    <a:pt x="453" y="1699"/>
                    <a:pt x="529" y="1737"/>
                  </a:cubicBezTo>
                  <a:cubicBezTo>
                    <a:pt x="585" y="1793"/>
                    <a:pt x="642" y="1850"/>
                    <a:pt x="717" y="1888"/>
                  </a:cubicBezTo>
                  <a:cubicBezTo>
                    <a:pt x="774" y="1926"/>
                    <a:pt x="850" y="1945"/>
                    <a:pt x="906" y="1982"/>
                  </a:cubicBezTo>
                  <a:cubicBezTo>
                    <a:pt x="963" y="2001"/>
                    <a:pt x="1019" y="2020"/>
                    <a:pt x="1076" y="2039"/>
                  </a:cubicBezTo>
                  <a:lnTo>
                    <a:pt x="1208" y="2058"/>
                  </a:lnTo>
                  <a:lnTo>
                    <a:pt x="1321" y="2058"/>
                  </a:lnTo>
                  <a:lnTo>
                    <a:pt x="1227" y="1982"/>
                  </a:lnTo>
                  <a:lnTo>
                    <a:pt x="1133" y="1888"/>
                  </a:lnTo>
                  <a:cubicBezTo>
                    <a:pt x="1076" y="1869"/>
                    <a:pt x="1038" y="1831"/>
                    <a:pt x="1001" y="1793"/>
                  </a:cubicBezTo>
                  <a:cubicBezTo>
                    <a:pt x="963" y="1756"/>
                    <a:pt x="925" y="1718"/>
                    <a:pt x="868" y="1661"/>
                  </a:cubicBezTo>
                  <a:cubicBezTo>
                    <a:pt x="831" y="1624"/>
                    <a:pt x="774" y="1567"/>
                    <a:pt x="736" y="1510"/>
                  </a:cubicBezTo>
                  <a:cubicBezTo>
                    <a:pt x="680" y="1473"/>
                    <a:pt x="642" y="1416"/>
                    <a:pt x="604" y="1359"/>
                  </a:cubicBezTo>
                  <a:lnTo>
                    <a:pt x="491" y="1171"/>
                  </a:lnTo>
                  <a:lnTo>
                    <a:pt x="378" y="982"/>
                  </a:lnTo>
                  <a:cubicBezTo>
                    <a:pt x="359" y="906"/>
                    <a:pt x="321" y="850"/>
                    <a:pt x="302" y="774"/>
                  </a:cubicBezTo>
                  <a:cubicBezTo>
                    <a:pt x="283" y="718"/>
                    <a:pt x="264" y="642"/>
                    <a:pt x="245" y="585"/>
                  </a:cubicBezTo>
                  <a:cubicBezTo>
                    <a:pt x="227" y="529"/>
                    <a:pt x="227" y="453"/>
                    <a:pt x="208" y="397"/>
                  </a:cubicBezTo>
                  <a:cubicBezTo>
                    <a:pt x="189" y="359"/>
                    <a:pt x="189" y="302"/>
                    <a:pt x="170" y="246"/>
                  </a:cubicBezTo>
                  <a:lnTo>
                    <a:pt x="170" y="113"/>
                  </a:lnTo>
                  <a:lnTo>
                    <a:pt x="151" y="0"/>
                  </a:ln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1291;p43">
              <a:extLst>
                <a:ext uri="{FF2B5EF4-FFF2-40B4-BE49-F238E27FC236}">
                  <a16:creationId xmlns:a16="http://schemas.microsoft.com/office/drawing/2014/main" id="{F4EA8873-FCE6-A05D-2E07-1FEAB718EB8C}"/>
                </a:ext>
              </a:extLst>
            </p:cNvPr>
            <p:cNvSpPr/>
            <p:nvPr/>
          </p:nvSpPr>
          <p:spPr>
            <a:xfrm>
              <a:off x="5354875" y="2927091"/>
              <a:ext cx="191150" cy="150575"/>
            </a:xfrm>
            <a:custGeom>
              <a:avLst/>
              <a:gdLst/>
              <a:ahLst/>
              <a:cxnLst/>
              <a:rect l="l" t="t" r="r" b="b"/>
              <a:pathLst>
                <a:path w="7646" h="6023" extrusionOk="0">
                  <a:moveTo>
                    <a:pt x="850" y="1"/>
                  </a:moveTo>
                  <a:lnTo>
                    <a:pt x="0" y="1681"/>
                  </a:lnTo>
                  <a:cubicBezTo>
                    <a:pt x="0" y="1681"/>
                    <a:pt x="3323" y="5607"/>
                    <a:pt x="7645" y="6022"/>
                  </a:cubicBezTo>
                  <a:cubicBezTo>
                    <a:pt x="7645" y="6022"/>
                    <a:pt x="2511" y="1964"/>
                    <a:pt x="8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3" name="Google Shape;1292;p43">
              <a:extLst>
                <a:ext uri="{FF2B5EF4-FFF2-40B4-BE49-F238E27FC236}">
                  <a16:creationId xmlns:a16="http://schemas.microsoft.com/office/drawing/2014/main" id="{B8E6444B-CA10-E8DE-E96A-83087E78FC6E}"/>
                </a:ext>
              </a:extLst>
            </p:cNvPr>
            <p:cNvSpPr/>
            <p:nvPr/>
          </p:nvSpPr>
          <p:spPr>
            <a:xfrm>
              <a:off x="5428025" y="2782216"/>
              <a:ext cx="223225" cy="93725"/>
            </a:xfrm>
            <a:custGeom>
              <a:avLst/>
              <a:gdLst/>
              <a:ahLst/>
              <a:cxnLst/>
              <a:rect l="l" t="t" r="r" b="b"/>
              <a:pathLst>
                <a:path w="8929" h="3749" extrusionOk="0">
                  <a:moveTo>
                    <a:pt x="887" y="1"/>
                  </a:moveTo>
                  <a:cubicBezTo>
                    <a:pt x="566" y="529"/>
                    <a:pt x="264" y="1077"/>
                    <a:pt x="0" y="1643"/>
                  </a:cubicBezTo>
                  <a:cubicBezTo>
                    <a:pt x="2383" y="3297"/>
                    <a:pt x="4443" y="3749"/>
                    <a:pt x="5982" y="3749"/>
                  </a:cubicBezTo>
                  <a:cubicBezTo>
                    <a:pt x="7832" y="3749"/>
                    <a:pt x="8929" y="3096"/>
                    <a:pt x="8929" y="3096"/>
                  </a:cubicBezTo>
                  <a:cubicBezTo>
                    <a:pt x="8872" y="2776"/>
                    <a:pt x="7626" y="2719"/>
                    <a:pt x="7626" y="2719"/>
                  </a:cubicBezTo>
                  <a:cubicBezTo>
                    <a:pt x="3190" y="2681"/>
                    <a:pt x="887" y="1"/>
                    <a:pt x="88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4" name="Google Shape;1293;p43">
              <a:extLst>
                <a:ext uri="{FF2B5EF4-FFF2-40B4-BE49-F238E27FC236}">
                  <a16:creationId xmlns:a16="http://schemas.microsoft.com/office/drawing/2014/main" id="{EF6895B8-07E1-E48C-4ED3-A18BE76C9AE3}"/>
                </a:ext>
              </a:extLst>
            </p:cNvPr>
            <p:cNvSpPr/>
            <p:nvPr/>
          </p:nvSpPr>
          <p:spPr>
            <a:xfrm>
              <a:off x="5389800" y="2821391"/>
              <a:ext cx="85900" cy="102900"/>
            </a:xfrm>
            <a:custGeom>
              <a:avLst/>
              <a:gdLst/>
              <a:ahLst/>
              <a:cxnLst/>
              <a:rect l="l" t="t" r="r" b="b"/>
              <a:pathLst>
                <a:path w="3436" h="4116" extrusionOk="0">
                  <a:moveTo>
                    <a:pt x="906" y="0"/>
                  </a:moveTo>
                  <a:lnTo>
                    <a:pt x="906" y="0"/>
                  </a:lnTo>
                  <a:cubicBezTo>
                    <a:pt x="755" y="378"/>
                    <a:pt x="0" y="4116"/>
                    <a:pt x="0" y="4116"/>
                  </a:cubicBezTo>
                  <a:cubicBezTo>
                    <a:pt x="3436" y="3360"/>
                    <a:pt x="906" y="1"/>
                    <a:pt x="906" y="0"/>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5" name="Google Shape;1294;p43">
              <a:extLst>
                <a:ext uri="{FF2B5EF4-FFF2-40B4-BE49-F238E27FC236}">
                  <a16:creationId xmlns:a16="http://schemas.microsoft.com/office/drawing/2014/main" id="{D09187A5-D50E-DC88-2405-6B2066829681}"/>
                </a:ext>
              </a:extLst>
            </p:cNvPr>
            <p:cNvSpPr/>
            <p:nvPr/>
          </p:nvSpPr>
          <p:spPr>
            <a:xfrm>
              <a:off x="4774875" y="2355566"/>
              <a:ext cx="734800" cy="590300"/>
            </a:xfrm>
            <a:custGeom>
              <a:avLst/>
              <a:gdLst/>
              <a:ahLst/>
              <a:cxnLst/>
              <a:rect l="l" t="t" r="r" b="b"/>
              <a:pathLst>
                <a:path w="29392" h="23612" extrusionOk="0">
                  <a:moveTo>
                    <a:pt x="18483" y="0"/>
                  </a:moveTo>
                  <a:cubicBezTo>
                    <a:pt x="17682" y="0"/>
                    <a:pt x="17481" y="2456"/>
                    <a:pt x="17481" y="2456"/>
                  </a:cubicBezTo>
                  <a:cubicBezTo>
                    <a:pt x="17481" y="2456"/>
                    <a:pt x="13309" y="2796"/>
                    <a:pt x="11365" y="5646"/>
                  </a:cubicBezTo>
                  <a:cubicBezTo>
                    <a:pt x="11365" y="5646"/>
                    <a:pt x="10561" y="3834"/>
                    <a:pt x="9456" y="3834"/>
                  </a:cubicBezTo>
                  <a:cubicBezTo>
                    <a:pt x="9451" y="3834"/>
                    <a:pt x="9445" y="3834"/>
                    <a:pt x="9439" y="3834"/>
                  </a:cubicBezTo>
                  <a:cubicBezTo>
                    <a:pt x="8307" y="3872"/>
                    <a:pt x="5815" y="6873"/>
                    <a:pt x="5418" y="10951"/>
                  </a:cubicBezTo>
                  <a:cubicBezTo>
                    <a:pt x="5418" y="10951"/>
                    <a:pt x="4285" y="8992"/>
                    <a:pt x="3295" y="8992"/>
                  </a:cubicBezTo>
                  <a:cubicBezTo>
                    <a:pt x="3248" y="8992"/>
                    <a:pt x="3200" y="8997"/>
                    <a:pt x="3153" y="9006"/>
                  </a:cubicBezTo>
                  <a:cubicBezTo>
                    <a:pt x="2134" y="9214"/>
                    <a:pt x="1" y="14311"/>
                    <a:pt x="3153" y="17576"/>
                  </a:cubicBezTo>
                  <a:cubicBezTo>
                    <a:pt x="3153" y="17576"/>
                    <a:pt x="2984" y="17553"/>
                    <a:pt x="2775" y="17553"/>
                  </a:cubicBezTo>
                  <a:cubicBezTo>
                    <a:pt x="2448" y="17553"/>
                    <a:pt x="2025" y="17609"/>
                    <a:pt x="2002" y="17897"/>
                  </a:cubicBezTo>
                  <a:cubicBezTo>
                    <a:pt x="1964" y="18369"/>
                    <a:pt x="3493" y="18501"/>
                    <a:pt x="3493" y="18501"/>
                  </a:cubicBezTo>
                  <a:cubicBezTo>
                    <a:pt x="3493" y="18501"/>
                    <a:pt x="2776" y="19068"/>
                    <a:pt x="3116" y="19558"/>
                  </a:cubicBezTo>
                  <a:cubicBezTo>
                    <a:pt x="3181" y="19654"/>
                    <a:pt x="3268" y="19692"/>
                    <a:pt x="3365" y="19692"/>
                  </a:cubicBezTo>
                  <a:cubicBezTo>
                    <a:pt x="3747" y="19692"/>
                    <a:pt x="4286" y="19105"/>
                    <a:pt x="4286" y="19105"/>
                  </a:cubicBezTo>
                  <a:cubicBezTo>
                    <a:pt x="4286" y="19105"/>
                    <a:pt x="4475" y="23088"/>
                    <a:pt x="7816" y="23579"/>
                  </a:cubicBezTo>
                  <a:cubicBezTo>
                    <a:pt x="7958" y="23601"/>
                    <a:pt x="8109" y="23611"/>
                    <a:pt x="8269" y="23611"/>
                  </a:cubicBezTo>
                  <a:cubicBezTo>
                    <a:pt x="11865" y="23611"/>
                    <a:pt x="19681" y="18342"/>
                    <a:pt x="19916" y="18161"/>
                  </a:cubicBezTo>
                  <a:cubicBezTo>
                    <a:pt x="20180" y="17954"/>
                    <a:pt x="27919" y="17180"/>
                    <a:pt x="28354" y="16198"/>
                  </a:cubicBezTo>
                  <a:cubicBezTo>
                    <a:pt x="28807" y="15236"/>
                    <a:pt x="27353" y="14160"/>
                    <a:pt x="27353" y="14160"/>
                  </a:cubicBezTo>
                  <a:lnTo>
                    <a:pt x="27353" y="14160"/>
                  </a:lnTo>
                  <a:cubicBezTo>
                    <a:pt x="27353" y="14160"/>
                    <a:pt x="27377" y="14160"/>
                    <a:pt x="27420" y="14160"/>
                  </a:cubicBezTo>
                  <a:cubicBezTo>
                    <a:pt x="27749" y="14160"/>
                    <a:pt x="29197" y="14131"/>
                    <a:pt x="29297" y="13612"/>
                  </a:cubicBezTo>
                  <a:cubicBezTo>
                    <a:pt x="29392" y="13027"/>
                    <a:pt x="25012" y="10667"/>
                    <a:pt x="24824" y="10516"/>
                  </a:cubicBezTo>
                  <a:cubicBezTo>
                    <a:pt x="24635" y="10384"/>
                    <a:pt x="25975" y="5760"/>
                    <a:pt x="21520" y="3796"/>
                  </a:cubicBezTo>
                  <a:cubicBezTo>
                    <a:pt x="21520" y="3796"/>
                    <a:pt x="22766" y="2305"/>
                    <a:pt x="22332" y="1682"/>
                  </a:cubicBezTo>
                  <a:cubicBezTo>
                    <a:pt x="22248" y="1556"/>
                    <a:pt x="22092" y="1506"/>
                    <a:pt x="21896" y="1506"/>
                  </a:cubicBezTo>
                  <a:cubicBezTo>
                    <a:pt x="21127" y="1506"/>
                    <a:pt x="19746" y="2286"/>
                    <a:pt x="19746" y="2286"/>
                  </a:cubicBezTo>
                  <a:cubicBezTo>
                    <a:pt x="19746" y="2286"/>
                    <a:pt x="19331" y="78"/>
                    <a:pt x="18519" y="2"/>
                  </a:cubicBezTo>
                  <a:cubicBezTo>
                    <a:pt x="18507" y="1"/>
                    <a:pt x="18495" y="0"/>
                    <a:pt x="18483"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6" name="Google Shape;1295;p43">
              <a:extLst>
                <a:ext uri="{FF2B5EF4-FFF2-40B4-BE49-F238E27FC236}">
                  <a16:creationId xmlns:a16="http://schemas.microsoft.com/office/drawing/2014/main" id="{80E84AD4-D842-75F1-9131-AAA5A8795919}"/>
                </a:ext>
              </a:extLst>
            </p:cNvPr>
            <p:cNvSpPr/>
            <p:nvPr/>
          </p:nvSpPr>
          <p:spPr>
            <a:xfrm>
              <a:off x="4918825" y="2572091"/>
              <a:ext cx="575275" cy="479200"/>
            </a:xfrm>
            <a:custGeom>
              <a:avLst/>
              <a:gdLst/>
              <a:ahLst/>
              <a:cxnLst/>
              <a:rect l="l" t="t" r="r" b="b"/>
              <a:pathLst>
                <a:path w="23011" h="19168" extrusionOk="0">
                  <a:moveTo>
                    <a:pt x="19207" y="0"/>
                  </a:moveTo>
                  <a:cubicBezTo>
                    <a:pt x="17748" y="0"/>
                    <a:pt x="17480" y="2271"/>
                    <a:pt x="17480" y="2271"/>
                  </a:cubicBezTo>
                  <a:cubicBezTo>
                    <a:pt x="19084" y="3668"/>
                    <a:pt x="19405" y="5518"/>
                    <a:pt x="18254" y="5782"/>
                  </a:cubicBezTo>
                  <a:cubicBezTo>
                    <a:pt x="18212" y="5791"/>
                    <a:pt x="18171" y="5796"/>
                    <a:pt x="18130" y="5796"/>
                  </a:cubicBezTo>
                  <a:cubicBezTo>
                    <a:pt x="17051" y="5796"/>
                    <a:pt x="16385" y="2554"/>
                    <a:pt x="16385" y="2554"/>
                  </a:cubicBezTo>
                  <a:cubicBezTo>
                    <a:pt x="16312" y="2563"/>
                    <a:pt x="16239" y="2567"/>
                    <a:pt x="16165" y="2567"/>
                  </a:cubicBezTo>
                  <a:cubicBezTo>
                    <a:pt x="14557" y="2567"/>
                    <a:pt x="12780" y="496"/>
                    <a:pt x="12780" y="496"/>
                  </a:cubicBezTo>
                  <a:cubicBezTo>
                    <a:pt x="12195" y="1837"/>
                    <a:pt x="7664" y="2950"/>
                    <a:pt x="7664" y="2950"/>
                  </a:cubicBezTo>
                  <a:cubicBezTo>
                    <a:pt x="7664" y="2950"/>
                    <a:pt x="9023" y="3120"/>
                    <a:pt x="8986" y="4007"/>
                  </a:cubicBezTo>
                  <a:cubicBezTo>
                    <a:pt x="8967" y="4895"/>
                    <a:pt x="3530" y="6952"/>
                    <a:pt x="3530" y="6952"/>
                  </a:cubicBezTo>
                  <a:cubicBezTo>
                    <a:pt x="3530" y="6952"/>
                    <a:pt x="3832" y="6906"/>
                    <a:pt x="4199" y="6906"/>
                  </a:cubicBezTo>
                  <a:cubicBezTo>
                    <a:pt x="4804" y="6906"/>
                    <a:pt x="5587" y="7031"/>
                    <a:pt x="5493" y="7688"/>
                  </a:cubicBezTo>
                  <a:cubicBezTo>
                    <a:pt x="5342" y="8745"/>
                    <a:pt x="0" y="10444"/>
                    <a:pt x="0" y="10444"/>
                  </a:cubicBezTo>
                  <a:cubicBezTo>
                    <a:pt x="3606" y="13370"/>
                    <a:pt x="4078" y="15522"/>
                    <a:pt x="6720" y="17901"/>
                  </a:cubicBezTo>
                  <a:cubicBezTo>
                    <a:pt x="7692" y="18783"/>
                    <a:pt x="9050" y="19167"/>
                    <a:pt x="10511" y="19167"/>
                  </a:cubicBezTo>
                  <a:cubicBezTo>
                    <a:pt x="13081" y="19167"/>
                    <a:pt x="15970" y="17978"/>
                    <a:pt x="17631" y="16221"/>
                  </a:cubicBezTo>
                  <a:cubicBezTo>
                    <a:pt x="20311" y="13370"/>
                    <a:pt x="21218" y="7273"/>
                    <a:pt x="19689" y="5536"/>
                  </a:cubicBezTo>
                  <a:cubicBezTo>
                    <a:pt x="23011" y="4215"/>
                    <a:pt x="20916" y="138"/>
                    <a:pt x="19330" y="6"/>
                  </a:cubicBezTo>
                  <a:cubicBezTo>
                    <a:pt x="19288" y="2"/>
                    <a:pt x="19247" y="0"/>
                    <a:pt x="19207"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7" name="Google Shape;1296;p43">
              <a:extLst>
                <a:ext uri="{FF2B5EF4-FFF2-40B4-BE49-F238E27FC236}">
                  <a16:creationId xmlns:a16="http://schemas.microsoft.com/office/drawing/2014/main" id="{87EE44D1-224E-BE6C-E689-B7CE9773246E}"/>
                </a:ext>
              </a:extLst>
            </p:cNvPr>
            <p:cNvSpPr/>
            <p:nvPr/>
          </p:nvSpPr>
          <p:spPr>
            <a:xfrm>
              <a:off x="5375150" y="2596166"/>
              <a:ext cx="55250" cy="90275"/>
            </a:xfrm>
            <a:custGeom>
              <a:avLst/>
              <a:gdLst/>
              <a:ahLst/>
              <a:cxnLst/>
              <a:rect l="l" t="t" r="r" b="b"/>
              <a:pathLst>
                <a:path w="2210" h="3611" extrusionOk="0">
                  <a:moveTo>
                    <a:pt x="841" y="1"/>
                  </a:moveTo>
                  <a:cubicBezTo>
                    <a:pt x="813" y="1"/>
                    <a:pt x="784" y="2"/>
                    <a:pt x="756" y="5"/>
                  </a:cubicBezTo>
                  <a:cubicBezTo>
                    <a:pt x="548" y="5"/>
                    <a:pt x="360" y="81"/>
                    <a:pt x="209" y="232"/>
                  </a:cubicBezTo>
                  <a:cubicBezTo>
                    <a:pt x="58" y="421"/>
                    <a:pt x="1" y="647"/>
                    <a:pt x="20" y="874"/>
                  </a:cubicBezTo>
                  <a:cubicBezTo>
                    <a:pt x="39" y="1100"/>
                    <a:pt x="76" y="1327"/>
                    <a:pt x="133" y="1534"/>
                  </a:cubicBezTo>
                  <a:cubicBezTo>
                    <a:pt x="171" y="1648"/>
                    <a:pt x="209" y="1742"/>
                    <a:pt x="265" y="1836"/>
                  </a:cubicBezTo>
                  <a:cubicBezTo>
                    <a:pt x="303" y="1950"/>
                    <a:pt x="341" y="2063"/>
                    <a:pt x="397" y="2157"/>
                  </a:cubicBezTo>
                  <a:lnTo>
                    <a:pt x="586" y="2459"/>
                  </a:lnTo>
                  <a:cubicBezTo>
                    <a:pt x="643" y="2535"/>
                    <a:pt x="699" y="2629"/>
                    <a:pt x="775" y="2686"/>
                  </a:cubicBezTo>
                  <a:lnTo>
                    <a:pt x="964" y="2931"/>
                  </a:lnTo>
                  <a:lnTo>
                    <a:pt x="1303" y="3328"/>
                  </a:lnTo>
                  <a:lnTo>
                    <a:pt x="1303" y="3346"/>
                  </a:lnTo>
                  <a:lnTo>
                    <a:pt x="1379" y="3403"/>
                  </a:lnTo>
                  <a:lnTo>
                    <a:pt x="1549" y="3611"/>
                  </a:lnTo>
                  <a:lnTo>
                    <a:pt x="1303" y="2988"/>
                  </a:lnTo>
                  <a:lnTo>
                    <a:pt x="1152" y="2591"/>
                  </a:lnTo>
                  <a:cubicBezTo>
                    <a:pt x="1152" y="2535"/>
                    <a:pt x="1152" y="2478"/>
                    <a:pt x="1134" y="2421"/>
                  </a:cubicBezTo>
                  <a:lnTo>
                    <a:pt x="1134" y="2327"/>
                  </a:lnTo>
                  <a:cubicBezTo>
                    <a:pt x="1134" y="2327"/>
                    <a:pt x="1134" y="2308"/>
                    <a:pt x="1134" y="2289"/>
                  </a:cubicBezTo>
                  <a:lnTo>
                    <a:pt x="1134" y="2270"/>
                  </a:lnTo>
                  <a:lnTo>
                    <a:pt x="1134" y="2214"/>
                  </a:lnTo>
                  <a:cubicBezTo>
                    <a:pt x="1152" y="2138"/>
                    <a:pt x="1190" y="2082"/>
                    <a:pt x="1228" y="2006"/>
                  </a:cubicBezTo>
                  <a:cubicBezTo>
                    <a:pt x="1322" y="1893"/>
                    <a:pt x="1454" y="1799"/>
                    <a:pt x="1587" y="1780"/>
                  </a:cubicBezTo>
                  <a:cubicBezTo>
                    <a:pt x="1622" y="1770"/>
                    <a:pt x="1657" y="1765"/>
                    <a:pt x="1692" y="1765"/>
                  </a:cubicBezTo>
                  <a:cubicBezTo>
                    <a:pt x="1787" y="1765"/>
                    <a:pt x="1876" y="1800"/>
                    <a:pt x="1945" y="1855"/>
                  </a:cubicBezTo>
                  <a:cubicBezTo>
                    <a:pt x="2021" y="1912"/>
                    <a:pt x="2096" y="2006"/>
                    <a:pt x="2134" y="2101"/>
                  </a:cubicBezTo>
                  <a:cubicBezTo>
                    <a:pt x="2153" y="2195"/>
                    <a:pt x="2153" y="2289"/>
                    <a:pt x="2134" y="2384"/>
                  </a:cubicBezTo>
                  <a:cubicBezTo>
                    <a:pt x="2172" y="2289"/>
                    <a:pt x="2209" y="2195"/>
                    <a:pt x="2191" y="2082"/>
                  </a:cubicBezTo>
                  <a:cubicBezTo>
                    <a:pt x="2172" y="1968"/>
                    <a:pt x="2115" y="1836"/>
                    <a:pt x="2040" y="1742"/>
                  </a:cubicBezTo>
                  <a:cubicBezTo>
                    <a:pt x="1921" y="1640"/>
                    <a:pt x="1772" y="1569"/>
                    <a:pt x="1620" y="1569"/>
                  </a:cubicBezTo>
                  <a:cubicBezTo>
                    <a:pt x="1603" y="1569"/>
                    <a:pt x="1585" y="1570"/>
                    <a:pt x="1568" y="1572"/>
                  </a:cubicBezTo>
                  <a:cubicBezTo>
                    <a:pt x="1360" y="1591"/>
                    <a:pt x="1171" y="1685"/>
                    <a:pt x="1020" y="1836"/>
                  </a:cubicBezTo>
                  <a:cubicBezTo>
                    <a:pt x="945" y="1912"/>
                    <a:pt x="888" y="2025"/>
                    <a:pt x="850" y="2138"/>
                  </a:cubicBezTo>
                  <a:cubicBezTo>
                    <a:pt x="850" y="2157"/>
                    <a:pt x="831" y="2195"/>
                    <a:pt x="831" y="2214"/>
                  </a:cubicBezTo>
                  <a:lnTo>
                    <a:pt x="831" y="2233"/>
                  </a:lnTo>
                  <a:lnTo>
                    <a:pt x="680" y="1987"/>
                  </a:lnTo>
                  <a:cubicBezTo>
                    <a:pt x="624" y="1893"/>
                    <a:pt x="605" y="1799"/>
                    <a:pt x="548" y="1704"/>
                  </a:cubicBezTo>
                  <a:cubicBezTo>
                    <a:pt x="511" y="1610"/>
                    <a:pt x="473" y="1515"/>
                    <a:pt x="435" y="1421"/>
                  </a:cubicBezTo>
                  <a:cubicBezTo>
                    <a:pt x="378" y="1232"/>
                    <a:pt x="322" y="1043"/>
                    <a:pt x="303" y="855"/>
                  </a:cubicBezTo>
                  <a:cubicBezTo>
                    <a:pt x="265" y="685"/>
                    <a:pt x="303" y="515"/>
                    <a:pt x="397" y="383"/>
                  </a:cubicBezTo>
                  <a:cubicBezTo>
                    <a:pt x="473" y="270"/>
                    <a:pt x="605" y="194"/>
                    <a:pt x="756" y="175"/>
                  </a:cubicBezTo>
                  <a:cubicBezTo>
                    <a:pt x="787" y="173"/>
                    <a:pt x="817" y="172"/>
                    <a:pt x="848" y="172"/>
                  </a:cubicBezTo>
                  <a:cubicBezTo>
                    <a:pt x="1062" y="172"/>
                    <a:pt x="1275" y="229"/>
                    <a:pt x="1473" y="345"/>
                  </a:cubicBezTo>
                  <a:cubicBezTo>
                    <a:pt x="1549" y="383"/>
                    <a:pt x="1605" y="421"/>
                    <a:pt x="1662" y="458"/>
                  </a:cubicBezTo>
                  <a:lnTo>
                    <a:pt x="1719" y="496"/>
                  </a:lnTo>
                  <a:lnTo>
                    <a:pt x="1700" y="458"/>
                  </a:lnTo>
                  <a:cubicBezTo>
                    <a:pt x="1643" y="402"/>
                    <a:pt x="1587" y="345"/>
                    <a:pt x="1530" y="307"/>
                  </a:cubicBezTo>
                  <a:cubicBezTo>
                    <a:pt x="1436" y="232"/>
                    <a:pt x="1341" y="156"/>
                    <a:pt x="1228" y="118"/>
                  </a:cubicBezTo>
                  <a:cubicBezTo>
                    <a:pt x="1118" y="40"/>
                    <a:pt x="981" y="1"/>
                    <a:pt x="841"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8" name="Google Shape;1297;p43">
              <a:extLst>
                <a:ext uri="{FF2B5EF4-FFF2-40B4-BE49-F238E27FC236}">
                  <a16:creationId xmlns:a16="http://schemas.microsoft.com/office/drawing/2014/main" id="{7E9AEA27-C06D-D6F6-5EA1-22325D2C6C94}"/>
                </a:ext>
              </a:extLst>
            </p:cNvPr>
            <p:cNvSpPr/>
            <p:nvPr/>
          </p:nvSpPr>
          <p:spPr>
            <a:xfrm>
              <a:off x="5138725" y="2841691"/>
              <a:ext cx="61850" cy="61375"/>
            </a:xfrm>
            <a:custGeom>
              <a:avLst/>
              <a:gdLst/>
              <a:ahLst/>
              <a:cxnLst/>
              <a:rect l="l" t="t" r="r" b="b"/>
              <a:pathLst>
                <a:path w="2474" h="2455" extrusionOk="0">
                  <a:moveTo>
                    <a:pt x="341" y="0"/>
                  </a:moveTo>
                  <a:lnTo>
                    <a:pt x="341" y="0"/>
                  </a:lnTo>
                  <a:cubicBezTo>
                    <a:pt x="303" y="57"/>
                    <a:pt x="265" y="132"/>
                    <a:pt x="227" y="208"/>
                  </a:cubicBezTo>
                  <a:cubicBezTo>
                    <a:pt x="152" y="397"/>
                    <a:pt x="95" y="585"/>
                    <a:pt x="57" y="793"/>
                  </a:cubicBezTo>
                  <a:cubicBezTo>
                    <a:pt x="20" y="925"/>
                    <a:pt x="1" y="1076"/>
                    <a:pt x="1" y="1208"/>
                  </a:cubicBezTo>
                  <a:cubicBezTo>
                    <a:pt x="1" y="1359"/>
                    <a:pt x="20" y="1529"/>
                    <a:pt x="76" y="1680"/>
                  </a:cubicBezTo>
                  <a:cubicBezTo>
                    <a:pt x="95" y="1756"/>
                    <a:pt x="133" y="1850"/>
                    <a:pt x="171" y="1926"/>
                  </a:cubicBezTo>
                  <a:cubicBezTo>
                    <a:pt x="227" y="2001"/>
                    <a:pt x="284" y="2077"/>
                    <a:pt x="359" y="2133"/>
                  </a:cubicBezTo>
                  <a:lnTo>
                    <a:pt x="473" y="2228"/>
                  </a:lnTo>
                  <a:cubicBezTo>
                    <a:pt x="510" y="2246"/>
                    <a:pt x="548" y="2265"/>
                    <a:pt x="586" y="2303"/>
                  </a:cubicBezTo>
                  <a:cubicBezTo>
                    <a:pt x="680" y="2341"/>
                    <a:pt x="756" y="2379"/>
                    <a:pt x="850" y="2397"/>
                  </a:cubicBezTo>
                  <a:cubicBezTo>
                    <a:pt x="945" y="2435"/>
                    <a:pt x="1039" y="2435"/>
                    <a:pt x="1133" y="2454"/>
                  </a:cubicBezTo>
                  <a:cubicBezTo>
                    <a:pt x="1228" y="2454"/>
                    <a:pt x="1322" y="2435"/>
                    <a:pt x="1416" y="2416"/>
                  </a:cubicBezTo>
                  <a:cubicBezTo>
                    <a:pt x="1586" y="2379"/>
                    <a:pt x="1756" y="2284"/>
                    <a:pt x="1888" y="2171"/>
                  </a:cubicBezTo>
                  <a:cubicBezTo>
                    <a:pt x="2002" y="2058"/>
                    <a:pt x="2115" y="1944"/>
                    <a:pt x="2190" y="1793"/>
                  </a:cubicBezTo>
                  <a:cubicBezTo>
                    <a:pt x="2266" y="1680"/>
                    <a:pt x="2323" y="1548"/>
                    <a:pt x="2379" y="1416"/>
                  </a:cubicBezTo>
                  <a:cubicBezTo>
                    <a:pt x="2436" y="1227"/>
                    <a:pt x="2474" y="1019"/>
                    <a:pt x="2474" y="812"/>
                  </a:cubicBezTo>
                  <a:cubicBezTo>
                    <a:pt x="2474" y="755"/>
                    <a:pt x="2474" y="699"/>
                    <a:pt x="2455" y="642"/>
                  </a:cubicBezTo>
                  <a:cubicBezTo>
                    <a:pt x="2455" y="699"/>
                    <a:pt x="2436" y="755"/>
                    <a:pt x="2417" y="812"/>
                  </a:cubicBezTo>
                  <a:cubicBezTo>
                    <a:pt x="2379" y="982"/>
                    <a:pt x="2304" y="1170"/>
                    <a:pt x="2209" y="1340"/>
                  </a:cubicBezTo>
                  <a:cubicBezTo>
                    <a:pt x="2153" y="1454"/>
                    <a:pt x="2077" y="1548"/>
                    <a:pt x="2002" y="1661"/>
                  </a:cubicBezTo>
                  <a:cubicBezTo>
                    <a:pt x="1907" y="1756"/>
                    <a:pt x="1813" y="1850"/>
                    <a:pt x="1719" y="1944"/>
                  </a:cubicBezTo>
                  <a:cubicBezTo>
                    <a:pt x="1605" y="2020"/>
                    <a:pt x="1473" y="2077"/>
                    <a:pt x="1341" y="2095"/>
                  </a:cubicBezTo>
                  <a:cubicBezTo>
                    <a:pt x="1284" y="2114"/>
                    <a:pt x="1209" y="2114"/>
                    <a:pt x="1152" y="2114"/>
                  </a:cubicBezTo>
                  <a:cubicBezTo>
                    <a:pt x="1077" y="2114"/>
                    <a:pt x="1020" y="2095"/>
                    <a:pt x="945" y="2077"/>
                  </a:cubicBezTo>
                  <a:cubicBezTo>
                    <a:pt x="888" y="2058"/>
                    <a:pt x="812" y="2039"/>
                    <a:pt x="756" y="2001"/>
                  </a:cubicBezTo>
                  <a:cubicBezTo>
                    <a:pt x="718" y="1982"/>
                    <a:pt x="680" y="1982"/>
                    <a:pt x="661" y="1963"/>
                  </a:cubicBezTo>
                  <a:lnTo>
                    <a:pt x="586" y="1888"/>
                  </a:lnTo>
                  <a:cubicBezTo>
                    <a:pt x="529" y="1850"/>
                    <a:pt x="492" y="1793"/>
                    <a:pt x="454" y="1756"/>
                  </a:cubicBezTo>
                  <a:cubicBezTo>
                    <a:pt x="416" y="1699"/>
                    <a:pt x="378" y="1623"/>
                    <a:pt x="359" y="1567"/>
                  </a:cubicBezTo>
                  <a:cubicBezTo>
                    <a:pt x="303" y="1454"/>
                    <a:pt x="265" y="1321"/>
                    <a:pt x="265" y="1189"/>
                  </a:cubicBezTo>
                  <a:cubicBezTo>
                    <a:pt x="246" y="1057"/>
                    <a:pt x="246" y="925"/>
                    <a:pt x="246" y="793"/>
                  </a:cubicBezTo>
                  <a:cubicBezTo>
                    <a:pt x="246" y="604"/>
                    <a:pt x="265" y="415"/>
                    <a:pt x="303" y="208"/>
                  </a:cubicBezTo>
                  <a:cubicBezTo>
                    <a:pt x="322" y="76"/>
                    <a:pt x="341" y="0"/>
                    <a:pt x="341"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9" name="Google Shape;1298;p43">
              <a:extLst>
                <a:ext uri="{FF2B5EF4-FFF2-40B4-BE49-F238E27FC236}">
                  <a16:creationId xmlns:a16="http://schemas.microsoft.com/office/drawing/2014/main" id="{1F75D6EB-26FA-772B-8E53-43620C446802}"/>
                </a:ext>
              </a:extLst>
            </p:cNvPr>
            <p:cNvSpPr/>
            <p:nvPr/>
          </p:nvSpPr>
          <p:spPr>
            <a:xfrm>
              <a:off x="5173175" y="2738316"/>
              <a:ext cx="42500" cy="34225"/>
            </a:xfrm>
            <a:custGeom>
              <a:avLst/>
              <a:gdLst/>
              <a:ahLst/>
              <a:cxnLst/>
              <a:rect l="l" t="t" r="r" b="b"/>
              <a:pathLst>
                <a:path w="1700" h="1369" extrusionOk="0">
                  <a:moveTo>
                    <a:pt x="606" y="0"/>
                  </a:moveTo>
                  <a:cubicBezTo>
                    <a:pt x="441" y="0"/>
                    <a:pt x="296" y="57"/>
                    <a:pt x="208" y="171"/>
                  </a:cubicBezTo>
                  <a:cubicBezTo>
                    <a:pt x="1" y="435"/>
                    <a:pt x="133" y="869"/>
                    <a:pt x="492" y="1134"/>
                  </a:cubicBezTo>
                  <a:cubicBezTo>
                    <a:pt x="686" y="1287"/>
                    <a:pt x="909" y="1369"/>
                    <a:pt x="1105" y="1369"/>
                  </a:cubicBezTo>
                  <a:cubicBezTo>
                    <a:pt x="1270" y="1369"/>
                    <a:pt x="1416" y="1311"/>
                    <a:pt x="1511" y="1190"/>
                  </a:cubicBezTo>
                  <a:cubicBezTo>
                    <a:pt x="1700" y="945"/>
                    <a:pt x="1567" y="511"/>
                    <a:pt x="1209" y="228"/>
                  </a:cubicBezTo>
                  <a:cubicBezTo>
                    <a:pt x="1017" y="76"/>
                    <a:pt x="797" y="0"/>
                    <a:pt x="60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0" name="Google Shape;1299;p43">
              <a:extLst>
                <a:ext uri="{FF2B5EF4-FFF2-40B4-BE49-F238E27FC236}">
                  <a16:creationId xmlns:a16="http://schemas.microsoft.com/office/drawing/2014/main" id="{A1B7685D-0E8A-366F-760F-45D0E2B2731E}"/>
                </a:ext>
              </a:extLst>
            </p:cNvPr>
            <p:cNvSpPr/>
            <p:nvPr/>
          </p:nvSpPr>
          <p:spPr>
            <a:xfrm>
              <a:off x="5069825" y="2863366"/>
              <a:ext cx="42500" cy="34250"/>
            </a:xfrm>
            <a:custGeom>
              <a:avLst/>
              <a:gdLst/>
              <a:ahLst/>
              <a:cxnLst/>
              <a:rect l="l" t="t" r="r" b="b"/>
              <a:pathLst>
                <a:path w="1700" h="1370" extrusionOk="0">
                  <a:moveTo>
                    <a:pt x="603" y="0"/>
                  </a:moveTo>
                  <a:cubicBezTo>
                    <a:pt x="435" y="0"/>
                    <a:pt x="286" y="57"/>
                    <a:pt x="190" y="171"/>
                  </a:cubicBezTo>
                  <a:cubicBezTo>
                    <a:pt x="1" y="436"/>
                    <a:pt x="133" y="870"/>
                    <a:pt x="492" y="1134"/>
                  </a:cubicBezTo>
                  <a:cubicBezTo>
                    <a:pt x="686" y="1288"/>
                    <a:pt x="909" y="1369"/>
                    <a:pt x="1102" y="1369"/>
                  </a:cubicBezTo>
                  <a:cubicBezTo>
                    <a:pt x="1264" y="1369"/>
                    <a:pt x="1406" y="1311"/>
                    <a:pt x="1492" y="1191"/>
                  </a:cubicBezTo>
                  <a:cubicBezTo>
                    <a:pt x="1700" y="945"/>
                    <a:pt x="1568" y="511"/>
                    <a:pt x="1209" y="228"/>
                  </a:cubicBezTo>
                  <a:cubicBezTo>
                    <a:pt x="1017" y="76"/>
                    <a:pt x="797" y="0"/>
                    <a:pt x="6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1" name="Google Shape;1300;p43">
              <a:extLst>
                <a:ext uri="{FF2B5EF4-FFF2-40B4-BE49-F238E27FC236}">
                  <a16:creationId xmlns:a16="http://schemas.microsoft.com/office/drawing/2014/main" id="{B461D625-FBF4-4218-EC68-032EFE0D48AA}"/>
                </a:ext>
              </a:extLst>
            </p:cNvPr>
            <p:cNvSpPr/>
            <p:nvPr/>
          </p:nvSpPr>
          <p:spPr>
            <a:xfrm>
              <a:off x="5018875" y="2800616"/>
              <a:ext cx="28325" cy="74125"/>
            </a:xfrm>
            <a:custGeom>
              <a:avLst/>
              <a:gdLst/>
              <a:ahLst/>
              <a:cxnLst/>
              <a:rect l="l" t="t" r="r" b="b"/>
              <a:pathLst>
                <a:path w="1133" h="2965" extrusionOk="0">
                  <a:moveTo>
                    <a:pt x="1133" y="1"/>
                  </a:moveTo>
                  <a:lnTo>
                    <a:pt x="1019" y="57"/>
                  </a:lnTo>
                  <a:lnTo>
                    <a:pt x="887" y="152"/>
                  </a:lnTo>
                  <a:cubicBezTo>
                    <a:pt x="812" y="190"/>
                    <a:pt x="755" y="246"/>
                    <a:pt x="717" y="303"/>
                  </a:cubicBezTo>
                  <a:cubicBezTo>
                    <a:pt x="661" y="359"/>
                    <a:pt x="604" y="416"/>
                    <a:pt x="529" y="492"/>
                  </a:cubicBezTo>
                  <a:cubicBezTo>
                    <a:pt x="472" y="567"/>
                    <a:pt x="415" y="643"/>
                    <a:pt x="378" y="737"/>
                  </a:cubicBezTo>
                  <a:cubicBezTo>
                    <a:pt x="321" y="813"/>
                    <a:pt x="264" y="907"/>
                    <a:pt x="227" y="1001"/>
                  </a:cubicBezTo>
                  <a:lnTo>
                    <a:pt x="113" y="1303"/>
                  </a:lnTo>
                  <a:lnTo>
                    <a:pt x="38" y="1624"/>
                  </a:lnTo>
                  <a:cubicBezTo>
                    <a:pt x="19" y="1719"/>
                    <a:pt x="0" y="1832"/>
                    <a:pt x="19" y="1926"/>
                  </a:cubicBezTo>
                  <a:cubicBezTo>
                    <a:pt x="0" y="2021"/>
                    <a:pt x="0" y="2115"/>
                    <a:pt x="19" y="2228"/>
                  </a:cubicBezTo>
                  <a:cubicBezTo>
                    <a:pt x="19" y="2304"/>
                    <a:pt x="38" y="2398"/>
                    <a:pt x="57" y="2474"/>
                  </a:cubicBezTo>
                  <a:cubicBezTo>
                    <a:pt x="57" y="2549"/>
                    <a:pt x="94" y="2625"/>
                    <a:pt x="113" y="2681"/>
                  </a:cubicBezTo>
                  <a:lnTo>
                    <a:pt x="189" y="2851"/>
                  </a:lnTo>
                  <a:lnTo>
                    <a:pt x="245" y="2964"/>
                  </a:lnTo>
                  <a:lnTo>
                    <a:pt x="245" y="2832"/>
                  </a:lnTo>
                  <a:lnTo>
                    <a:pt x="245" y="2662"/>
                  </a:lnTo>
                  <a:cubicBezTo>
                    <a:pt x="245" y="2587"/>
                    <a:pt x="245" y="2530"/>
                    <a:pt x="245" y="2455"/>
                  </a:cubicBezTo>
                  <a:cubicBezTo>
                    <a:pt x="264" y="2379"/>
                    <a:pt x="264" y="2304"/>
                    <a:pt x="264" y="2228"/>
                  </a:cubicBezTo>
                  <a:cubicBezTo>
                    <a:pt x="264" y="2134"/>
                    <a:pt x="302" y="2058"/>
                    <a:pt x="302" y="1964"/>
                  </a:cubicBezTo>
                  <a:cubicBezTo>
                    <a:pt x="302" y="1870"/>
                    <a:pt x="321" y="1775"/>
                    <a:pt x="359" y="1681"/>
                  </a:cubicBezTo>
                  <a:lnTo>
                    <a:pt x="415" y="1398"/>
                  </a:lnTo>
                  <a:lnTo>
                    <a:pt x="510" y="1133"/>
                  </a:lnTo>
                  <a:cubicBezTo>
                    <a:pt x="547" y="1039"/>
                    <a:pt x="566" y="964"/>
                    <a:pt x="623" y="869"/>
                  </a:cubicBezTo>
                  <a:cubicBezTo>
                    <a:pt x="661" y="794"/>
                    <a:pt x="680" y="699"/>
                    <a:pt x="736" y="643"/>
                  </a:cubicBezTo>
                  <a:cubicBezTo>
                    <a:pt x="774" y="567"/>
                    <a:pt x="812" y="492"/>
                    <a:pt x="850" y="435"/>
                  </a:cubicBezTo>
                  <a:cubicBezTo>
                    <a:pt x="868" y="359"/>
                    <a:pt x="906" y="303"/>
                    <a:pt x="963" y="246"/>
                  </a:cubicBezTo>
                  <a:lnTo>
                    <a:pt x="1038" y="114"/>
                  </a:lnTo>
                  <a:lnTo>
                    <a:pt x="1133" y="1"/>
                  </a:ln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2" name="Google Shape;1301;p43">
              <a:extLst>
                <a:ext uri="{FF2B5EF4-FFF2-40B4-BE49-F238E27FC236}">
                  <a16:creationId xmlns:a16="http://schemas.microsoft.com/office/drawing/2014/main" id="{2A6DBDAD-3D6B-D0A2-EDCB-4FD2B96DCC57}"/>
                </a:ext>
              </a:extLst>
            </p:cNvPr>
            <p:cNvSpPr/>
            <p:nvPr/>
          </p:nvSpPr>
          <p:spPr>
            <a:xfrm>
              <a:off x="5127400" y="2665191"/>
              <a:ext cx="69875" cy="37775"/>
            </a:xfrm>
            <a:custGeom>
              <a:avLst/>
              <a:gdLst/>
              <a:ahLst/>
              <a:cxnLst/>
              <a:rect l="l" t="t" r="r" b="b"/>
              <a:pathLst>
                <a:path w="2795" h="1511" extrusionOk="0">
                  <a:moveTo>
                    <a:pt x="2266" y="0"/>
                  </a:moveTo>
                  <a:cubicBezTo>
                    <a:pt x="2190" y="0"/>
                    <a:pt x="2096" y="19"/>
                    <a:pt x="2002" y="19"/>
                  </a:cubicBezTo>
                  <a:cubicBezTo>
                    <a:pt x="1907" y="19"/>
                    <a:pt x="1813" y="38"/>
                    <a:pt x="1718" y="76"/>
                  </a:cubicBezTo>
                  <a:cubicBezTo>
                    <a:pt x="1624" y="95"/>
                    <a:pt x="1530" y="113"/>
                    <a:pt x="1435" y="151"/>
                  </a:cubicBezTo>
                  <a:lnTo>
                    <a:pt x="1133" y="283"/>
                  </a:lnTo>
                  <a:lnTo>
                    <a:pt x="869" y="453"/>
                  </a:lnTo>
                  <a:cubicBezTo>
                    <a:pt x="775" y="510"/>
                    <a:pt x="699" y="567"/>
                    <a:pt x="624" y="642"/>
                  </a:cubicBezTo>
                  <a:cubicBezTo>
                    <a:pt x="548" y="699"/>
                    <a:pt x="473" y="774"/>
                    <a:pt x="416" y="850"/>
                  </a:cubicBezTo>
                  <a:cubicBezTo>
                    <a:pt x="359" y="906"/>
                    <a:pt x="303" y="982"/>
                    <a:pt x="265" y="1038"/>
                  </a:cubicBezTo>
                  <a:cubicBezTo>
                    <a:pt x="189" y="1152"/>
                    <a:pt x="114" y="1265"/>
                    <a:pt x="57" y="1378"/>
                  </a:cubicBezTo>
                  <a:lnTo>
                    <a:pt x="1" y="1510"/>
                  </a:lnTo>
                  <a:lnTo>
                    <a:pt x="1" y="1510"/>
                  </a:lnTo>
                  <a:lnTo>
                    <a:pt x="114" y="1416"/>
                  </a:lnTo>
                  <a:cubicBezTo>
                    <a:pt x="189" y="1359"/>
                    <a:pt x="265" y="1265"/>
                    <a:pt x="378" y="1171"/>
                  </a:cubicBezTo>
                  <a:cubicBezTo>
                    <a:pt x="454" y="1133"/>
                    <a:pt x="510" y="1076"/>
                    <a:pt x="586" y="1020"/>
                  </a:cubicBezTo>
                  <a:cubicBezTo>
                    <a:pt x="643" y="963"/>
                    <a:pt x="718" y="925"/>
                    <a:pt x="794" y="869"/>
                  </a:cubicBezTo>
                  <a:cubicBezTo>
                    <a:pt x="869" y="831"/>
                    <a:pt x="945" y="774"/>
                    <a:pt x="1039" y="736"/>
                  </a:cubicBezTo>
                  <a:lnTo>
                    <a:pt x="1284" y="585"/>
                  </a:lnTo>
                  <a:lnTo>
                    <a:pt x="1549" y="472"/>
                  </a:lnTo>
                  <a:cubicBezTo>
                    <a:pt x="1643" y="434"/>
                    <a:pt x="1718" y="397"/>
                    <a:pt x="1813" y="359"/>
                  </a:cubicBezTo>
                  <a:cubicBezTo>
                    <a:pt x="1888" y="340"/>
                    <a:pt x="1964" y="283"/>
                    <a:pt x="2058" y="264"/>
                  </a:cubicBezTo>
                  <a:cubicBezTo>
                    <a:pt x="2153" y="246"/>
                    <a:pt x="2228" y="227"/>
                    <a:pt x="2285" y="189"/>
                  </a:cubicBezTo>
                  <a:cubicBezTo>
                    <a:pt x="2436" y="151"/>
                    <a:pt x="2568" y="132"/>
                    <a:pt x="2643" y="95"/>
                  </a:cubicBezTo>
                  <a:lnTo>
                    <a:pt x="2794" y="57"/>
                  </a:lnTo>
                  <a:lnTo>
                    <a:pt x="2643" y="38"/>
                  </a:lnTo>
                  <a:cubicBezTo>
                    <a:pt x="2511" y="0"/>
                    <a:pt x="2398" y="0"/>
                    <a:pt x="2266" y="0"/>
                  </a:cubicBez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3" name="Google Shape;1302;p43">
              <a:extLst>
                <a:ext uri="{FF2B5EF4-FFF2-40B4-BE49-F238E27FC236}">
                  <a16:creationId xmlns:a16="http://schemas.microsoft.com/office/drawing/2014/main" id="{8F02C405-9C1D-533D-5DE7-3A3D566D2021}"/>
                </a:ext>
              </a:extLst>
            </p:cNvPr>
            <p:cNvSpPr/>
            <p:nvPr/>
          </p:nvSpPr>
          <p:spPr>
            <a:xfrm>
              <a:off x="5070425" y="2931891"/>
              <a:ext cx="97250" cy="68725"/>
            </a:xfrm>
            <a:custGeom>
              <a:avLst/>
              <a:gdLst/>
              <a:ahLst/>
              <a:cxnLst/>
              <a:rect l="l" t="t" r="r" b="b"/>
              <a:pathLst>
                <a:path w="3890" h="2749" extrusionOk="0">
                  <a:moveTo>
                    <a:pt x="2490" y="1"/>
                  </a:moveTo>
                  <a:cubicBezTo>
                    <a:pt x="1197" y="1"/>
                    <a:pt x="0" y="1660"/>
                    <a:pt x="1317" y="2527"/>
                  </a:cubicBezTo>
                  <a:cubicBezTo>
                    <a:pt x="1547" y="2682"/>
                    <a:pt x="1769" y="2748"/>
                    <a:pt x="1977" y="2748"/>
                  </a:cubicBezTo>
                  <a:cubicBezTo>
                    <a:pt x="3163" y="2748"/>
                    <a:pt x="3890" y="569"/>
                    <a:pt x="3167" y="167"/>
                  </a:cubicBezTo>
                  <a:cubicBezTo>
                    <a:pt x="2947" y="52"/>
                    <a:pt x="2717" y="1"/>
                    <a:pt x="2490" y="1"/>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4" name="Google Shape;1303;p43">
              <a:extLst>
                <a:ext uri="{FF2B5EF4-FFF2-40B4-BE49-F238E27FC236}">
                  <a16:creationId xmlns:a16="http://schemas.microsoft.com/office/drawing/2014/main" id="{EC898AF0-CAA9-AEF0-7CE7-7331172734F6}"/>
                </a:ext>
              </a:extLst>
            </p:cNvPr>
            <p:cNvSpPr/>
            <p:nvPr/>
          </p:nvSpPr>
          <p:spPr>
            <a:xfrm>
              <a:off x="5273675" y="2676916"/>
              <a:ext cx="82500" cy="59325"/>
            </a:xfrm>
            <a:custGeom>
              <a:avLst/>
              <a:gdLst/>
              <a:ahLst/>
              <a:cxnLst/>
              <a:rect l="l" t="t" r="r" b="b"/>
              <a:pathLst>
                <a:path w="3300" h="2373" extrusionOk="0">
                  <a:moveTo>
                    <a:pt x="1718" y="0"/>
                  </a:moveTo>
                  <a:cubicBezTo>
                    <a:pt x="828" y="0"/>
                    <a:pt x="0" y="1472"/>
                    <a:pt x="681" y="2212"/>
                  </a:cubicBezTo>
                  <a:cubicBezTo>
                    <a:pt x="785" y="2322"/>
                    <a:pt x="945" y="2372"/>
                    <a:pt x="1131" y="2372"/>
                  </a:cubicBezTo>
                  <a:cubicBezTo>
                    <a:pt x="1960" y="2372"/>
                    <a:pt x="3300" y="1383"/>
                    <a:pt x="2437" y="381"/>
                  </a:cubicBezTo>
                  <a:cubicBezTo>
                    <a:pt x="2212" y="112"/>
                    <a:pt x="1963" y="0"/>
                    <a:pt x="1718"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5" name="Google Shape;1304;p43">
              <a:extLst>
                <a:ext uri="{FF2B5EF4-FFF2-40B4-BE49-F238E27FC236}">
                  <a16:creationId xmlns:a16="http://schemas.microsoft.com/office/drawing/2014/main" id="{68EE957E-6C68-E445-42BE-AD350EA294E9}"/>
                </a:ext>
              </a:extLst>
            </p:cNvPr>
            <p:cNvSpPr/>
            <p:nvPr/>
          </p:nvSpPr>
          <p:spPr>
            <a:xfrm>
              <a:off x="5194425" y="2751541"/>
              <a:ext cx="176050" cy="204425"/>
            </a:xfrm>
            <a:custGeom>
              <a:avLst/>
              <a:gdLst/>
              <a:ahLst/>
              <a:cxnLst/>
              <a:rect l="l" t="t" r="r" b="b"/>
              <a:pathLst>
                <a:path w="7042" h="8177" extrusionOk="0">
                  <a:moveTo>
                    <a:pt x="3851" y="1"/>
                  </a:moveTo>
                  <a:cubicBezTo>
                    <a:pt x="3360" y="1700"/>
                    <a:pt x="0" y="7230"/>
                    <a:pt x="0" y="7230"/>
                  </a:cubicBezTo>
                  <a:cubicBezTo>
                    <a:pt x="0" y="7230"/>
                    <a:pt x="1663" y="8177"/>
                    <a:pt x="3253" y="8177"/>
                  </a:cubicBezTo>
                  <a:cubicBezTo>
                    <a:pt x="4282" y="8177"/>
                    <a:pt x="5280" y="7781"/>
                    <a:pt x="5776" y="6475"/>
                  </a:cubicBezTo>
                  <a:cubicBezTo>
                    <a:pt x="7041" y="3134"/>
                    <a:pt x="3851" y="1"/>
                    <a:pt x="385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6" name="Google Shape;1305;p43">
              <a:extLst>
                <a:ext uri="{FF2B5EF4-FFF2-40B4-BE49-F238E27FC236}">
                  <a16:creationId xmlns:a16="http://schemas.microsoft.com/office/drawing/2014/main" id="{222BAC80-69ED-EA7D-FFDD-97B267A8AC99}"/>
                </a:ext>
              </a:extLst>
            </p:cNvPr>
            <p:cNvSpPr/>
            <p:nvPr/>
          </p:nvSpPr>
          <p:spPr>
            <a:xfrm>
              <a:off x="5281725" y="2796841"/>
              <a:ext cx="73650" cy="126975"/>
            </a:xfrm>
            <a:custGeom>
              <a:avLst/>
              <a:gdLst/>
              <a:ahLst/>
              <a:cxnLst/>
              <a:rect l="l" t="t" r="r" b="b"/>
              <a:pathLst>
                <a:path w="2946" h="5079" extrusionOk="0">
                  <a:moveTo>
                    <a:pt x="1699" y="1"/>
                  </a:moveTo>
                  <a:lnTo>
                    <a:pt x="1699" y="1"/>
                  </a:lnTo>
                  <a:cubicBezTo>
                    <a:pt x="1057" y="1020"/>
                    <a:pt x="0" y="3323"/>
                    <a:pt x="2096" y="5079"/>
                  </a:cubicBezTo>
                  <a:cubicBezTo>
                    <a:pt x="2171" y="4947"/>
                    <a:pt x="2228" y="4795"/>
                    <a:pt x="2284" y="4663"/>
                  </a:cubicBezTo>
                  <a:cubicBezTo>
                    <a:pt x="2945" y="2908"/>
                    <a:pt x="2379" y="1209"/>
                    <a:pt x="169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7" name="Google Shape;1306;p43">
              <a:extLst>
                <a:ext uri="{FF2B5EF4-FFF2-40B4-BE49-F238E27FC236}">
                  <a16:creationId xmlns:a16="http://schemas.microsoft.com/office/drawing/2014/main" id="{1E9131ED-B5BC-4EED-9606-FED6B5AE56C6}"/>
                </a:ext>
              </a:extLst>
            </p:cNvPr>
            <p:cNvSpPr/>
            <p:nvPr/>
          </p:nvSpPr>
          <p:spPr>
            <a:xfrm>
              <a:off x="5234525" y="2822816"/>
              <a:ext cx="51950" cy="49775"/>
            </a:xfrm>
            <a:custGeom>
              <a:avLst/>
              <a:gdLst/>
              <a:ahLst/>
              <a:cxnLst/>
              <a:rect l="l" t="t" r="r" b="b"/>
              <a:pathLst>
                <a:path w="2078" h="1991" extrusionOk="0">
                  <a:moveTo>
                    <a:pt x="1233" y="0"/>
                  </a:moveTo>
                  <a:cubicBezTo>
                    <a:pt x="1116" y="0"/>
                    <a:pt x="997" y="8"/>
                    <a:pt x="888" y="19"/>
                  </a:cubicBezTo>
                  <a:cubicBezTo>
                    <a:pt x="605" y="547"/>
                    <a:pt x="303" y="1095"/>
                    <a:pt x="1" y="1605"/>
                  </a:cubicBezTo>
                  <a:cubicBezTo>
                    <a:pt x="394" y="1778"/>
                    <a:pt x="933" y="1990"/>
                    <a:pt x="1166" y="1990"/>
                  </a:cubicBezTo>
                  <a:cubicBezTo>
                    <a:pt x="1212" y="1990"/>
                    <a:pt x="1247" y="1982"/>
                    <a:pt x="1265" y="1963"/>
                  </a:cubicBezTo>
                  <a:cubicBezTo>
                    <a:pt x="1435" y="1774"/>
                    <a:pt x="2077" y="566"/>
                    <a:pt x="1888" y="208"/>
                  </a:cubicBezTo>
                  <a:cubicBezTo>
                    <a:pt x="1795" y="47"/>
                    <a:pt x="1520" y="0"/>
                    <a:pt x="123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8" name="Google Shape;1307;p43">
              <a:extLst>
                <a:ext uri="{FF2B5EF4-FFF2-40B4-BE49-F238E27FC236}">
                  <a16:creationId xmlns:a16="http://schemas.microsoft.com/office/drawing/2014/main" id="{ABC0E842-3B9D-9A76-6357-1AACB28BE0EE}"/>
                </a:ext>
              </a:extLst>
            </p:cNvPr>
            <p:cNvSpPr/>
            <p:nvPr/>
          </p:nvSpPr>
          <p:spPr>
            <a:xfrm>
              <a:off x="8221275" y="2997241"/>
              <a:ext cx="395650" cy="205625"/>
            </a:xfrm>
            <a:custGeom>
              <a:avLst/>
              <a:gdLst/>
              <a:ahLst/>
              <a:cxnLst/>
              <a:rect l="l" t="t" r="r" b="b"/>
              <a:pathLst>
                <a:path w="15826" h="8225" extrusionOk="0">
                  <a:moveTo>
                    <a:pt x="9729" y="0"/>
                  </a:moveTo>
                  <a:cubicBezTo>
                    <a:pt x="9658" y="0"/>
                    <a:pt x="9580" y="14"/>
                    <a:pt x="9496" y="45"/>
                  </a:cubicBezTo>
                  <a:cubicBezTo>
                    <a:pt x="8363" y="460"/>
                    <a:pt x="8948" y="3216"/>
                    <a:pt x="8948" y="3216"/>
                  </a:cubicBezTo>
                  <a:cubicBezTo>
                    <a:pt x="7896" y="3820"/>
                    <a:pt x="6939" y="4044"/>
                    <a:pt x="6098" y="4044"/>
                  </a:cubicBezTo>
                  <a:cubicBezTo>
                    <a:pt x="3646" y="4044"/>
                    <a:pt x="2172" y="2140"/>
                    <a:pt x="2172" y="2140"/>
                  </a:cubicBezTo>
                  <a:lnTo>
                    <a:pt x="1" y="6237"/>
                  </a:lnTo>
                  <a:cubicBezTo>
                    <a:pt x="1205" y="7724"/>
                    <a:pt x="2778" y="8225"/>
                    <a:pt x="4350" y="8225"/>
                  </a:cubicBezTo>
                  <a:cubicBezTo>
                    <a:pt x="7585" y="8225"/>
                    <a:pt x="10817" y="6105"/>
                    <a:pt x="10817" y="6105"/>
                  </a:cubicBezTo>
                  <a:cubicBezTo>
                    <a:pt x="10970" y="6144"/>
                    <a:pt x="11140" y="6163"/>
                    <a:pt x="11321" y="6163"/>
                  </a:cubicBezTo>
                  <a:cubicBezTo>
                    <a:pt x="13041" y="6163"/>
                    <a:pt x="15826" y="4515"/>
                    <a:pt x="15706" y="3764"/>
                  </a:cubicBezTo>
                  <a:cubicBezTo>
                    <a:pt x="15669" y="3498"/>
                    <a:pt x="15428" y="3409"/>
                    <a:pt x="15121" y="3409"/>
                  </a:cubicBezTo>
                  <a:cubicBezTo>
                    <a:pt x="14530" y="3409"/>
                    <a:pt x="13694" y="3740"/>
                    <a:pt x="13585" y="3794"/>
                  </a:cubicBezTo>
                  <a:lnTo>
                    <a:pt x="13585" y="3794"/>
                  </a:lnTo>
                  <a:cubicBezTo>
                    <a:pt x="13757" y="3689"/>
                    <a:pt x="15743" y="2453"/>
                    <a:pt x="15310" y="1857"/>
                  </a:cubicBezTo>
                  <a:cubicBezTo>
                    <a:pt x="15229" y="1752"/>
                    <a:pt x="15080" y="1710"/>
                    <a:pt x="14889" y="1710"/>
                  </a:cubicBezTo>
                  <a:cubicBezTo>
                    <a:pt x="14051" y="1710"/>
                    <a:pt x="12422" y="2537"/>
                    <a:pt x="12422" y="2537"/>
                  </a:cubicBezTo>
                  <a:cubicBezTo>
                    <a:pt x="12422" y="2537"/>
                    <a:pt x="14253" y="347"/>
                    <a:pt x="13271" y="234"/>
                  </a:cubicBezTo>
                  <a:cubicBezTo>
                    <a:pt x="13246" y="231"/>
                    <a:pt x="13220" y="229"/>
                    <a:pt x="13194" y="229"/>
                  </a:cubicBezTo>
                  <a:cubicBezTo>
                    <a:pt x="12219" y="229"/>
                    <a:pt x="10591" y="2216"/>
                    <a:pt x="10591" y="2216"/>
                  </a:cubicBezTo>
                  <a:cubicBezTo>
                    <a:pt x="10591" y="2216"/>
                    <a:pt x="10623" y="0"/>
                    <a:pt x="9729"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9" name="Google Shape;1308;p43">
              <a:extLst>
                <a:ext uri="{FF2B5EF4-FFF2-40B4-BE49-F238E27FC236}">
                  <a16:creationId xmlns:a16="http://schemas.microsoft.com/office/drawing/2014/main" id="{5003EF4C-B445-92D4-9BB8-D88659DE0EE7}"/>
                </a:ext>
              </a:extLst>
            </p:cNvPr>
            <p:cNvSpPr/>
            <p:nvPr/>
          </p:nvSpPr>
          <p:spPr>
            <a:xfrm>
              <a:off x="8474700" y="3073866"/>
              <a:ext cx="34475" cy="42500"/>
            </a:xfrm>
            <a:custGeom>
              <a:avLst/>
              <a:gdLst/>
              <a:ahLst/>
              <a:cxnLst/>
              <a:rect l="l" t="t" r="r" b="b"/>
              <a:pathLst>
                <a:path w="1379" h="1700" extrusionOk="0">
                  <a:moveTo>
                    <a:pt x="1077" y="0"/>
                  </a:moveTo>
                  <a:lnTo>
                    <a:pt x="1" y="1699"/>
                  </a:lnTo>
                  <a:cubicBezTo>
                    <a:pt x="831" y="1624"/>
                    <a:pt x="1379" y="774"/>
                    <a:pt x="1077" y="0"/>
                  </a:cubicBezTo>
                  <a:close/>
                </a:path>
              </a:pathLst>
            </a:custGeom>
            <a:solidFill>
              <a:srgbClr val="FFD9C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0" name="Google Shape;1309;p43">
              <a:extLst>
                <a:ext uri="{FF2B5EF4-FFF2-40B4-BE49-F238E27FC236}">
                  <a16:creationId xmlns:a16="http://schemas.microsoft.com/office/drawing/2014/main" id="{B8E7E410-7E34-D2A3-12BF-C664AFE2C4A8}"/>
                </a:ext>
              </a:extLst>
            </p:cNvPr>
            <p:cNvSpPr/>
            <p:nvPr/>
          </p:nvSpPr>
          <p:spPr>
            <a:xfrm>
              <a:off x="8474700" y="3073866"/>
              <a:ext cx="32125" cy="43325"/>
            </a:xfrm>
            <a:custGeom>
              <a:avLst/>
              <a:gdLst/>
              <a:ahLst/>
              <a:cxnLst/>
              <a:rect l="l" t="t" r="r" b="b"/>
              <a:pathLst>
                <a:path w="1285" h="1733" extrusionOk="0">
                  <a:moveTo>
                    <a:pt x="1077" y="0"/>
                  </a:moveTo>
                  <a:lnTo>
                    <a:pt x="1095" y="95"/>
                  </a:lnTo>
                  <a:cubicBezTo>
                    <a:pt x="1095" y="170"/>
                    <a:pt x="1077" y="265"/>
                    <a:pt x="1077" y="359"/>
                  </a:cubicBezTo>
                  <a:cubicBezTo>
                    <a:pt x="1058" y="397"/>
                    <a:pt x="1058" y="453"/>
                    <a:pt x="1039" y="510"/>
                  </a:cubicBezTo>
                  <a:cubicBezTo>
                    <a:pt x="1039" y="567"/>
                    <a:pt x="1001" y="623"/>
                    <a:pt x="1001" y="680"/>
                  </a:cubicBezTo>
                  <a:cubicBezTo>
                    <a:pt x="982" y="737"/>
                    <a:pt x="944" y="793"/>
                    <a:pt x="926" y="850"/>
                  </a:cubicBezTo>
                  <a:cubicBezTo>
                    <a:pt x="869" y="963"/>
                    <a:pt x="793" y="1076"/>
                    <a:pt x="718" y="1171"/>
                  </a:cubicBezTo>
                  <a:cubicBezTo>
                    <a:pt x="680" y="1209"/>
                    <a:pt x="642" y="1265"/>
                    <a:pt x="586" y="1303"/>
                  </a:cubicBezTo>
                  <a:cubicBezTo>
                    <a:pt x="548" y="1341"/>
                    <a:pt x="510" y="1378"/>
                    <a:pt x="454" y="1416"/>
                  </a:cubicBezTo>
                  <a:cubicBezTo>
                    <a:pt x="416" y="1454"/>
                    <a:pt x="378" y="1492"/>
                    <a:pt x="321" y="1511"/>
                  </a:cubicBezTo>
                  <a:cubicBezTo>
                    <a:pt x="246" y="1567"/>
                    <a:pt x="170" y="1605"/>
                    <a:pt x="95" y="1643"/>
                  </a:cubicBezTo>
                  <a:lnTo>
                    <a:pt x="1" y="1699"/>
                  </a:lnTo>
                  <a:lnTo>
                    <a:pt x="114" y="1718"/>
                  </a:lnTo>
                  <a:cubicBezTo>
                    <a:pt x="161" y="1728"/>
                    <a:pt x="208" y="1732"/>
                    <a:pt x="255" y="1732"/>
                  </a:cubicBezTo>
                  <a:cubicBezTo>
                    <a:pt x="303" y="1732"/>
                    <a:pt x="350" y="1728"/>
                    <a:pt x="397" y="1718"/>
                  </a:cubicBezTo>
                  <a:cubicBezTo>
                    <a:pt x="472" y="1699"/>
                    <a:pt x="529" y="1680"/>
                    <a:pt x="586" y="1662"/>
                  </a:cubicBezTo>
                  <a:cubicBezTo>
                    <a:pt x="661" y="1624"/>
                    <a:pt x="718" y="1605"/>
                    <a:pt x="775" y="1548"/>
                  </a:cubicBezTo>
                  <a:cubicBezTo>
                    <a:pt x="850" y="1511"/>
                    <a:pt x="907" y="1454"/>
                    <a:pt x="963" y="1397"/>
                  </a:cubicBezTo>
                  <a:cubicBezTo>
                    <a:pt x="1077" y="1284"/>
                    <a:pt x="1171" y="1152"/>
                    <a:pt x="1228" y="982"/>
                  </a:cubicBezTo>
                  <a:cubicBezTo>
                    <a:pt x="1246" y="907"/>
                    <a:pt x="1265" y="831"/>
                    <a:pt x="1284" y="755"/>
                  </a:cubicBezTo>
                  <a:cubicBezTo>
                    <a:pt x="1284" y="680"/>
                    <a:pt x="1284" y="604"/>
                    <a:pt x="1284" y="529"/>
                  </a:cubicBezTo>
                  <a:cubicBezTo>
                    <a:pt x="1284" y="472"/>
                    <a:pt x="1265" y="397"/>
                    <a:pt x="1246" y="340"/>
                  </a:cubicBezTo>
                  <a:cubicBezTo>
                    <a:pt x="1228" y="246"/>
                    <a:pt x="1190" y="170"/>
                    <a:pt x="1152" y="76"/>
                  </a:cubicBezTo>
                  <a:cubicBezTo>
                    <a:pt x="1114" y="19"/>
                    <a:pt x="1077" y="0"/>
                    <a:pt x="1077"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1" name="Google Shape;1310;p43">
              <a:extLst>
                <a:ext uri="{FF2B5EF4-FFF2-40B4-BE49-F238E27FC236}">
                  <a16:creationId xmlns:a16="http://schemas.microsoft.com/office/drawing/2014/main" id="{6EB2CAF0-BC60-5892-C026-CE14BB14BE1A}"/>
                </a:ext>
              </a:extLst>
            </p:cNvPr>
            <p:cNvSpPr/>
            <p:nvPr/>
          </p:nvSpPr>
          <p:spPr>
            <a:xfrm>
              <a:off x="7764000" y="2754566"/>
              <a:ext cx="194925" cy="210775"/>
            </a:xfrm>
            <a:custGeom>
              <a:avLst/>
              <a:gdLst/>
              <a:ahLst/>
              <a:cxnLst/>
              <a:rect l="l" t="t" r="r" b="b"/>
              <a:pathLst>
                <a:path w="7797" h="8431" extrusionOk="0">
                  <a:moveTo>
                    <a:pt x="5595" y="0"/>
                  </a:moveTo>
                  <a:cubicBezTo>
                    <a:pt x="4587" y="0"/>
                    <a:pt x="3401" y="259"/>
                    <a:pt x="2417" y="1201"/>
                  </a:cubicBezTo>
                  <a:cubicBezTo>
                    <a:pt x="227" y="3277"/>
                    <a:pt x="0" y="7015"/>
                    <a:pt x="0" y="7015"/>
                  </a:cubicBezTo>
                  <a:lnTo>
                    <a:pt x="2549" y="8431"/>
                  </a:lnTo>
                  <a:cubicBezTo>
                    <a:pt x="2549" y="8431"/>
                    <a:pt x="2926" y="5033"/>
                    <a:pt x="4002" y="4391"/>
                  </a:cubicBezTo>
                  <a:cubicBezTo>
                    <a:pt x="4386" y="4165"/>
                    <a:pt x="4940" y="4093"/>
                    <a:pt x="5491" y="4093"/>
                  </a:cubicBezTo>
                  <a:cubicBezTo>
                    <a:pt x="6460" y="4093"/>
                    <a:pt x="7419" y="4316"/>
                    <a:pt x="7419" y="4316"/>
                  </a:cubicBezTo>
                  <a:lnTo>
                    <a:pt x="7796" y="389"/>
                  </a:lnTo>
                  <a:cubicBezTo>
                    <a:pt x="7796" y="389"/>
                    <a:pt x="6829" y="0"/>
                    <a:pt x="5595"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2" name="Google Shape;1311;p43">
              <a:extLst>
                <a:ext uri="{FF2B5EF4-FFF2-40B4-BE49-F238E27FC236}">
                  <a16:creationId xmlns:a16="http://schemas.microsoft.com/office/drawing/2014/main" id="{47AA83FE-3071-D2B6-1204-D8357349256C}"/>
                </a:ext>
              </a:extLst>
            </p:cNvPr>
            <p:cNvSpPr/>
            <p:nvPr/>
          </p:nvSpPr>
          <p:spPr>
            <a:xfrm>
              <a:off x="7818200" y="2689566"/>
              <a:ext cx="455500" cy="331825"/>
            </a:xfrm>
            <a:custGeom>
              <a:avLst/>
              <a:gdLst/>
              <a:ahLst/>
              <a:cxnLst/>
              <a:rect l="l" t="t" r="r" b="b"/>
              <a:pathLst>
                <a:path w="18220" h="13273" extrusionOk="0">
                  <a:moveTo>
                    <a:pt x="11289" y="0"/>
                  </a:moveTo>
                  <a:cubicBezTo>
                    <a:pt x="8528" y="0"/>
                    <a:pt x="5061" y="711"/>
                    <a:pt x="2986" y="4481"/>
                  </a:cubicBezTo>
                  <a:cubicBezTo>
                    <a:pt x="0" y="9851"/>
                    <a:pt x="3036" y="13272"/>
                    <a:pt x="5677" y="13272"/>
                  </a:cubicBezTo>
                  <a:cubicBezTo>
                    <a:pt x="5775" y="13272"/>
                    <a:pt x="5872" y="13268"/>
                    <a:pt x="5968" y="13258"/>
                  </a:cubicBezTo>
                  <a:cubicBezTo>
                    <a:pt x="8668" y="12994"/>
                    <a:pt x="18219" y="9691"/>
                    <a:pt x="16539" y="3933"/>
                  </a:cubicBezTo>
                  <a:cubicBezTo>
                    <a:pt x="16539" y="3933"/>
                    <a:pt x="16917" y="422"/>
                    <a:pt x="14557" y="233"/>
                  </a:cubicBezTo>
                  <a:cubicBezTo>
                    <a:pt x="13789" y="166"/>
                    <a:pt x="12621" y="0"/>
                    <a:pt x="1128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3" name="Google Shape;1312;p43">
              <a:extLst>
                <a:ext uri="{FF2B5EF4-FFF2-40B4-BE49-F238E27FC236}">
                  <a16:creationId xmlns:a16="http://schemas.microsoft.com/office/drawing/2014/main" id="{0D7BF59D-9098-7DAC-7087-ADACFA8E19F3}"/>
                </a:ext>
              </a:extLst>
            </p:cNvPr>
            <p:cNvSpPr/>
            <p:nvPr/>
          </p:nvSpPr>
          <p:spPr>
            <a:xfrm>
              <a:off x="7856025" y="2745416"/>
              <a:ext cx="450225" cy="464000"/>
            </a:xfrm>
            <a:custGeom>
              <a:avLst/>
              <a:gdLst/>
              <a:ahLst/>
              <a:cxnLst/>
              <a:rect l="l" t="t" r="r" b="b"/>
              <a:pathLst>
                <a:path w="18009" h="18560" extrusionOk="0">
                  <a:moveTo>
                    <a:pt x="4002" y="0"/>
                  </a:moveTo>
                  <a:cubicBezTo>
                    <a:pt x="4002" y="0"/>
                    <a:pt x="2681" y="3530"/>
                    <a:pt x="2398" y="4870"/>
                  </a:cubicBezTo>
                  <a:cubicBezTo>
                    <a:pt x="2398" y="4870"/>
                    <a:pt x="4946" y="5512"/>
                    <a:pt x="5380" y="5626"/>
                  </a:cubicBezTo>
                  <a:cubicBezTo>
                    <a:pt x="5380" y="5626"/>
                    <a:pt x="1831" y="7815"/>
                    <a:pt x="906" y="8721"/>
                  </a:cubicBezTo>
                  <a:cubicBezTo>
                    <a:pt x="0" y="9646"/>
                    <a:pt x="1586" y="17518"/>
                    <a:pt x="2700" y="18481"/>
                  </a:cubicBezTo>
                  <a:cubicBezTo>
                    <a:pt x="2760" y="18534"/>
                    <a:pt x="2841" y="18559"/>
                    <a:pt x="2938" y="18559"/>
                  </a:cubicBezTo>
                  <a:cubicBezTo>
                    <a:pt x="4589" y="18559"/>
                    <a:pt x="11156" y="11251"/>
                    <a:pt x="11156" y="11251"/>
                  </a:cubicBezTo>
                  <a:cubicBezTo>
                    <a:pt x="11156" y="11251"/>
                    <a:pt x="12365" y="15328"/>
                    <a:pt x="13969" y="16914"/>
                  </a:cubicBezTo>
                  <a:cubicBezTo>
                    <a:pt x="13969" y="16914"/>
                    <a:pt x="17631" y="13516"/>
                    <a:pt x="18009" y="12383"/>
                  </a:cubicBezTo>
                  <a:cubicBezTo>
                    <a:pt x="18009" y="12383"/>
                    <a:pt x="15366" y="9911"/>
                    <a:pt x="14611" y="8061"/>
                  </a:cubicBezTo>
                  <a:cubicBezTo>
                    <a:pt x="13875" y="6192"/>
                    <a:pt x="13818" y="5550"/>
                    <a:pt x="12025" y="3851"/>
                  </a:cubicBezTo>
                  <a:cubicBezTo>
                    <a:pt x="12025" y="3851"/>
                    <a:pt x="6815" y="548"/>
                    <a:pt x="40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4" name="Google Shape;1313;p43">
              <a:extLst>
                <a:ext uri="{FF2B5EF4-FFF2-40B4-BE49-F238E27FC236}">
                  <a16:creationId xmlns:a16="http://schemas.microsoft.com/office/drawing/2014/main" id="{3499052A-F92B-814E-BF3D-3C7ABE57E925}"/>
                </a:ext>
              </a:extLst>
            </p:cNvPr>
            <p:cNvSpPr/>
            <p:nvPr/>
          </p:nvSpPr>
          <p:spPr>
            <a:xfrm>
              <a:off x="7940375" y="2816191"/>
              <a:ext cx="208725" cy="106625"/>
            </a:xfrm>
            <a:custGeom>
              <a:avLst/>
              <a:gdLst/>
              <a:ahLst/>
              <a:cxnLst/>
              <a:rect l="l" t="t" r="r" b="b"/>
              <a:pathLst>
                <a:path w="8349" h="4265" extrusionOk="0">
                  <a:moveTo>
                    <a:pt x="6933" y="1"/>
                  </a:moveTo>
                  <a:cubicBezTo>
                    <a:pt x="6933" y="1"/>
                    <a:pt x="4894" y="1851"/>
                    <a:pt x="855" y="3512"/>
                  </a:cubicBezTo>
                  <a:lnTo>
                    <a:pt x="43" y="4040"/>
                  </a:lnTo>
                  <a:cubicBezTo>
                    <a:pt x="41" y="4040"/>
                    <a:pt x="39" y="4040"/>
                    <a:pt x="38" y="4040"/>
                  </a:cubicBezTo>
                  <a:cubicBezTo>
                    <a:pt x="0" y="4040"/>
                    <a:pt x="394" y="4265"/>
                    <a:pt x="1209" y="4265"/>
                  </a:cubicBezTo>
                  <a:cubicBezTo>
                    <a:pt x="2518" y="4265"/>
                    <a:pt x="4912" y="3685"/>
                    <a:pt x="8349" y="661"/>
                  </a:cubicBezTo>
                  <a:lnTo>
                    <a:pt x="6933" y="1"/>
                  </a:ln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5" name="Google Shape;1314;p43">
              <a:extLst>
                <a:ext uri="{FF2B5EF4-FFF2-40B4-BE49-F238E27FC236}">
                  <a16:creationId xmlns:a16="http://schemas.microsoft.com/office/drawing/2014/main" id="{6202E97F-C0DD-1892-2210-C868E044967A}"/>
                </a:ext>
              </a:extLst>
            </p:cNvPr>
            <p:cNvSpPr/>
            <p:nvPr/>
          </p:nvSpPr>
          <p:spPr>
            <a:xfrm>
              <a:off x="8093400" y="2921916"/>
              <a:ext cx="133100" cy="149150"/>
            </a:xfrm>
            <a:custGeom>
              <a:avLst/>
              <a:gdLst/>
              <a:ahLst/>
              <a:cxnLst/>
              <a:rect l="l" t="t" r="r" b="b"/>
              <a:pathLst>
                <a:path w="5324" h="5966" extrusionOk="0">
                  <a:moveTo>
                    <a:pt x="4719" y="0"/>
                  </a:moveTo>
                  <a:cubicBezTo>
                    <a:pt x="4719" y="0"/>
                    <a:pt x="1888" y="4040"/>
                    <a:pt x="0" y="5965"/>
                  </a:cubicBezTo>
                  <a:cubicBezTo>
                    <a:pt x="0" y="5965"/>
                    <a:pt x="2983" y="5550"/>
                    <a:pt x="5116" y="1001"/>
                  </a:cubicBezTo>
                  <a:cubicBezTo>
                    <a:pt x="5116" y="1001"/>
                    <a:pt x="5323" y="472"/>
                    <a:pt x="471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6" name="Google Shape;1315;p43">
              <a:extLst>
                <a:ext uri="{FF2B5EF4-FFF2-40B4-BE49-F238E27FC236}">
                  <a16:creationId xmlns:a16="http://schemas.microsoft.com/office/drawing/2014/main" id="{7F56E5E8-8A63-51DC-B19C-70840F259487}"/>
                </a:ext>
              </a:extLst>
            </p:cNvPr>
            <p:cNvSpPr/>
            <p:nvPr/>
          </p:nvSpPr>
          <p:spPr>
            <a:xfrm>
              <a:off x="7908975" y="2287916"/>
              <a:ext cx="537425" cy="303450"/>
            </a:xfrm>
            <a:custGeom>
              <a:avLst/>
              <a:gdLst/>
              <a:ahLst/>
              <a:cxnLst/>
              <a:rect l="l" t="t" r="r" b="b"/>
              <a:pathLst>
                <a:path w="21497" h="12138" extrusionOk="0">
                  <a:moveTo>
                    <a:pt x="16450" y="1"/>
                  </a:moveTo>
                  <a:cubicBezTo>
                    <a:pt x="13827" y="1"/>
                    <a:pt x="11578" y="2523"/>
                    <a:pt x="11190" y="2803"/>
                  </a:cubicBezTo>
                  <a:cubicBezTo>
                    <a:pt x="10879" y="3039"/>
                    <a:pt x="9274" y="3324"/>
                    <a:pt x="8032" y="3324"/>
                  </a:cubicBezTo>
                  <a:cubicBezTo>
                    <a:pt x="7388" y="3324"/>
                    <a:pt x="6841" y="3248"/>
                    <a:pt x="6622" y="3048"/>
                  </a:cubicBezTo>
                  <a:cubicBezTo>
                    <a:pt x="6031" y="2492"/>
                    <a:pt x="5392" y="1071"/>
                    <a:pt x="4616" y="1071"/>
                  </a:cubicBezTo>
                  <a:cubicBezTo>
                    <a:pt x="4550" y="1071"/>
                    <a:pt x="4482" y="1081"/>
                    <a:pt x="4414" y="1104"/>
                  </a:cubicBezTo>
                  <a:cubicBezTo>
                    <a:pt x="3545" y="1387"/>
                    <a:pt x="3866" y="3614"/>
                    <a:pt x="4961" y="4766"/>
                  </a:cubicBezTo>
                  <a:cubicBezTo>
                    <a:pt x="4961" y="4766"/>
                    <a:pt x="940" y="5068"/>
                    <a:pt x="431" y="6936"/>
                  </a:cubicBezTo>
                  <a:cubicBezTo>
                    <a:pt x="0" y="8515"/>
                    <a:pt x="3302" y="10876"/>
                    <a:pt x="6704" y="10876"/>
                  </a:cubicBezTo>
                  <a:cubicBezTo>
                    <a:pt x="7329" y="10876"/>
                    <a:pt x="7957" y="10796"/>
                    <a:pt x="8567" y="10617"/>
                  </a:cubicBezTo>
                  <a:lnTo>
                    <a:pt x="8567" y="10617"/>
                  </a:lnTo>
                  <a:cubicBezTo>
                    <a:pt x="8566" y="10618"/>
                    <a:pt x="7375" y="12137"/>
                    <a:pt x="10047" y="12137"/>
                  </a:cubicBezTo>
                  <a:cubicBezTo>
                    <a:pt x="10168" y="12137"/>
                    <a:pt x="10297" y="12134"/>
                    <a:pt x="10435" y="12128"/>
                  </a:cubicBezTo>
                  <a:cubicBezTo>
                    <a:pt x="13588" y="11977"/>
                    <a:pt x="19232" y="9995"/>
                    <a:pt x="20553" y="7654"/>
                  </a:cubicBezTo>
                  <a:cubicBezTo>
                    <a:pt x="20553" y="7654"/>
                    <a:pt x="21497" y="2029"/>
                    <a:pt x="18194" y="405"/>
                  </a:cubicBezTo>
                  <a:cubicBezTo>
                    <a:pt x="17605" y="119"/>
                    <a:pt x="17018" y="1"/>
                    <a:pt x="164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7" name="Google Shape;1316;p43">
              <a:extLst>
                <a:ext uri="{FF2B5EF4-FFF2-40B4-BE49-F238E27FC236}">
                  <a16:creationId xmlns:a16="http://schemas.microsoft.com/office/drawing/2014/main" id="{44778CA6-DBD9-F535-6471-50C9A522B783}"/>
                </a:ext>
              </a:extLst>
            </p:cNvPr>
            <p:cNvSpPr/>
            <p:nvPr/>
          </p:nvSpPr>
          <p:spPr>
            <a:xfrm>
              <a:off x="8271300" y="2407941"/>
              <a:ext cx="105275" cy="66625"/>
            </a:xfrm>
            <a:custGeom>
              <a:avLst/>
              <a:gdLst/>
              <a:ahLst/>
              <a:cxnLst/>
              <a:rect l="l" t="t" r="r" b="b"/>
              <a:pathLst>
                <a:path w="4211" h="2665" extrusionOk="0">
                  <a:moveTo>
                    <a:pt x="2093" y="0"/>
                  </a:moveTo>
                  <a:cubicBezTo>
                    <a:pt x="2057" y="0"/>
                    <a:pt x="2020" y="1"/>
                    <a:pt x="1983" y="2"/>
                  </a:cubicBezTo>
                  <a:cubicBezTo>
                    <a:pt x="1" y="59"/>
                    <a:pt x="114" y="2664"/>
                    <a:pt x="114" y="2664"/>
                  </a:cubicBezTo>
                  <a:lnTo>
                    <a:pt x="4210" y="1890"/>
                  </a:lnTo>
                  <a:cubicBezTo>
                    <a:pt x="4210" y="1890"/>
                    <a:pt x="3974" y="0"/>
                    <a:pt x="2093"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8" name="Google Shape;1317;p43">
              <a:extLst>
                <a:ext uri="{FF2B5EF4-FFF2-40B4-BE49-F238E27FC236}">
                  <a16:creationId xmlns:a16="http://schemas.microsoft.com/office/drawing/2014/main" id="{2B586388-8A63-42D1-02FE-26B38F651586}"/>
                </a:ext>
              </a:extLst>
            </p:cNvPr>
            <p:cNvSpPr/>
            <p:nvPr/>
          </p:nvSpPr>
          <p:spPr>
            <a:xfrm>
              <a:off x="8128850" y="2851366"/>
              <a:ext cx="79875" cy="80550"/>
            </a:xfrm>
            <a:custGeom>
              <a:avLst/>
              <a:gdLst/>
              <a:ahLst/>
              <a:cxnLst/>
              <a:rect l="l" t="t" r="r" b="b"/>
              <a:pathLst>
                <a:path w="3195" h="3222" extrusionOk="0">
                  <a:moveTo>
                    <a:pt x="803" y="1"/>
                  </a:moveTo>
                  <a:cubicBezTo>
                    <a:pt x="1" y="1"/>
                    <a:pt x="95" y="1469"/>
                    <a:pt x="1017" y="2614"/>
                  </a:cubicBezTo>
                  <a:cubicBezTo>
                    <a:pt x="1362" y="3048"/>
                    <a:pt x="1695" y="3222"/>
                    <a:pt x="1979" y="3222"/>
                  </a:cubicBezTo>
                  <a:cubicBezTo>
                    <a:pt x="2784" y="3222"/>
                    <a:pt x="3195" y="1823"/>
                    <a:pt x="2358" y="972"/>
                  </a:cubicBezTo>
                  <a:cubicBezTo>
                    <a:pt x="1667" y="276"/>
                    <a:pt x="1151" y="1"/>
                    <a:pt x="803" y="1"/>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9" name="Google Shape;1318;p43">
              <a:extLst>
                <a:ext uri="{FF2B5EF4-FFF2-40B4-BE49-F238E27FC236}">
                  <a16:creationId xmlns:a16="http://schemas.microsoft.com/office/drawing/2014/main" id="{F082674D-6239-8474-DF1E-EB6233211326}"/>
                </a:ext>
              </a:extLst>
            </p:cNvPr>
            <p:cNvSpPr/>
            <p:nvPr/>
          </p:nvSpPr>
          <p:spPr>
            <a:xfrm>
              <a:off x="8039125" y="2439091"/>
              <a:ext cx="639475" cy="434225"/>
            </a:xfrm>
            <a:custGeom>
              <a:avLst/>
              <a:gdLst/>
              <a:ahLst/>
              <a:cxnLst/>
              <a:rect l="l" t="t" r="r" b="b"/>
              <a:pathLst>
                <a:path w="25579" h="17369" extrusionOk="0">
                  <a:moveTo>
                    <a:pt x="14738" y="1"/>
                  </a:moveTo>
                  <a:cubicBezTo>
                    <a:pt x="13496" y="1"/>
                    <a:pt x="12135" y="174"/>
                    <a:pt x="10666" y="550"/>
                  </a:cubicBezTo>
                  <a:cubicBezTo>
                    <a:pt x="2926" y="2551"/>
                    <a:pt x="3361" y="8686"/>
                    <a:pt x="3361" y="8686"/>
                  </a:cubicBezTo>
                  <a:lnTo>
                    <a:pt x="2926" y="10384"/>
                  </a:lnTo>
                  <a:cubicBezTo>
                    <a:pt x="2926" y="10384"/>
                    <a:pt x="0" y="11026"/>
                    <a:pt x="170" y="11725"/>
                  </a:cubicBezTo>
                  <a:cubicBezTo>
                    <a:pt x="340" y="12442"/>
                    <a:pt x="2511" y="13046"/>
                    <a:pt x="2511" y="13046"/>
                  </a:cubicBezTo>
                  <a:cubicBezTo>
                    <a:pt x="2511" y="13046"/>
                    <a:pt x="1473" y="14235"/>
                    <a:pt x="2360" y="14726"/>
                  </a:cubicBezTo>
                  <a:cubicBezTo>
                    <a:pt x="2502" y="14804"/>
                    <a:pt x="2674" y="14836"/>
                    <a:pt x="2869" y="14836"/>
                  </a:cubicBezTo>
                  <a:cubicBezTo>
                    <a:pt x="3637" y="14836"/>
                    <a:pt x="4751" y="14352"/>
                    <a:pt x="5669" y="14352"/>
                  </a:cubicBezTo>
                  <a:cubicBezTo>
                    <a:pt x="5980" y="14352"/>
                    <a:pt x="6268" y="14408"/>
                    <a:pt x="6513" y="14556"/>
                  </a:cubicBezTo>
                  <a:cubicBezTo>
                    <a:pt x="7645" y="15255"/>
                    <a:pt x="21331" y="17369"/>
                    <a:pt x="21331" y="17369"/>
                  </a:cubicBezTo>
                  <a:cubicBezTo>
                    <a:pt x="23577" y="17142"/>
                    <a:pt x="25220" y="14613"/>
                    <a:pt x="25408" y="12197"/>
                  </a:cubicBezTo>
                  <a:cubicBezTo>
                    <a:pt x="25578" y="9780"/>
                    <a:pt x="23483" y="7326"/>
                    <a:pt x="23483" y="7326"/>
                  </a:cubicBezTo>
                  <a:cubicBezTo>
                    <a:pt x="23208" y="3180"/>
                    <a:pt x="20055" y="1"/>
                    <a:pt x="14738"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0" name="Google Shape;1319;p43">
              <a:extLst>
                <a:ext uri="{FF2B5EF4-FFF2-40B4-BE49-F238E27FC236}">
                  <a16:creationId xmlns:a16="http://schemas.microsoft.com/office/drawing/2014/main" id="{6941511A-2431-C93E-6AB5-2EDC75ACFE3B}"/>
                </a:ext>
              </a:extLst>
            </p:cNvPr>
            <p:cNvSpPr/>
            <p:nvPr/>
          </p:nvSpPr>
          <p:spPr>
            <a:xfrm>
              <a:off x="8091675" y="2610466"/>
              <a:ext cx="493000" cy="425300"/>
            </a:xfrm>
            <a:custGeom>
              <a:avLst/>
              <a:gdLst/>
              <a:ahLst/>
              <a:cxnLst/>
              <a:rect l="l" t="t" r="r" b="b"/>
              <a:pathLst>
                <a:path w="19720" h="17012" extrusionOk="0">
                  <a:moveTo>
                    <a:pt x="2659" y="1"/>
                  </a:moveTo>
                  <a:cubicBezTo>
                    <a:pt x="1653" y="1"/>
                    <a:pt x="476" y="624"/>
                    <a:pt x="277" y="2472"/>
                  </a:cubicBezTo>
                  <a:cubicBezTo>
                    <a:pt x="1" y="4883"/>
                    <a:pt x="1398" y="5108"/>
                    <a:pt x="1929" y="5108"/>
                  </a:cubicBezTo>
                  <a:cubicBezTo>
                    <a:pt x="2051" y="5108"/>
                    <a:pt x="2127" y="5096"/>
                    <a:pt x="2127" y="5096"/>
                  </a:cubicBezTo>
                  <a:lnTo>
                    <a:pt x="2127" y="5096"/>
                  </a:lnTo>
                  <a:cubicBezTo>
                    <a:pt x="1013" y="9702"/>
                    <a:pt x="4241" y="16139"/>
                    <a:pt x="10263" y="16913"/>
                  </a:cubicBezTo>
                  <a:cubicBezTo>
                    <a:pt x="10788" y="16981"/>
                    <a:pt x="11282" y="17012"/>
                    <a:pt x="11746" y="17012"/>
                  </a:cubicBezTo>
                  <a:cubicBezTo>
                    <a:pt x="16599" y="17012"/>
                    <a:pt x="18181" y="13584"/>
                    <a:pt x="18474" y="12326"/>
                  </a:cubicBezTo>
                  <a:cubicBezTo>
                    <a:pt x="18776" y="10929"/>
                    <a:pt x="19720" y="9343"/>
                    <a:pt x="19720" y="9343"/>
                  </a:cubicBezTo>
                  <a:cubicBezTo>
                    <a:pt x="18757" y="7456"/>
                    <a:pt x="19550" y="5398"/>
                    <a:pt x="19588" y="5228"/>
                  </a:cubicBezTo>
                  <a:cubicBezTo>
                    <a:pt x="19592" y="5211"/>
                    <a:pt x="19534" y="5204"/>
                    <a:pt x="19427" y="5204"/>
                  </a:cubicBezTo>
                  <a:cubicBezTo>
                    <a:pt x="19064" y="5204"/>
                    <a:pt x="18136" y="5283"/>
                    <a:pt x="17181" y="5283"/>
                  </a:cubicBezTo>
                  <a:cubicBezTo>
                    <a:pt x="16017" y="5283"/>
                    <a:pt x="14813" y="5165"/>
                    <a:pt x="14548" y="4643"/>
                  </a:cubicBezTo>
                  <a:cubicBezTo>
                    <a:pt x="14000" y="3567"/>
                    <a:pt x="17379" y="2340"/>
                    <a:pt x="17379" y="2340"/>
                  </a:cubicBezTo>
                  <a:lnTo>
                    <a:pt x="17379" y="2340"/>
                  </a:lnTo>
                  <a:cubicBezTo>
                    <a:pt x="16912" y="2440"/>
                    <a:pt x="16444" y="2483"/>
                    <a:pt x="15982" y="2483"/>
                  </a:cubicBezTo>
                  <a:cubicBezTo>
                    <a:pt x="12580" y="2483"/>
                    <a:pt x="9508" y="113"/>
                    <a:pt x="9508" y="113"/>
                  </a:cubicBezTo>
                  <a:cubicBezTo>
                    <a:pt x="9262" y="264"/>
                    <a:pt x="5581" y="2605"/>
                    <a:pt x="5543" y="2642"/>
                  </a:cubicBezTo>
                  <a:cubicBezTo>
                    <a:pt x="5690" y="4994"/>
                    <a:pt x="4350" y="5858"/>
                    <a:pt x="3589" y="5858"/>
                  </a:cubicBezTo>
                  <a:cubicBezTo>
                    <a:pt x="3372" y="5858"/>
                    <a:pt x="3203" y="5788"/>
                    <a:pt x="3127" y="5663"/>
                  </a:cubicBezTo>
                  <a:cubicBezTo>
                    <a:pt x="2806" y="5077"/>
                    <a:pt x="4373" y="2756"/>
                    <a:pt x="4373" y="2756"/>
                  </a:cubicBezTo>
                  <a:cubicBezTo>
                    <a:pt x="4373" y="2756"/>
                    <a:pt x="4637" y="1434"/>
                    <a:pt x="4052" y="566"/>
                  </a:cubicBezTo>
                  <a:cubicBezTo>
                    <a:pt x="3830" y="236"/>
                    <a:pt x="3277" y="1"/>
                    <a:pt x="2659"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1" name="Google Shape;1320;p43">
              <a:extLst>
                <a:ext uri="{FF2B5EF4-FFF2-40B4-BE49-F238E27FC236}">
                  <a16:creationId xmlns:a16="http://schemas.microsoft.com/office/drawing/2014/main" id="{CFB4A1D7-754C-003F-143E-F6161E60E7F0}"/>
                </a:ext>
              </a:extLst>
            </p:cNvPr>
            <p:cNvSpPr/>
            <p:nvPr/>
          </p:nvSpPr>
          <p:spPr>
            <a:xfrm>
              <a:off x="8122175" y="2633441"/>
              <a:ext cx="62325" cy="77550"/>
            </a:xfrm>
            <a:custGeom>
              <a:avLst/>
              <a:gdLst/>
              <a:ahLst/>
              <a:cxnLst/>
              <a:rect l="l" t="t" r="r" b="b"/>
              <a:pathLst>
                <a:path w="2493" h="3102" extrusionOk="0">
                  <a:moveTo>
                    <a:pt x="1102" y="1"/>
                  </a:moveTo>
                  <a:cubicBezTo>
                    <a:pt x="1062" y="1"/>
                    <a:pt x="1022" y="2"/>
                    <a:pt x="982" y="5"/>
                  </a:cubicBezTo>
                  <a:cubicBezTo>
                    <a:pt x="888" y="24"/>
                    <a:pt x="775" y="62"/>
                    <a:pt x="661" y="119"/>
                  </a:cubicBezTo>
                  <a:lnTo>
                    <a:pt x="529" y="194"/>
                  </a:lnTo>
                  <a:lnTo>
                    <a:pt x="416" y="289"/>
                  </a:lnTo>
                  <a:cubicBezTo>
                    <a:pt x="171" y="477"/>
                    <a:pt x="20" y="761"/>
                    <a:pt x="1" y="1081"/>
                  </a:cubicBezTo>
                  <a:cubicBezTo>
                    <a:pt x="1" y="1157"/>
                    <a:pt x="1" y="1251"/>
                    <a:pt x="20" y="1327"/>
                  </a:cubicBezTo>
                  <a:cubicBezTo>
                    <a:pt x="1" y="1251"/>
                    <a:pt x="20" y="1176"/>
                    <a:pt x="39" y="1100"/>
                  </a:cubicBezTo>
                  <a:cubicBezTo>
                    <a:pt x="114" y="817"/>
                    <a:pt x="284" y="591"/>
                    <a:pt x="510" y="440"/>
                  </a:cubicBezTo>
                  <a:lnTo>
                    <a:pt x="624" y="364"/>
                  </a:lnTo>
                  <a:lnTo>
                    <a:pt x="737" y="326"/>
                  </a:lnTo>
                  <a:cubicBezTo>
                    <a:pt x="841" y="282"/>
                    <a:pt x="951" y="261"/>
                    <a:pt x="1061" y="261"/>
                  </a:cubicBezTo>
                  <a:cubicBezTo>
                    <a:pt x="1231" y="261"/>
                    <a:pt x="1400" y="310"/>
                    <a:pt x="1549" y="402"/>
                  </a:cubicBezTo>
                  <a:cubicBezTo>
                    <a:pt x="1719" y="496"/>
                    <a:pt x="1870" y="647"/>
                    <a:pt x="1983" y="817"/>
                  </a:cubicBezTo>
                  <a:cubicBezTo>
                    <a:pt x="2077" y="1006"/>
                    <a:pt x="2134" y="1195"/>
                    <a:pt x="2115" y="1402"/>
                  </a:cubicBezTo>
                  <a:cubicBezTo>
                    <a:pt x="2096" y="1629"/>
                    <a:pt x="2039" y="1818"/>
                    <a:pt x="1907" y="1988"/>
                  </a:cubicBezTo>
                  <a:cubicBezTo>
                    <a:pt x="1888" y="2044"/>
                    <a:pt x="1851" y="2082"/>
                    <a:pt x="1832" y="2120"/>
                  </a:cubicBezTo>
                  <a:lnTo>
                    <a:pt x="1719" y="2233"/>
                  </a:lnTo>
                  <a:cubicBezTo>
                    <a:pt x="1681" y="2271"/>
                    <a:pt x="1624" y="2327"/>
                    <a:pt x="1605" y="2327"/>
                  </a:cubicBezTo>
                  <a:cubicBezTo>
                    <a:pt x="1586" y="2346"/>
                    <a:pt x="1568" y="2365"/>
                    <a:pt x="1549" y="2384"/>
                  </a:cubicBezTo>
                  <a:lnTo>
                    <a:pt x="1492" y="2403"/>
                  </a:lnTo>
                  <a:cubicBezTo>
                    <a:pt x="1492" y="2403"/>
                    <a:pt x="1484" y="2411"/>
                    <a:pt x="1478" y="2411"/>
                  </a:cubicBezTo>
                  <a:cubicBezTo>
                    <a:pt x="1475" y="2411"/>
                    <a:pt x="1473" y="2409"/>
                    <a:pt x="1473" y="2403"/>
                  </a:cubicBezTo>
                  <a:lnTo>
                    <a:pt x="1454" y="2384"/>
                  </a:lnTo>
                  <a:lnTo>
                    <a:pt x="1416" y="2365"/>
                  </a:lnTo>
                  <a:cubicBezTo>
                    <a:pt x="1341" y="2271"/>
                    <a:pt x="1247" y="2195"/>
                    <a:pt x="1133" y="2157"/>
                  </a:cubicBezTo>
                  <a:cubicBezTo>
                    <a:pt x="990" y="2079"/>
                    <a:pt x="838" y="2037"/>
                    <a:pt x="689" y="2037"/>
                  </a:cubicBezTo>
                  <a:cubicBezTo>
                    <a:pt x="622" y="2037"/>
                    <a:pt x="556" y="2046"/>
                    <a:pt x="492" y="2063"/>
                  </a:cubicBezTo>
                  <a:cubicBezTo>
                    <a:pt x="435" y="2063"/>
                    <a:pt x="397" y="2082"/>
                    <a:pt x="359" y="2101"/>
                  </a:cubicBezTo>
                  <a:lnTo>
                    <a:pt x="265" y="2120"/>
                  </a:lnTo>
                  <a:lnTo>
                    <a:pt x="246" y="2120"/>
                  </a:lnTo>
                  <a:cubicBezTo>
                    <a:pt x="246" y="2120"/>
                    <a:pt x="246" y="2139"/>
                    <a:pt x="246" y="2139"/>
                  </a:cubicBezTo>
                  <a:lnTo>
                    <a:pt x="227" y="2195"/>
                  </a:lnTo>
                  <a:cubicBezTo>
                    <a:pt x="190" y="2233"/>
                    <a:pt x="190" y="2271"/>
                    <a:pt x="171" y="2327"/>
                  </a:cubicBezTo>
                  <a:cubicBezTo>
                    <a:pt x="171" y="2365"/>
                    <a:pt x="152" y="2403"/>
                    <a:pt x="152" y="2459"/>
                  </a:cubicBezTo>
                  <a:cubicBezTo>
                    <a:pt x="133" y="2705"/>
                    <a:pt x="246" y="2950"/>
                    <a:pt x="454" y="3101"/>
                  </a:cubicBezTo>
                  <a:cubicBezTo>
                    <a:pt x="378" y="3026"/>
                    <a:pt x="322" y="2931"/>
                    <a:pt x="303" y="2818"/>
                  </a:cubicBezTo>
                  <a:cubicBezTo>
                    <a:pt x="265" y="2705"/>
                    <a:pt x="265" y="2592"/>
                    <a:pt x="284" y="2459"/>
                  </a:cubicBezTo>
                  <a:cubicBezTo>
                    <a:pt x="303" y="2403"/>
                    <a:pt x="322" y="2346"/>
                    <a:pt x="359" y="2290"/>
                  </a:cubicBezTo>
                  <a:cubicBezTo>
                    <a:pt x="359" y="2271"/>
                    <a:pt x="378" y="2271"/>
                    <a:pt x="416" y="2271"/>
                  </a:cubicBezTo>
                  <a:cubicBezTo>
                    <a:pt x="454" y="2252"/>
                    <a:pt x="492" y="2252"/>
                    <a:pt x="529" y="2252"/>
                  </a:cubicBezTo>
                  <a:cubicBezTo>
                    <a:pt x="552" y="2249"/>
                    <a:pt x="574" y="2248"/>
                    <a:pt x="596" y="2248"/>
                  </a:cubicBezTo>
                  <a:cubicBezTo>
                    <a:pt x="744" y="2248"/>
                    <a:pt x="889" y="2299"/>
                    <a:pt x="1020" y="2365"/>
                  </a:cubicBezTo>
                  <a:cubicBezTo>
                    <a:pt x="1096" y="2422"/>
                    <a:pt x="1152" y="2478"/>
                    <a:pt x="1228" y="2554"/>
                  </a:cubicBezTo>
                  <a:cubicBezTo>
                    <a:pt x="1228" y="2554"/>
                    <a:pt x="1247" y="2554"/>
                    <a:pt x="1247" y="2573"/>
                  </a:cubicBezTo>
                  <a:lnTo>
                    <a:pt x="1284" y="2629"/>
                  </a:lnTo>
                  <a:lnTo>
                    <a:pt x="1360" y="2743"/>
                  </a:lnTo>
                  <a:lnTo>
                    <a:pt x="1379" y="2780"/>
                  </a:lnTo>
                  <a:cubicBezTo>
                    <a:pt x="1398" y="2799"/>
                    <a:pt x="1398" y="2799"/>
                    <a:pt x="1398" y="2799"/>
                  </a:cubicBezTo>
                  <a:lnTo>
                    <a:pt x="1473" y="2761"/>
                  </a:lnTo>
                  <a:lnTo>
                    <a:pt x="1624" y="2686"/>
                  </a:lnTo>
                  <a:cubicBezTo>
                    <a:pt x="1870" y="2573"/>
                    <a:pt x="2058" y="2403"/>
                    <a:pt x="2209" y="2176"/>
                  </a:cubicBezTo>
                  <a:cubicBezTo>
                    <a:pt x="2360" y="1950"/>
                    <a:pt x="2455" y="1704"/>
                    <a:pt x="2474" y="1421"/>
                  </a:cubicBezTo>
                  <a:cubicBezTo>
                    <a:pt x="2492" y="1157"/>
                    <a:pt x="2417" y="874"/>
                    <a:pt x="2266" y="647"/>
                  </a:cubicBezTo>
                  <a:cubicBezTo>
                    <a:pt x="2134" y="421"/>
                    <a:pt x="1926" y="251"/>
                    <a:pt x="1700" y="138"/>
                  </a:cubicBezTo>
                  <a:cubicBezTo>
                    <a:pt x="1510" y="43"/>
                    <a:pt x="1307" y="1"/>
                    <a:pt x="1102"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2" name="Google Shape;1321;p43">
              <a:extLst>
                <a:ext uri="{FF2B5EF4-FFF2-40B4-BE49-F238E27FC236}">
                  <a16:creationId xmlns:a16="http://schemas.microsoft.com/office/drawing/2014/main" id="{545DF2CC-8146-000C-F845-775B29C25E61}"/>
                </a:ext>
              </a:extLst>
            </p:cNvPr>
            <p:cNvSpPr/>
            <p:nvPr/>
          </p:nvSpPr>
          <p:spPr>
            <a:xfrm>
              <a:off x="8209025" y="2792591"/>
              <a:ext cx="206250" cy="180500"/>
            </a:xfrm>
            <a:custGeom>
              <a:avLst/>
              <a:gdLst/>
              <a:ahLst/>
              <a:cxnLst/>
              <a:rect l="l" t="t" r="r" b="b"/>
              <a:pathLst>
                <a:path w="8250" h="7220" extrusionOk="0">
                  <a:moveTo>
                    <a:pt x="2473" y="1"/>
                  </a:moveTo>
                  <a:cubicBezTo>
                    <a:pt x="2473" y="1"/>
                    <a:pt x="0" y="4041"/>
                    <a:pt x="2379" y="6438"/>
                  </a:cubicBezTo>
                  <a:cubicBezTo>
                    <a:pt x="2950" y="7009"/>
                    <a:pt x="3627" y="7220"/>
                    <a:pt x="4315" y="7220"/>
                  </a:cubicBezTo>
                  <a:cubicBezTo>
                    <a:pt x="6240" y="7220"/>
                    <a:pt x="8249" y="5570"/>
                    <a:pt x="8249" y="5570"/>
                  </a:cubicBezTo>
                  <a:cubicBezTo>
                    <a:pt x="8004" y="5324"/>
                    <a:pt x="4153" y="2530"/>
                    <a:pt x="2473"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3" name="Google Shape;1322;p43">
              <a:extLst>
                <a:ext uri="{FF2B5EF4-FFF2-40B4-BE49-F238E27FC236}">
                  <a16:creationId xmlns:a16="http://schemas.microsoft.com/office/drawing/2014/main" id="{205883DC-7276-A5C6-FA3B-61953A1EB211}"/>
                </a:ext>
              </a:extLst>
            </p:cNvPr>
            <p:cNvSpPr/>
            <p:nvPr/>
          </p:nvSpPr>
          <p:spPr>
            <a:xfrm>
              <a:off x="8235675" y="2844041"/>
              <a:ext cx="61850" cy="123675"/>
            </a:xfrm>
            <a:custGeom>
              <a:avLst/>
              <a:gdLst/>
              <a:ahLst/>
              <a:cxnLst/>
              <a:rect l="l" t="t" r="r" b="b"/>
              <a:pathLst>
                <a:path w="2474" h="4947" extrusionOk="0">
                  <a:moveTo>
                    <a:pt x="492" y="0"/>
                  </a:moveTo>
                  <a:cubicBezTo>
                    <a:pt x="114" y="1341"/>
                    <a:pt x="1" y="3096"/>
                    <a:pt x="1266" y="4380"/>
                  </a:cubicBezTo>
                  <a:cubicBezTo>
                    <a:pt x="1511" y="4625"/>
                    <a:pt x="1794" y="4814"/>
                    <a:pt x="2096" y="4946"/>
                  </a:cubicBezTo>
                  <a:cubicBezTo>
                    <a:pt x="2455" y="4040"/>
                    <a:pt x="2474" y="3021"/>
                    <a:pt x="2172" y="2096"/>
                  </a:cubicBezTo>
                  <a:cubicBezTo>
                    <a:pt x="1851" y="1227"/>
                    <a:pt x="1266" y="491"/>
                    <a:pt x="492"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4" name="Google Shape;1323;p43">
              <a:extLst>
                <a:ext uri="{FF2B5EF4-FFF2-40B4-BE49-F238E27FC236}">
                  <a16:creationId xmlns:a16="http://schemas.microsoft.com/office/drawing/2014/main" id="{D56CCA13-FFB3-14EA-6738-F86D99D84D42}"/>
                </a:ext>
              </a:extLst>
            </p:cNvPr>
            <p:cNvSpPr/>
            <p:nvPr/>
          </p:nvSpPr>
          <p:spPr>
            <a:xfrm>
              <a:off x="8396375" y="2841216"/>
              <a:ext cx="56175" cy="47900"/>
            </a:xfrm>
            <a:custGeom>
              <a:avLst/>
              <a:gdLst/>
              <a:ahLst/>
              <a:cxnLst/>
              <a:rect l="l" t="t" r="r" b="b"/>
              <a:pathLst>
                <a:path w="2247" h="1916" extrusionOk="0">
                  <a:moveTo>
                    <a:pt x="1793" y="0"/>
                  </a:moveTo>
                  <a:lnTo>
                    <a:pt x="0" y="1435"/>
                  </a:lnTo>
                  <a:cubicBezTo>
                    <a:pt x="357" y="1784"/>
                    <a:pt x="720" y="1916"/>
                    <a:pt x="1041" y="1916"/>
                  </a:cubicBezTo>
                  <a:cubicBezTo>
                    <a:pt x="1485" y="1916"/>
                    <a:pt x="1848" y="1663"/>
                    <a:pt x="2001" y="1378"/>
                  </a:cubicBezTo>
                  <a:cubicBezTo>
                    <a:pt x="2246" y="887"/>
                    <a:pt x="1793" y="0"/>
                    <a:pt x="1793"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5" name="Google Shape;1324;p43">
              <a:extLst>
                <a:ext uri="{FF2B5EF4-FFF2-40B4-BE49-F238E27FC236}">
                  <a16:creationId xmlns:a16="http://schemas.microsoft.com/office/drawing/2014/main" id="{82AEC45C-9DCC-9AA9-60E5-7275D401FB6A}"/>
                </a:ext>
              </a:extLst>
            </p:cNvPr>
            <p:cNvSpPr/>
            <p:nvPr/>
          </p:nvSpPr>
          <p:spPr>
            <a:xfrm>
              <a:off x="8396375" y="2841216"/>
              <a:ext cx="55700" cy="51650"/>
            </a:xfrm>
            <a:custGeom>
              <a:avLst/>
              <a:gdLst/>
              <a:ahLst/>
              <a:cxnLst/>
              <a:rect l="l" t="t" r="r" b="b"/>
              <a:pathLst>
                <a:path w="2228" h="2066" extrusionOk="0">
                  <a:moveTo>
                    <a:pt x="1793" y="0"/>
                  </a:moveTo>
                  <a:cubicBezTo>
                    <a:pt x="1793" y="0"/>
                    <a:pt x="1850" y="227"/>
                    <a:pt x="1907" y="567"/>
                  </a:cubicBezTo>
                  <a:cubicBezTo>
                    <a:pt x="1925" y="661"/>
                    <a:pt x="1925" y="736"/>
                    <a:pt x="1925" y="831"/>
                  </a:cubicBezTo>
                  <a:cubicBezTo>
                    <a:pt x="1944" y="925"/>
                    <a:pt x="1925" y="1020"/>
                    <a:pt x="1907" y="1114"/>
                  </a:cubicBezTo>
                  <a:cubicBezTo>
                    <a:pt x="1907" y="1208"/>
                    <a:pt x="1869" y="1284"/>
                    <a:pt x="1812" y="1359"/>
                  </a:cubicBezTo>
                  <a:cubicBezTo>
                    <a:pt x="1756" y="1435"/>
                    <a:pt x="1680" y="1491"/>
                    <a:pt x="1605" y="1548"/>
                  </a:cubicBezTo>
                  <a:cubicBezTo>
                    <a:pt x="1510" y="1605"/>
                    <a:pt x="1435" y="1661"/>
                    <a:pt x="1340" y="1680"/>
                  </a:cubicBezTo>
                  <a:cubicBezTo>
                    <a:pt x="1246" y="1718"/>
                    <a:pt x="1152" y="1737"/>
                    <a:pt x="1057" y="1756"/>
                  </a:cubicBezTo>
                  <a:lnTo>
                    <a:pt x="774" y="1756"/>
                  </a:lnTo>
                  <a:cubicBezTo>
                    <a:pt x="680" y="1737"/>
                    <a:pt x="604" y="1718"/>
                    <a:pt x="529" y="1680"/>
                  </a:cubicBezTo>
                  <a:cubicBezTo>
                    <a:pt x="396" y="1642"/>
                    <a:pt x="264" y="1586"/>
                    <a:pt x="151" y="1510"/>
                  </a:cubicBezTo>
                  <a:lnTo>
                    <a:pt x="0" y="1435"/>
                  </a:lnTo>
                  <a:lnTo>
                    <a:pt x="113" y="1567"/>
                  </a:lnTo>
                  <a:cubicBezTo>
                    <a:pt x="189" y="1680"/>
                    <a:pt x="302" y="1794"/>
                    <a:pt x="434" y="1869"/>
                  </a:cubicBezTo>
                  <a:cubicBezTo>
                    <a:pt x="529" y="1926"/>
                    <a:pt x="623" y="1963"/>
                    <a:pt x="717" y="2001"/>
                  </a:cubicBezTo>
                  <a:cubicBezTo>
                    <a:pt x="831" y="2039"/>
                    <a:pt x="944" y="2058"/>
                    <a:pt x="1057" y="2058"/>
                  </a:cubicBezTo>
                  <a:cubicBezTo>
                    <a:pt x="1093" y="2063"/>
                    <a:pt x="1128" y="2065"/>
                    <a:pt x="1163" y="2065"/>
                  </a:cubicBezTo>
                  <a:cubicBezTo>
                    <a:pt x="1259" y="2065"/>
                    <a:pt x="1352" y="2048"/>
                    <a:pt x="1435" y="2020"/>
                  </a:cubicBezTo>
                  <a:cubicBezTo>
                    <a:pt x="1567" y="1982"/>
                    <a:pt x="1699" y="1907"/>
                    <a:pt x="1793" y="1831"/>
                  </a:cubicBezTo>
                  <a:cubicBezTo>
                    <a:pt x="1907" y="1756"/>
                    <a:pt x="2001" y="1661"/>
                    <a:pt x="2076" y="1548"/>
                  </a:cubicBezTo>
                  <a:cubicBezTo>
                    <a:pt x="2152" y="1435"/>
                    <a:pt x="2209" y="1303"/>
                    <a:pt x="2209" y="1152"/>
                  </a:cubicBezTo>
                  <a:cubicBezTo>
                    <a:pt x="2228" y="1038"/>
                    <a:pt x="2209" y="925"/>
                    <a:pt x="2190" y="812"/>
                  </a:cubicBezTo>
                  <a:cubicBezTo>
                    <a:pt x="2171" y="718"/>
                    <a:pt x="2133" y="623"/>
                    <a:pt x="2095" y="529"/>
                  </a:cubicBezTo>
                  <a:cubicBezTo>
                    <a:pt x="2020" y="340"/>
                    <a:pt x="1925" y="151"/>
                    <a:pt x="1793"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6" name="Google Shape;1325;p43">
              <a:extLst>
                <a:ext uri="{FF2B5EF4-FFF2-40B4-BE49-F238E27FC236}">
                  <a16:creationId xmlns:a16="http://schemas.microsoft.com/office/drawing/2014/main" id="{A174FF25-CB88-33C1-9194-2BB2005237F0}"/>
                </a:ext>
              </a:extLst>
            </p:cNvPr>
            <p:cNvSpPr/>
            <p:nvPr/>
          </p:nvSpPr>
          <p:spPr>
            <a:xfrm>
              <a:off x="8212100" y="2723716"/>
              <a:ext cx="97600" cy="63050"/>
            </a:xfrm>
            <a:custGeom>
              <a:avLst/>
              <a:gdLst/>
              <a:ahLst/>
              <a:cxnLst/>
              <a:rect l="l" t="t" r="r" b="b"/>
              <a:pathLst>
                <a:path w="3904" h="2522" extrusionOk="0">
                  <a:moveTo>
                    <a:pt x="1445" y="0"/>
                  </a:moveTo>
                  <a:cubicBezTo>
                    <a:pt x="1314" y="0"/>
                    <a:pt x="1197" y="30"/>
                    <a:pt x="1104" y="94"/>
                  </a:cubicBezTo>
                  <a:cubicBezTo>
                    <a:pt x="0" y="841"/>
                    <a:pt x="1522" y="2522"/>
                    <a:pt x="2578" y="2522"/>
                  </a:cubicBezTo>
                  <a:cubicBezTo>
                    <a:pt x="2804" y="2522"/>
                    <a:pt x="3008" y="2445"/>
                    <a:pt x="3162" y="2265"/>
                  </a:cubicBezTo>
                  <a:cubicBezTo>
                    <a:pt x="3903" y="1392"/>
                    <a:pt x="2343" y="0"/>
                    <a:pt x="1445"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7" name="Google Shape;1326;p43">
              <a:extLst>
                <a:ext uri="{FF2B5EF4-FFF2-40B4-BE49-F238E27FC236}">
                  <a16:creationId xmlns:a16="http://schemas.microsoft.com/office/drawing/2014/main" id="{A973D6A1-1E81-D08F-1DEC-62445F34A942}"/>
                </a:ext>
              </a:extLst>
            </p:cNvPr>
            <p:cNvSpPr/>
            <p:nvPr/>
          </p:nvSpPr>
          <p:spPr>
            <a:xfrm>
              <a:off x="8420100" y="2923941"/>
              <a:ext cx="82600" cy="55300"/>
            </a:xfrm>
            <a:custGeom>
              <a:avLst/>
              <a:gdLst/>
              <a:ahLst/>
              <a:cxnLst/>
              <a:rect l="l" t="t" r="r" b="b"/>
              <a:pathLst>
                <a:path w="3304" h="2212" extrusionOk="0">
                  <a:moveTo>
                    <a:pt x="1080" y="0"/>
                  </a:moveTo>
                  <a:cubicBezTo>
                    <a:pt x="912" y="0"/>
                    <a:pt x="769" y="45"/>
                    <a:pt x="674" y="146"/>
                  </a:cubicBezTo>
                  <a:cubicBezTo>
                    <a:pt x="1" y="864"/>
                    <a:pt x="1203" y="2212"/>
                    <a:pt x="2096" y="2212"/>
                  </a:cubicBezTo>
                  <a:cubicBezTo>
                    <a:pt x="2330" y="2212"/>
                    <a:pt x="2542" y="2120"/>
                    <a:pt x="2694" y="1901"/>
                  </a:cubicBezTo>
                  <a:cubicBezTo>
                    <a:pt x="3304" y="1041"/>
                    <a:pt x="1894" y="0"/>
                    <a:pt x="1080"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8" name="Google Shape;1327;p43">
              <a:extLst>
                <a:ext uri="{FF2B5EF4-FFF2-40B4-BE49-F238E27FC236}">
                  <a16:creationId xmlns:a16="http://schemas.microsoft.com/office/drawing/2014/main" id="{333B5672-2E30-5127-9075-9AAC60D99DF2}"/>
                </a:ext>
              </a:extLst>
            </p:cNvPr>
            <p:cNvSpPr/>
            <p:nvPr/>
          </p:nvSpPr>
          <p:spPr>
            <a:xfrm>
              <a:off x="8322750" y="2750241"/>
              <a:ext cx="47200" cy="40025"/>
            </a:xfrm>
            <a:custGeom>
              <a:avLst/>
              <a:gdLst/>
              <a:ahLst/>
              <a:cxnLst/>
              <a:rect l="l" t="t" r="r" b="b"/>
              <a:pathLst>
                <a:path w="1888" h="1601" extrusionOk="0">
                  <a:moveTo>
                    <a:pt x="781" y="1"/>
                  </a:moveTo>
                  <a:cubicBezTo>
                    <a:pt x="737" y="1"/>
                    <a:pt x="689" y="5"/>
                    <a:pt x="642" y="15"/>
                  </a:cubicBezTo>
                  <a:cubicBezTo>
                    <a:pt x="567" y="15"/>
                    <a:pt x="491" y="34"/>
                    <a:pt x="416" y="53"/>
                  </a:cubicBezTo>
                  <a:cubicBezTo>
                    <a:pt x="302" y="90"/>
                    <a:pt x="208" y="128"/>
                    <a:pt x="114" y="204"/>
                  </a:cubicBezTo>
                  <a:cubicBezTo>
                    <a:pt x="38" y="241"/>
                    <a:pt x="0" y="260"/>
                    <a:pt x="0" y="260"/>
                  </a:cubicBezTo>
                  <a:lnTo>
                    <a:pt x="132" y="241"/>
                  </a:lnTo>
                  <a:lnTo>
                    <a:pt x="453" y="241"/>
                  </a:lnTo>
                  <a:cubicBezTo>
                    <a:pt x="510" y="241"/>
                    <a:pt x="567" y="260"/>
                    <a:pt x="642" y="260"/>
                  </a:cubicBezTo>
                  <a:cubicBezTo>
                    <a:pt x="718" y="279"/>
                    <a:pt x="774" y="279"/>
                    <a:pt x="850" y="317"/>
                  </a:cubicBezTo>
                  <a:cubicBezTo>
                    <a:pt x="925" y="336"/>
                    <a:pt x="982" y="355"/>
                    <a:pt x="1057" y="392"/>
                  </a:cubicBezTo>
                  <a:cubicBezTo>
                    <a:pt x="1114" y="411"/>
                    <a:pt x="1190" y="449"/>
                    <a:pt x="1246" y="506"/>
                  </a:cubicBezTo>
                  <a:cubicBezTo>
                    <a:pt x="1303" y="543"/>
                    <a:pt x="1378" y="581"/>
                    <a:pt x="1416" y="657"/>
                  </a:cubicBezTo>
                  <a:cubicBezTo>
                    <a:pt x="1435" y="713"/>
                    <a:pt x="1510" y="751"/>
                    <a:pt x="1529" y="827"/>
                  </a:cubicBezTo>
                  <a:cubicBezTo>
                    <a:pt x="1567" y="883"/>
                    <a:pt x="1586" y="940"/>
                    <a:pt x="1605" y="996"/>
                  </a:cubicBezTo>
                  <a:cubicBezTo>
                    <a:pt x="1624" y="1053"/>
                    <a:pt x="1643" y="1129"/>
                    <a:pt x="1643" y="1185"/>
                  </a:cubicBezTo>
                  <a:cubicBezTo>
                    <a:pt x="1643" y="1280"/>
                    <a:pt x="1643" y="1374"/>
                    <a:pt x="1624" y="1487"/>
                  </a:cubicBezTo>
                  <a:lnTo>
                    <a:pt x="1586" y="1601"/>
                  </a:lnTo>
                  <a:lnTo>
                    <a:pt x="1680" y="1506"/>
                  </a:lnTo>
                  <a:cubicBezTo>
                    <a:pt x="1756" y="1431"/>
                    <a:pt x="1812" y="1317"/>
                    <a:pt x="1850" y="1204"/>
                  </a:cubicBezTo>
                  <a:cubicBezTo>
                    <a:pt x="1888" y="1034"/>
                    <a:pt x="1869" y="864"/>
                    <a:pt x="1812" y="694"/>
                  </a:cubicBezTo>
                  <a:cubicBezTo>
                    <a:pt x="1775" y="600"/>
                    <a:pt x="1718" y="525"/>
                    <a:pt x="1661" y="430"/>
                  </a:cubicBezTo>
                  <a:cubicBezTo>
                    <a:pt x="1605" y="355"/>
                    <a:pt x="1529" y="298"/>
                    <a:pt x="1454" y="223"/>
                  </a:cubicBezTo>
                  <a:cubicBezTo>
                    <a:pt x="1359" y="166"/>
                    <a:pt x="1284" y="128"/>
                    <a:pt x="1190" y="90"/>
                  </a:cubicBezTo>
                  <a:cubicBezTo>
                    <a:pt x="1095" y="53"/>
                    <a:pt x="1001" y="34"/>
                    <a:pt x="906" y="15"/>
                  </a:cubicBezTo>
                  <a:cubicBezTo>
                    <a:pt x="869" y="5"/>
                    <a:pt x="826" y="1"/>
                    <a:pt x="78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9" name="Google Shape;1328;p43">
              <a:extLst>
                <a:ext uri="{FF2B5EF4-FFF2-40B4-BE49-F238E27FC236}">
                  <a16:creationId xmlns:a16="http://schemas.microsoft.com/office/drawing/2014/main" id="{E26A7CB4-F3DA-CE65-FFDD-5333C9F5CA5A}"/>
                </a:ext>
              </a:extLst>
            </p:cNvPr>
            <p:cNvSpPr/>
            <p:nvPr/>
          </p:nvSpPr>
          <p:spPr>
            <a:xfrm>
              <a:off x="8477050" y="2844991"/>
              <a:ext cx="38250" cy="34950"/>
            </a:xfrm>
            <a:custGeom>
              <a:avLst/>
              <a:gdLst/>
              <a:ahLst/>
              <a:cxnLst/>
              <a:rect l="l" t="t" r="r" b="b"/>
              <a:pathLst>
                <a:path w="1530" h="1398" extrusionOk="0">
                  <a:moveTo>
                    <a:pt x="511" y="0"/>
                  </a:moveTo>
                  <a:cubicBezTo>
                    <a:pt x="435" y="19"/>
                    <a:pt x="378" y="38"/>
                    <a:pt x="303" y="57"/>
                  </a:cubicBezTo>
                  <a:cubicBezTo>
                    <a:pt x="246" y="76"/>
                    <a:pt x="209" y="95"/>
                    <a:pt x="152" y="132"/>
                  </a:cubicBezTo>
                  <a:cubicBezTo>
                    <a:pt x="133" y="151"/>
                    <a:pt x="95" y="189"/>
                    <a:pt x="58" y="227"/>
                  </a:cubicBezTo>
                  <a:cubicBezTo>
                    <a:pt x="20" y="265"/>
                    <a:pt x="1" y="302"/>
                    <a:pt x="1" y="302"/>
                  </a:cubicBezTo>
                  <a:lnTo>
                    <a:pt x="95" y="265"/>
                  </a:lnTo>
                  <a:cubicBezTo>
                    <a:pt x="133" y="265"/>
                    <a:pt x="171" y="246"/>
                    <a:pt x="227" y="246"/>
                  </a:cubicBezTo>
                  <a:lnTo>
                    <a:pt x="511" y="246"/>
                  </a:lnTo>
                  <a:cubicBezTo>
                    <a:pt x="567" y="265"/>
                    <a:pt x="624" y="265"/>
                    <a:pt x="681" y="283"/>
                  </a:cubicBezTo>
                  <a:cubicBezTo>
                    <a:pt x="850" y="340"/>
                    <a:pt x="1001" y="434"/>
                    <a:pt x="1115" y="585"/>
                  </a:cubicBezTo>
                  <a:cubicBezTo>
                    <a:pt x="1152" y="623"/>
                    <a:pt x="1171" y="680"/>
                    <a:pt x="1209" y="718"/>
                  </a:cubicBezTo>
                  <a:cubicBezTo>
                    <a:pt x="1228" y="774"/>
                    <a:pt x="1266" y="831"/>
                    <a:pt x="1285" y="887"/>
                  </a:cubicBezTo>
                  <a:cubicBezTo>
                    <a:pt x="1285" y="925"/>
                    <a:pt x="1303" y="982"/>
                    <a:pt x="1322" y="1038"/>
                  </a:cubicBezTo>
                  <a:cubicBezTo>
                    <a:pt x="1322" y="1076"/>
                    <a:pt x="1341" y="1133"/>
                    <a:pt x="1341" y="1171"/>
                  </a:cubicBezTo>
                  <a:cubicBezTo>
                    <a:pt x="1341" y="1208"/>
                    <a:pt x="1341" y="1246"/>
                    <a:pt x="1341" y="1284"/>
                  </a:cubicBezTo>
                  <a:lnTo>
                    <a:pt x="1341" y="1397"/>
                  </a:lnTo>
                  <a:lnTo>
                    <a:pt x="1398" y="1322"/>
                  </a:lnTo>
                  <a:cubicBezTo>
                    <a:pt x="1436" y="1284"/>
                    <a:pt x="1454" y="1246"/>
                    <a:pt x="1473" y="1208"/>
                  </a:cubicBezTo>
                  <a:cubicBezTo>
                    <a:pt x="1492" y="1152"/>
                    <a:pt x="1511" y="1095"/>
                    <a:pt x="1511" y="1057"/>
                  </a:cubicBezTo>
                  <a:cubicBezTo>
                    <a:pt x="1530" y="982"/>
                    <a:pt x="1530" y="906"/>
                    <a:pt x="1530" y="850"/>
                  </a:cubicBezTo>
                  <a:cubicBezTo>
                    <a:pt x="1530" y="680"/>
                    <a:pt x="1473" y="529"/>
                    <a:pt x="1379" y="397"/>
                  </a:cubicBezTo>
                  <a:cubicBezTo>
                    <a:pt x="1247" y="170"/>
                    <a:pt x="1001" y="38"/>
                    <a:pt x="737"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0" name="Google Shape;1329;p43">
              <a:extLst>
                <a:ext uri="{FF2B5EF4-FFF2-40B4-BE49-F238E27FC236}">
                  <a16:creationId xmlns:a16="http://schemas.microsoft.com/office/drawing/2014/main" id="{79C7E255-A142-70E2-3D80-606C7D0FADD5}"/>
                </a:ext>
              </a:extLst>
            </p:cNvPr>
            <p:cNvSpPr/>
            <p:nvPr/>
          </p:nvSpPr>
          <p:spPr>
            <a:xfrm>
              <a:off x="8335475" y="2660116"/>
              <a:ext cx="73175" cy="40950"/>
            </a:xfrm>
            <a:custGeom>
              <a:avLst/>
              <a:gdLst/>
              <a:ahLst/>
              <a:cxnLst/>
              <a:rect l="l" t="t" r="r" b="b"/>
              <a:pathLst>
                <a:path w="2927" h="1638" extrusionOk="0">
                  <a:moveTo>
                    <a:pt x="438" y="0"/>
                  </a:moveTo>
                  <a:cubicBezTo>
                    <a:pt x="397" y="0"/>
                    <a:pt x="360" y="5"/>
                    <a:pt x="322" y="14"/>
                  </a:cubicBezTo>
                  <a:lnTo>
                    <a:pt x="152" y="33"/>
                  </a:lnTo>
                  <a:lnTo>
                    <a:pt x="1" y="52"/>
                  </a:lnTo>
                  <a:lnTo>
                    <a:pt x="171" y="109"/>
                  </a:lnTo>
                  <a:lnTo>
                    <a:pt x="341" y="147"/>
                  </a:lnTo>
                  <a:cubicBezTo>
                    <a:pt x="397" y="147"/>
                    <a:pt x="473" y="165"/>
                    <a:pt x="548" y="203"/>
                  </a:cubicBezTo>
                  <a:cubicBezTo>
                    <a:pt x="605" y="222"/>
                    <a:pt x="699" y="260"/>
                    <a:pt x="775" y="279"/>
                  </a:cubicBezTo>
                  <a:cubicBezTo>
                    <a:pt x="869" y="279"/>
                    <a:pt x="945" y="335"/>
                    <a:pt x="1039" y="373"/>
                  </a:cubicBezTo>
                  <a:cubicBezTo>
                    <a:pt x="1134" y="411"/>
                    <a:pt x="1228" y="449"/>
                    <a:pt x="1322" y="486"/>
                  </a:cubicBezTo>
                  <a:lnTo>
                    <a:pt x="1587" y="619"/>
                  </a:lnTo>
                  <a:lnTo>
                    <a:pt x="1851" y="788"/>
                  </a:lnTo>
                  <a:cubicBezTo>
                    <a:pt x="1945" y="826"/>
                    <a:pt x="2021" y="883"/>
                    <a:pt x="2096" y="958"/>
                  </a:cubicBezTo>
                  <a:cubicBezTo>
                    <a:pt x="2172" y="1015"/>
                    <a:pt x="2266" y="1053"/>
                    <a:pt x="2323" y="1109"/>
                  </a:cubicBezTo>
                  <a:cubicBezTo>
                    <a:pt x="2398" y="1166"/>
                    <a:pt x="2455" y="1223"/>
                    <a:pt x="2530" y="1279"/>
                  </a:cubicBezTo>
                  <a:cubicBezTo>
                    <a:pt x="2587" y="1317"/>
                    <a:pt x="2644" y="1374"/>
                    <a:pt x="2681" y="1430"/>
                  </a:cubicBezTo>
                  <a:lnTo>
                    <a:pt x="2814" y="1543"/>
                  </a:lnTo>
                  <a:lnTo>
                    <a:pt x="2927" y="1638"/>
                  </a:lnTo>
                  <a:lnTo>
                    <a:pt x="2870" y="1487"/>
                  </a:lnTo>
                  <a:lnTo>
                    <a:pt x="2795" y="1336"/>
                  </a:lnTo>
                  <a:cubicBezTo>
                    <a:pt x="2757" y="1260"/>
                    <a:pt x="2719" y="1204"/>
                    <a:pt x="2681" y="1147"/>
                  </a:cubicBezTo>
                  <a:cubicBezTo>
                    <a:pt x="2625" y="1072"/>
                    <a:pt x="2568" y="996"/>
                    <a:pt x="2512" y="921"/>
                  </a:cubicBezTo>
                  <a:cubicBezTo>
                    <a:pt x="2436" y="845"/>
                    <a:pt x="2361" y="770"/>
                    <a:pt x="2285" y="713"/>
                  </a:cubicBezTo>
                  <a:cubicBezTo>
                    <a:pt x="2210" y="637"/>
                    <a:pt x="2134" y="562"/>
                    <a:pt x="2040" y="505"/>
                  </a:cubicBezTo>
                  <a:lnTo>
                    <a:pt x="1757" y="316"/>
                  </a:lnTo>
                  <a:lnTo>
                    <a:pt x="1436" y="184"/>
                  </a:lnTo>
                  <a:cubicBezTo>
                    <a:pt x="1341" y="147"/>
                    <a:pt x="1228" y="109"/>
                    <a:pt x="1134" y="90"/>
                  </a:cubicBezTo>
                  <a:cubicBezTo>
                    <a:pt x="1039" y="52"/>
                    <a:pt x="926" y="33"/>
                    <a:pt x="832" y="33"/>
                  </a:cubicBezTo>
                  <a:cubicBezTo>
                    <a:pt x="737" y="14"/>
                    <a:pt x="643" y="14"/>
                    <a:pt x="567" y="14"/>
                  </a:cubicBezTo>
                  <a:cubicBezTo>
                    <a:pt x="520" y="5"/>
                    <a:pt x="478" y="0"/>
                    <a:pt x="43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1" name="Google Shape;1330;p43">
              <a:extLst>
                <a:ext uri="{FF2B5EF4-FFF2-40B4-BE49-F238E27FC236}">
                  <a16:creationId xmlns:a16="http://schemas.microsoft.com/office/drawing/2014/main" id="{A8113876-9411-2584-BDD4-29CB96F987EC}"/>
                </a:ext>
              </a:extLst>
            </p:cNvPr>
            <p:cNvSpPr/>
            <p:nvPr/>
          </p:nvSpPr>
          <p:spPr>
            <a:xfrm>
              <a:off x="8526150" y="2765241"/>
              <a:ext cx="39175" cy="52875"/>
            </a:xfrm>
            <a:custGeom>
              <a:avLst/>
              <a:gdLst/>
              <a:ahLst/>
              <a:cxnLst/>
              <a:rect l="l" t="t" r="r" b="b"/>
              <a:pathLst>
                <a:path w="1567" h="2115" extrusionOk="0">
                  <a:moveTo>
                    <a:pt x="0" y="0"/>
                  </a:moveTo>
                  <a:lnTo>
                    <a:pt x="95" y="76"/>
                  </a:lnTo>
                  <a:cubicBezTo>
                    <a:pt x="151" y="132"/>
                    <a:pt x="246" y="170"/>
                    <a:pt x="321" y="264"/>
                  </a:cubicBezTo>
                  <a:cubicBezTo>
                    <a:pt x="378" y="321"/>
                    <a:pt x="434" y="359"/>
                    <a:pt x="491" y="396"/>
                  </a:cubicBezTo>
                  <a:cubicBezTo>
                    <a:pt x="548" y="453"/>
                    <a:pt x="585" y="510"/>
                    <a:pt x="642" y="566"/>
                  </a:cubicBezTo>
                  <a:cubicBezTo>
                    <a:pt x="699" y="623"/>
                    <a:pt x="736" y="680"/>
                    <a:pt x="793" y="736"/>
                  </a:cubicBezTo>
                  <a:lnTo>
                    <a:pt x="944" y="925"/>
                  </a:lnTo>
                  <a:lnTo>
                    <a:pt x="1076" y="1133"/>
                  </a:lnTo>
                  <a:cubicBezTo>
                    <a:pt x="1114" y="1189"/>
                    <a:pt x="1152" y="1265"/>
                    <a:pt x="1189" y="1340"/>
                  </a:cubicBezTo>
                  <a:cubicBezTo>
                    <a:pt x="1208" y="1397"/>
                    <a:pt x="1265" y="1472"/>
                    <a:pt x="1284" y="1529"/>
                  </a:cubicBezTo>
                  <a:cubicBezTo>
                    <a:pt x="1321" y="1586"/>
                    <a:pt x="1340" y="1661"/>
                    <a:pt x="1378" y="1718"/>
                  </a:cubicBezTo>
                  <a:cubicBezTo>
                    <a:pt x="1435" y="1831"/>
                    <a:pt x="1454" y="1926"/>
                    <a:pt x="1473" y="2001"/>
                  </a:cubicBezTo>
                  <a:lnTo>
                    <a:pt x="1529" y="2114"/>
                  </a:lnTo>
                  <a:lnTo>
                    <a:pt x="1548" y="2001"/>
                  </a:lnTo>
                  <a:cubicBezTo>
                    <a:pt x="1567" y="1888"/>
                    <a:pt x="1567" y="1774"/>
                    <a:pt x="1567" y="1661"/>
                  </a:cubicBezTo>
                  <a:cubicBezTo>
                    <a:pt x="1567" y="1605"/>
                    <a:pt x="1548" y="1529"/>
                    <a:pt x="1529" y="1454"/>
                  </a:cubicBezTo>
                  <a:cubicBezTo>
                    <a:pt x="1529" y="1359"/>
                    <a:pt x="1491" y="1284"/>
                    <a:pt x="1473" y="1208"/>
                  </a:cubicBezTo>
                  <a:cubicBezTo>
                    <a:pt x="1435" y="1133"/>
                    <a:pt x="1397" y="1057"/>
                    <a:pt x="1359" y="982"/>
                  </a:cubicBezTo>
                  <a:lnTo>
                    <a:pt x="1227" y="736"/>
                  </a:lnTo>
                  <a:lnTo>
                    <a:pt x="1038" y="529"/>
                  </a:lnTo>
                  <a:cubicBezTo>
                    <a:pt x="982" y="472"/>
                    <a:pt x="906" y="415"/>
                    <a:pt x="831" y="359"/>
                  </a:cubicBezTo>
                  <a:cubicBezTo>
                    <a:pt x="774" y="302"/>
                    <a:pt x="699" y="245"/>
                    <a:pt x="642" y="208"/>
                  </a:cubicBezTo>
                  <a:cubicBezTo>
                    <a:pt x="566" y="170"/>
                    <a:pt x="491" y="151"/>
                    <a:pt x="434" y="113"/>
                  </a:cubicBezTo>
                  <a:cubicBezTo>
                    <a:pt x="340" y="76"/>
                    <a:pt x="227" y="38"/>
                    <a:pt x="113" y="19"/>
                  </a:cubicBezTo>
                  <a:lnTo>
                    <a:pt x="0" y="0"/>
                  </a:ln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2" name="Google Shape;1331;p43">
              <a:extLst>
                <a:ext uri="{FF2B5EF4-FFF2-40B4-BE49-F238E27FC236}">
                  <a16:creationId xmlns:a16="http://schemas.microsoft.com/office/drawing/2014/main" id="{C555484B-9436-FF4D-671F-92BAEA9D1050}"/>
                </a:ext>
              </a:extLst>
            </p:cNvPr>
            <p:cNvSpPr/>
            <p:nvPr/>
          </p:nvSpPr>
          <p:spPr>
            <a:xfrm>
              <a:off x="7621950" y="3998291"/>
              <a:ext cx="421925" cy="502800"/>
            </a:xfrm>
            <a:custGeom>
              <a:avLst/>
              <a:gdLst/>
              <a:ahLst/>
              <a:cxnLst/>
              <a:rect l="l" t="t" r="r" b="b"/>
              <a:pathLst>
                <a:path w="16877" h="20112" extrusionOk="0">
                  <a:moveTo>
                    <a:pt x="5464" y="0"/>
                  </a:moveTo>
                  <a:cubicBezTo>
                    <a:pt x="3381" y="0"/>
                    <a:pt x="1731" y="446"/>
                    <a:pt x="1322" y="1739"/>
                  </a:cubicBezTo>
                  <a:cubicBezTo>
                    <a:pt x="1" y="5892"/>
                    <a:pt x="1095" y="18917"/>
                    <a:pt x="1095" y="18917"/>
                  </a:cubicBezTo>
                  <a:cubicBezTo>
                    <a:pt x="2716" y="19858"/>
                    <a:pt x="5052" y="20112"/>
                    <a:pt x="7098" y="20112"/>
                  </a:cubicBezTo>
                  <a:cubicBezTo>
                    <a:pt x="9485" y="20112"/>
                    <a:pt x="11478" y="19767"/>
                    <a:pt x="11478" y="19767"/>
                  </a:cubicBezTo>
                  <a:cubicBezTo>
                    <a:pt x="14573" y="15765"/>
                    <a:pt x="16876" y="2211"/>
                    <a:pt x="16876" y="2211"/>
                  </a:cubicBezTo>
                  <a:cubicBezTo>
                    <a:pt x="16876" y="2211"/>
                    <a:pt x="10099" y="0"/>
                    <a:pt x="54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 name="Google Shape;1332;p43">
              <a:extLst>
                <a:ext uri="{FF2B5EF4-FFF2-40B4-BE49-F238E27FC236}">
                  <a16:creationId xmlns:a16="http://schemas.microsoft.com/office/drawing/2014/main" id="{D28C7338-1ED7-F073-FDF3-478044377AE7}"/>
                </a:ext>
              </a:extLst>
            </p:cNvPr>
            <p:cNvSpPr/>
            <p:nvPr/>
          </p:nvSpPr>
          <p:spPr>
            <a:xfrm>
              <a:off x="5817825" y="3988066"/>
              <a:ext cx="384625" cy="503450"/>
            </a:xfrm>
            <a:custGeom>
              <a:avLst/>
              <a:gdLst/>
              <a:ahLst/>
              <a:cxnLst/>
              <a:rect l="l" t="t" r="r" b="b"/>
              <a:pathLst>
                <a:path w="15385" h="20138" extrusionOk="0">
                  <a:moveTo>
                    <a:pt x="11633" y="0"/>
                  </a:moveTo>
                  <a:cubicBezTo>
                    <a:pt x="7313" y="0"/>
                    <a:pt x="0" y="2281"/>
                    <a:pt x="0" y="2281"/>
                  </a:cubicBezTo>
                  <a:cubicBezTo>
                    <a:pt x="0" y="2281"/>
                    <a:pt x="19" y="12852"/>
                    <a:pt x="4719" y="19232"/>
                  </a:cubicBezTo>
                  <a:cubicBezTo>
                    <a:pt x="4719" y="19232"/>
                    <a:pt x="7283" y="20137"/>
                    <a:pt x="10091" y="20137"/>
                  </a:cubicBezTo>
                  <a:cubicBezTo>
                    <a:pt x="11905" y="20137"/>
                    <a:pt x="13822" y="19759"/>
                    <a:pt x="15215" y="18515"/>
                  </a:cubicBezTo>
                  <a:cubicBezTo>
                    <a:pt x="15215" y="18515"/>
                    <a:pt x="15385" y="4640"/>
                    <a:pt x="14705" y="1280"/>
                  </a:cubicBezTo>
                  <a:cubicBezTo>
                    <a:pt x="14521" y="340"/>
                    <a:pt x="13300" y="0"/>
                    <a:pt x="1163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 name="Google Shape;1333;p43">
              <a:extLst>
                <a:ext uri="{FF2B5EF4-FFF2-40B4-BE49-F238E27FC236}">
                  <a16:creationId xmlns:a16="http://schemas.microsoft.com/office/drawing/2014/main" id="{E065B327-6D86-6264-3243-CC5D0A6CC991}"/>
                </a:ext>
              </a:extLst>
            </p:cNvPr>
            <p:cNvSpPr/>
            <p:nvPr/>
          </p:nvSpPr>
          <p:spPr>
            <a:xfrm>
              <a:off x="5873500" y="4140391"/>
              <a:ext cx="82150" cy="282225"/>
            </a:xfrm>
            <a:custGeom>
              <a:avLst/>
              <a:gdLst/>
              <a:ahLst/>
              <a:cxnLst/>
              <a:rect l="l" t="t" r="r" b="b"/>
              <a:pathLst>
                <a:path w="3286" h="11289" extrusionOk="0">
                  <a:moveTo>
                    <a:pt x="1" y="1"/>
                  </a:moveTo>
                  <a:lnTo>
                    <a:pt x="1" y="510"/>
                  </a:lnTo>
                  <a:lnTo>
                    <a:pt x="1" y="1114"/>
                  </a:lnTo>
                  <a:cubicBezTo>
                    <a:pt x="1" y="1341"/>
                    <a:pt x="20" y="1586"/>
                    <a:pt x="38" y="1870"/>
                  </a:cubicBezTo>
                  <a:cubicBezTo>
                    <a:pt x="76" y="2153"/>
                    <a:pt x="95" y="2455"/>
                    <a:pt x="133" y="2776"/>
                  </a:cubicBezTo>
                  <a:cubicBezTo>
                    <a:pt x="171" y="3078"/>
                    <a:pt x="227" y="3417"/>
                    <a:pt x="303" y="3757"/>
                  </a:cubicBezTo>
                  <a:cubicBezTo>
                    <a:pt x="359" y="4116"/>
                    <a:pt x="416" y="4456"/>
                    <a:pt x="510" y="4814"/>
                  </a:cubicBezTo>
                  <a:lnTo>
                    <a:pt x="793" y="5909"/>
                  </a:lnTo>
                  <a:lnTo>
                    <a:pt x="1133" y="6966"/>
                  </a:lnTo>
                  <a:cubicBezTo>
                    <a:pt x="1228" y="7306"/>
                    <a:pt x="1379" y="7646"/>
                    <a:pt x="1511" y="7967"/>
                  </a:cubicBezTo>
                  <a:cubicBezTo>
                    <a:pt x="1643" y="8288"/>
                    <a:pt x="1775" y="8608"/>
                    <a:pt x="1907" y="8892"/>
                  </a:cubicBezTo>
                  <a:cubicBezTo>
                    <a:pt x="2058" y="9175"/>
                    <a:pt x="2190" y="9458"/>
                    <a:pt x="2322" y="9703"/>
                  </a:cubicBezTo>
                  <a:cubicBezTo>
                    <a:pt x="2436" y="9930"/>
                    <a:pt x="2549" y="10156"/>
                    <a:pt x="2700" y="10364"/>
                  </a:cubicBezTo>
                  <a:lnTo>
                    <a:pt x="3002" y="10874"/>
                  </a:lnTo>
                  <a:lnTo>
                    <a:pt x="3285" y="11289"/>
                  </a:lnTo>
                  <a:lnTo>
                    <a:pt x="3285" y="11289"/>
                  </a:lnTo>
                  <a:lnTo>
                    <a:pt x="3134" y="10798"/>
                  </a:lnTo>
                  <a:lnTo>
                    <a:pt x="2945" y="10251"/>
                  </a:lnTo>
                  <a:cubicBezTo>
                    <a:pt x="2870" y="10043"/>
                    <a:pt x="2776" y="9798"/>
                    <a:pt x="2681" y="9552"/>
                  </a:cubicBezTo>
                  <a:cubicBezTo>
                    <a:pt x="2606" y="9288"/>
                    <a:pt x="2511" y="9005"/>
                    <a:pt x="2398" y="8703"/>
                  </a:cubicBezTo>
                  <a:cubicBezTo>
                    <a:pt x="2285" y="8401"/>
                    <a:pt x="2190" y="8099"/>
                    <a:pt x="2096" y="7759"/>
                  </a:cubicBezTo>
                  <a:cubicBezTo>
                    <a:pt x="1983" y="7438"/>
                    <a:pt x="1869" y="7098"/>
                    <a:pt x="1756" y="6759"/>
                  </a:cubicBezTo>
                  <a:lnTo>
                    <a:pt x="1435" y="5720"/>
                  </a:lnTo>
                  <a:lnTo>
                    <a:pt x="1152" y="4663"/>
                  </a:lnTo>
                  <a:cubicBezTo>
                    <a:pt x="1039" y="4323"/>
                    <a:pt x="944" y="3965"/>
                    <a:pt x="869" y="3644"/>
                  </a:cubicBezTo>
                  <a:cubicBezTo>
                    <a:pt x="812" y="3304"/>
                    <a:pt x="699" y="2983"/>
                    <a:pt x="642" y="2681"/>
                  </a:cubicBezTo>
                  <a:cubicBezTo>
                    <a:pt x="567" y="2379"/>
                    <a:pt x="510" y="2077"/>
                    <a:pt x="435" y="1813"/>
                  </a:cubicBezTo>
                  <a:cubicBezTo>
                    <a:pt x="359" y="1549"/>
                    <a:pt x="303" y="1303"/>
                    <a:pt x="265" y="1077"/>
                  </a:cubicBezTo>
                  <a:lnTo>
                    <a:pt x="133" y="510"/>
                  </a:lnTo>
                  <a:lnTo>
                    <a:pt x="1"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 name="Google Shape;1334;p43">
              <a:extLst>
                <a:ext uri="{FF2B5EF4-FFF2-40B4-BE49-F238E27FC236}">
                  <a16:creationId xmlns:a16="http://schemas.microsoft.com/office/drawing/2014/main" id="{12B92D40-249A-0616-6DF5-8F5258487EF0}"/>
                </a:ext>
              </a:extLst>
            </p:cNvPr>
            <p:cNvSpPr/>
            <p:nvPr/>
          </p:nvSpPr>
          <p:spPr>
            <a:xfrm>
              <a:off x="5919275" y="4136141"/>
              <a:ext cx="59500" cy="244950"/>
            </a:xfrm>
            <a:custGeom>
              <a:avLst/>
              <a:gdLst/>
              <a:ahLst/>
              <a:cxnLst/>
              <a:rect l="l" t="t" r="r" b="b"/>
              <a:pathLst>
                <a:path w="2380" h="9798" extrusionOk="0">
                  <a:moveTo>
                    <a:pt x="95" y="1"/>
                  </a:moveTo>
                  <a:cubicBezTo>
                    <a:pt x="95" y="1"/>
                    <a:pt x="57" y="171"/>
                    <a:pt x="57" y="416"/>
                  </a:cubicBezTo>
                  <a:lnTo>
                    <a:pt x="20" y="926"/>
                  </a:lnTo>
                  <a:cubicBezTo>
                    <a:pt x="1" y="1152"/>
                    <a:pt x="1" y="1360"/>
                    <a:pt x="1" y="1586"/>
                  </a:cubicBezTo>
                  <a:cubicBezTo>
                    <a:pt x="1" y="1832"/>
                    <a:pt x="1" y="2077"/>
                    <a:pt x="20" y="2360"/>
                  </a:cubicBezTo>
                  <a:cubicBezTo>
                    <a:pt x="20" y="2644"/>
                    <a:pt x="57" y="2927"/>
                    <a:pt x="95" y="3229"/>
                  </a:cubicBezTo>
                  <a:cubicBezTo>
                    <a:pt x="133" y="3531"/>
                    <a:pt x="152" y="3833"/>
                    <a:pt x="208" y="4135"/>
                  </a:cubicBezTo>
                  <a:lnTo>
                    <a:pt x="397" y="5079"/>
                  </a:lnTo>
                  <a:lnTo>
                    <a:pt x="642" y="6004"/>
                  </a:lnTo>
                  <a:cubicBezTo>
                    <a:pt x="718" y="6306"/>
                    <a:pt x="812" y="6608"/>
                    <a:pt x="926" y="6891"/>
                  </a:cubicBezTo>
                  <a:cubicBezTo>
                    <a:pt x="1039" y="7174"/>
                    <a:pt x="1133" y="7457"/>
                    <a:pt x="1247" y="7703"/>
                  </a:cubicBezTo>
                  <a:cubicBezTo>
                    <a:pt x="1360" y="7967"/>
                    <a:pt x="1473" y="8193"/>
                    <a:pt x="1567" y="8420"/>
                  </a:cubicBezTo>
                  <a:cubicBezTo>
                    <a:pt x="1662" y="8609"/>
                    <a:pt x="1775" y="8797"/>
                    <a:pt x="1888" y="8986"/>
                  </a:cubicBezTo>
                  <a:lnTo>
                    <a:pt x="2153" y="9420"/>
                  </a:lnTo>
                  <a:lnTo>
                    <a:pt x="2379" y="9798"/>
                  </a:lnTo>
                  <a:lnTo>
                    <a:pt x="2266" y="9364"/>
                  </a:lnTo>
                  <a:lnTo>
                    <a:pt x="2134" y="8892"/>
                  </a:lnTo>
                  <a:cubicBezTo>
                    <a:pt x="2077" y="8722"/>
                    <a:pt x="2002" y="8514"/>
                    <a:pt x="1945" y="8269"/>
                  </a:cubicBezTo>
                  <a:cubicBezTo>
                    <a:pt x="1888" y="8042"/>
                    <a:pt x="1813" y="7797"/>
                    <a:pt x="1737" y="7552"/>
                  </a:cubicBezTo>
                  <a:cubicBezTo>
                    <a:pt x="1662" y="7287"/>
                    <a:pt x="1605" y="7004"/>
                    <a:pt x="1511" y="6721"/>
                  </a:cubicBezTo>
                  <a:cubicBezTo>
                    <a:pt x="1435" y="6438"/>
                    <a:pt x="1360" y="6155"/>
                    <a:pt x="1284" y="5853"/>
                  </a:cubicBezTo>
                  <a:lnTo>
                    <a:pt x="1039" y="4947"/>
                  </a:lnTo>
                  <a:lnTo>
                    <a:pt x="850" y="4040"/>
                  </a:lnTo>
                  <a:cubicBezTo>
                    <a:pt x="775" y="3738"/>
                    <a:pt x="718" y="3436"/>
                    <a:pt x="661" y="3153"/>
                  </a:cubicBezTo>
                  <a:cubicBezTo>
                    <a:pt x="624" y="2870"/>
                    <a:pt x="548" y="2587"/>
                    <a:pt x="510" y="2323"/>
                  </a:cubicBezTo>
                  <a:cubicBezTo>
                    <a:pt x="454" y="2058"/>
                    <a:pt x="416" y="1794"/>
                    <a:pt x="378" y="1568"/>
                  </a:cubicBezTo>
                  <a:cubicBezTo>
                    <a:pt x="322" y="1341"/>
                    <a:pt x="284" y="1133"/>
                    <a:pt x="265" y="926"/>
                  </a:cubicBezTo>
                  <a:lnTo>
                    <a:pt x="171" y="435"/>
                  </a:lnTo>
                  <a:cubicBezTo>
                    <a:pt x="133" y="171"/>
                    <a:pt x="95" y="1"/>
                    <a:pt x="9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 name="Google Shape;1335;p43">
              <a:extLst>
                <a:ext uri="{FF2B5EF4-FFF2-40B4-BE49-F238E27FC236}">
                  <a16:creationId xmlns:a16="http://schemas.microsoft.com/office/drawing/2014/main" id="{64378867-866F-75EF-E28A-9CBEBB2D531B}"/>
                </a:ext>
              </a:extLst>
            </p:cNvPr>
            <p:cNvSpPr/>
            <p:nvPr/>
          </p:nvSpPr>
          <p:spPr>
            <a:xfrm>
              <a:off x="5986775" y="4205041"/>
              <a:ext cx="29275" cy="148225"/>
            </a:xfrm>
            <a:custGeom>
              <a:avLst/>
              <a:gdLst/>
              <a:ahLst/>
              <a:cxnLst/>
              <a:rect l="l" t="t" r="r" b="b"/>
              <a:pathLst>
                <a:path w="1171" h="5929" extrusionOk="0">
                  <a:moveTo>
                    <a:pt x="189" y="1"/>
                  </a:moveTo>
                  <a:cubicBezTo>
                    <a:pt x="132" y="322"/>
                    <a:pt x="76" y="624"/>
                    <a:pt x="57" y="945"/>
                  </a:cubicBezTo>
                  <a:cubicBezTo>
                    <a:pt x="38" y="1096"/>
                    <a:pt x="19" y="1247"/>
                    <a:pt x="19" y="1417"/>
                  </a:cubicBezTo>
                  <a:cubicBezTo>
                    <a:pt x="0" y="1586"/>
                    <a:pt x="0" y="1756"/>
                    <a:pt x="19" y="1926"/>
                  </a:cubicBezTo>
                  <a:lnTo>
                    <a:pt x="57" y="2474"/>
                  </a:lnTo>
                  <a:lnTo>
                    <a:pt x="113" y="3059"/>
                  </a:lnTo>
                  <a:lnTo>
                    <a:pt x="227" y="3606"/>
                  </a:lnTo>
                  <a:cubicBezTo>
                    <a:pt x="264" y="3795"/>
                    <a:pt x="321" y="3965"/>
                    <a:pt x="378" y="4135"/>
                  </a:cubicBezTo>
                  <a:cubicBezTo>
                    <a:pt x="415" y="4305"/>
                    <a:pt x="472" y="4475"/>
                    <a:pt x="529" y="4644"/>
                  </a:cubicBezTo>
                  <a:cubicBezTo>
                    <a:pt x="585" y="4796"/>
                    <a:pt x="642" y="4928"/>
                    <a:pt x="717" y="5060"/>
                  </a:cubicBezTo>
                  <a:cubicBezTo>
                    <a:pt x="831" y="5324"/>
                    <a:pt x="944" y="5532"/>
                    <a:pt x="1019" y="5683"/>
                  </a:cubicBezTo>
                  <a:lnTo>
                    <a:pt x="1170" y="5928"/>
                  </a:lnTo>
                  <a:lnTo>
                    <a:pt x="1170" y="5645"/>
                  </a:lnTo>
                  <a:cubicBezTo>
                    <a:pt x="1152" y="5494"/>
                    <a:pt x="1133" y="5249"/>
                    <a:pt x="1095" y="4965"/>
                  </a:cubicBezTo>
                  <a:cubicBezTo>
                    <a:pt x="1095" y="4833"/>
                    <a:pt x="1057" y="4682"/>
                    <a:pt x="1038" y="4512"/>
                  </a:cubicBezTo>
                  <a:cubicBezTo>
                    <a:pt x="1000" y="4361"/>
                    <a:pt x="1000" y="4191"/>
                    <a:pt x="982" y="4022"/>
                  </a:cubicBezTo>
                  <a:cubicBezTo>
                    <a:pt x="944" y="3852"/>
                    <a:pt x="925" y="3663"/>
                    <a:pt x="887" y="3493"/>
                  </a:cubicBezTo>
                  <a:lnTo>
                    <a:pt x="793" y="2946"/>
                  </a:lnTo>
                  <a:lnTo>
                    <a:pt x="717" y="2398"/>
                  </a:lnTo>
                  <a:lnTo>
                    <a:pt x="604" y="1870"/>
                  </a:lnTo>
                  <a:cubicBezTo>
                    <a:pt x="585" y="1700"/>
                    <a:pt x="529" y="1549"/>
                    <a:pt x="510" y="1379"/>
                  </a:cubicBezTo>
                  <a:cubicBezTo>
                    <a:pt x="491" y="1228"/>
                    <a:pt x="453" y="1077"/>
                    <a:pt x="434" y="945"/>
                  </a:cubicBezTo>
                  <a:cubicBezTo>
                    <a:pt x="378" y="624"/>
                    <a:pt x="283" y="303"/>
                    <a:pt x="189"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 name="Google Shape;1336;p43">
              <a:extLst>
                <a:ext uri="{FF2B5EF4-FFF2-40B4-BE49-F238E27FC236}">
                  <a16:creationId xmlns:a16="http://schemas.microsoft.com/office/drawing/2014/main" id="{D9468DE1-E181-6325-3911-771980BB6BF7}"/>
                </a:ext>
              </a:extLst>
            </p:cNvPr>
            <p:cNvSpPr/>
            <p:nvPr/>
          </p:nvSpPr>
          <p:spPr>
            <a:xfrm>
              <a:off x="6044325" y="4158341"/>
              <a:ext cx="41100" cy="255800"/>
            </a:xfrm>
            <a:custGeom>
              <a:avLst/>
              <a:gdLst/>
              <a:ahLst/>
              <a:cxnLst/>
              <a:rect l="l" t="t" r="r" b="b"/>
              <a:pathLst>
                <a:path w="1644" h="10232" extrusionOk="0">
                  <a:moveTo>
                    <a:pt x="114" y="0"/>
                  </a:moveTo>
                  <a:cubicBezTo>
                    <a:pt x="114" y="0"/>
                    <a:pt x="39" y="661"/>
                    <a:pt x="1" y="1623"/>
                  </a:cubicBezTo>
                  <a:cubicBezTo>
                    <a:pt x="1" y="1869"/>
                    <a:pt x="1" y="2152"/>
                    <a:pt x="1" y="2416"/>
                  </a:cubicBezTo>
                  <a:cubicBezTo>
                    <a:pt x="1" y="2699"/>
                    <a:pt x="39" y="3001"/>
                    <a:pt x="58" y="3303"/>
                  </a:cubicBezTo>
                  <a:lnTo>
                    <a:pt x="133" y="4247"/>
                  </a:lnTo>
                  <a:lnTo>
                    <a:pt x="246" y="5210"/>
                  </a:lnTo>
                  <a:lnTo>
                    <a:pt x="416" y="6173"/>
                  </a:lnTo>
                  <a:cubicBezTo>
                    <a:pt x="473" y="6494"/>
                    <a:pt x="548" y="6796"/>
                    <a:pt x="624" y="7098"/>
                  </a:cubicBezTo>
                  <a:cubicBezTo>
                    <a:pt x="681" y="7381"/>
                    <a:pt x="737" y="7683"/>
                    <a:pt x="832" y="7947"/>
                  </a:cubicBezTo>
                  <a:cubicBezTo>
                    <a:pt x="907" y="8230"/>
                    <a:pt x="983" y="8476"/>
                    <a:pt x="1058" y="8702"/>
                  </a:cubicBezTo>
                  <a:cubicBezTo>
                    <a:pt x="1209" y="9174"/>
                    <a:pt x="1360" y="9552"/>
                    <a:pt x="1473" y="9816"/>
                  </a:cubicBezTo>
                  <a:lnTo>
                    <a:pt x="1643" y="10231"/>
                  </a:lnTo>
                  <a:lnTo>
                    <a:pt x="1605" y="9778"/>
                  </a:lnTo>
                  <a:cubicBezTo>
                    <a:pt x="1568" y="9495"/>
                    <a:pt x="1530" y="9080"/>
                    <a:pt x="1454" y="8608"/>
                  </a:cubicBezTo>
                  <a:cubicBezTo>
                    <a:pt x="1417" y="8362"/>
                    <a:pt x="1379" y="8098"/>
                    <a:pt x="1341" y="7834"/>
                  </a:cubicBezTo>
                  <a:cubicBezTo>
                    <a:pt x="1285" y="7570"/>
                    <a:pt x="1247" y="7268"/>
                    <a:pt x="1209" y="6966"/>
                  </a:cubicBezTo>
                  <a:cubicBezTo>
                    <a:pt x="1171" y="6664"/>
                    <a:pt x="1134" y="6361"/>
                    <a:pt x="1077" y="6059"/>
                  </a:cubicBezTo>
                  <a:lnTo>
                    <a:pt x="907" y="5116"/>
                  </a:lnTo>
                  <a:lnTo>
                    <a:pt x="794" y="4172"/>
                  </a:lnTo>
                  <a:lnTo>
                    <a:pt x="643" y="3247"/>
                  </a:lnTo>
                  <a:cubicBezTo>
                    <a:pt x="605" y="2945"/>
                    <a:pt x="530" y="2662"/>
                    <a:pt x="511" y="2378"/>
                  </a:cubicBezTo>
                  <a:cubicBezTo>
                    <a:pt x="473" y="2114"/>
                    <a:pt x="435" y="1850"/>
                    <a:pt x="397" y="1605"/>
                  </a:cubicBezTo>
                  <a:cubicBezTo>
                    <a:pt x="265" y="642"/>
                    <a:pt x="114" y="0"/>
                    <a:pt x="114"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 name="Google Shape;1337;p43">
              <a:extLst>
                <a:ext uri="{FF2B5EF4-FFF2-40B4-BE49-F238E27FC236}">
                  <a16:creationId xmlns:a16="http://schemas.microsoft.com/office/drawing/2014/main" id="{33CC1B4B-FA2F-F795-E421-3826D73E5074}"/>
                </a:ext>
              </a:extLst>
            </p:cNvPr>
            <p:cNvSpPr/>
            <p:nvPr/>
          </p:nvSpPr>
          <p:spPr>
            <a:xfrm>
              <a:off x="6101450" y="4151716"/>
              <a:ext cx="40125" cy="251575"/>
            </a:xfrm>
            <a:custGeom>
              <a:avLst/>
              <a:gdLst/>
              <a:ahLst/>
              <a:cxnLst/>
              <a:rect l="l" t="t" r="r" b="b"/>
              <a:pathLst>
                <a:path w="1605" h="10063" extrusionOk="0">
                  <a:moveTo>
                    <a:pt x="245" y="1"/>
                  </a:moveTo>
                  <a:cubicBezTo>
                    <a:pt x="245" y="1"/>
                    <a:pt x="227" y="171"/>
                    <a:pt x="189" y="454"/>
                  </a:cubicBezTo>
                  <a:cubicBezTo>
                    <a:pt x="151" y="718"/>
                    <a:pt x="76" y="1133"/>
                    <a:pt x="57" y="1605"/>
                  </a:cubicBezTo>
                  <a:cubicBezTo>
                    <a:pt x="38" y="1851"/>
                    <a:pt x="38" y="2115"/>
                    <a:pt x="19" y="2379"/>
                  </a:cubicBezTo>
                  <a:cubicBezTo>
                    <a:pt x="0" y="2662"/>
                    <a:pt x="0" y="2964"/>
                    <a:pt x="19" y="3266"/>
                  </a:cubicBezTo>
                  <a:cubicBezTo>
                    <a:pt x="38" y="3568"/>
                    <a:pt x="38" y="3870"/>
                    <a:pt x="76" y="4191"/>
                  </a:cubicBezTo>
                  <a:lnTo>
                    <a:pt x="170" y="5154"/>
                  </a:lnTo>
                  <a:lnTo>
                    <a:pt x="321" y="6098"/>
                  </a:lnTo>
                  <a:cubicBezTo>
                    <a:pt x="359" y="6400"/>
                    <a:pt x="453" y="6702"/>
                    <a:pt x="510" y="7004"/>
                  </a:cubicBezTo>
                  <a:cubicBezTo>
                    <a:pt x="585" y="7287"/>
                    <a:pt x="661" y="7570"/>
                    <a:pt x="736" y="7835"/>
                  </a:cubicBezTo>
                  <a:cubicBezTo>
                    <a:pt x="812" y="8118"/>
                    <a:pt x="887" y="8344"/>
                    <a:pt x="982" y="8590"/>
                  </a:cubicBezTo>
                  <a:cubicBezTo>
                    <a:pt x="1095" y="8948"/>
                    <a:pt x="1246" y="9307"/>
                    <a:pt x="1416" y="9666"/>
                  </a:cubicBezTo>
                  <a:lnTo>
                    <a:pt x="1605" y="10062"/>
                  </a:lnTo>
                  <a:lnTo>
                    <a:pt x="1548" y="9628"/>
                  </a:lnTo>
                  <a:cubicBezTo>
                    <a:pt x="1510" y="9345"/>
                    <a:pt x="1435" y="8948"/>
                    <a:pt x="1359" y="8476"/>
                  </a:cubicBezTo>
                  <a:cubicBezTo>
                    <a:pt x="1340" y="8250"/>
                    <a:pt x="1284" y="7986"/>
                    <a:pt x="1246" y="7721"/>
                  </a:cubicBezTo>
                  <a:cubicBezTo>
                    <a:pt x="1189" y="7457"/>
                    <a:pt x="1152" y="7174"/>
                    <a:pt x="1114" y="6872"/>
                  </a:cubicBezTo>
                  <a:cubicBezTo>
                    <a:pt x="1057" y="6589"/>
                    <a:pt x="1019" y="6287"/>
                    <a:pt x="982" y="5985"/>
                  </a:cubicBezTo>
                  <a:lnTo>
                    <a:pt x="831" y="5041"/>
                  </a:lnTo>
                  <a:lnTo>
                    <a:pt x="717" y="4097"/>
                  </a:lnTo>
                  <a:cubicBezTo>
                    <a:pt x="680" y="3795"/>
                    <a:pt x="642" y="3493"/>
                    <a:pt x="604" y="3191"/>
                  </a:cubicBezTo>
                  <a:cubicBezTo>
                    <a:pt x="585" y="2908"/>
                    <a:pt x="529" y="2625"/>
                    <a:pt x="510" y="2341"/>
                  </a:cubicBezTo>
                  <a:cubicBezTo>
                    <a:pt x="491" y="2077"/>
                    <a:pt x="453" y="1813"/>
                    <a:pt x="434" y="1586"/>
                  </a:cubicBezTo>
                  <a:cubicBezTo>
                    <a:pt x="378" y="1114"/>
                    <a:pt x="340" y="718"/>
                    <a:pt x="302" y="435"/>
                  </a:cubicBezTo>
                  <a:cubicBezTo>
                    <a:pt x="283" y="152"/>
                    <a:pt x="245" y="1"/>
                    <a:pt x="2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 name="Google Shape;1338;p43">
              <a:extLst>
                <a:ext uri="{FF2B5EF4-FFF2-40B4-BE49-F238E27FC236}">
                  <a16:creationId xmlns:a16="http://schemas.microsoft.com/office/drawing/2014/main" id="{C2077FC0-05A6-2085-4D7A-28988D6A028A}"/>
                </a:ext>
              </a:extLst>
            </p:cNvPr>
            <p:cNvSpPr/>
            <p:nvPr/>
          </p:nvSpPr>
          <p:spPr>
            <a:xfrm>
              <a:off x="7929650" y="4218266"/>
              <a:ext cx="47200" cy="146325"/>
            </a:xfrm>
            <a:custGeom>
              <a:avLst/>
              <a:gdLst/>
              <a:ahLst/>
              <a:cxnLst/>
              <a:rect l="l" t="t" r="r" b="b"/>
              <a:pathLst>
                <a:path w="1888" h="5853" extrusionOk="0">
                  <a:moveTo>
                    <a:pt x="1888" y="0"/>
                  </a:moveTo>
                  <a:cubicBezTo>
                    <a:pt x="1718" y="265"/>
                    <a:pt x="1548" y="548"/>
                    <a:pt x="1416" y="850"/>
                  </a:cubicBezTo>
                  <a:cubicBezTo>
                    <a:pt x="1340" y="982"/>
                    <a:pt x="1265" y="1133"/>
                    <a:pt x="1208" y="1265"/>
                  </a:cubicBezTo>
                  <a:cubicBezTo>
                    <a:pt x="1152" y="1416"/>
                    <a:pt x="1057" y="1567"/>
                    <a:pt x="1001" y="1737"/>
                  </a:cubicBezTo>
                  <a:lnTo>
                    <a:pt x="812" y="2266"/>
                  </a:lnTo>
                  <a:lnTo>
                    <a:pt x="623" y="2813"/>
                  </a:lnTo>
                  <a:lnTo>
                    <a:pt x="453" y="3360"/>
                  </a:lnTo>
                  <a:cubicBezTo>
                    <a:pt x="396" y="3530"/>
                    <a:pt x="359" y="3719"/>
                    <a:pt x="302" y="3889"/>
                  </a:cubicBezTo>
                  <a:cubicBezTo>
                    <a:pt x="264" y="4059"/>
                    <a:pt x="227" y="4229"/>
                    <a:pt x="189" y="4399"/>
                  </a:cubicBezTo>
                  <a:cubicBezTo>
                    <a:pt x="151" y="4569"/>
                    <a:pt x="132" y="4720"/>
                    <a:pt x="113" y="4871"/>
                  </a:cubicBezTo>
                  <a:cubicBezTo>
                    <a:pt x="57" y="5154"/>
                    <a:pt x="38" y="5399"/>
                    <a:pt x="19" y="5569"/>
                  </a:cubicBezTo>
                  <a:lnTo>
                    <a:pt x="0" y="5852"/>
                  </a:lnTo>
                  <a:lnTo>
                    <a:pt x="0" y="5852"/>
                  </a:lnTo>
                  <a:lnTo>
                    <a:pt x="151" y="5607"/>
                  </a:lnTo>
                  <a:cubicBezTo>
                    <a:pt x="245" y="5456"/>
                    <a:pt x="359" y="5248"/>
                    <a:pt x="491" y="4984"/>
                  </a:cubicBezTo>
                  <a:cubicBezTo>
                    <a:pt x="548" y="4852"/>
                    <a:pt x="623" y="4701"/>
                    <a:pt x="680" y="4569"/>
                  </a:cubicBezTo>
                  <a:cubicBezTo>
                    <a:pt x="755" y="4418"/>
                    <a:pt x="831" y="4267"/>
                    <a:pt x="887" y="4097"/>
                  </a:cubicBezTo>
                  <a:cubicBezTo>
                    <a:pt x="963" y="3927"/>
                    <a:pt x="1019" y="3757"/>
                    <a:pt x="1095" y="3568"/>
                  </a:cubicBezTo>
                  <a:lnTo>
                    <a:pt x="1265" y="3040"/>
                  </a:lnTo>
                  <a:lnTo>
                    <a:pt x="1435" y="2473"/>
                  </a:lnTo>
                  <a:lnTo>
                    <a:pt x="1586" y="1945"/>
                  </a:lnTo>
                  <a:cubicBezTo>
                    <a:pt x="1623" y="1775"/>
                    <a:pt x="1642" y="1605"/>
                    <a:pt x="1699" y="1435"/>
                  </a:cubicBezTo>
                  <a:cubicBezTo>
                    <a:pt x="1718" y="1265"/>
                    <a:pt x="1756" y="1114"/>
                    <a:pt x="1774" y="963"/>
                  </a:cubicBezTo>
                  <a:cubicBezTo>
                    <a:pt x="1831" y="642"/>
                    <a:pt x="1869" y="321"/>
                    <a:pt x="1888"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0" name="Google Shape;1339;p43">
              <a:extLst>
                <a:ext uri="{FF2B5EF4-FFF2-40B4-BE49-F238E27FC236}">
                  <a16:creationId xmlns:a16="http://schemas.microsoft.com/office/drawing/2014/main" id="{ED0C4E76-3418-DDB8-A007-7B48DFBBE821}"/>
                </a:ext>
              </a:extLst>
            </p:cNvPr>
            <p:cNvSpPr/>
            <p:nvPr/>
          </p:nvSpPr>
          <p:spPr>
            <a:xfrm>
              <a:off x="7865925" y="4140866"/>
              <a:ext cx="86400" cy="308650"/>
            </a:xfrm>
            <a:custGeom>
              <a:avLst/>
              <a:gdLst/>
              <a:ahLst/>
              <a:cxnLst/>
              <a:rect l="l" t="t" r="r" b="b"/>
              <a:pathLst>
                <a:path w="3456" h="12346" extrusionOk="0">
                  <a:moveTo>
                    <a:pt x="3417" y="1"/>
                  </a:moveTo>
                  <a:lnTo>
                    <a:pt x="3323" y="567"/>
                  </a:lnTo>
                  <a:lnTo>
                    <a:pt x="3210" y="1190"/>
                  </a:lnTo>
                  <a:lnTo>
                    <a:pt x="3134" y="1567"/>
                  </a:lnTo>
                  <a:lnTo>
                    <a:pt x="3059" y="2002"/>
                  </a:lnTo>
                  <a:cubicBezTo>
                    <a:pt x="3002" y="2285"/>
                    <a:pt x="2927" y="2587"/>
                    <a:pt x="2870" y="2945"/>
                  </a:cubicBezTo>
                  <a:cubicBezTo>
                    <a:pt x="2813" y="3285"/>
                    <a:pt x="2719" y="3625"/>
                    <a:pt x="2625" y="4002"/>
                  </a:cubicBezTo>
                  <a:cubicBezTo>
                    <a:pt x="2549" y="4361"/>
                    <a:pt x="2474" y="4739"/>
                    <a:pt x="2360" y="5116"/>
                  </a:cubicBezTo>
                  <a:lnTo>
                    <a:pt x="2058" y="6268"/>
                  </a:lnTo>
                  <a:lnTo>
                    <a:pt x="1719" y="7400"/>
                  </a:lnTo>
                  <a:cubicBezTo>
                    <a:pt x="1605" y="7778"/>
                    <a:pt x="1492" y="8155"/>
                    <a:pt x="1379" y="8495"/>
                  </a:cubicBezTo>
                  <a:cubicBezTo>
                    <a:pt x="1247" y="8854"/>
                    <a:pt x="1152" y="9212"/>
                    <a:pt x="1039" y="9533"/>
                  </a:cubicBezTo>
                  <a:cubicBezTo>
                    <a:pt x="907" y="9854"/>
                    <a:pt x="794" y="10156"/>
                    <a:pt x="699" y="10439"/>
                  </a:cubicBezTo>
                  <a:lnTo>
                    <a:pt x="567" y="10855"/>
                  </a:lnTo>
                  <a:lnTo>
                    <a:pt x="416" y="11213"/>
                  </a:lnTo>
                  <a:lnTo>
                    <a:pt x="190" y="11817"/>
                  </a:lnTo>
                  <a:lnTo>
                    <a:pt x="1" y="12346"/>
                  </a:lnTo>
                  <a:lnTo>
                    <a:pt x="322" y="11874"/>
                  </a:lnTo>
                  <a:lnTo>
                    <a:pt x="661" y="11327"/>
                  </a:lnTo>
                  <a:lnTo>
                    <a:pt x="869" y="10987"/>
                  </a:lnTo>
                  <a:cubicBezTo>
                    <a:pt x="926" y="10874"/>
                    <a:pt x="1001" y="10741"/>
                    <a:pt x="1077" y="10609"/>
                  </a:cubicBezTo>
                  <a:cubicBezTo>
                    <a:pt x="1209" y="10326"/>
                    <a:pt x="1341" y="10024"/>
                    <a:pt x="1511" y="9722"/>
                  </a:cubicBezTo>
                  <a:cubicBezTo>
                    <a:pt x="1681" y="9420"/>
                    <a:pt x="1794" y="9061"/>
                    <a:pt x="1945" y="8703"/>
                  </a:cubicBezTo>
                  <a:cubicBezTo>
                    <a:pt x="2096" y="8344"/>
                    <a:pt x="2247" y="7985"/>
                    <a:pt x="2360" y="7608"/>
                  </a:cubicBezTo>
                  <a:lnTo>
                    <a:pt x="2719" y="6438"/>
                  </a:lnTo>
                  <a:lnTo>
                    <a:pt x="3002" y="5267"/>
                  </a:lnTo>
                  <a:cubicBezTo>
                    <a:pt x="3097" y="4871"/>
                    <a:pt x="3153" y="4493"/>
                    <a:pt x="3210" y="4116"/>
                  </a:cubicBezTo>
                  <a:cubicBezTo>
                    <a:pt x="3266" y="3719"/>
                    <a:pt x="3323" y="3361"/>
                    <a:pt x="3361" y="3021"/>
                  </a:cubicBezTo>
                  <a:cubicBezTo>
                    <a:pt x="3399" y="2662"/>
                    <a:pt x="3417" y="2341"/>
                    <a:pt x="3436" y="2039"/>
                  </a:cubicBezTo>
                  <a:cubicBezTo>
                    <a:pt x="3436" y="1888"/>
                    <a:pt x="3455" y="1737"/>
                    <a:pt x="3455" y="1605"/>
                  </a:cubicBezTo>
                  <a:lnTo>
                    <a:pt x="3455" y="1209"/>
                  </a:lnTo>
                  <a:lnTo>
                    <a:pt x="3455" y="567"/>
                  </a:lnTo>
                  <a:lnTo>
                    <a:pt x="3417"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1" name="Google Shape;1340;p43">
              <a:extLst>
                <a:ext uri="{FF2B5EF4-FFF2-40B4-BE49-F238E27FC236}">
                  <a16:creationId xmlns:a16="http://schemas.microsoft.com/office/drawing/2014/main" id="{F8D92713-D9B5-C554-30EB-C6AE2457AD2E}"/>
                </a:ext>
              </a:extLst>
            </p:cNvPr>
            <p:cNvSpPr/>
            <p:nvPr/>
          </p:nvSpPr>
          <p:spPr>
            <a:xfrm>
              <a:off x="7855075" y="4207891"/>
              <a:ext cx="48150" cy="181225"/>
            </a:xfrm>
            <a:custGeom>
              <a:avLst/>
              <a:gdLst/>
              <a:ahLst/>
              <a:cxnLst/>
              <a:rect l="l" t="t" r="r" b="b"/>
              <a:pathLst>
                <a:path w="1926" h="7249" extrusionOk="0">
                  <a:moveTo>
                    <a:pt x="1907" y="0"/>
                  </a:moveTo>
                  <a:lnTo>
                    <a:pt x="1907" y="0"/>
                  </a:lnTo>
                  <a:cubicBezTo>
                    <a:pt x="1756" y="359"/>
                    <a:pt x="1605" y="736"/>
                    <a:pt x="1492" y="1114"/>
                  </a:cubicBezTo>
                  <a:cubicBezTo>
                    <a:pt x="1435" y="1265"/>
                    <a:pt x="1379" y="1454"/>
                    <a:pt x="1322" y="1642"/>
                  </a:cubicBezTo>
                  <a:cubicBezTo>
                    <a:pt x="1284" y="1850"/>
                    <a:pt x="1190" y="2039"/>
                    <a:pt x="1133" y="2246"/>
                  </a:cubicBezTo>
                  <a:lnTo>
                    <a:pt x="963" y="2907"/>
                  </a:lnTo>
                  <a:lnTo>
                    <a:pt x="775" y="3568"/>
                  </a:lnTo>
                  <a:lnTo>
                    <a:pt x="605" y="4247"/>
                  </a:lnTo>
                  <a:cubicBezTo>
                    <a:pt x="548" y="4474"/>
                    <a:pt x="491" y="4682"/>
                    <a:pt x="435" y="4908"/>
                  </a:cubicBezTo>
                  <a:cubicBezTo>
                    <a:pt x="397" y="5116"/>
                    <a:pt x="359" y="5323"/>
                    <a:pt x="303" y="5512"/>
                  </a:cubicBezTo>
                  <a:cubicBezTo>
                    <a:pt x="265" y="5720"/>
                    <a:pt x="227" y="5890"/>
                    <a:pt x="189" y="6078"/>
                  </a:cubicBezTo>
                  <a:cubicBezTo>
                    <a:pt x="114" y="6418"/>
                    <a:pt x="76" y="6720"/>
                    <a:pt x="38" y="6928"/>
                  </a:cubicBezTo>
                  <a:lnTo>
                    <a:pt x="1" y="7249"/>
                  </a:lnTo>
                  <a:lnTo>
                    <a:pt x="1" y="7249"/>
                  </a:lnTo>
                  <a:lnTo>
                    <a:pt x="170" y="6966"/>
                  </a:lnTo>
                  <a:cubicBezTo>
                    <a:pt x="284" y="6777"/>
                    <a:pt x="416" y="6531"/>
                    <a:pt x="567" y="6192"/>
                  </a:cubicBezTo>
                  <a:cubicBezTo>
                    <a:pt x="642" y="6041"/>
                    <a:pt x="718" y="5871"/>
                    <a:pt x="812" y="5682"/>
                  </a:cubicBezTo>
                  <a:cubicBezTo>
                    <a:pt x="888" y="5474"/>
                    <a:pt x="963" y="5286"/>
                    <a:pt x="1039" y="5078"/>
                  </a:cubicBezTo>
                  <a:cubicBezTo>
                    <a:pt x="1114" y="4870"/>
                    <a:pt x="1190" y="4663"/>
                    <a:pt x="1246" y="4436"/>
                  </a:cubicBezTo>
                  <a:lnTo>
                    <a:pt x="1454" y="3757"/>
                  </a:lnTo>
                  <a:lnTo>
                    <a:pt x="1605" y="3058"/>
                  </a:lnTo>
                  <a:lnTo>
                    <a:pt x="1737" y="2397"/>
                  </a:lnTo>
                  <a:cubicBezTo>
                    <a:pt x="1775" y="2171"/>
                    <a:pt x="1813" y="1963"/>
                    <a:pt x="1832" y="1756"/>
                  </a:cubicBezTo>
                  <a:cubicBezTo>
                    <a:pt x="1850" y="1548"/>
                    <a:pt x="1869" y="1359"/>
                    <a:pt x="1888" y="1189"/>
                  </a:cubicBezTo>
                  <a:cubicBezTo>
                    <a:pt x="1907" y="793"/>
                    <a:pt x="1926" y="396"/>
                    <a:pt x="1907"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2" name="Google Shape;1341;p43">
              <a:extLst>
                <a:ext uri="{FF2B5EF4-FFF2-40B4-BE49-F238E27FC236}">
                  <a16:creationId xmlns:a16="http://schemas.microsoft.com/office/drawing/2014/main" id="{35468D34-1618-488F-4C32-6C9F74A2694F}"/>
                </a:ext>
              </a:extLst>
            </p:cNvPr>
            <p:cNvSpPr/>
            <p:nvPr/>
          </p:nvSpPr>
          <p:spPr>
            <a:xfrm>
              <a:off x="7798450" y="4140391"/>
              <a:ext cx="52875" cy="292150"/>
            </a:xfrm>
            <a:custGeom>
              <a:avLst/>
              <a:gdLst/>
              <a:ahLst/>
              <a:cxnLst/>
              <a:rect l="l" t="t" r="r" b="b"/>
              <a:pathLst>
                <a:path w="2115" h="11686" extrusionOk="0">
                  <a:moveTo>
                    <a:pt x="1982" y="1"/>
                  </a:moveTo>
                  <a:lnTo>
                    <a:pt x="1907" y="510"/>
                  </a:lnTo>
                  <a:lnTo>
                    <a:pt x="1831" y="1096"/>
                  </a:lnTo>
                  <a:cubicBezTo>
                    <a:pt x="1813" y="1322"/>
                    <a:pt x="1775" y="1567"/>
                    <a:pt x="1737" y="1851"/>
                  </a:cubicBezTo>
                  <a:cubicBezTo>
                    <a:pt x="1699" y="2115"/>
                    <a:pt x="1643" y="2417"/>
                    <a:pt x="1624" y="2738"/>
                  </a:cubicBezTo>
                  <a:cubicBezTo>
                    <a:pt x="1586" y="3059"/>
                    <a:pt x="1511" y="3380"/>
                    <a:pt x="1473" y="3719"/>
                  </a:cubicBezTo>
                  <a:cubicBezTo>
                    <a:pt x="1416" y="4078"/>
                    <a:pt x="1378" y="4418"/>
                    <a:pt x="1303" y="4777"/>
                  </a:cubicBezTo>
                  <a:lnTo>
                    <a:pt x="1133" y="5871"/>
                  </a:lnTo>
                  <a:lnTo>
                    <a:pt x="925" y="6947"/>
                  </a:lnTo>
                  <a:cubicBezTo>
                    <a:pt x="869" y="7306"/>
                    <a:pt x="793" y="7665"/>
                    <a:pt x="737" y="8004"/>
                  </a:cubicBezTo>
                  <a:cubicBezTo>
                    <a:pt x="661" y="8325"/>
                    <a:pt x="604" y="8665"/>
                    <a:pt x="529" y="8967"/>
                  </a:cubicBezTo>
                  <a:cubicBezTo>
                    <a:pt x="472" y="9288"/>
                    <a:pt x="397" y="9571"/>
                    <a:pt x="359" y="9854"/>
                  </a:cubicBezTo>
                  <a:cubicBezTo>
                    <a:pt x="302" y="10119"/>
                    <a:pt x="246" y="10383"/>
                    <a:pt x="208" y="10591"/>
                  </a:cubicBezTo>
                  <a:lnTo>
                    <a:pt x="76" y="11176"/>
                  </a:lnTo>
                  <a:lnTo>
                    <a:pt x="0" y="11685"/>
                  </a:lnTo>
                  <a:lnTo>
                    <a:pt x="0" y="11685"/>
                  </a:lnTo>
                  <a:lnTo>
                    <a:pt x="208" y="11213"/>
                  </a:lnTo>
                  <a:lnTo>
                    <a:pt x="453" y="10666"/>
                  </a:lnTo>
                  <a:cubicBezTo>
                    <a:pt x="548" y="10477"/>
                    <a:pt x="642" y="10232"/>
                    <a:pt x="737" y="9968"/>
                  </a:cubicBezTo>
                  <a:cubicBezTo>
                    <a:pt x="831" y="9703"/>
                    <a:pt x="925" y="9420"/>
                    <a:pt x="1039" y="9099"/>
                  </a:cubicBezTo>
                  <a:cubicBezTo>
                    <a:pt x="1152" y="8797"/>
                    <a:pt x="1227" y="8476"/>
                    <a:pt x="1322" y="8137"/>
                  </a:cubicBezTo>
                  <a:cubicBezTo>
                    <a:pt x="1416" y="7778"/>
                    <a:pt x="1511" y="7438"/>
                    <a:pt x="1586" y="7079"/>
                  </a:cubicBezTo>
                  <a:lnTo>
                    <a:pt x="1794" y="5985"/>
                  </a:lnTo>
                  <a:lnTo>
                    <a:pt x="1945" y="4871"/>
                  </a:lnTo>
                  <a:cubicBezTo>
                    <a:pt x="2001" y="4493"/>
                    <a:pt x="2020" y="4135"/>
                    <a:pt x="2058" y="3795"/>
                  </a:cubicBezTo>
                  <a:cubicBezTo>
                    <a:pt x="2077" y="3436"/>
                    <a:pt x="2115" y="3096"/>
                    <a:pt x="2115" y="2776"/>
                  </a:cubicBezTo>
                  <a:cubicBezTo>
                    <a:pt x="2115" y="2455"/>
                    <a:pt x="2115" y="2153"/>
                    <a:pt x="2115" y="1870"/>
                  </a:cubicBezTo>
                  <a:cubicBezTo>
                    <a:pt x="2115" y="1586"/>
                    <a:pt x="2096" y="1341"/>
                    <a:pt x="2077" y="1096"/>
                  </a:cubicBezTo>
                  <a:lnTo>
                    <a:pt x="2039" y="510"/>
                  </a:lnTo>
                  <a:lnTo>
                    <a:pt x="1982"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3" name="Google Shape;1342;p43">
              <a:extLst>
                <a:ext uri="{FF2B5EF4-FFF2-40B4-BE49-F238E27FC236}">
                  <a16:creationId xmlns:a16="http://schemas.microsoft.com/office/drawing/2014/main" id="{052D9442-8690-53DA-B673-1180D17C7376}"/>
                </a:ext>
              </a:extLst>
            </p:cNvPr>
            <p:cNvSpPr/>
            <p:nvPr/>
          </p:nvSpPr>
          <p:spPr>
            <a:xfrm>
              <a:off x="7757850" y="4194191"/>
              <a:ext cx="28350" cy="215225"/>
            </a:xfrm>
            <a:custGeom>
              <a:avLst/>
              <a:gdLst/>
              <a:ahLst/>
              <a:cxnLst/>
              <a:rect l="l" t="t" r="r" b="b"/>
              <a:pathLst>
                <a:path w="1134" h="8609" extrusionOk="0">
                  <a:moveTo>
                    <a:pt x="1077" y="1"/>
                  </a:moveTo>
                  <a:cubicBezTo>
                    <a:pt x="1077" y="1"/>
                    <a:pt x="907" y="529"/>
                    <a:pt x="737" y="1341"/>
                  </a:cubicBezTo>
                  <a:cubicBezTo>
                    <a:pt x="699" y="1549"/>
                    <a:pt x="643" y="1756"/>
                    <a:pt x="605" y="1983"/>
                  </a:cubicBezTo>
                  <a:cubicBezTo>
                    <a:pt x="548" y="2209"/>
                    <a:pt x="492" y="2455"/>
                    <a:pt x="473" y="2700"/>
                  </a:cubicBezTo>
                  <a:lnTo>
                    <a:pt x="341" y="3474"/>
                  </a:lnTo>
                  <a:lnTo>
                    <a:pt x="228" y="4286"/>
                  </a:lnTo>
                  <a:lnTo>
                    <a:pt x="133" y="5078"/>
                  </a:lnTo>
                  <a:cubicBezTo>
                    <a:pt x="114" y="5343"/>
                    <a:pt x="95" y="5588"/>
                    <a:pt x="77" y="5852"/>
                  </a:cubicBezTo>
                  <a:cubicBezTo>
                    <a:pt x="58" y="6117"/>
                    <a:pt x="58" y="6362"/>
                    <a:pt x="39" y="6589"/>
                  </a:cubicBezTo>
                  <a:cubicBezTo>
                    <a:pt x="20" y="6815"/>
                    <a:pt x="20" y="7042"/>
                    <a:pt x="20" y="7249"/>
                  </a:cubicBezTo>
                  <a:cubicBezTo>
                    <a:pt x="1" y="7646"/>
                    <a:pt x="20" y="8004"/>
                    <a:pt x="20" y="8231"/>
                  </a:cubicBezTo>
                  <a:lnTo>
                    <a:pt x="58" y="8608"/>
                  </a:lnTo>
                  <a:lnTo>
                    <a:pt x="171" y="8250"/>
                  </a:lnTo>
                  <a:cubicBezTo>
                    <a:pt x="228" y="8023"/>
                    <a:pt x="322" y="7702"/>
                    <a:pt x="416" y="7287"/>
                  </a:cubicBezTo>
                  <a:cubicBezTo>
                    <a:pt x="454" y="7098"/>
                    <a:pt x="492" y="6891"/>
                    <a:pt x="548" y="6645"/>
                  </a:cubicBezTo>
                  <a:cubicBezTo>
                    <a:pt x="605" y="6419"/>
                    <a:pt x="624" y="6173"/>
                    <a:pt x="681" y="5909"/>
                  </a:cubicBezTo>
                  <a:cubicBezTo>
                    <a:pt x="718" y="5664"/>
                    <a:pt x="756" y="5399"/>
                    <a:pt x="794" y="5135"/>
                  </a:cubicBezTo>
                  <a:lnTo>
                    <a:pt x="907" y="4342"/>
                  </a:lnTo>
                  <a:lnTo>
                    <a:pt x="983" y="3549"/>
                  </a:lnTo>
                  <a:lnTo>
                    <a:pt x="1039" y="2757"/>
                  </a:lnTo>
                  <a:cubicBezTo>
                    <a:pt x="1077" y="2511"/>
                    <a:pt x="1077" y="2266"/>
                    <a:pt x="1096" y="2039"/>
                  </a:cubicBezTo>
                  <a:cubicBezTo>
                    <a:pt x="1115" y="1794"/>
                    <a:pt x="1115" y="1567"/>
                    <a:pt x="1115" y="1379"/>
                  </a:cubicBezTo>
                  <a:cubicBezTo>
                    <a:pt x="1134" y="548"/>
                    <a:pt x="1077" y="1"/>
                    <a:pt x="1077"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4" name="Google Shape;1343;p43">
              <a:extLst>
                <a:ext uri="{FF2B5EF4-FFF2-40B4-BE49-F238E27FC236}">
                  <a16:creationId xmlns:a16="http://schemas.microsoft.com/office/drawing/2014/main" id="{D97B12C2-D379-3935-1847-25DC1B7BF596}"/>
                </a:ext>
              </a:extLst>
            </p:cNvPr>
            <p:cNvSpPr/>
            <p:nvPr/>
          </p:nvSpPr>
          <p:spPr>
            <a:xfrm>
              <a:off x="7701700" y="4157866"/>
              <a:ext cx="23150" cy="294025"/>
            </a:xfrm>
            <a:custGeom>
              <a:avLst/>
              <a:gdLst/>
              <a:ahLst/>
              <a:cxnLst/>
              <a:rect l="l" t="t" r="r" b="b"/>
              <a:pathLst>
                <a:path w="926" h="11761" extrusionOk="0">
                  <a:moveTo>
                    <a:pt x="850" y="0"/>
                  </a:moveTo>
                  <a:cubicBezTo>
                    <a:pt x="850" y="0"/>
                    <a:pt x="699" y="717"/>
                    <a:pt x="529" y="1812"/>
                  </a:cubicBezTo>
                  <a:cubicBezTo>
                    <a:pt x="491" y="2095"/>
                    <a:pt x="454" y="2397"/>
                    <a:pt x="416" y="2700"/>
                  </a:cubicBezTo>
                  <a:cubicBezTo>
                    <a:pt x="378" y="3020"/>
                    <a:pt x="340" y="3360"/>
                    <a:pt x="303" y="3700"/>
                  </a:cubicBezTo>
                  <a:lnTo>
                    <a:pt x="208" y="4757"/>
                  </a:lnTo>
                  <a:lnTo>
                    <a:pt x="114" y="5852"/>
                  </a:lnTo>
                  <a:lnTo>
                    <a:pt x="57" y="6966"/>
                  </a:lnTo>
                  <a:cubicBezTo>
                    <a:pt x="38" y="7305"/>
                    <a:pt x="38" y="7683"/>
                    <a:pt x="20" y="8023"/>
                  </a:cubicBezTo>
                  <a:cubicBezTo>
                    <a:pt x="1" y="8363"/>
                    <a:pt x="1" y="8702"/>
                    <a:pt x="1" y="9023"/>
                  </a:cubicBezTo>
                  <a:lnTo>
                    <a:pt x="1" y="9910"/>
                  </a:lnTo>
                  <a:cubicBezTo>
                    <a:pt x="1" y="10477"/>
                    <a:pt x="20" y="10930"/>
                    <a:pt x="38" y="11251"/>
                  </a:cubicBezTo>
                  <a:lnTo>
                    <a:pt x="76" y="11760"/>
                  </a:lnTo>
                  <a:lnTo>
                    <a:pt x="189" y="11270"/>
                  </a:lnTo>
                  <a:cubicBezTo>
                    <a:pt x="246" y="10949"/>
                    <a:pt x="322" y="10496"/>
                    <a:pt x="397" y="9948"/>
                  </a:cubicBezTo>
                  <a:cubicBezTo>
                    <a:pt x="435" y="9665"/>
                    <a:pt x="473" y="9363"/>
                    <a:pt x="510" y="9061"/>
                  </a:cubicBezTo>
                  <a:cubicBezTo>
                    <a:pt x="567" y="8740"/>
                    <a:pt x="605" y="8419"/>
                    <a:pt x="624" y="8061"/>
                  </a:cubicBezTo>
                  <a:cubicBezTo>
                    <a:pt x="661" y="7702"/>
                    <a:pt x="699" y="7362"/>
                    <a:pt x="737" y="7003"/>
                  </a:cubicBezTo>
                  <a:lnTo>
                    <a:pt x="812" y="5909"/>
                  </a:lnTo>
                  <a:lnTo>
                    <a:pt x="869" y="4795"/>
                  </a:lnTo>
                  <a:lnTo>
                    <a:pt x="907" y="3738"/>
                  </a:lnTo>
                  <a:cubicBezTo>
                    <a:pt x="926" y="3398"/>
                    <a:pt x="926" y="3058"/>
                    <a:pt x="926" y="2737"/>
                  </a:cubicBezTo>
                  <a:lnTo>
                    <a:pt x="926" y="1850"/>
                  </a:lnTo>
                  <a:cubicBezTo>
                    <a:pt x="926" y="736"/>
                    <a:pt x="850" y="0"/>
                    <a:pt x="850"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5" name="Google Shape;1344;p43">
              <a:extLst>
                <a:ext uri="{FF2B5EF4-FFF2-40B4-BE49-F238E27FC236}">
                  <a16:creationId xmlns:a16="http://schemas.microsoft.com/office/drawing/2014/main" id="{B4C7248B-A2D5-2C3B-11FE-E74E140B07AF}"/>
                </a:ext>
              </a:extLst>
            </p:cNvPr>
            <p:cNvSpPr/>
            <p:nvPr/>
          </p:nvSpPr>
          <p:spPr>
            <a:xfrm>
              <a:off x="5573375" y="2354666"/>
              <a:ext cx="151500" cy="533750"/>
            </a:xfrm>
            <a:custGeom>
              <a:avLst/>
              <a:gdLst/>
              <a:ahLst/>
              <a:cxnLst/>
              <a:rect l="l" t="t" r="r" b="b"/>
              <a:pathLst>
                <a:path w="6060" h="21350" fill="none" extrusionOk="0">
                  <a:moveTo>
                    <a:pt x="3757" y="0"/>
                  </a:moveTo>
                  <a:lnTo>
                    <a:pt x="0" y="3266"/>
                  </a:lnTo>
                  <a:cubicBezTo>
                    <a:pt x="0" y="3266"/>
                    <a:pt x="548" y="13837"/>
                    <a:pt x="1963" y="17650"/>
                  </a:cubicBezTo>
                  <a:lnTo>
                    <a:pt x="6060" y="21350"/>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6" name="Google Shape;1345;p43">
              <a:extLst>
                <a:ext uri="{FF2B5EF4-FFF2-40B4-BE49-F238E27FC236}">
                  <a16:creationId xmlns:a16="http://schemas.microsoft.com/office/drawing/2014/main" id="{A620C9D6-B51E-5F25-2D20-5CF08AD2580A}"/>
                </a:ext>
              </a:extLst>
            </p:cNvPr>
            <p:cNvSpPr/>
            <p:nvPr/>
          </p:nvSpPr>
          <p:spPr>
            <a:xfrm>
              <a:off x="5459625" y="2420716"/>
              <a:ext cx="125100" cy="183725"/>
            </a:xfrm>
            <a:custGeom>
              <a:avLst/>
              <a:gdLst/>
              <a:ahLst/>
              <a:cxnLst/>
              <a:rect l="l" t="t" r="r" b="b"/>
              <a:pathLst>
                <a:path w="5004" h="7349" extrusionOk="0">
                  <a:moveTo>
                    <a:pt x="1602" y="0"/>
                  </a:moveTo>
                  <a:cubicBezTo>
                    <a:pt x="1146" y="0"/>
                    <a:pt x="772" y="91"/>
                    <a:pt x="605" y="341"/>
                  </a:cubicBezTo>
                  <a:cubicBezTo>
                    <a:pt x="1" y="1266"/>
                    <a:pt x="208" y="6702"/>
                    <a:pt x="1058" y="7193"/>
                  </a:cubicBezTo>
                  <a:cubicBezTo>
                    <a:pt x="1252" y="7305"/>
                    <a:pt x="1562" y="7348"/>
                    <a:pt x="1926" y="7348"/>
                  </a:cubicBezTo>
                  <a:cubicBezTo>
                    <a:pt x="3158" y="7348"/>
                    <a:pt x="5003" y="6853"/>
                    <a:pt x="5003" y="6853"/>
                  </a:cubicBezTo>
                  <a:lnTo>
                    <a:pt x="4550" y="624"/>
                  </a:lnTo>
                  <a:cubicBezTo>
                    <a:pt x="4550" y="624"/>
                    <a:pt x="2798" y="0"/>
                    <a:pt x="1602"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7" name="Google Shape;1346;p43">
              <a:extLst>
                <a:ext uri="{FF2B5EF4-FFF2-40B4-BE49-F238E27FC236}">
                  <a16:creationId xmlns:a16="http://schemas.microsoft.com/office/drawing/2014/main" id="{FF38DA1A-1FBF-0E25-14E7-04CB1EE9D8B3}"/>
                </a:ext>
              </a:extLst>
            </p:cNvPr>
            <p:cNvSpPr/>
            <p:nvPr/>
          </p:nvSpPr>
          <p:spPr>
            <a:xfrm>
              <a:off x="5479925" y="2625291"/>
              <a:ext cx="135475" cy="167600"/>
            </a:xfrm>
            <a:custGeom>
              <a:avLst/>
              <a:gdLst/>
              <a:ahLst/>
              <a:cxnLst/>
              <a:rect l="l" t="t" r="r" b="b"/>
              <a:pathLst>
                <a:path w="5419" h="6704" extrusionOk="0">
                  <a:moveTo>
                    <a:pt x="3313" y="0"/>
                  </a:moveTo>
                  <a:cubicBezTo>
                    <a:pt x="2048" y="0"/>
                    <a:pt x="139" y="118"/>
                    <a:pt x="76" y="822"/>
                  </a:cubicBezTo>
                  <a:cubicBezTo>
                    <a:pt x="1" y="1879"/>
                    <a:pt x="642" y="6429"/>
                    <a:pt x="1379" y="6693"/>
                  </a:cubicBezTo>
                  <a:cubicBezTo>
                    <a:pt x="1397" y="6700"/>
                    <a:pt x="1430" y="6703"/>
                    <a:pt x="1474" y="6703"/>
                  </a:cubicBezTo>
                  <a:cubicBezTo>
                    <a:pt x="2133" y="6703"/>
                    <a:pt x="5418" y="5957"/>
                    <a:pt x="5418" y="5957"/>
                  </a:cubicBezTo>
                  <a:lnTo>
                    <a:pt x="4418" y="29"/>
                  </a:lnTo>
                  <a:cubicBezTo>
                    <a:pt x="4418" y="29"/>
                    <a:pt x="3946" y="0"/>
                    <a:pt x="331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8" name="Google Shape;1347;p43">
              <a:extLst>
                <a:ext uri="{FF2B5EF4-FFF2-40B4-BE49-F238E27FC236}">
                  <a16:creationId xmlns:a16="http://schemas.microsoft.com/office/drawing/2014/main" id="{FFB5F11B-7D6A-14E3-74C2-B23E172844F1}"/>
                </a:ext>
              </a:extLst>
            </p:cNvPr>
            <p:cNvSpPr/>
            <p:nvPr/>
          </p:nvSpPr>
          <p:spPr>
            <a:xfrm>
              <a:off x="7892825" y="2321641"/>
              <a:ext cx="184550" cy="528550"/>
            </a:xfrm>
            <a:custGeom>
              <a:avLst/>
              <a:gdLst/>
              <a:ahLst/>
              <a:cxnLst/>
              <a:rect l="l" t="t" r="r" b="b"/>
              <a:pathLst>
                <a:path w="7382" h="21142" fill="none" extrusionOk="0">
                  <a:moveTo>
                    <a:pt x="3889" y="0"/>
                  </a:moveTo>
                  <a:lnTo>
                    <a:pt x="7381" y="3549"/>
                  </a:lnTo>
                  <a:cubicBezTo>
                    <a:pt x="7381" y="3549"/>
                    <a:pt x="6060" y="14044"/>
                    <a:pt x="4361" y="17763"/>
                  </a:cubicBezTo>
                  <a:lnTo>
                    <a:pt x="1" y="21142"/>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9" name="Google Shape;1348;p43">
              <a:extLst>
                <a:ext uri="{FF2B5EF4-FFF2-40B4-BE49-F238E27FC236}">
                  <a16:creationId xmlns:a16="http://schemas.microsoft.com/office/drawing/2014/main" id="{11FD152C-57BF-A3D1-9009-4C3AC80D646B}"/>
                </a:ext>
              </a:extLst>
            </p:cNvPr>
            <p:cNvSpPr/>
            <p:nvPr/>
          </p:nvSpPr>
          <p:spPr>
            <a:xfrm>
              <a:off x="8054700" y="2399991"/>
              <a:ext cx="135000" cy="183350"/>
            </a:xfrm>
            <a:custGeom>
              <a:avLst/>
              <a:gdLst/>
              <a:ahLst/>
              <a:cxnLst/>
              <a:rect l="l" t="t" r="r" b="b"/>
              <a:pathLst>
                <a:path w="5400" h="7334" extrusionOk="0">
                  <a:moveTo>
                    <a:pt x="3571" y="1"/>
                  </a:moveTo>
                  <a:cubicBezTo>
                    <a:pt x="2405" y="1"/>
                    <a:pt x="906" y="415"/>
                    <a:pt x="906" y="415"/>
                  </a:cubicBezTo>
                  <a:lnTo>
                    <a:pt x="0" y="6606"/>
                  </a:lnTo>
                  <a:cubicBezTo>
                    <a:pt x="0" y="6606"/>
                    <a:pt x="2092" y="7334"/>
                    <a:pt x="3301" y="7334"/>
                  </a:cubicBezTo>
                  <a:cubicBezTo>
                    <a:pt x="3549" y="7334"/>
                    <a:pt x="3760" y="7303"/>
                    <a:pt x="3908" y="7229"/>
                  </a:cubicBezTo>
                  <a:cubicBezTo>
                    <a:pt x="4795" y="6795"/>
                    <a:pt x="5399" y="1396"/>
                    <a:pt x="4852" y="434"/>
                  </a:cubicBezTo>
                  <a:cubicBezTo>
                    <a:pt x="4673" y="109"/>
                    <a:pt x="4165" y="1"/>
                    <a:pt x="35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0" name="Google Shape;1349;p43">
              <a:extLst>
                <a:ext uri="{FF2B5EF4-FFF2-40B4-BE49-F238E27FC236}">
                  <a16:creationId xmlns:a16="http://schemas.microsoft.com/office/drawing/2014/main" id="{7664F3B8-084E-B1FB-1E98-FCFE33DCBF57}"/>
                </a:ext>
              </a:extLst>
            </p:cNvPr>
            <p:cNvSpPr/>
            <p:nvPr/>
          </p:nvSpPr>
          <p:spPr>
            <a:xfrm>
              <a:off x="8010800" y="2598166"/>
              <a:ext cx="142550" cy="171950"/>
            </a:xfrm>
            <a:custGeom>
              <a:avLst/>
              <a:gdLst/>
              <a:ahLst/>
              <a:cxnLst/>
              <a:rect l="l" t="t" r="r" b="b"/>
              <a:pathLst>
                <a:path w="5702" h="6878" extrusionOk="0">
                  <a:moveTo>
                    <a:pt x="1417" y="1"/>
                  </a:moveTo>
                  <a:lnTo>
                    <a:pt x="1" y="5834"/>
                  </a:lnTo>
                  <a:cubicBezTo>
                    <a:pt x="1" y="5834"/>
                    <a:pt x="3358" y="6877"/>
                    <a:pt x="3894" y="6877"/>
                  </a:cubicBezTo>
                  <a:cubicBezTo>
                    <a:pt x="3917" y="6877"/>
                    <a:pt x="3934" y="6876"/>
                    <a:pt x="3946" y="6872"/>
                  </a:cubicBezTo>
                  <a:cubicBezTo>
                    <a:pt x="4720" y="6664"/>
                    <a:pt x="5702" y="2172"/>
                    <a:pt x="5683" y="1114"/>
                  </a:cubicBezTo>
                  <a:cubicBezTo>
                    <a:pt x="5664" y="57"/>
                    <a:pt x="1417" y="1"/>
                    <a:pt x="141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1" name="Google Shape;1350;p43">
              <a:extLst>
                <a:ext uri="{FF2B5EF4-FFF2-40B4-BE49-F238E27FC236}">
                  <a16:creationId xmlns:a16="http://schemas.microsoft.com/office/drawing/2014/main" id="{F6376CB1-0713-B80B-A7C2-52EF1865E6C7}"/>
                </a:ext>
              </a:extLst>
            </p:cNvPr>
            <p:cNvSpPr/>
            <p:nvPr/>
          </p:nvSpPr>
          <p:spPr>
            <a:xfrm>
              <a:off x="5641050" y="2092491"/>
              <a:ext cx="2385350" cy="1281075"/>
            </a:xfrm>
            <a:custGeom>
              <a:avLst/>
              <a:gdLst/>
              <a:ahLst/>
              <a:cxnLst/>
              <a:rect l="l" t="t" r="r" b="b"/>
              <a:pathLst>
                <a:path w="95414" h="51243" extrusionOk="0">
                  <a:moveTo>
                    <a:pt x="49923" y="1"/>
                  </a:moveTo>
                  <a:cubicBezTo>
                    <a:pt x="24628" y="1"/>
                    <a:pt x="0" y="4675"/>
                    <a:pt x="11" y="9185"/>
                  </a:cubicBezTo>
                  <a:cubicBezTo>
                    <a:pt x="11" y="16792"/>
                    <a:pt x="5127" y="51242"/>
                    <a:pt x="5127" y="51242"/>
                  </a:cubicBezTo>
                  <a:lnTo>
                    <a:pt x="89147" y="51091"/>
                  </a:lnTo>
                  <a:cubicBezTo>
                    <a:pt x="90997" y="41200"/>
                    <a:pt x="95414" y="8298"/>
                    <a:pt x="95414" y="8298"/>
                  </a:cubicBezTo>
                  <a:cubicBezTo>
                    <a:pt x="85207" y="2234"/>
                    <a:pt x="67406" y="1"/>
                    <a:pt x="49923"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2" name="Google Shape;1351;p43">
              <a:extLst>
                <a:ext uri="{FF2B5EF4-FFF2-40B4-BE49-F238E27FC236}">
                  <a16:creationId xmlns:a16="http://schemas.microsoft.com/office/drawing/2014/main" id="{2CD2254A-E6DD-CF1A-65E6-2BFDABCDDB12}"/>
                </a:ext>
              </a:extLst>
            </p:cNvPr>
            <p:cNvSpPr/>
            <p:nvPr/>
          </p:nvSpPr>
          <p:spPr>
            <a:xfrm>
              <a:off x="5681900" y="2067041"/>
              <a:ext cx="2274200" cy="841875"/>
            </a:xfrm>
            <a:custGeom>
              <a:avLst/>
              <a:gdLst/>
              <a:ahLst/>
              <a:cxnLst/>
              <a:rect l="l" t="t" r="r" b="b"/>
              <a:pathLst>
                <a:path w="90968" h="33675" extrusionOk="0">
                  <a:moveTo>
                    <a:pt x="42658" y="0"/>
                  </a:moveTo>
                  <a:cubicBezTo>
                    <a:pt x="30477" y="0"/>
                    <a:pt x="10544" y="3278"/>
                    <a:pt x="4739" y="9523"/>
                  </a:cubicBezTo>
                  <a:cubicBezTo>
                    <a:pt x="1" y="14601"/>
                    <a:pt x="3417" y="27079"/>
                    <a:pt x="5022" y="32043"/>
                  </a:cubicBezTo>
                  <a:cubicBezTo>
                    <a:pt x="5358" y="33035"/>
                    <a:pt x="6276" y="33674"/>
                    <a:pt x="7272" y="33674"/>
                  </a:cubicBezTo>
                  <a:cubicBezTo>
                    <a:pt x="7452" y="33674"/>
                    <a:pt x="7634" y="33653"/>
                    <a:pt x="7816" y="33610"/>
                  </a:cubicBezTo>
                  <a:cubicBezTo>
                    <a:pt x="12967" y="32394"/>
                    <a:pt x="27580" y="29494"/>
                    <a:pt x="49767" y="29494"/>
                  </a:cubicBezTo>
                  <a:cubicBezTo>
                    <a:pt x="59616" y="29494"/>
                    <a:pt x="70956" y="30065"/>
                    <a:pt x="83624" y="31609"/>
                  </a:cubicBezTo>
                  <a:cubicBezTo>
                    <a:pt x="83787" y="31628"/>
                    <a:pt x="83948" y="31638"/>
                    <a:pt x="84108" y="31638"/>
                  </a:cubicBezTo>
                  <a:cubicBezTo>
                    <a:pt x="85993" y="31638"/>
                    <a:pt x="87664" y="30337"/>
                    <a:pt x="88117" y="28476"/>
                  </a:cubicBezTo>
                  <a:cubicBezTo>
                    <a:pt x="89476" y="22775"/>
                    <a:pt x="90967" y="11770"/>
                    <a:pt x="83983" y="7126"/>
                  </a:cubicBezTo>
                  <a:cubicBezTo>
                    <a:pt x="74356" y="689"/>
                    <a:pt x="55800" y="217"/>
                    <a:pt x="43757" y="9"/>
                  </a:cubicBezTo>
                  <a:cubicBezTo>
                    <a:pt x="43398" y="3"/>
                    <a:pt x="43032" y="0"/>
                    <a:pt x="42658" y="0"/>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3" name="Google Shape;1352;p43">
              <a:extLst>
                <a:ext uri="{FF2B5EF4-FFF2-40B4-BE49-F238E27FC236}">
                  <a16:creationId xmlns:a16="http://schemas.microsoft.com/office/drawing/2014/main" id="{650276F3-789E-EAF2-64DA-ECBD8915C375}"/>
                </a:ext>
              </a:extLst>
            </p:cNvPr>
            <p:cNvSpPr/>
            <p:nvPr/>
          </p:nvSpPr>
          <p:spPr>
            <a:xfrm>
              <a:off x="5840475" y="2189916"/>
              <a:ext cx="873525" cy="611000"/>
            </a:xfrm>
            <a:custGeom>
              <a:avLst/>
              <a:gdLst/>
              <a:ahLst/>
              <a:cxnLst/>
              <a:rect l="l" t="t" r="r" b="b"/>
              <a:pathLst>
                <a:path w="34941" h="24440" extrusionOk="0">
                  <a:moveTo>
                    <a:pt x="32273" y="1"/>
                  </a:moveTo>
                  <a:cubicBezTo>
                    <a:pt x="32250" y="1"/>
                    <a:pt x="32227" y="1"/>
                    <a:pt x="32204" y="2"/>
                  </a:cubicBezTo>
                  <a:cubicBezTo>
                    <a:pt x="21444" y="606"/>
                    <a:pt x="5248" y="3325"/>
                    <a:pt x="2530" y="7232"/>
                  </a:cubicBezTo>
                  <a:cubicBezTo>
                    <a:pt x="0" y="10875"/>
                    <a:pt x="2020" y="20049"/>
                    <a:pt x="2870" y="23428"/>
                  </a:cubicBezTo>
                  <a:cubicBezTo>
                    <a:pt x="3017" y="24033"/>
                    <a:pt x="3574" y="24440"/>
                    <a:pt x="4187" y="24440"/>
                  </a:cubicBezTo>
                  <a:cubicBezTo>
                    <a:pt x="4282" y="24440"/>
                    <a:pt x="4378" y="24430"/>
                    <a:pt x="4474" y="24410"/>
                  </a:cubicBezTo>
                  <a:cubicBezTo>
                    <a:pt x="14649" y="22126"/>
                    <a:pt x="24615" y="21125"/>
                    <a:pt x="33582" y="20823"/>
                  </a:cubicBezTo>
                  <a:cubicBezTo>
                    <a:pt x="34356" y="20805"/>
                    <a:pt x="34941" y="20144"/>
                    <a:pt x="34884" y="19370"/>
                  </a:cubicBezTo>
                  <a:lnTo>
                    <a:pt x="33620" y="1267"/>
                  </a:lnTo>
                  <a:cubicBezTo>
                    <a:pt x="33565" y="554"/>
                    <a:pt x="32979" y="1"/>
                    <a:pt x="32273"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4" name="Google Shape;1353;p43">
              <a:extLst>
                <a:ext uri="{FF2B5EF4-FFF2-40B4-BE49-F238E27FC236}">
                  <a16:creationId xmlns:a16="http://schemas.microsoft.com/office/drawing/2014/main" id="{8575E9F3-7EB5-B730-7593-5DC07081231B}"/>
                </a:ext>
              </a:extLst>
            </p:cNvPr>
            <p:cNvSpPr/>
            <p:nvPr/>
          </p:nvSpPr>
          <p:spPr>
            <a:xfrm>
              <a:off x="6871625" y="2187591"/>
              <a:ext cx="908925" cy="574325"/>
            </a:xfrm>
            <a:custGeom>
              <a:avLst/>
              <a:gdLst/>
              <a:ahLst/>
              <a:cxnLst/>
              <a:rect l="l" t="t" r="r" b="b"/>
              <a:pathLst>
                <a:path w="36357" h="22973" extrusionOk="0">
                  <a:moveTo>
                    <a:pt x="1364" y="1"/>
                  </a:moveTo>
                  <a:cubicBezTo>
                    <a:pt x="605" y="1"/>
                    <a:pt x="0" y="654"/>
                    <a:pt x="56" y="1417"/>
                  </a:cubicBezTo>
                  <a:cubicBezTo>
                    <a:pt x="321" y="6042"/>
                    <a:pt x="906" y="15631"/>
                    <a:pt x="1132" y="19350"/>
                  </a:cubicBezTo>
                  <a:cubicBezTo>
                    <a:pt x="1170" y="20067"/>
                    <a:pt x="1755" y="20614"/>
                    <a:pt x="2473" y="20614"/>
                  </a:cubicBezTo>
                  <a:cubicBezTo>
                    <a:pt x="3072" y="20608"/>
                    <a:pt x="3665" y="20606"/>
                    <a:pt x="4253" y="20606"/>
                  </a:cubicBezTo>
                  <a:cubicBezTo>
                    <a:pt x="18613" y="20606"/>
                    <a:pt x="29538" y="22320"/>
                    <a:pt x="33128" y="22955"/>
                  </a:cubicBezTo>
                  <a:cubicBezTo>
                    <a:pt x="33200" y="22967"/>
                    <a:pt x="33272" y="22972"/>
                    <a:pt x="33343" y="22972"/>
                  </a:cubicBezTo>
                  <a:cubicBezTo>
                    <a:pt x="33961" y="22972"/>
                    <a:pt x="34522" y="22543"/>
                    <a:pt x="34657" y="21917"/>
                  </a:cubicBezTo>
                  <a:cubicBezTo>
                    <a:pt x="35261" y="19085"/>
                    <a:pt x="36356" y="12233"/>
                    <a:pt x="34110" y="8288"/>
                  </a:cubicBezTo>
                  <a:cubicBezTo>
                    <a:pt x="31222" y="3210"/>
                    <a:pt x="11250" y="95"/>
                    <a:pt x="1415" y="1"/>
                  </a:cubicBezTo>
                  <a:lnTo>
                    <a:pt x="1397" y="1"/>
                  </a:lnTo>
                  <a:cubicBezTo>
                    <a:pt x="1386" y="1"/>
                    <a:pt x="1375" y="1"/>
                    <a:pt x="1364"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5" name="Google Shape;1354;p43">
              <a:extLst>
                <a:ext uri="{FF2B5EF4-FFF2-40B4-BE49-F238E27FC236}">
                  <a16:creationId xmlns:a16="http://schemas.microsoft.com/office/drawing/2014/main" id="{141770EF-2447-9BD8-A37D-CEDBA3C9E80A}"/>
                </a:ext>
              </a:extLst>
            </p:cNvPr>
            <p:cNvSpPr/>
            <p:nvPr/>
          </p:nvSpPr>
          <p:spPr>
            <a:xfrm>
              <a:off x="6463875" y="2472516"/>
              <a:ext cx="257675" cy="320100"/>
            </a:xfrm>
            <a:custGeom>
              <a:avLst/>
              <a:gdLst/>
              <a:ahLst/>
              <a:cxnLst/>
              <a:rect l="l" t="t" r="r" b="b"/>
              <a:pathLst>
                <a:path w="10307" h="12804" extrusionOk="0">
                  <a:moveTo>
                    <a:pt x="4600" y="1"/>
                  </a:moveTo>
                  <a:cubicBezTo>
                    <a:pt x="4548" y="1"/>
                    <a:pt x="4494" y="8"/>
                    <a:pt x="4436" y="24"/>
                  </a:cubicBezTo>
                  <a:cubicBezTo>
                    <a:pt x="3285" y="345"/>
                    <a:pt x="4078" y="3271"/>
                    <a:pt x="4078" y="3271"/>
                  </a:cubicBezTo>
                  <a:cubicBezTo>
                    <a:pt x="4078" y="3271"/>
                    <a:pt x="3521" y="3078"/>
                    <a:pt x="3019" y="3078"/>
                  </a:cubicBezTo>
                  <a:cubicBezTo>
                    <a:pt x="2605" y="3078"/>
                    <a:pt x="2228" y="3209"/>
                    <a:pt x="2228" y="3686"/>
                  </a:cubicBezTo>
                  <a:cubicBezTo>
                    <a:pt x="2228" y="4744"/>
                    <a:pt x="4248" y="4857"/>
                    <a:pt x="4248" y="4857"/>
                  </a:cubicBezTo>
                  <a:cubicBezTo>
                    <a:pt x="4059" y="7858"/>
                    <a:pt x="0" y="10237"/>
                    <a:pt x="0" y="10237"/>
                  </a:cubicBezTo>
                  <a:lnTo>
                    <a:pt x="1850" y="12804"/>
                  </a:lnTo>
                  <a:cubicBezTo>
                    <a:pt x="6324" y="11199"/>
                    <a:pt x="7249" y="5612"/>
                    <a:pt x="7249" y="5612"/>
                  </a:cubicBezTo>
                  <a:cubicBezTo>
                    <a:pt x="8382" y="5159"/>
                    <a:pt x="10307" y="1988"/>
                    <a:pt x="9590" y="1799"/>
                  </a:cubicBezTo>
                  <a:cubicBezTo>
                    <a:pt x="9551" y="1790"/>
                    <a:pt x="9510" y="1786"/>
                    <a:pt x="9467" y="1786"/>
                  </a:cubicBezTo>
                  <a:cubicBezTo>
                    <a:pt x="8693" y="1786"/>
                    <a:pt x="7287" y="3158"/>
                    <a:pt x="7287" y="3158"/>
                  </a:cubicBezTo>
                  <a:cubicBezTo>
                    <a:pt x="7287" y="3158"/>
                    <a:pt x="8646" y="459"/>
                    <a:pt x="7664" y="251"/>
                  </a:cubicBezTo>
                  <a:cubicBezTo>
                    <a:pt x="7622" y="242"/>
                    <a:pt x="7580" y="238"/>
                    <a:pt x="7538" y="238"/>
                  </a:cubicBezTo>
                  <a:cubicBezTo>
                    <a:pt x="6599" y="238"/>
                    <a:pt x="5681" y="2374"/>
                    <a:pt x="5644" y="2573"/>
                  </a:cubicBezTo>
                  <a:cubicBezTo>
                    <a:pt x="5643" y="2578"/>
                    <a:pt x="5642" y="2581"/>
                    <a:pt x="5641" y="2581"/>
                  </a:cubicBezTo>
                  <a:cubicBezTo>
                    <a:pt x="5606" y="2581"/>
                    <a:pt x="5558" y="1"/>
                    <a:pt x="4600"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6" name="Google Shape;1355;p43">
              <a:extLst>
                <a:ext uri="{FF2B5EF4-FFF2-40B4-BE49-F238E27FC236}">
                  <a16:creationId xmlns:a16="http://schemas.microsoft.com/office/drawing/2014/main" id="{C8E94219-E551-0F03-485A-2BE2BA224711}"/>
                </a:ext>
              </a:extLst>
            </p:cNvPr>
            <p:cNvSpPr/>
            <p:nvPr/>
          </p:nvSpPr>
          <p:spPr>
            <a:xfrm>
              <a:off x="5850375" y="2597691"/>
              <a:ext cx="290250" cy="264775"/>
            </a:xfrm>
            <a:custGeom>
              <a:avLst/>
              <a:gdLst/>
              <a:ahLst/>
              <a:cxnLst/>
              <a:rect l="l" t="t" r="r" b="b"/>
              <a:pathLst>
                <a:path w="11610" h="10591" extrusionOk="0">
                  <a:moveTo>
                    <a:pt x="4117" y="0"/>
                  </a:moveTo>
                  <a:cubicBezTo>
                    <a:pt x="4110" y="0"/>
                    <a:pt x="4104" y="0"/>
                    <a:pt x="4097" y="1"/>
                  </a:cubicBezTo>
                  <a:cubicBezTo>
                    <a:pt x="3342" y="57"/>
                    <a:pt x="3776" y="2493"/>
                    <a:pt x="3984" y="3134"/>
                  </a:cubicBezTo>
                  <a:cubicBezTo>
                    <a:pt x="3984" y="3134"/>
                    <a:pt x="2671" y="989"/>
                    <a:pt x="1785" y="989"/>
                  </a:cubicBezTo>
                  <a:cubicBezTo>
                    <a:pt x="1709" y="989"/>
                    <a:pt x="1636" y="1005"/>
                    <a:pt x="1567" y="1039"/>
                  </a:cubicBezTo>
                  <a:cubicBezTo>
                    <a:pt x="718" y="1473"/>
                    <a:pt x="2776" y="4437"/>
                    <a:pt x="2776" y="4437"/>
                  </a:cubicBezTo>
                  <a:cubicBezTo>
                    <a:pt x="2776" y="4437"/>
                    <a:pt x="1664" y="3736"/>
                    <a:pt x="949" y="3736"/>
                  </a:cubicBezTo>
                  <a:cubicBezTo>
                    <a:pt x="770" y="3736"/>
                    <a:pt x="616" y="3780"/>
                    <a:pt x="510" y="3889"/>
                  </a:cubicBezTo>
                  <a:cubicBezTo>
                    <a:pt x="1" y="4437"/>
                    <a:pt x="2700" y="6532"/>
                    <a:pt x="4021" y="6532"/>
                  </a:cubicBezTo>
                  <a:cubicBezTo>
                    <a:pt x="4021" y="6532"/>
                    <a:pt x="6853" y="10572"/>
                    <a:pt x="10779" y="10591"/>
                  </a:cubicBezTo>
                  <a:lnTo>
                    <a:pt x="11610" y="7589"/>
                  </a:lnTo>
                  <a:cubicBezTo>
                    <a:pt x="11553" y="7533"/>
                    <a:pt x="8892" y="7929"/>
                    <a:pt x="6947" y="5003"/>
                  </a:cubicBezTo>
                  <a:cubicBezTo>
                    <a:pt x="6947" y="5003"/>
                    <a:pt x="8363" y="3342"/>
                    <a:pt x="8099" y="2511"/>
                  </a:cubicBezTo>
                  <a:cubicBezTo>
                    <a:pt x="8042" y="2334"/>
                    <a:pt x="7926" y="2264"/>
                    <a:pt x="7777" y="2264"/>
                  </a:cubicBezTo>
                  <a:cubicBezTo>
                    <a:pt x="7229" y="2264"/>
                    <a:pt x="6249" y="3210"/>
                    <a:pt x="6249" y="3210"/>
                  </a:cubicBezTo>
                  <a:cubicBezTo>
                    <a:pt x="6249" y="3210"/>
                    <a:pt x="4894" y="0"/>
                    <a:pt x="4117"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7" name="Google Shape;1356;p43">
              <a:extLst>
                <a:ext uri="{FF2B5EF4-FFF2-40B4-BE49-F238E27FC236}">
                  <a16:creationId xmlns:a16="http://schemas.microsoft.com/office/drawing/2014/main" id="{9773C2A9-8261-6F54-5322-A6EF4FAB3617}"/>
                </a:ext>
              </a:extLst>
            </p:cNvPr>
            <p:cNvSpPr/>
            <p:nvPr/>
          </p:nvSpPr>
          <p:spPr>
            <a:xfrm>
              <a:off x="5951375" y="2714841"/>
              <a:ext cx="32100" cy="18800"/>
            </a:xfrm>
            <a:custGeom>
              <a:avLst/>
              <a:gdLst/>
              <a:ahLst/>
              <a:cxnLst/>
              <a:rect l="l" t="t" r="r" b="b"/>
              <a:pathLst>
                <a:path w="1284" h="752" extrusionOk="0">
                  <a:moveTo>
                    <a:pt x="557" y="1"/>
                  </a:moveTo>
                  <a:cubicBezTo>
                    <a:pt x="529" y="1"/>
                    <a:pt x="501" y="6"/>
                    <a:pt x="472" y="15"/>
                  </a:cubicBezTo>
                  <a:cubicBezTo>
                    <a:pt x="416" y="15"/>
                    <a:pt x="378" y="15"/>
                    <a:pt x="321" y="34"/>
                  </a:cubicBezTo>
                  <a:cubicBezTo>
                    <a:pt x="283" y="53"/>
                    <a:pt x="246" y="72"/>
                    <a:pt x="208" y="91"/>
                  </a:cubicBezTo>
                  <a:cubicBezTo>
                    <a:pt x="132" y="110"/>
                    <a:pt x="95" y="147"/>
                    <a:pt x="38" y="204"/>
                  </a:cubicBezTo>
                  <a:cubicBezTo>
                    <a:pt x="19" y="223"/>
                    <a:pt x="0" y="242"/>
                    <a:pt x="0" y="261"/>
                  </a:cubicBezTo>
                  <a:lnTo>
                    <a:pt x="76" y="279"/>
                  </a:lnTo>
                  <a:cubicBezTo>
                    <a:pt x="104" y="270"/>
                    <a:pt x="132" y="265"/>
                    <a:pt x="161" y="265"/>
                  </a:cubicBezTo>
                  <a:cubicBezTo>
                    <a:pt x="189" y="265"/>
                    <a:pt x="217" y="270"/>
                    <a:pt x="246" y="279"/>
                  </a:cubicBezTo>
                  <a:lnTo>
                    <a:pt x="359" y="279"/>
                  </a:lnTo>
                  <a:cubicBezTo>
                    <a:pt x="378" y="298"/>
                    <a:pt x="416" y="298"/>
                    <a:pt x="453" y="317"/>
                  </a:cubicBezTo>
                  <a:cubicBezTo>
                    <a:pt x="491" y="317"/>
                    <a:pt x="529" y="317"/>
                    <a:pt x="567" y="336"/>
                  </a:cubicBezTo>
                  <a:lnTo>
                    <a:pt x="680" y="374"/>
                  </a:lnTo>
                  <a:lnTo>
                    <a:pt x="793" y="430"/>
                  </a:lnTo>
                  <a:cubicBezTo>
                    <a:pt x="831" y="449"/>
                    <a:pt x="869" y="468"/>
                    <a:pt x="887" y="487"/>
                  </a:cubicBezTo>
                  <a:cubicBezTo>
                    <a:pt x="925" y="506"/>
                    <a:pt x="963" y="525"/>
                    <a:pt x="1001" y="544"/>
                  </a:cubicBezTo>
                  <a:cubicBezTo>
                    <a:pt x="1020" y="563"/>
                    <a:pt x="1057" y="581"/>
                    <a:pt x="1076" y="600"/>
                  </a:cubicBezTo>
                  <a:cubicBezTo>
                    <a:pt x="1152" y="638"/>
                    <a:pt x="1171" y="676"/>
                    <a:pt x="1227" y="714"/>
                  </a:cubicBezTo>
                  <a:lnTo>
                    <a:pt x="1284" y="751"/>
                  </a:lnTo>
                  <a:lnTo>
                    <a:pt x="1284" y="676"/>
                  </a:lnTo>
                  <a:cubicBezTo>
                    <a:pt x="1284" y="619"/>
                    <a:pt x="1265" y="544"/>
                    <a:pt x="1246" y="487"/>
                  </a:cubicBezTo>
                  <a:cubicBezTo>
                    <a:pt x="1227" y="449"/>
                    <a:pt x="1208" y="393"/>
                    <a:pt x="1190" y="355"/>
                  </a:cubicBezTo>
                  <a:cubicBezTo>
                    <a:pt x="1152" y="317"/>
                    <a:pt x="1133" y="279"/>
                    <a:pt x="1095" y="242"/>
                  </a:cubicBezTo>
                  <a:cubicBezTo>
                    <a:pt x="1057" y="204"/>
                    <a:pt x="1001" y="166"/>
                    <a:pt x="963" y="128"/>
                  </a:cubicBezTo>
                  <a:lnTo>
                    <a:pt x="812" y="53"/>
                  </a:lnTo>
                  <a:lnTo>
                    <a:pt x="642" y="15"/>
                  </a:lnTo>
                  <a:cubicBezTo>
                    <a:pt x="614" y="6"/>
                    <a:pt x="585" y="1"/>
                    <a:pt x="557"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8" name="Google Shape;1357;p43">
              <a:extLst>
                <a:ext uri="{FF2B5EF4-FFF2-40B4-BE49-F238E27FC236}">
                  <a16:creationId xmlns:a16="http://schemas.microsoft.com/office/drawing/2014/main" id="{159072D1-AAF4-4C63-C8DE-DF2C15720C9C}"/>
                </a:ext>
              </a:extLst>
            </p:cNvPr>
            <p:cNvSpPr/>
            <p:nvPr/>
          </p:nvSpPr>
          <p:spPr>
            <a:xfrm>
              <a:off x="6596475" y="2573641"/>
              <a:ext cx="32600" cy="30700"/>
            </a:xfrm>
            <a:custGeom>
              <a:avLst/>
              <a:gdLst/>
              <a:ahLst/>
              <a:cxnLst/>
              <a:rect l="l" t="t" r="r" b="b"/>
              <a:pathLst>
                <a:path w="1304" h="1228" extrusionOk="0">
                  <a:moveTo>
                    <a:pt x="831" y="0"/>
                  </a:moveTo>
                  <a:cubicBezTo>
                    <a:pt x="775" y="0"/>
                    <a:pt x="718" y="19"/>
                    <a:pt x="661" y="38"/>
                  </a:cubicBezTo>
                  <a:cubicBezTo>
                    <a:pt x="586" y="57"/>
                    <a:pt x="529" y="76"/>
                    <a:pt x="473" y="113"/>
                  </a:cubicBezTo>
                  <a:lnTo>
                    <a:pt x="303" y="227"/>
                  </a:lnTo>
                  <a:lnTo>
                    <a:pt x="171" y="397"/>
                  </a:lnTo>
                  <a:cubicBezTo>
                    <a:pt x="133" y="434"/>
                    <a:pt x="95" y="510"/>
                    <a:pt x="76" y="566"/>
                  </a:cubicBezTo>
                  <a:cubicBezTo>
                    <a:pt x="38" y="623"/>
                    <a:pt x="20" y="680"/>
                    <a:pt x="20" y="736"/>
                  </a:cubicBezTo>
                  <a:cubicBezTo>
                    <a:pt x="1" y="793"/>
                    <a:pt x="1" y="850"/>
                    <a:pt x="1" y="906"/>
                  </a:cubicBezTo>
                  <a:cubicBezTo>
                    <a:pt x="1" y="982"/>
                    <a:pt x="20" y="1057"/>
                    <a:pt x="38" y="1133"/>
                  </a:cubicBezTo>
                  <a:lnTo>
                    <a:pt x="76" y="1227"/>
                  </a:lnTo>
                  <a:lnTo>
                    <a:pt x="114" y="1133"/>
                  </a:lnTo>
                  <a:cubicBezTo>
                    <a:pt x="133" y="1076"/>
                    <a:pt x="171" y="1001"/>
                    <a:pt x="208" y="944"/>
                  </a:cubicBezTo>
                  <a:cubicBezTo>
                    <a:pt x="227" y="906"/>
                    <a:pt x="246" y="868"/>
                    <a:pt x="265" y="831"/>
                  </a:cubicBezTo>
                  <a:cubicBezTo>
                    <a:pt x="284" y="793"/>
                    <a:pt x="322" y="755"/>
                    <a:pt x="340" y="717"/>
                  </a:cubicBezTo>
                  <a:cubicBezTo>
                    <a:pt x="359" y="661"/>
                    <a:pt x="397" y="623"/>
                    <a:pt x="435" y="604"/>
                  </a:cubicBezTo>
                  <a:lnTo>
                    <a:pt x="529" y="491"/>
                  </a:lnTo>
                  <a:lnTo>
                    <a:pt x="642" y="397"/>
                  </a:lnTo>
                  <a:cubicBezTo>
                    <a:pt x="680" y="359"/>
                    <a:pt x="718" y="321"/>
                    <a:pt x="775" y="302"/>
                  </a:cubicBezTo>
                  <a:cubicBezTo>
                    <a:pt x="812" y="283"/>
                    <a:pt x="850" y="246"/>
                    <a:pt x="888" y="246"/>
                  </a:cubicBezTo>
                  <a:cubicBezTo>
                    <a:pt x="944" y="227"/>
                    <a:pt x="982" y="208"/>
                    <a:pt x="1020" y="189"/>
                  </a:cubicBezTo>
                  <a:cubicBezTo>
                    <a:pt x="1077" y="151"/>
                    <a:pt x="1152" y="132"/>
                    <a:pt x="1228" y="113"/>
                  </a:cubicBezTo>
                  <a:lnTo>
                    <a:pt x="1303" y="76"/>
                  </a:lnTo>
                  <a:cubicBezTo>
                    <a:pt x="1284" y="76"/>
                    <a:pt x="1246" y="57"/>
                    <a:pt x="1228" y="57"/>
                  </a:cubicBezTo>
                  <a:cubicBezTo>
                    <a:pt x="1152" y="19"/>
                    <a:pt x="1077" y="0"/>
                    <a:pt x="1001" y="0"/>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9" name="Google Shape;1358;p43">
              <a:extLst>
                <a:ext uri="{FF2B5EF4-FFF2-40B4-BE49-F238E27FC236}">
                  <a16:creationId xmlns:a16="http://schemas.microsoft.com/office/drawing/2014/main" id="{75AB1041-64A1-C5BB-2664-E6B489321EC0}"/>
                </a:ext>
              </a:extLst>
            </p:cNvPr>
            <p:cNvSpPr/>
            <p:nvPr/>
          </p:nvSpPr>
          <p:spPr>
            <a:xfrm>
              <a:off x="6111825" y="2712841"/>
              <a:ext cx="416250" cy="307600"/>
            </a:xfrm>
            <a:custGeom>
              <a:avLst/>
              <a:gdLst/>
              <a:ahLst/>
              <a:cxnLst/>
              <a:rect l="l" t="t" r="r" b="b"/>
              <a:pathLst>
                <a:path w="16650" h="12304" extrusionOk="0">
                  <a:moveTo>
                    <a:pt x="14139" y="1"/>
                  </a:moveTo>
                  <a:cubicBezTo>
                    <a:pt x="14139" y="1"/>
                    <a:pt x="8948" y="1700"/>
                    <a:pt x="8457" y="1737"/>
                  </a:cubicBezTo>
                  <a:cubicBezTo>
                    <a:pt x="7966" y="1794"/>
                    <a:pt x="5022" y="1907"/>
                    <a:pt x="5022" y="1907"/>
                  </a:cubicBezTo>
                  <a:cubicBezTo>
                    <a:pt x="3818" y="2403"/>
                    <a:pt x="2532" y="2666"/>
                    <a:pt x="1226" y="2666"/>
                  </a:cubicBezTo>
                  <a:cubicBezTo>
                    <a:pt x="1138" y="2666"/>
                    <a:pt x="1051" y="2665"/>
                    <a:pt x="963" y="2662"/>
                  </a:cubicBezTo>
                  <a:cubicBezTo>
                    <a:pt x="963" y="2662"/>
                    <a:pt x="114" y="5551"/>
                    <a:pt x="0" y="6211"/>
                  </a:cubicBezTo>
                  <a:cubicBezTo>
                    <a:pt x="0" y="6211"/>
                    <a:pt x="668" y="6264"/>
                    <a:pt x="1547" y="6264"/>
                  </a:cubicBezTo>
                  <a:cubicBezTo>
                    <a:pt x="2562" y="6264"/>
                    <a:pt x="3859" y="6194"/>
                    <a:pt x="4738" y="5890"/>
                  </a:cubicBezTo>
                  <a:cubicBezTo>
                    <a:pt x="4738" y="5890"/>
                    <a:pt x="4984" y="11818"/>
                    <a:pt x="5135" y="12214"/>
                  </a:cubicBezTo>
                  <a:cubicBezTo>
                    <a:pt x="5158" y="12276"/>
                    <a:pt x="5404" y="12304"/>
                    <a:pt x="5805" y="12304"/>
                  </a:cubicBezTo>
                  <a:cubicBezTo>
                    <a:pt x="7963" y="12304"/>
                    <a:pt x="14611" y="11495"/>
                    <a:pt x="15121" y="10874"/>
                  </a:cubicBezTo>
                  <a:cubicBezTo>
                    <a:pt x="15706" y="10119"/>
                    <a:pt x="12421" y="4965"/>
                    <a:pt x="12421" y="4965"/>
                  </a:cubicBezTo>
                  <a:cubicBezTo>
                    <a:pt x="12421" y="4965"/>
                    <a:pt x="16215" y="3323"/>
                    <a:pt x="16423" y="3229"/>
                  </a:cubicBezTo>
                  <a:cubicBezTo>
                    <a:pt x="16650" y="3134"/>
                    <a:pt x="14516" y="227"/>
                    <a:pt x="1413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0" name="Google Shape;1359;p43">
              <a:extLst>
                <a:ext uri="{FF2B5EF4-FFF2-40B4-BE49-F238E27FC236}">
                  <a16:creationId xmlns:a16="http://schemas.microsoft.com/office/drawing/2014/main" id="{F0C58E5D-5BCD-4267-CE91-3628BD449063}"/>
                </a:ext>
              </a:extLst>
            </p:cNvPr>
            <p:cNvSpPr/>
            <p:nvPr/>
          </p:nvSpPr>
          <p:spPr>
            <a:xfrm>
              <a:off x="6231225" y="2740216"/>
              <a:ext cx="264750" cy="281650"/>
            </a:xfrm>
            <a:custGeom>
              <a:avLst/>
              <a:gdLst/>
              <a:ahLst/>
              <a:cxnLst/>
              <a:rect l="l" t="t" r="r" b="b"/>
              <a:pathLst>
                <a:path w="10590" h="11266" extrusionOk="0">
                  <a:moveTo>
                    <a:pt x="5455" y="1"/>
                  </a:moveTo>
                  <a:lnTo>
                    <a:pt x="4927" y="246"/>
                  </a:lnTo>
                  <a:cubicBezTo>
                    <a:pt x="5021" y="1152"/>
                    <a:pt x="5323" y="3304"/>
                    <a:pt x="3455" y="3380"/>
                  </a:cubicBezTo>
                  <a:cubicBezTo>
                    <a:pt x="3430" y="3381"/>
                    <a:pt x="3406" y="3381"/>
                    <a:pt x="3382" y="3381"/>
                  </a:cubicBezTo>
                  <a:cubicBezTo>
                    <a:pt x="1582" y="3381"/>
                    <a:pt x="755" y="624"/>
                    <a:pt x="755" y="624"/>
                  </a:cubicBezTo>
                  <a:lnTo>
                    <a:pt x="472" y="831"/>
                  </a:lnTo>
                  <a:cubicBezTo>
                    <a:pt x="2586" y="5380"/>
                    <a:pt x="0" y="6211"/>
                    <a:pt x="0" y="6211"/>
                  </a:cubicBezTo>
                  <a:lnTo>
                    <a:pt x="113" y="11100"/>
                  </a:lnTo>
                  <a:cubicBezTo>
                    <a:pt x="668" y="11216"/>
                    <a:pt x="1300" y="11265"/>
                    <a:pt x="1972" y="11265"/>
                  </a:cubicBezTo>
                  <a:cubicBezTo>
                    <a:pt x="5670" y="11265"/>
                    <a:pt x="10590" y="9779"/>
                    <a:pt x="10590" y="9779"/>
                  </a:cubicBezTo>
                  <a:cubicBezTo>
                    <a:pt x="10533" y="7702"/>
                    <a:pt x="8042" y="4550"/>
                    <a:pt x="8042" y="4550"/>
                  </a:cubicBezTo>
                  <a:cubicBezTo>
                    <a:pt x="8001" y="4556"/>
                    <a:pt x="7960" y="4559"/>
                    <a:pt x="7920" y="4559"/>
                  </a:cubicBezTo>
                  <a:cubicBezTo>
                    <a:pt x="6353" y="4559"/>
                    <a:pt x="5455" y="1"/>
                    <a:pt x="5455" y="1"/>
                  </a:cubicBezTo>
                  <a:close/>
                </a:path>
              </a:pathLst>
            </a:custGeom>
            <a:solidFill>
              <a:srgbClr val="8728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1" name="Google Shape;1360;p43">
              <a:extLst>
                <a:ext uri="{FF2B5EF4-FFF2-40B4-BE49-F238E27FC236}">
                  <a16:creationId xmlns:a16="http://schemas.microsoft.com/office/drawing/2014/main" id="{3A75ED93-E815-3955-67B6-C40EB381FB7A}"/>
                </a:ext>
              </a:extLst>
            </p:cNvPr>
            <p:cNvSpPr/>
            <p:nvPr/>
          </p:nvSpPr>
          <p:spPr>
            <a:xfrm>
              <a:off x="6207625" y="2766366"/>
              <a:ext cx="55700" cy="150375"/>
            </a:xfrm>
            <a:custGeom>
              <a:avLst/>
              <a:gdLst/>
              <a:ahLst/>
              <a:cxnLst/>
              <a:rect l="l" t="t" r="r" b="b"/>
              <a:pathLst>
                <a:path w="2228" h="6015" extrusionOk="0">
                  <a:moveTo>
                    <a:pt x="1288" y="1"/>
                  </a:moveTo>
                  <a:cubicBezTo>
                    <a:pt x="760" y="1"/>
                    <a:pt x="0" y="163"/>
                    <a:pt x="0" y="163"/>
                  </a:cubicBezTo>
                  <a:cubicBezTo>
                    <a:pt x="95" y="2541"/>
                    <a:pt x="1001" y="6014"/>
                    <a:pt x="1001" y="6014"/>
                  </a:cubicBezTo>
                  <a:cubicBezTo>
                    <a:pt x="2228" y="3334"/>
                    <a:pt x="1605" y="31"/>
                    <a:pt x="1605" y="31"/>
                  </a:cubicBezTo>
                  <a:cubicBezTo>
                    <a:pt x="1520" y="9"/>
                    <a:pt x="1410" y="1"/>
                    <a:pt x="1288"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2" name="Google Shape;1361;p43">
              <a:extLst>
                <a:ext uri="{FF2B5EF4-FFF2-40B4-BE49-F238E27FC236}">
                  <a16:creationId xmlns:a16="http://schemas.microsoft.com/office/drawing/2014/main" id="{79533A51-9F43-2653-F5FE-F5EACF5A2D81}"/>
                </a:ext>
              </a:extLst>
            </p:cNvPr>
            <p:cNvSpPr/>
            <p:nvPr/>
          </p:nvSpPr>
          <p:spPr>
            <a:xfrm>
              <a:off x="6378450" y="2726991"/>
              <a:ext cx="73175" cy="153400"/>
            </a:xfrm>
            <a:custGeom>
              <a:avLst/>
              <a:gdLst/>
              <a:ahLst/>
              <a:cxnLst/>
              <a:rect l="l" t="t" r="r" b="b"/>
              <a:pathLst>
                <a:path w="2927" h="6136" extrusionOk="0">
                  <a:moveTo>
                    <a:pt x="1123" y="0"/>
                  </a:moveTo>
                  <a:cubicBezTo>
                    <a:pt x="946" y="0"/>
                    <a:pt x="325" y="28"/>
                    <a:pt x="20" y="397"/>
                  </a:cubicBezTo>
                  <a:cubicBezTo>
                    <a:pt x="1" y="416"/>
                    <a:pt x="1303" y="4324"/>
                    <a:pt x="2927" y="6136"/>
                  </a:cubicBezTo>
                  <a:cubicBezTo>
                    <a:pt x="2927" y="6136"/>
                    <a:pt x="2096" y="1115"/>
                    <a:pt x="1171" y="1"/>
                  </a:cubicBezTo>
                  <a:cubicBezTo>
                    <a:pt x="1171" y="1"/>
                    <a:pt x="1154" y="0"/>
                    <a:pt x="1123" y="0"/>
                  </a:cubicBezTo>
                  <a:close/>
                </a:path>
              </a:pathLst>
            </a:custGeom>
            <a:solidFill>
              <a:srgbClr val="FFAF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3" name="Google Shape;1362;p43">
              <a:extLst>
                <a:ext uri="{FF2B5EF4-FFF2-40B4-BE49-F238E27FC236}">
                  <a16:creationId xmlns:a16="http://schemas.microsoft.com/office/drawing/2014/main" id="{BC08DE57-F4CC-7B98-F0C1-02B46E129E94}"/>
                </a:ext>
              </a:extLst>
            </p:cNvPr>
            <p:cNvSpPr/>
            <p:nvPr/>
          </p:nvSpPr>
          <p:spPr>
            <a:xfrm>
              <a:off x="6255275" y="2745891"/>
              <a:ext cx="92050" cy="43950"/>
            </a:xfrm>
            <a:custGeom>
              <a:avLst/>
              <a:gdLst/>
              <a:ahLst/>
              <a:cxnLst/>
              <a:rect l="l" t="t" r="r" b="b"/>
              <a:pathLst>
                <a:path w="3682" h="1758" extrusionOk="0">
                  <a:moveTo>
                    <a:pt x="3682" y="0"/>
                  </a:moveTo>
                  <a:lnTo>
                    <a:pt x="1" y="736"/>
                  </a:lnTo>
                  <a:cubicBezTo>
                    <a:pt x="1" y="736"/>
                    <a:pt x="843" y="1757"/>
                    <a:pt x="1898" y="1757"/>
                  </a:cubicBezTo>
                  <a:cubicBezTo>
                    <a:pt x="1982" y="1757"/>
                    <a:pt x="2067" y="1751"/>
                    <a:pt x="2153" y="1737"/>
                  </a:cubicBezTo>
                  <a:cubicBezTo>
                    <a:pt x="3323" y="1529"/>
                    <a:pt x="3682" y="0"/>
                    <a:pt x="3682" y="0"/>
                  </a:cubicBezTo>
                  <a:close/>
                </a:path>
              </a:pathLst>
            </a:custGeom>
            <a:solidFill>
              <a:srgbClr val="7A281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4" name="Google Shape;1363;p43">
              <a:extLst>
                <a:ext uri="{FF2B5EF4-FFF2-40B4-BE49-F238E27FC236}">
                  <a16:creationId xmlns:a16="http://schemas.microsoft.com/office/drawing/2014/main" id="{24624EBD-CA2A-89A6-C4D6-3CAFFB0858FF}"/>
                </a:ext>
              </a:extLst>
            </p:cNvPr>
            <p:cNvSpPr/>
            <p:nvPr/>
          </p:nvSpPr>
          <p:spPr>
            <a:xfrm>
              <a:off x="5947600" y="2236016"/>
              <a:ext cx="559700" cy="404650"/>
            </a:xfrm>
            <a:custGeom>
              <a:avLst/>
              <a:gdLst/>
              <a:ahLst/>
              <a:cxnLst/>
              <a:rect l="l" t="t" r="r" b="b"/>
              <a:pathLst>
                <a:path w="22388" h="16186" extrusionOk="0">
                  <a:moveTo>
                    <a:pt x="11227" y="1"/>
                  </a:moveTo>
                  <a:cubicBezTo>
                    <a:pt x="10549" y="1"/>
                    <a:pt x="9919" y="335"/>
                    <a:pt x="9722" y="1141"/>
                  </a:cubicBezTo>
                  <a:cubicBezTo>
                    <a:pt x="9393" y="842"/>
                    <a:pt x="8933" y="671"/>
                    <a:pt x="8489" y="671"/>
                  </a:cubicBezTo>
                  <a:cubicBezTo>
                    <a:pt x="7839" y="671"/>
                    <a:pt x="7221" y="1039"/>
                    <a:pt x="7098" y="1915"/>
                  </a:cubicBezTo>
                  <a:cubicBezTo>
                    <a:pt x="6948" y="1769"/>
                    <a:pt x="6725" y="1701"/>
                    <a:pt x="6471" y="1701"/>
                  </a:cubicBezTo>
                  <a:cubicBezTo>
                    <a:pt x="5542" y="1701"/>
                    <a:pt x="4187" y="2603"/>
                    <a:pt x="4380" y="3878"/>
                  </a:cubicBezTo>
                  <a:cubicBezTo>
                    <a:pt x="4244" y="3839"/>
                    <a:pt x="4102" y="3821"/>
                    <a:pt x="3959" y="3821"/>
                  </a:cubicBezTo>
                  <a:cubicBezTo>
                    <a:pt x="2852" y="3821"/>
                    <a:pt x="1666" y="4925"/>
                    <a:pt x="2435" y="6162"/>
                  </a:cubicBezTo>
                  <a:cubicBezTo>
                    <a:pt x="2402" y="6159"/>
                    <a:pt x="2368" y="6157"/>
                    <a:pt x="2334" y="6157"/>
                  </a:cubicBezTo>
                  <a:cubicBezTo>
                    <a:pt x="1200" y="6157"/>
                    <a:pt x="148" y="7968"/>
                    <a:pt x="1303" y="9031"/>
                  </a:cubicBezTo>
                  <a:cubicBezTo>
                    <a:pt x="0" y="10655"/>
                    <a:pt x="1624" y="11410"/>
                    <a:pt x="1624" y="11410"/>
                  </a:cubicBezTo>
                  <a:cubicBezTo>
                    <a:pt x="604" y="13052"/>
                    <a:pt x="1963" y="13788"/>
                    <a:pt x="1963" y="13788"/>
                  </a:cubicBezTo>
                  <a:cubicBezTo>
                    <a:pt x="1303" y="15261"/>
                    <a:pt x="2926" y="16186"/>
                    <a:pt x="2926" y="16186"/>
                  </a:cubicBezTo>
                  <a:lnTo>
                    <a:pt x="8702" y="15751"/>
                  </a:lnTo>
                  <a:cubicBezTo>
                    <a:pt x="8702" y="15751"/>
                    <a:pt x="20878" y="10844"/>
                    <a:pt x="21614" y="10126"/>
                  </a:cubicBezTo>
                  <a:cubicBezTo>
                    <a:pt x="22350" y="9390"/>
                    <a:pt x="22388" y="8069"/>
                    <a:pt x="21199" y="7974"/>
                  </a:cubicBezTo>
                  <a:cubicBezTo>
                    <a:pt x="21657" y="7358"/>
                    <a:pt x="21490" y="5836"/>
                    <a:pt x="20253" y="5836"/>
                  </a:cubicBezTo>
                  <a:cubicBezTo>
                    <a:pt x="20164" y="5836"/>
                    <a:pt x="20071" y="5844"/>
                    <a:pt x="19972" y="5860"/>
                  </a:cubicBezTo>
                  <a:cubicBezTo>
                    <a:pt x="20445" y="5142"/>
                    <a:pt x="20241" y="3522"/>
                    <a:pt x="18897" y="3522"/>
                  </a:cubicBezTo>
                  <a:cubicBezTo>
                    <a:pt x="18687" y="3522"/>
                    <a:pt x="18447" y="3562"/>
                    <a:pt x="18178" y="3652"/>
                  </a:cubicBezTo>
                  <a:cubicBezTo>
                    <a:pt x="18512" y="2758"/>
                    <a:pt x="17557" y="1513"/>
                    <a:pt x="16514" y="1513"/>
                  </a:cubicBezTo>
                  <a:cubicBezTo>
                    <a:pt x="16256" y="1513"/>
                    <a:pt x="15994" y="1588"/>
                    <a:pt x="15743" y="1764"/>
                  </a:cubicBezTo>
                  <a:cubicBezTo>
                    <a:pt x="15808" y="1220"/>
                    <a:pt x="14957" y="551"/>
                    <a:pt x="14143" y="551"/>
                  </a:cubicBezTo>
                  <a:cubicBezTo>
                    <a:pt x="13770" y="551"/>
                    <a:pt x="13405" y="691"/>
                    <a:pt x="13138" y="1047"/>
                  </a:cubicBezTo>
                  <a:cubicBezTo>
                    <a:pt x="12791" y="411"/>
                    <a:pt x="11980" y="1"/>
                    <a:pt x="1122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5" name="Google Shape;1364;p43">
              <a:extLst>
                <a:ext uri="{FF2B5EF4-FFF2-40B4-BE49-F238E27FC236}">
                  <a16:creationId xmlns:a16="http://schemas.microsoft.com/office/drawing/2014/main" id="{3ABACACE-F507-A5C7-4B0B-B7A878576B37}"/>
                </a:ext>
              </a:extLst>
            </p:cNvPr>
            <p:cNvSpPr/>
            <p:nvPr/>
          </p:nvSpPr>
          <p:spPr>
            <a:xfrm>
              <a:off x="6436500" y="2475466"/>
              <a:ext cx="85875" cy="92300"/>
            </a:xfrm>
            <a:custGeom>
              <a:avLst/>
              <a:gdLst/>
              <a:ahLst/>
              <a:cxnLst/>
              <a:rect l="l" t="t" r="r" b="b"/>
              <a:pathLst>
                <a:path w="3435" h="3692" extrusionOk="0">
                  <a:moveTo>
                    <a:pt x="1964" y="0"/>
                  </a:moveTo>
                  <a:cubicBezTo>
                    <a:pt x="605" y="0"/>
                    <a:pt x="605" y="1341"/>
                    <a:pt x="605" y="1341"/>
                  </a:cubicBezTo>
                  <a:cubicBezTo>
                    <a:pt x="605" y="1341"/>
                    <a:pt x="0" y="3455"/>
                    <a:pt x="1718" y="3682"/>
                  </a:cubicBezTo>
                  <a:cubicBezTo>
                    <a:pt x="1767" y="3688"/>
                    <a:pt x="1815" y="3691"/>
                    <a:pt x="1861" y="3691"/>
                  </a:cubicBezTo>
                  <a:cubicBezTo>
                    <a:pt x="3435" y="3691"/>
                    <a:pt x="3396" y="37"/>
                    <a:pt x="2020" y="1"/>
                  </a:cubicBezTo>
                  <a:cubicBezTo>
                    <a:pt x="2001" y="0"/>
                    <a:pt x="1982" y="0"/>
                    <a:pt x="1964" y="0"/>
                  </a:cubicBezTo>
                  <a:close/>
                </a:path>
              </a:pathLst>
            </a:custGeom>
            <a:solidFill>
              <a:srgbClr val="9E32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6" name="Google Shape;1365;p43">
              <a:extLst>
                <a:ext uri="{FF2B5EF4-FFF2-40B4-BE49-F238E27FC236}">
                  <a16:creationId xmlns:a16="http://schemas.microsoft.com/office/drawing/2014/main" id="{218E66F6-28C6-F4F7-47E1-D66A7211FEB2}"/>
                </a:ext>
              </a:extLst>
            </p:cNvPr>
            <p:cNvSpPr/>
            <p:nvPr/>
          </p:nvSpPr>
          <p:spPr>
            <a:xfrm>
              <a:off x="6466225" y="2496041"/>
              <a:ext cx="40150" cy="22875"/>
            </a:xfrm>
            <a:custGeom>
              <a:avLst/>
              <a:gdLst/>
              <a:ahLst/>
              <a:cxnLst/>
              <a:rect l="l" t="t" r="r" b="b"/>
              <a:pathLst>
                <a:path w="1606" h="915" extrusionOk="0">
                  <a:moveTo>
                    <a:pt x="810" y="1"/>
                  </a:moveTo>
                  <a:cubicBezTo>
                    <a:pt x="636" y="1"/>
                    <a:pt x="462" y="64"/>
                    <a:pt x="322" y="178"/>
                  </a:cubicBezTo>
                  <a:cubicBezTo>
                    <a:pt x="265" y="235"/>
                    <a:pt x="208" y="292"/>
                    <a:pt x="171" y="348"/>
                  </a:cubicBezTo>
                  <a:cubicBezTo>
                    <a:pt x="38" y="499"/>
                    <a:pt x="1" y="707"/>
                    <a:pt x="38" y="914"/>
                  </a:cubicBezTo>
                  <a:lnTo>
                    <a:pt x="95" y="801"/>
                  </a:lnTo>
                  <a:cubicBezTo>
                    <a:pt x="114" y="782"/>
                    <a:pt x="133" y="745"/>
                    <a:pt x="152" y="726"/>
                  </a:cubicBezTo>
                  <a:cubicBezTo>
                    <a:pt x="171" y="669"/>
                    <a:pt x="208" y="650"/>
                    <a:pt x="246" y="612"/>
                  </a:cubicBezTo>
                  <a:cubicBezTo>
                    <a:pt x="265" y="575"/>
                    <a:pt x="303" y="537"/>
                    <a:pt x="359" y="518"/>
                  </a:cubicBezTo>
                  <a:cubicBezTo>
                    <a:pt x="397" y="480"/>
                    <a:pt x="435" y="443"/>
                    <a:pt x="491" y="424"/>
                  </a:cubicBezTo>
                  <a:cubicBezTo>
                    <a:pt x="548" y="405"/>
                    <a:pt x="586" y="386"/>
                    <a:pt x="642" y="367"/>
                  </a:cubicBezTo>
                  <a:cubicBezTo>
                    <a:pt x="699" y="348"/>
                    <a:pt x="756" y="339"/>
                    <a:pt x="812" y="339"/>
                  </a:cubicBezTo>
                  <a:cubicBezTo>
                    <a:pt x="869" y="339"/>
                    <a:pt x="926" y="348"/>
                    <a:pt x="982" y="367"/>
                  </a:cubicBezTo>
                  <a:cubicBezTo>
                    <a:pt x="1020" y="386"/>
                    <a:pt x="1077" y="386"/>
                    <a:pt x="1133" y="424"/>
                  </a:cubicBezTo>
                  <a:cubicBezTo>
                    <a:pt x="1171" y="443"/>
                    <a:pt x="1228" y="461"/>
                    <a:pt x="1265" y="499"/>
                  </a:cubicBezTo>
                  <a:cubicBezTo>
                    <a:pt x="1322" y="518"/>
                    <a:pt x="1360" y="556"/>
                    <a:pt x="1398" y="594"/>
                  </a:cubicBezTo>
                  <a:cubicBezTo>
                    <a:pt x="1435" y="612"/>
                    <a:pt x="1454" y="650"/>
                    <a:pt x="1492" y="688"/>
                  </a:cubicBezTo>
                  <a:cubicBezTo>
                    <a:pt x="1511" y="707"/>
                    <a:pt x="1530" y="745"/>
                    <a:pt x="1549" y="782"/>
                  </a:cubicBezTo>
                  <a:lnTo>
                    <a:pt x="1605" y="858"/>
                  </a:lnTo>
                  <a:lnTo>
                    <a:pt x="1605" y="763"/>
                  </a:lnTo>
                  <a:cubicBezTo>
                    <a:pt x="1605" y="707"/>
                    <a:pt x="1605" y="669"/>
                    <a:pt x="1605" y="631"/>
                  </a:cubicBezTo>
                  <a:cubicBezTo>
                    <a:pt x="1605" y="575"/>
                    <a:pt x="1586" y="518"/>
                    <a:pt x="1549" y="480"/>
                  </a:cubicBezTo>
                  <a:cubicBezTo>
                    <a:pt x="1530" y="405"/>
                    <a:pt x="1492" y="348"/>
                    <a:pt x="1454" y="310"/>
                  </a:cubicBezTo>
                  <a:cubicBezTo>
                    <a:pt x="1341" y="178"/>
                    <a:pt x="1209" y="84"/>
                    <a:pt x="1058" y="46"/>
                  </a:cubicBezTo>
                  <a:cubicBezTo>
                    <a:pt x="978" y="15"/>
                    <a:pt x="894" y="1"/>
                    <a:pt x="810"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7" name="Google Shape;1366;p43">
              <a:extLst>
                <a:ext uri="{FF2B5EF4-FFF2-40B4-BE49-F238E27FC236}">
                  <a16:creationId xmlns:a16="http://schemas.microsoft.com/office/drawing/2014/main" id="{CD198AB6-C4A0-4785-7F82-AF8E33E5648C}"/>
                </a:ext>
              </a:extLst>
            </p:cNvPr>
            <p:cNvSpPr/>
            <p:nvPr/>
          </p:nvSpPr>
          <p:spPr>
            <a:xfrm>
              <a:off x="5987700" y="2383441"/>
              <a:ext cx="528575" cy="387675"/>
            </a:xfrm>
            <a:custGeom>
              <a:avLst/>
              <a:gdLst/>
              <a:ahLst/>
              <a:cxnLst/>
              <a:rect l="l" t="t" r="r" b="b"/>
              <a:pathLst>
                <a:path w="21143" h="15507" extrusionOk="0">
                  <a:moveTo>
                    <a:pt x="13252" y="1"/>
                  </a:moveTo>
                  <a:cubicBezTo>
                    <a:pt x="13252" y="1"/>
                    <a:pt x="12555" y="874"/>
                    <a:pt x="11801" y="874"/>
                  </a:cubicBezTo>
                  <a:cubicBezTo>
                    <a:pt x="11480" y="874"/>
                    <a:pt x="11148" y="716"/>
                    <a:pt x="10855" y="265"/>
                  </a:cubicBezTo>
                  <a:cubicBezTo>
                    <a:pt x="10855" y="265"/>
                    <a:pt x="10190" y="1133"/>
                    <a:pt x="9386" y="1133"/>
                  </a:cubicBezTo>
                  <a:cubicBezTo>
                    <a:pt x="9123" y="1133"/>
                    <a:pt x="8845" y="1040"/>
                    <a:pt x="8571" y="794"/>
                  </a:cubicBezTo>
                  <a:cubicBezTo>
                    <a:pt x="8571" y="794"/>
                    <a:pt x="8108" y="2197"/>
                    <a:pt x="7049" y="2197"/>
                  </a:cubicBezTo>
                  <a:cubicBezTo>
                    <a:pt x="6880" y="2197"/>
                    <a:pt x="6695" y="2161"/>
                    <a:pt x="6494" y="2077"/>
                  </a:cubicBezTo>
                  <a:lnTo>
                    <a:pt x="6494" y="2077"/>
                  </a:lnTo>
                  <a:cubicBezTo>
                    <a:pt x="6494" y="2077"/>
                    <a:pt x="6601" y="3497"/>
                    <a:pt x="5454" y="3497"/>
                  </a:cubicBezTo>
                  <a:cubicBezTo>
                    <a:pt x="5418" y="3497"/>
                    <a:pt x="5381" y="3496"/>
                    <a:pt x="5343" y="3493"/>
                  </a:cubicBezTo>
                  <a:lnTo>
                    <a:pt x="5343" y="3493"/>
                  </a:lnTo>
                  <a:cubicBezTo>
                    <a:pt x="5343" y="3493"/>
                    <a:pt x="5569" y="5173"/>
                    <a:pt x="4135" y="5324"/>
                  </a:cubicBezTo>
                  <a:cubicBezTo>
                    <a:pt x="4135" y="5324"/>
                    <a:pt x="5040" y="6268"/>
                    <a:pt x="4079" y="6947"/>
                  </a:cubicBezTo>
                  <a:lnTo>
                    <a:pt x="4079" y="6947"/>
                  </a:lnTo>
                  <a:cubicBezTo>
                    <a:pt x="4079" y="6947"/>
                    <a:pt x="4078" y="6947"/>
                    <a:pt x="4078" y="6947"/>
                  </a:cubicBezTo>
                  <a:lnTo>
                    <a:pt x="4078" y="6947"/>
                  </a:lnTo>
                  <a:cubicBezTo>
                    <a:pt x="4078" y="6947"/>
                    <a:pt x="4078" y="6947"/>
                    <a:pt x="4078" y="6947"/>
                  </a:cubicBezTo>
                  <a:cubicBezTo>
                    <a:pt x="4078" y="6947"/>
                    <a:pt x="4079" y="6947"/>
                    <a:pt x="4079" y="6947"/>
                  </a:cubicBezTo>
                  <a:lnTo>
                    <a:pt x="4079" y="6947"/>
                  </a:lnTo>
                  <a:cubicBezTo>
                    <a:pt x="4106" y="6964"/>
                    <a:pt x="5115" y="8933"/>
                    <a:pt x="3644" y="9213"/>
                  </a:cubicBezTo>
                  <a:cubicBezTo>
                    <a:pt x="3224" y="8750"/>
                    <a:pt x="2637" y="8496"/>
                    <a:pt x="2038" y="8496"/>
                  </a:cubicBezTo>
                  <a:cubicBezTo>
                    <a:pt x="1830" y="8496"/>
                    <a:pt x="1621" y="8527"/>
                    <a:pt x="1417" y="8590"/>
                  </a:cubicBezTo>
                  <a:cubicBezTo>
                    <a:pt x="1" y="8986"/>
                    <a:pt x="171" y="10779"/>
                    <a:pt x="1152" y="11893"/>
                  </a:cubicBezTo>
                  <a:cubicBezTo>
                    <a:pt x="1565" y="12371"/>
                    <a:pt x="2152" y="12546"/>
                    <a:pt x="2702" y="12546"/>
                  </a:cubicBezTo>
                  <a:cubicBezTo>
                    <a:pt x="3435" y="12546"/>
                    <a:pt x="4102" y="12235"/>
                    <a:pt x="4210" y="11912"/>
                  </a:cubicBezTo>
                  <a:cubicBezTo>
                    <a:pt x="4210" y="11912"/>
                    <a:pt x="6131" y="15506"/>
                    <a:pt x="10855" y="15506"/>
                  </a:cubicBezTo>
                  <a:cubicBezTo>
                    <a:pt x="11808" y="15506"/>
                    <a:pt x="12875" y="15360"/>
                    <a:pt x="14064" y="15008"/>
                  </a:cubicBezTo>
                  <a:cubicBezTo>
                    <a:pt x="21143" y="12912"/>
                    <a:pt x="20557" y="8325"/>
                    <a:pt x="19897" y="6721"/>
                  </a:cubicBezTo>
                  <a:cubicBezTo>
                    <a:pt x="19255" y="5135"/>
                    <a:pt x="18103" y="4059"/>
                    <a:pt x="17783" y="2455"/>
                  </a:cubicBezTo>
                  <a:cubicBezTo>
                    <a:pt x="17783" y="2455"/>
                    <a:pt x="17628" y="2504"/>
                    <a:pt x="17429" y="2504"/>
                  </a:cubicBezTo>
                  <a:cubicBezTo>
                    <a:pt x="17075" y="2504"/>
                    <a:pt x="16580" y="2349"/>
                    <a:pt x="16556" y="1492"/>
                  </a:cubicBezTo>
                  <a:cubicBezTo>
                    <a:pt x="16556" y="1492"/>
                    <a:pt x="16381" y="1550"/>
                    <a:pt x="16156" y="1550"/>
                  </a:cubicBezTo>
                  <a:cubicBezTo>
                    <a:pt x="15807" y="1550"/>
                    <a:pt x="15334" y="1411"/>
                    <a:pt x="15196" y="699"/>
                  </a:cubicBezTo>
                  <a:cubicBezTo>
                    <a:pt x="15196" y="699"/>
                    <a:pt x="14795" y="939"/>
                    <a:pt x="14342" y="939"/>
                  </a:cubicBezTo>
                  <a:cubicBezTo>
                    <a:pt x="13934" y="939"/>
                    <a:pt x="13485" y="744"/>
                    <a:pt x="13252"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8" name="Google Shape;1367;p43">
              <a:extLst>
                <a:ext uri="{FF2B5EF4-FFF2-40B4-BE49-F238E27FC236}">
                  <a16:creationId xmlns:a16="http://schemas.microsoft.com/office/drawing/2014/main" id="{D816DB05-B1EE-99AE-B85D-22AE328F1B44}"/>
                </a:ext>
              </a:extLst>
            </p:cNvPr>
            <p:cNvSpPr/>
            <p:nvPr/>
          </p:nvSpPr>
          <p:spPr>
            <a:xfrm>
              <a:off x="6138250" y="2485391"/>
              <a:ext cx="145850" cy="147725"/>
            </a:xfrm>
            <a:custGeom>
              <a:avLst/>
              <a:gdLst/>
              <a:ahLst/>
              <a:cxnLst/>
              <a:rect l="l" t="t" r="r" b="b"/>
              <a:pathLst>
                <a:path w="5834" h="5909" fill="none" extrusionOk="0">
                  <a:moveTo>
                    <a:pt x="3153" y="132"/>
                  </a:moveTo>
                  <a:cubicBezTo>
                    <a:pt x="4682" y="264"/>
                    <a:pt x="5833" y="1624"/>
                    <a:pt x="5701" y="3171"/>
                  </a:cubicBezTo>
                  <a:cubicBezTo>
                    <a:pt x="5569" y="4738"/>
                    <a:pt x="4210" y="5909"/>
                    <a:pt x="2681" y="5776"/>
                  </a:cubicBezTo>
                  <a:cubicBezTo>
                    <a:pt x="1152" y="5644"/>
                    <a:pt x="0" y="4285"/>
                    <a:pt x="133" y="2718"/>
                  </a:cubicBezTo>
                  <a:cubicBezTo>
                    <a:pt x="265" y="1171"/>
                    <a:pt x="1605" y="0"/>
                    <a:pt x="3153" y="132"/>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9" name="Google Shape;1368;p43">
              <a:extLst>
                <a:ext uri="{FF2B5EF4-FFF2-40B4-BE49-F238E27FC236}">
                  <a16:creationId xmlns:a16="http://schemas.microsoft.com/office/drawing/2014/main" id="{685CA055-5543-932E-5F0A-BB554CD0D147}"/>
                </a:ext>
              </a:extLst>
            </p:cNvPr>
            <p:cNvSpPr/>
            <p:nvPr/>
          </p:nvSpPr>
          <p:spPr>
            <a:xfrm>
              <a:off x="6315225" y="2443866"/>
              <a:ext cx="140650" cy="154325"/>
            </a:xfrm>
            <a:custGeom>
              <a:avLst/>
              <a:gdLst/>
              <a:ahLst/>
              <a:cxnLst/>
              <a:rect l="l" t="t" r="r" b="b"/>
              <a:pathLst>
                <a:path w="5626" h="6173" fill="none" extrusionOk="0">
                  <a:moveTo>
                    <a:pt x="5248" y="2454"/>
                  </a:moveTo>
                  <a:cubicBezTo>
                    <a:pt x="5625" y="3964"/>
                    <a:pt x="4870" y="5474"/>
                    <a:pt x="3530" y="5833"/>
                  </a:cubicBezTo>
                  <a:cubicBezTo>
                    <a:pt x="2190" y="6173"/>
                    <a:pt x="793" y="5229"/>
                    <a:pt x="397" y="3719"/>
                  </a:cubicBezTo>
                  <a:cubicBezTo>
                    <a:pt x="0" y="2209"/>
                    <a:pt x="774" y="698"/>
                    <a:pt x="2095" y="340"/>
                  </a:cubicBezTo>
                  <a:cubicBezTo>
                    <a:pt x="3436" y="0"/>
                    <a:pt x="4851" y="944"/>
                    <a:pt x="5248" y="2454"/>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0" name="Google Shape;1369;p43">
              <a:extLst>
                <a:ext uri="{FF2B5EF4-FFF2-40B4-BE49-F238E27FC236}">
                  <a16:creationId xmlns:a16="http://schemas.microsoft.com/office/drawing/2014/main" id="{C863BBA4-D9BF-1131-13C9-679EF7170005}"/>
                </a:ext>
              </a:extLst>
            </p:cNvPr>
            <p:cNvSpPr/>
            <p:nvPr/>
          </p:nvSpPr>
          <p:spPr>
            <a:xfrm>
              <a:off x="6276050" y="2518766"/>
              <a:ext cx="48150" cy="26100"/>
            </a:xfrm>
            <a:custGeom>
              <a:avLst/>
              <a:gdLst/>
              <a:ahLst/>
              <a:cxnLst/>
              <a:rect l="l" t="t" r="r" b="b"/>
              <a:pathLst>
                <a:path w="1926" h="1044" extrusionOk="0">
                  <a:moveTo>
                    <a:pt x="1305" y="1"/>
                  </a:moveTo>
                  <a:cubicBezTo>
                    <a:pt x="257" y="1"/>
                    <a:pt x="0" y="572"/>
                    <a:pt x="0" y="572"/>
                  </a:cubicBezTo>
                  <a:lnTo>
                    <a:pt x="151" y="1044"/>
                  </a:lnTo>
                  <a:cubicBezTo>
                    <a:pt x="759" y="600"/>
                    <a:pt x="1209" y="491"/>
                    <a:pt x="1504" y="491"/>
                  </a:cubicBezTo>
                  <a:cubicBezTo>
                    <a:pt x="1786" y="491"/>
                    <a:pt x="1926" y="591"/>
                    <a:pt x="1926" y="591"/>
                  </a:cubicBezTo>
                  <a:lnTo>
                    <a:pt x="1831" y="43"/>
                  </a:lnTo>
                  <a:cubicBezTo>
                    <a:pt x="1637" y="14"/>
                    <a:pt x="1462" y="1"/>
                    <a:pt x="1305"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1" name="Google Shape;1370;p43">
              <a:extLst>
                <a:ext uri="{FF2B5EF4-FFF2-40B4-BE49-F238E27FC236}">
                  <a16:creationId xmlns:a16="http://schemas.microsoft.com/office/drawing/2014/main" id="{95391BD6-85B4-543F-7E4E-D326014D9006}"/>
                </a:ext>
              </a:extLst>
            </p:cNvPr>
            <p:cNvSpPr/>
            <p:nvPr/>
          </p:nvSpPr>
          <p:spPr>
            <a:xfrm>
              <a:off x="6042925" y="2565141"/>
              <a:ext cx="99600" cy="36825"/>
            </a:xfrm>
            <a:custGeom>
              <a:avLst/>
              <a:gdLst/>
              <a:ahLst/>
              <a:cxnLst/>
              <a:rect l="l" t="t" r="r" b="b"/>
              <a:pathLst>
                <a:path w="3984" h="1473" extrusionOk="0">
                  <a:moveTo>
                    <a:pt x="3908" y="0"/>
                  </a:moveTo>
                  <a:cubicBezTo>
                    <a:pt x="3908" y="0"/>
                    <a:pt x="718" y="661"/>
                    <a:pt x="0" y="1246"/>
                  </a:cubicBezTo>
                  <a:cubicBezTo>
                    <a:pt x="283" y="1284"/>
                    <a:pt x="567" y="1359"/>
                    <a:pt x="850" y="1473"/>
                  </a:cubicBezTo>
                  <a:lnTo>
                    <a:pt x="3983" y="737"/>
                  </a:lnTo>
                  <a:lnTo>
                    <a:pt x="3908" y="0"/>
                  </a:ln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2" name="Google Shape;1371;p43">
              <a:extLst>
                <a:ext uri="{FF2B5EF4-FFF2-40B4-BE49-F238E27FC236}">
                  <a16:creationId xmlns:a16="http://schemas.microsoft.com/office/drawing/2014/main" id="{7768160D-8379-0A9E-1FAC-47F0A13CC042}"/>
                </a:ext>
              </a:extLst>
            </p:cNvPr>
            <p:cNvSpPr/>
            <p:nvPr/>
          </p:nvSpPr>
          <p:spPr>
            <a:xfrm>
              <a:off x="6439800" y="2479591"/>
              <a:ext cx="30700" cy="28000"/>
            </a:xfrm>
            <a:custGeom>
              <a:avLst/>
              <a:gdLst/>
              <a:ahLst/>
              <a:cxnLst/>
              <a:rect l="l" t="t" r="r" b="b"/>
              <a:pathLst>
                <a:path w="1228" h="1120" extrusionOk="0">
                  <a:moveTo>
                    <a:pt x="1060" y="0"/>
                  </a:moveTo>
                  <a:cubicBezTo>
                    <a:pt x="844" y="0"/>
                    <a:pt x="1" y="364"/>
                    <a:pt x="1" y="364"/>
                  </a:cubicBezTo>
                  <a:cubicBezTo>
                    <a:pt x="114" y="591"/>
                    <a:pt x="208" y="855"/>
                    <a:pt x="265" y="1119"/>
                  </a:cubicBezTo>
                  <a:cubicBezTo>
                    <a:pt x="1228" y="515"/>
                    <a:pt x="1095" y="6"/>
                    <a:pt x="1095" y="6"/>
                  </a:cubicBezTo>
                  <a:cubicBezTo>
                    <a:pt x="1087" y="2"/>
                    <a:pt x="1075" y="0"/>
                    <a:pt x="1060"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3" name="Google Shape;1372;p43">
              <a:extLst>
                <a:ext uri="{FF2B5EF4-FFF2-40B4-BE49-F238E27FC236}">
                  <a16:creationId xmlns:a16="http://schemas.microsoft.com/office/drawing/2014/main" id="{0A76A3C7-685F-DFC3-C27D-CFB114E5C3BC}"/>
                </a:ext>
              </a:extLst>
            </p:cNvPr>
            <p:cNvSpPr/>
            <p:nvPr/>
          </p:nvSpPr>
          <p:spPr>
            <a:xfrm>
              <a:off x="6190150" y="2552991"/>
              <a:ext cx="31175" cy="35025"/>
            </a:xfrm>
            <a:custGeom>
              <a:avLst/>
              <a:gdLst/>
              <a:ahLst/>
              <a:cxnLst/>
              <a:rect l="l" t="t" r="r" b="b"/>
              <a:pathLst>
                <a:path w="1247" h="1401" extrusionOk="0">
                  <a:moveTo>
                    <a:pt x="564" y="1"/>
                  </a:moveTo>
                  <a:cubicBezTo>
                    <a:pt x="528" y="1"/>
                    <a:pt x="491" y="5"/>
                    <a:pt x="454" y="14"/>
                  </a:cubicBezTo>
                  <a:cubicBezTo>
                    <a:pt x="171" y="90"/>
                    <a:pt x="1" y="449"/>
                    <a:pt x="95" y="826"/>
                  </a:cubicBezTo>
                  <a:cubicBezTo>
                    <a:pt x="181" y="1167"/>
                    <a:pt x="451" y="1401"/>
                    <a:pt x="711" y="1401"/>
                  </a:cubicBezTo>
                  <a:cubicBezTo>
                    <a:pt x="739" y="1401"/>
                    <a:pt x="766" y="1398"/>
                    <a:pt x="794" y="1392"/>
                  </a:cubicBezTo>
                  <a:cubicBezTo>
                    <a:pt x="1096" y="1317"/>
                    <a:pt x="1247" y="939"/>
                    <a:pt x="1152" y="562"/>
                  </a:cubicBezTo>
                  <a:cubicBezTo>
                    <a:pt x="1069" y="230"/>
                    <a:pt x="827" y="1"/>
                    <a:pt x="564"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4" name="Google Shape;1373;p43">
              <a:extLst>
                <a:ext uri="{FF2B5EF4-FFF2-40B4-BE49-F238E27FC236}">
                  <a16:creationId xmlns:a16="http://schemas.microsoft.com/office/drawing/2014/main" id="{8673567D-DF4B-11CA-D0B9-920AD345E6C3}"/>
                </a:ext>
              </a:extLst>
            </p:cNvPr>
            <p:cNvSpPr/>
            <p:nvPr/>
          </p:nvSpPr>
          <p:spPr>
            <a:xfrm>
              <a:off x="6349675" y="2516791"/>
              <a:ext cx="31150" cy="35025"/>
            </a:xfrm>
            <a:custGeom>
              <a:avLst/>
              <a:gdLst/>
              <a:ahLst/>
              <a:cxnLst/>
              <a:rect l="l" t="t" r="r" b="b"/>
              <a:pathLst>
                <a:path w="1246" h="1401" extrusionOk="0">
                  <a:moveTo>
                    <a:pt x="540" y="1"/>
                  </a:moveTo>
                  <a:cubicBezTo>
                    <a:pt x="511" y="1"/>
                    <a:pt x="482" y="3"/>
                    <a:pt x="453" y="9"/>
                  </a:cubicBezTo>
                  <a:cubicBezTo>
                    <a:pt x="170" y="84"/>
                    <a:pt x="0" y="462"/>
                    <a:pt x="95" y="840"/>
                  </a:cubicBezTo>
                  <a:cubicBezTo>
                    <a:pt x="177" y="1171"/>
                    <a:pt x="420" y="1401"/>
                    <a:pt x="683" y="1401"/>
                  </a:cubicBezTo>
                  <a:cubicBezTo>
                    <a:pt x="719" y="1401"/>
                    <a:pt x="756" y="1396"/>
                    <a:pt x="793" y="1387"/>
                  </a:cubicBezTo>
                  <a:cubicBezTo>
                    <a:pt x="1095" y="1330"/>
                    <a:pt x="1246" y="953"/>
                    <a:pt x="1152" y="575"/>
                  </a:cubicBezTo>
                  <a:cubicBezTo>
                    <a:pt x="1066" y="234"/>
                    <a:pt x="811" y="1"/>
                    <a:pt x="540"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5" name="Google Shape;1374;p43">
              <a:extLst>
                <a:ext uri="{FF2B5EF4-FFF2-40B4-BE49-F238E27FC236}">
                  <a16:creationId xmlns:a16="http://schemas.microsoft.com/office/drawing/2014/main" id="{C6718BA1-F2F5-9B10-831D-CA2B081D5425}"/>
                </a:ext>
              </a:extLst>
            </p:cNvPr>
            <p:cNvSpPr/>
            <p:nvPr/>
          </p:nvSpPr>
          <p:spPr>
            <a:xfrm>
              <a:off x="6328425" y="2575691"/>
              <a:ext cx="43925" cy="41675"/>
            </a:xfrm>
            <a:custGeom>
              <a:avLst/>
              <a:gdLst/>
              <a:ahLst/>
              <a:cxnLst/>
              <a:rect l="l" t="t" r="r" b="b"/>
              <a:pathLst>
                <a:path w="1757" h="1667" extrusionOk="0">
                  <a:moveTo>
                    <a:pt x="742" y="0"/>
                  </a:moveTo>
                  <a:cubicBezTo>
                    <a:pt x="482" y="0"/>
                    <a:pt x="218" y="83"/>
                    <a:pt x="1" y="201"/>
                  </a:cubicBezTo>
                  <a:lnTo>
                    <a:pt x="926" y="1655"/>
                  </a:lnTo>
                  <a:cubicBezTo>
                    <a:pt x="968" y="1663"/>
                    <a:pt x="1010" y="1667"/>
                    <a:pt x="1051" y="1667"/>
                  </a:cubicBezTo>
                  <a:cubicBezTo>
                    <a:pt x="1303" y="1667"/>
                    <a:pt x="1524" y="1521"/>
                    <a:pt x="1605" y="1277"/>
                  </a:cubicBezTo>
                  <a:cubicBezTo>
                    <a:pt x="1756" y="919"/>
                    <a:pt x="1681" y="503"/>
                    <a:pt x="1398" y="239"/>
                  </a:cubicBezTo>
                  <a:cubicBezTo>
                    <a:pt x="1209" y="68"/>
                    <a:pt x="977" y="0"/>
                    <a:pt x="742"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6" name="Google Shape;1375;p43">
              <a:extLst>
                <a:ext uri="{FF2B5EF4-FFF2-40B4-BE49-F238E27FC236}">
                  <a16:creationId xmlns:a16="http://schemas.microsoft.com/office/drawing/2014/main" id="{D3B15E37-C23C-358F-B20C-1A2204BA1EDC}"/>
                </a:ext>
              </a:extLst>
            </p:cNvPr>
            <p:cNvSpPr/>
            <p:nvPr/>
          </p:nvSpPr>
          <p:spPr>
            <a:xfrm>
              <a:off x="6328425" y="2572691"/>
              <a:ext cx="46275" cy="45925"/>
            </a:xfrm>
            <a:custGeom>
              <a:avLst/>
              <a:gdLst/>
              <a:ahLst/>
              <a:cxnLst/>
              <a:rect l="l" t="t" r="r" b="b"/>
              <a:pathLst>
                <a:path w="1851" h="1837" extrusionOk="0">
                  <a:moveTo>
                    <a:pt x="775" y="0"/>
                  </a:moveTo>
                  <a:cubicBezTo>
                    <a:pt x="661" y="0"/>
                    <a:pt x="567" y="19"/>
                    <a:pt x="491" y="57"/>
                  </a:cubicBezTo>
                  <a:cubicBezTo>
                    <a:pt x="359" y="95"/>
                    <a:pt x="227" y="151"/>
                    <a:pt x="114" y="246"/>
                  </a:cubicBezTo>
                  <a:cubicBezTo>
                    <a:pt x="38" y="302"/>
                    <a:pt x="1" y="321"/>
                    <a:pt x="1" y="321"/>
                  </a:cubicBezTo>
                  <a:lnTo>
                    <a:pt x="152" y="321"/>
                  </a:lnTo>
                  <a:cubicBezTo>
                    <a:pt x="284" y="302"/>
                    <a:pt x="397" y="284"/>
                    <a:pt x="529" y="265"/>
                  </a:cubicBezTo>
                  <a:lnTo>
                    <a:pt x="775" y="265"/>
                  </a:lnTo>
                  <a:cubicBezTo>
                    <a:pt x="812" y="265"/>
                    <a:pt x="850" y="284"/>
                    <a:pt x="888" y="284"/>
                  </a:cubicBezTo>
                  <a:lnTo>
                    <a:pt x="1020" y="321"/>
                  </a:lnTo>
                  <a:cubicBezTo>
                    <a:pt x="1096" y="359"/>
                    <a:pt x="1171" y="397"/>
                    <a:pt x="1228" y="453"/>
                  </a:cubicBezTo>
                  <a:cubicBezTo>
                    <a:pt x="1265" y="472"/>
                    <a:pt x="1303" y="510"/>
                    <a:pt x="1322" y="548"/>
                  </a:cubicBezTo>
                  <a:cubicBezTo>
                    <a:pt x="1360" y="567"/>
                    <a:pt x="1379" y="604"/>
                    <a:pt x="1398" y="642"/>
                  </a:cubicBezTo>
                  <a:cubicBezTo>
                    <a:pt x="1454" y="718"/>
                    <a:pt x="1473" y="793"/>
                    <a:pt x="1511" y="888"/>
                  </a:cubicBezTo>
                  <a:cubicBezTo>
                    <a:pt x="1530" y="963"/>
                    <a:pt x="1530" y="1057"/>
                    <a:pt x="1530" y="1133"/>
                  </a:cubicBezTo>
                  <a:cubicBezTo>
                    <a:pt x="1530" y="1227"/>
                    <a:pt x="1511" y="1303"/>
                    <a:pt x="1473" y="1378"/>
                  </a:cubicBezTo>
                  <a:cubicBezTo>
                    <a:pt x="1454" y="1454"/>
                    <a:pt x="1416" y="1511"/>
                    <a:pt x="1360" y="1567"/>
                  </a:cubicBezTo>
                  <a:cubicBezTo>
                    <a:pt x="1303" y="1662"/>
                    <a:pt x="1190" y="1718"/>
                    <a:pt x="1077" y="1756"/>
                  </a:cubicBezTo>
                  <a:cubicBezTo>
                    <a:pt x="1039" y="1775"/>
                    <a:pt x="982" y="1775"/>
                    <a:pt x="945" y="1775"/>
                  </a:cubicBezTo>
                  <a:cubicBezTo>
                    <a:pt x="982" y="1794"/>
                    <a:pt x="1039" y="1813"/>
                    <a:pt x="1077" y="1831"/>
                  </a:cubicBezTo>
                  <a:cubicBezTo>
                    <a:pt x="1102" y="1835"/>
                    <a:pt x="1127" y="1836"/>
                    <a:pt x="1152" y="1836"/>
                  </a:cubicBezTo>
                  <a:cubicBezTo>
                    <a:pt x="1278" y="1836"/>
                    <a:pt x="1401" y="1797"/>
                    <a:pt x="1511" y="1718"/>
                  </a:cubicBezTo>
                  <a:cubicBezTo>
                    <a:pt x="1586" y="1662"/>
                    <a:pt x="1662" y="1586"/>
                    <a:pt x="1718" y="1492"/>
                  </a:cubicBezTo>
                  <a:cubicBezTo>
                    <a:pt x="1775" y="1397"/>
                    <a:pt x="1813" y="1284"/>
                    <a:pt x="1832" y="1171"/>
                  </a:cubicBezTo>
                  <a:cubicBezTo>
                    <a:pt x="1851" y="1057"/>
                    <a:pt x="1851" y="925"/>
                    <a:pt x="1832" y="812"/>
                  </a:cubicBezTo>
                  <a:cubicBezTo>
                    <a:pt x="1794" y="680"/>
                    <a:pt x="1756" y="567"/>
                    <a:pt x="1700" y="453"/>
                  </a:cubicBezTo>
                  <a:cubicBezTo>
                    <a:pt x="1662" y="397"/>
                    <a:pt x="1624" y="359"/>
                    <a:pt x="1567" y="302"/>
                  </a:cubicBezTo>
                  <a:cubicBezTo>
                    <a:pt x="1530" y="265"/>
                    <a:pt x="1492" y="208"/>
                    <a:pt x="1435" y="170"/>
                  </a:cubicBezTo>
                  <a:cubicBezTo>
                    <a:pt x="1322" y="114"/>
                    <a:pt x="1209" y="57"/>
                    <a:pt x="1096" y="19"/>
                  </a:cubicBezTo>
                  <a:lnTo>
                    <a:pt x="926" y="0"/>
                  </a:ln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7" name="Google Shape;1376;p43">
              <a:extLst>
                <a:ext uri="{FF2B5EF4-FFF2-40B4-BE49-F238E27FC236}">
                  <a16:creationId xmlns:a16="http://schemas.microsoft.com/office/drawing/2014/main" id="{2164CDB6-9694-4B13-5634-27F3DDB33068}"/>
                </a:ext>
              </a:extLst>
            </p:cNvPr>
            <p:cNvSpPr/>
            <p:nvPr/>
          </p:nvSpPr>
          <p:spPr>
            <a:xfrm>
              <a:off x="6238775" y="2621291"/>
              <a:ext cx="176975" cy="103450"/>
            </a:xfrm>
            <a:custGeom>
              <a:avLst/>
              <a:gdLst/>
              <a:ahLst/>
              <a:cxnLst/>
              <a:rect l="l" t="t" r="r" b="b"/>
              <a:pathLst>
                <a:path w="7079" h="4138" extrusionOk="0">
                  <a:moveTo>
                    <a:pt x="7079" y="1"/>
                  </a:moveTo>
                  <a:cubicBezTo>
                    <a:pt x="6267" y="246"/>
                    <a:pt x="0" y="1567"/>
                    <a:pt x="0" y="1567"/>
                  </a:cubicBezTo>
                  <a:cubicBezTo>
                    <a:pt x="473" y="2480"/>
                    <a:pt x="2168" y="4137"/>
                    <a:pt x="3995" y="4137"/>
                  </a:cubicBezTo>
                  <a:cubicBezTo>
                    <a:pt x="4285" y="4137"/>
                    <a:pt x="4578" y="4096"/>
                    <a:pt x="4870" y="4003"/>
                  </a:cubicBezTo>
                  <a:cubicBezTo>
                    <a:pt x="7022" y="3342"/>
                    <a:pt x="7079" y="1"/>
                    <a:pt x="707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8" name="Google Shape;1377;p43">
              <a:extLst>
                <a:ext uri="{FF2B5EF4-FFF2-40B4-BE49-F238E27FC236}">
                  <a16:creationId xmlns:a16="http://schemas.microsoft.com/office/drawing/2014/main" id="{4DDD51EA-02D1-5968-6751-0D9D8211EB8B}"/>
                </a:ext>
              </a:extLst>
            </p:cNvPr>
            <p:cNvSpPr/>
            <p:nvPr/>
          </p:nvSpPr>
          <p:spPr>
            <a:xfrm>
              <a:off x="6266600" y="2687916"/>
              <a:ext cx="98675" cy="37200"/>
            </a:xfrm>
            <a:custGeom>
              <a:avLst/>
              <a:gdLst/>
              <a:ahLst/>
              <a:cxnLst/>
              <a:rect l="l" t="t" r="r" b="b"/>
              <a:pathLst>
                <a:path w="3947" h="1488" extrusionOk="0">
                  <a:moveTo>
                    <a:pt x="1525" y="0"/>
                  </a:moveTo>
                  <a:cubicBezTo>
                    <a:pt x="985" y="0"/>
                    <a:pt x="453" y="108"/>
                    <a:pt x="1" y="243"/>
                  </a:cubicBezTo>
                  <a:cubicBezTo>
                    <a:pt x="778" y="900"/>
                    <a:pt x="1816" y="1487"/>
                    <a:pt x="2908" y="1487"/>
                  </a:cubicBezTo>
                  <a:cubicBezTo>
                    <a:pt x="3195" y="1487"/>
                    <a:pt x="3486" y="1447"/>
                    <a:pt x="3776" y="1356"/>
                  </a:cubicBezTo>
                  <a:cubicBezTo>
                    <a:pt x="3833" y="1338"/>
                    <a:pt x="3889" y="1319"/>
                    <a:pt x="3946" y="1281"/>
                  </a:cubicBezTo>
                  <a:cubicBezTo>
                    <a:pt x="3344" y="301"/>
                    <a:pt x="2424" y="0"/>
                    <a:pt x="1525"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9" name="Google Shape;1378;p43">
              <a:extLst>
                <a:ext uri="{FF2B5EF4-FFF2-40B4-BE49-F238E27FC236}">
                  <a16:creationId xmlns:a16="http://schemas.microsoft.com/office/drawing/2014/main" id="{A4072655-1236-08CC-D747-821DD83EF6D9}"/>
                </a:ext>
              </a:extLst>
            </p:cNvPr>
            <p:cNvSpPr/>
            <p:nvPr/>
          </p:nvSpPr>
          <p:spPr>
            <a:xfrm>
              <a:off x="6128800" y="2640591"/>
              <a:ext cx="73150" cy="51500"/>
            </a:xfrm>
            <a:custGeom>
              <a:avLst/>
              <a:gdLst/>
              <a:ahLst/>
              <a:cxnLst/>
              <a:rect l="l" t="t" r="r" b="b"/>
              <a:pathLst>
                <a:path w="2926" h="2060" extrusionOk="0">
                  <a:moveTo>
                    <a:pt x="1855" y="0"/>
                  </a:moveTo>
                  <a:cubicBezTo>
                    <a:pt x="1034" y="0"/>
                    <a:pt x="0" y="673"/>
                    <a:pt x="133" y="1362"/>
                  </a:cubicBezTo>
                  <a:cubicBezTo>
                    <a:pt x="221" y="1826"/>
                    <a:pt x="753" y="2059"/>
                    <a:pt x="1320" y="2059"/>
                  </a:cubicBezTo>
                  <a:cubicBezTo>
                    <a:pt x="2091" y="2059"/>
                    <a:pt x="2925" y="1628"/>
                    <a:pt x="2795" y="758"/>
                  </a:cubicBezTo>
                  <a:cubicBezTo>
                    <a:pt x="2713" y="214"/>
                    <a:pt x="2318" y="0"/>
                    <a:pt x="1855" y="0"/>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0" name="Google Shape;1379;p43">
              <a:extLst>
                <a:ext uri="{FF2B5EF4-FFF2-40B4-BE49-F238E27FC236}">
                  <a16:creationId xmlns:a16="http://schemas.microsoft.com/office/drawing/2014/main" id="{9CE3ABEC-3405-5A94-4F7A-D3CB752898C0}"/>
                </a:ext>
              </a:extLst>
            </p:cNvPr>
            <p:cNvSpPr/>
            <p:nvPr/>
          </p:nvSpPr>
          <p:spPr>
            <a:xfrm>
              <a:off x="6436100" y="2574316"/>
              <a:ext cx="53200" cy="35100"/>
            </a:xfrm>
            <a:custGeom>
              <a:avLst/>
              <a:gdLst/>
              <a:ahLst/>
              <a:cxnLst/>
              <a:rect l="l" t="t" r="r" b="b"/>
              <a:pathLst>
                <a:path w="2128" h="1404" extrusionOk="0">
                  <a:moveTo>
                    <a:pt x="1261" y="1"/>
                  </a:moveTo>
                  <a:cubicBezTo>
                    <a:pt x="674" y="1"/>
                    <a:pt x="0" y="452"/>
                    <a:pt x="262" y="1106"/>
                  </a:cubicBezTo>
                  <a:cubicBezTo>
                    <a:pt x="341" y="1300"/>
                    <a:pt x="641" y="1403"/>
                    <a:pt x="972" y="1403"/>
                  </a:cubicBezTo>
                  <a:cubicBezTo>
                    <a:pt x="1510" y="1403"/>
                    <a:pt x="2127" y="1129"/>
                    <a:pt x="1998" y="521"/>
                  </a:cubicBezTo>
                  <a:cubicBezTo>
                    <a:pt x="1922" y="157"/>
                    <a:pt x="1606" y="1"/>
                    <a:pt x="1261" y="1"/>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1" name="Google Shape;1380;p43">
              <a:extLst>
                <a:ext uri="{FF2B5EF4-FFF2-40B4-BE49-F238E27FC236}">
                  <a16:creationId xmlns:a16="http://schemas.microsoft.com/office/drawing/2014/main" id="{2368F900-AE40-6E78-F57D-72C3FDAFF801}"/>
                </a:ext>
              </a:extLst>
            </p:cNvPr>
            <p:cNvSpPr/>
            <p:nvPr/>
          </p:nvSpPr>
          <p:spPr>
            <a:xfrm>
              <a:off x="6138725" y="2448841"/>
              <a:ext cx="56175" cy="37500"/>
            </a:xfrm>
            <a:custGeom>
              <a:avLst/>
              <a:gdLst/>
              <a:ahLst/>
              <a:cxnLst/>
              <a:rect l="l" t="t" r="r" b="b"/>
              <a:pathLst>
                <a:path w="2247" h="1500" extrusionOk="0">
                  <a:moveTo>
                    <a:pt x="1862" y="1"/>
                  </a:moveTo>
                  <a:cubicBezTo>
                    <a:pt x="1832" y="1"/>
                    <a:pt x="1802" y="3"/>
                    <a:pt x="1775" y="9"/>
                  </a:cubicBezTo>
                  <a:cubicBezTo>
                    <a:pt x="1699" y="9"/>
                    <a:pt x="1624" y="28"/>
                    <a:pt x="1548" y="28"/>
                  </a:cubicBezTo>
                  <a:cubicBezTo>
                    <a:pt x="1454" y="28"/>
                    <a:pt x="1378" y="46"/>
                    <a:pt x="1303" y="84"/>
                  </a:cubicBezTo>
                  <a:cubicBezTo>
                    <a:pt x="1227" y="103"/>
                    <a:pt x="1133" y="141"/>
                    <a:pt x="1057" y="179"/>
                  </a:cubicBezTo>
                  <a:lnTo>
                    <a:pt x="812" y="311"/>
                  </a:lnTo>
                  <a:lnTo>
                    <a:pt x="604" y="481"/>
                  </a:lnTo>
                  <a:cubicBezTo>
                    <a:pt x="529" y="537"/>
                    <a:pt x="453" y="594"/>
                    <a:pt x="397" y="669"/>
                  </a:cubicBezTo>
                  <a:cubicBezTo>
                    <a:pt x="340" y="726"/>
                    <a:pt x="283" y="783"/>
                    <a:pt x="246" y="858"/>
                  </a:cubicBezTo>
                  <a:cubicBezTo>
                    <a:pt x="208" y="934"/>
                    <a:pt x="170" y="1009"/>
                    <a:pt x="132" y="1066"/>
                  </a:cubicBezTo>
                  <a:cubicBezTo>
                    <a:pt x="95" y="1160"/>
                    <a:pt x="57" y="1273"/>
                    <a:pt x="38" y="1387"/>
                  </a:cubicBezTo>
                  <a:lnTo>
                    <a:pt x="0" y="1500"/>
                  </a:lnTo>
                  <a:lnTo>
                    <a:pt x="0" y="1500"/>
                  </a:lnTo>
                  <a:lnTo>
                    <a:pt x="95" y="1406"/>
                  </a:lnTo>
                  <a:cubicBezTo>
                    <a:pt x="151" y="1349"/>
                    <a:pt x="208" y="1255"/>
                    <a:pt x="302" y="1179"/>
                  </a:cubicBezTo>
                  <a:cubicBezTo>
                    <a:pt x="359" y="1122"/>
                    <a:pt x="397" y="1085"/>
                    <a:pt x="453" y="1028"/>
                  </a:cubicBezTo>
                  <a:cubicBezTo>
                    <a:pt x="491" y="971"/>
                    <a:pt x="567" y="934"/>
                    <a:pt x="623" y="877"/>
                  </a:cubicBezTo>
                  <a:cubicBezTo>
                    <a:pt x="680" y="820"/>
                    <a:pt x="736" y="783"/>
                    <a:pt x="812" y="726"/>
                  </a:cubicBezTo>
                  <a:lnTo>
                    <a:pt x="1001" y="594"/>
                  </a:lnTo>
                  <a:lnTo>
                    <a:pt x="1208" y="462"/>
                  </a:lnTo>
                  <a:cubicBezTo>
                    <a:pt x="1284" y="424"/>
                    <a:pt x="1359" y="386"/>
                    <a:pt x="1435" y="348"/>
                  </a:cubicBezTo>
                  <a:cubicBezTo>
                    <a:pt x="1492" y="330"/>
                    <a:pt x="1567" y="292"/>
                    <a:pt x="1624" y="273"/>
                  </a:cubicBezTo>
                  <a:cubicBezTo>
                    <a:pt x="1699" y="235"/>
                    <a:pt x="1756" y="216"/>
                    <a:pt x="1812" y="197"/>
                  </a:cubicBezTo>
                  <a:cubicBezTo>
                    <a:pt x="1945" y="141"/>
                    <a:pt x="2039" y="122"/>
                    <a:pt x="2114" y="103"/>
                  </a:cubicBezTo>
                  <a:lnTo>
                    <a:pt x="2247" y="65"/>
                  </a:lnTo>
                  <a:lnTo>
                    <a:pt x="2096" y="28"/>
                  </a:lnTo>
                  <a:cubicBezTo>
                    <a:pt x="2016" y="14"/>
                    <a:pt x="1935" y="1"/>
                    <a:pt x="1862"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2" name="Google Shape;1381;p43">
              <a:extLst>
                <a:ext uri="{FF2B5EF4-FFF2-40B4-BE49-F238E27FC236}">
                  <a16:creationId xmlns:a16="http://schemas.microsoft.com/office/drawing/2014/main" id="{56BEFED2-F6AC-129F-5B0D-ACCEFB642E0A}"/>
                </a:ext>
              </a:extLst>
            </p:cNvPr>
            <p:cNvSpPr/>
            <p:nvPr/>
          </p:nvSpPr>
          <p:spPr>
            <a:xfrm>
              <a:off x="6315225" y="2414116"/>
              <a:ext cx="59950" cy="9475"/>
            </a:xfrm>
            <a:custGeom>
              <a:avLst/>
              <a:gdLst/>
              <a:ahLst/>
              <a:cxnLst/>
              <a:rect l="l" t="t" r="r" b="b"/>
              <a:pathLst>
                <a:path w="2398" h="379" extrusionOk="0">
                  <a:moveTo>
                    <a:pt x="1171" y="1"/>
                  </a:moveTo>
                  <a:lnTo>
                    <a:pt x="944" y="20"/>
                  </a:lnTo>
                  <a:lnTo>
                    <a:pt x="717" y="57"/>
                  </a:lnTo>
                  <a:cubicBezTo>
                    <a:pt x="642" y="76"/>
                    <a:pt x="585" y="95"/>
                    <a:pt x="510" y="114"/>
                  </a:cubicBezTo>
                  <a:cubicBezTo>
                    <a:pt x="453" y="152"/>
                    <a:pt x="397" y="171"/>
                    <a:pt x="340" y="190"/>
                  </a:cubicBezTo>
                  <a:cubicBezTo>
                    <a:pt x="208" y="246"/>
                    <a:pt x="95" y="303"/>
                    <a:pt x="0" y="378"/>
                  </a:cubicBezTo>
                  <a:cubicBezTo>
                    <a:pt x="132" y="378"/>
                    <a:pt x="264" y="378"/>
                    <a:pt x="397" y="359"/>
                  </a:cubicBezTo>
                  <a:cubicBezTo>
                    <a:pt x="453" y="341"/>
                    <a:pt x="510" y="341"/>
                    <a:pt x="566" y="341"/>
                  </a:cubicBezTo>
                  <a:lnTo>
                    <a:pt x="982" y="341"/>
                  </a:lnTo>
                  <a:lnTo>
                    <a:pt x="1189" y="322"/>
                  </a:lnTo>
                  <a:lnTo>
                    <a:pt x="2284" y="322"/>
                  </a:lnTo>
                  <a:lnTo>
                    <a:pt x="2397" y="303"/>
                  </a:lnTo>
                  <a:lnTo>
                    <a:pt x="2303" y="246"/>
                  </a:lnTo>
                  <a:cubicBezTo>
                    <a:pt x="2209" y="208"/>
                    <a:pt x="2133" y="171"/>
                    <a:pt x="2039" y="133"/>
                  </a:cubicBezTo>
                  <a:cubicBezTo>
                    <a:pt x="1982" y="114"/>
                    <a:pt x="1926" y="95"/>
                    <a:pt x="1850" y="57"/>
                  </a:cubicBezTo>
                  <a:cubicBezTo>
                    <a:pt x="1793" y="39"/>
                    <a:pt x="1718" y="39"/>
                    <a:pt x="1642" y="39"/>
                  </a:cubicBezTo>
                  <a:cubicBezTo>
                    <a:pt x="1567" y="20"/>
                    <a:pt x="1491" y="1"/>
                    <a:pt x="1416"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3" name="Google Shape;1382;p43">
              <a:extLst>
                <a:ext uri="{FF2B5EF4-FFF2-40B4-BE49-F238E27FC236}">
                  <a16:creationId xmlns:a16="http://schemas.microsoft.com/office/drawing/2014/main" id="{58C47257-FE15-ACAF-3E60-FABE77958FC6}"/>
                </a:ext>
              </a:extLst>
            </p:cNvPr>
            <p:cNvSpPr/>
            <p:nvPr/>
          </p:nvSpPr>
          <p:spPr>
            <a:xfrm>
              <a:off x="6362875" y="2509916"/>
              <a:ext cx="8525" cy="12300"/>
            </a:xfrm>
            <a:custGeom>
              <a:avLst/>
              <a:gdLst/>
              <a:ahLst/>
              <a:cxnLst/>
              <a:rect l="l" t="t" r="r" b="b"/>
              <a:pathLst>
                <a:path w="341" h="492" extrusionOk="0">
                  <a:moveTo>
                    <a:pt x="227" y="1"/>
                  </a:moveTo>
                  <a:lnTo>
                    <a:pt x="189" y="20"/>
                  </a:lnTo>
                  <a:cubicBezTo>
                    <a:pt x="171" y="39"/>
                    <a:pt x="133" y="57"/>
                    <a:pt x="114" y="76"/>
                  </a:cubicBezTo>
                  <a:cubicBezTo>
                    <a:pt x="114" y="76"/>
                    <a:pt x="95" y="95"/>
                    <a:pt x="95" y="95"/>
                  </a:cubicBezTo>
                  <a:cubicBezTo>
                    <a:pt x="76" y="114"/>
                    <a:pt x="57" y="114"/>
                    <a:pt x="57" y="133"/>
                  </a:cubicBezTo>
                  <a:cubicBezTo>
                    <a:pt x="38" y="133"/>
                    <a:pt x="38" y="152"/>
                    <a:pt x="38" y="171"/>
                  </a:cubicBezTo>
                  <a:lnTo>
                    <a:pt x="20" y="190"/>
                  </a:lnTo>
                  <a:lnTo>
                    <a:pt x="1" y="227"/>
                  </a:lnTo>
                  <a:lnTo>
                    <a:pt x="1" y="265"/>
                  </a:lnTo>
                  <a:lnTo>
                    <a:pt x="1" y="322"/>
                  </a:lnTo>
                  <a:cubicBezTo>
                    <a:pt x="1" y="322"/>
                    <a:pt x="1" y="341"/>
                    <a:pt x="1" y="359"/>
                  </a:cubicBezTo>
                  <a:cubicBezTo>
                    <a:pt x="1" y="397"/>
                    <a:pt x="1" y="435"/>
                    <a:pt x="20" y="492"/>
                  </a:cubicBezTo>
                  <a:lnTo>
                    <a:pt x="133" y="492"/>
                  </a:lnTo>
                  <a:cubicBezTo>
                    <a:pt x="152" y="473"/>
                    <a:pt x="171" y="473"/>
                    <a:pt x="189" y="473"/>
                  </a:cubicBezTo>
                  <a:cubicBezTo>
                    <a:pt x="208" y="454"/>
                    <a:pt x="227" y="454"/>
                    <a:pt x="246" y="435"/>
                  </a:cubicBezTo>
                  <a:lnTo>
                    <a:pt x="284" y="397"/>
                  </a:lnTo>
                  <a:lnTo>
                    <a:pt x="322" y="341"/>
                  </a:lnTo>
                  <a:lnTo>
                    <a:pt x="340" y="284"/>
                  </a:lnTo>
                  <a:cubicBezTo>
                    <a:pt x="340" y="265"/>
                    <a:pt x="340" y="227"/>
                    <a:pt x="340" y="208"/>
                  </a:cubicBezTo>
                  <a:cubicBezTo>
                    <a:pt x="340" y="190"/>
                    <a:pt x="340" y="171"/>
                    <a:pt x="340" y="152"/>
                  </a:cubicBezTo>
                  <a:cubicBezTo>
                    <a:pt x="340" y="133"/>
                    <a:pt x="322" y="114"/>
                    <a:pt x="322" y="95"/>
                  </a:cubicBezTo>
                  <a:cubicBezTo>
                    <a:pt x="303" y="76"/>
                    <a:pt x="284" y="39"/>
                    <a:pt x="265" y="20"/>
                  </a:cubicBezTo>
                  <a:lnTo>
                    <a:pt x="227"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4" name="Google Shape;1383;p43">
              <a:extLst>
                <a:ext uri="{FF2B5EF4-FFF2-40B4-BE49-F238E27FC236}">
                  <a16:creationId xmlns:a16="http://schemas.microsoft.com/office/drawing/2014/main" id="{43A6E1AB-B9B0-7E37-AEC5-0B69E15DA4D0}"/>
                </a:ext>
              </a:extLst>
            </p:cNvPr>
            <p:cNvSpPr/>
            <p:nvPr/>
          </p:nvSpPr>
          <p:spPr>
            <a:xfrm>
              <a:off x="6372325" y="2519366"/>
              <a:ext cx="10400" cy="9450"/>
            </a:xfrm>
            <a:custGeom>
              <a:avLst/>
              <a:gdLst/>
              <a:ahLst/>
              <a:cxnLst/>
              <a:rect l="l" t="t" r="r" b="b"/>
              <a:pathLst>
                <a:path w="416" h="378" extrusionOk="0">
                  <a:moveTo>
                    <a:pt x="246" y="0"/>
                  </a:moveTo>
                  <a:lnTo>
                    <a:pt x="208" y="19"/>
                  </a:lnTo>
                  <a:cubicBezTo>
                    <a:pt x="189" y="19"/>
                    <a:pt x="170" y="19"/>
                    <a:pt x="151" y="38"/>
                  </a:cubicBezTo>
                  <a:cubicBezTo>
                    <a:pt x="151" y="38"/>
                    <a:pt x="132" y="38"/>
                    <a:pt x="132" y="57"/>
                  </a:cubicBezTo>
                  <a:lnTo>
                    <a:pt x="95" y="76"/>
                  </a:lnTo>
                  <a:lnTo>
                    <a:pt x="76" y="114"/>
                  </a:lnTo>
                  <a:lnTo>
                    <a:pt x="57" y="132"/>
                  </a:lnTo>
                  <a:cubicBezTo>
                    <a:pt x="38" y="151"/>
                    <a:pt x="38" y="189"/>
                    <a:pt x="38" y="189"/>
                  </a:cubicBezTo>
                  <a:cubicBezTo>
                    <a:pt x="38" y="189"/>
                    <a:pt x="38" y="208"/>
                    <a:pt x="19" y="227"/>
                  </a:cubicBezTo>
                  <a:cubicBezTo>
                    <a:pt x="19" y="265"/>
                    <a:pt x="19" y="302"/>
                    <a:pt x="0" y="340"/>
                  </a:cubicBezTo>
                  <a:cubicBezTo>
                    <a:pt x="38" y="359"/>
                    <a:pt x="76" y="378"/>
                    <a:pt x="132" y="378"/>
                  </a:cubicBezTo>
                  <a:lnTo>
                    <a:pt x="227" y="378"/>
                  </a:lnTo>
                  <a:lnTo>
                    <a:pt x="283" y="359"/>
                  </a:lnTo>
                  <a:lnTo>
                    <a:pt x="340" y="321"/>
                  </a:lnTo>
                  <a:lnTo>
                    <a:pt x="378" y="283"/>
                  </a:lnTo>
                  <a:cubicBezTo>
                    <a:pt x="378" y="265"/>
                    <a:pt x="397" y="246"/>
                    <a:pt x="397" y="227"/>
                  </a:cubicBezTo>
                  <a:cubicBezTo>
                    <a:pt x="397" y="208"/>
                    <a:pt x="416" y="189"/>
                    <a:pt x="416" y="170"/>
                  </a:cubicBezTo>
                  <a:cubicBezTo>
                    <a:pt x="416" y="151"/>
                    <a:pt x="416" y="132"/>
                    <a:pt x="416" y="114"/>
                  </a:cubicBezTo>
                  <a:cubicBezTo>
                    <a:pt x="416" y="95"/>
                    <a:pt x="397" y="57"/>
                    <a:pt x="378" y="38"/>
                  </a:cubicBezTo>
                  <a:lnTo>
                    <a:pt x="359"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5" name="Google Shape;1384;p43">
              <a:extLst>
                <a:ext uri="{FF2B5EF4-FFF2-40B4-BE49-F238E27FC236}">
                  <a16:creationId xmlns:a16="http://schemas.microsoft.com/office/drawing/2014/main" id="{23D4662E-9E46-CF87-1646-19049D6AC721}"/>
                </a:ext>
              </a:extLst>
            </p:cNvPr>
            <p:cNvSpPr/>
            <p:nvPr/>
          </p:nvSpPr>
          <p:spPr>
            <a:xfrm>
              <a:off x="6204325" y="2542491"/>
              <a:ext cx="10400" cy="14650"/>
            </a:xfrm>
            <a:custGeom>
              <a:avLst/>
              <a:gdLst/>
              <a:ahLst/>
              <a:cxnLst/>
              <a:rect l="l" t="t" r="r" b="b"/>
              <a:pathLst>
                <a:path w="416" h="586" extrusionOk="0">
                  <a:moveTo>
                    <a:pt x="340" y="0"/>
                  </a:moveTo>
                  <a:lnTo>
                    <a:pt x="302" y="19"/>
                  </a:lnTo>
                  <a:cubicBezTo>
                    <a:pt x="264" y="38"/>
                    <a:pt x="227" y="57"/>
                    <a:pt x="208" y="76"/>
                  </a:cubicBezTo>
                  <a:cubicBezTo>
                    <a:pt x="189" y="76"/>
                    <a:pt x="189" y="95"/>
                    <a:pt x="170" y="114"/>
                  </a:cubicBezTo>
                  <a:cubicBezTo>
                    <a:pt x="151" y="114"/>
                    <a:pt x="151" y="132"/>
                    <a:pt x="132" y="151"/>
                  </a:cubicBezTo>
                  <a:cubicBezTo>
                    <a:pt x="113" y="151"/>
                    <a:pt x="113" y="170"/>
                    <a:pt x="95" y="189"/>
                  </a:cubicBezTo>
                  <a:lnTo>
                    <a:pt x="76" y="246"/>
                  </a:lnTo>
                  <a:lnTo>
                    <a:pt x="38" y="283"/>
                  </a:lnTo>
                  <a:lnTo>
                    <a:pt x="19" y="340"/>
                  </a:lnTo>
                  <a:cubicBezTo>
                    <a:pt x="19" y="359"/>
                    <a:pt x="19" y="378"/>
                    <a:pt x="19" y="397"/>
                  </a:cubicBezTo>
                  <a:cubicBezTo>
                    <a:pt x="0" y="416"/>
                    <a:pt x="0" y="416"/>
                    <a:pt x="0" y="434"/>
                  </a:cubicBezTo>
                  <a:cubicBezTo>
                    <a:pt x="0" y="491"/>
                    <a:pt x="0" y="529"/>
                    <a:pt x="0" y="585"/>
                  </a:cubicBezTo>
                  <a:lnTo>
                    <a:pt x="151" y="585"/>
                  </a:lnTo>
                  <a:cubicBezTo>
                    <a:pt x="170" y="567"/>
                    <a:pt x="189" y="567"/>
                    <a:pt x="208" y="567"/>
                  </a:cubicBezTo>
                  <a:cubicBezTo>
                    <a:pt x="227" y="548"/>
                    <a:pt x="246" y="529"/>
                    <a:pt x="264" y="510"/>
                  </a:cubicBezTo>
                  <a:lnTo>
                    <a:pt x="321" y="472"/>
                  </a:lnTo>
                  <a:lnTo>
                    <a:pt x="378" y="416"/>
                  </a:lnTo>
                  <a:lnTo>
                    <a:pt x="397" y="340"/>
                  </a:lnTo>
                  <a:cubicBezTo>
                    <a:pt x="397" y="321"/>
                    <a:pt x="415" y="283"/>
                    <a:pt x="415" y="265"/>
                  </a:cubicBezTo>
                  <a:cubicBezTo>
                    <a:pt x="415" y="246"/>
                    <a:pt x="415" y="227"/>
                    <a:pt x="415" y="189"/>
                  </a:cubicBezTo>
                  <a:cubicBezTo>
                    <a:pt x="415" y="170"/>
                    <a:pt x="415" y="151"/>
                    <a:pt x="397" y="132"/>
                  </a:cubicBezTo>
                  <a:cubicBezTo>
                    <a:pt x="397" y="95"/>
                    <a:pt x="378" y="57"/>
                    <a:pt x="359" y="38"/>
                  </a:cubicBezTo>
                  <a:lnTo>
                    <a:pt x="340"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6" name="Google Shape;1385;p43">
              <a:extLst>
                <a:ext uri="{FF2B5EF4-FFF2-40B4-BE49-F238E27FC236}">
                  <a16:creationId xmlns:a16="http://schemas.microsoft.com/office/drawing/2014/main" id="{4CCB6567-9F93-09A8-5B96-44969EFF124C}"/>
                </a:ext>
              </a:extLst>
            </p:cNvPr>
            <p:cNvSpPr/>
            <p:nvPr/>
          </p:nvSpPr>
          <p:spPr>
            <a:xfrm>
              <a:off x="6212800" y="2555216"/>
              <a:ext cx="11350" cy="9475"/>
            </a:xfrm>
            <a:custGeom>
              <a:avLst/>
              <a:gdLst/>
              <a:ahLst/>
              <a:cxnLst/>
              <a:rect l="l" t="t" r="r" b="b"/>
              <a:pathLst>
                <a:path w="454" h="379" extrusionOk="0">
                  <a:moveTo>
                    <a:pt x="227" y="1"/>
                  </a:moveTo>
                  <a:cubicBezTo>
                    <a:pt x="209" y="1"/>
                    <a:pt x="190" y="20"/>
                    <a:pt x="190" y="20"/>
                  </a:cubicBezTo>
                  <a:lnTo>
                    <a:pt x="152" y="39"/>
                  </a:lnTo>
                  <a:lnTo>
                    <a:pt x="133" y="76"/>
                  </a:lnTo>
                  <a:lnTo>
                    <a:pt x="95" y="95"/>
                  </a:lnTo>
                  <a:cubicBezTo>
                    <a:pt x="95" y="114"/>
                    <a:pt x="76" y="133"/>
                    <a:pt x="76" y="133"/>
                  </a:cubicBezTo>
                  <a:cubicBezTo>
                    <a:pt x="58" y="152"/>
                    <a:pt x="58" y="171"/>
                    <a:pt x="58" y="171"/>
                  </a:cubicBezTo>
                  <a:cubicBezTo>
                    <a:pt x="39" y="209"/>
                    <a:pt x="20" y="246"/>
                    <a:pt x="1" y="303"/>
                  </a:cubicBezTo>
                  <a:cubicBezTo>
                    <a:pt x="39" y="322"/>
                    <a:pt x="76" y="360"/>
                    <a:pt x="114" y="378"/>
                  </a:cubicBezTo>
                  <a:lnTo>
                    <a:pt x="227" y="378"/>
                  </a:lnTo>
                  <a:lnTo>
                    <a:pt x="284" y="360"/>
                  </a:lnTo>
                  <a:lnTo>
                    <a:pt x="341" y="341"/>
                  </a:lnTo>
                  <a:lnTo>
                    <a:pt x="397" y="303"/>
                  </a:lnTo>
                  <a:cubicBezTo>
                    <a:pt x="397" y="284"/>
                    <a:pt x="416" y="265"/>
                    <a:pt x="435" y="246"/>
                  </a:cubicBezTo>
                  <a:cubicBezTo>
                    <a:pt x="435" y="227"/>
                    <a:pt x="454" y="209"/>
                    <a:pt x="454" y="190"/>
                  </a:cubicBezTo>
                  <a:cubicBezTo>
                    <a:pt x="454" y="171"/>
                    <a:pt x="454" y="152"/>
                    <a:pt x="454" y="133"/>
                  </a:cubicBezTo>
                  <a:cubicBezTo>
                    <a:pt x="454" y="114"/>
                    <a:pt x="454" y="76"/>
                    <a:pt x="454" y="39"/>
                  </a:cubicBezTo>
                  <a:lnTo>
                    <a:pt x="435"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7" name="Google Shape;1386;p43">
              <a:extLst>
                <a:ext uri="{FF2B5EF4-FFF2-40B4-BE49-F238E27FC236}">
                  <a16:creationId xmlns:a16="http://schemas.microsoft.com/office/drawing/2014/main" id="{A7FC50DC-3156-64DA-8A09-E0B38ECB0C7C}"/>
                </a:ext>
              </a:extLst>
            </p:cNvPr>
            <p:cNvSpPr/>
            <p:nvPr/>
          </p:nvSpPr>
          <p:spPr>
            <a:xfrm>
              <a:off x="6010825" y="2610816"/>
              <a:ext cx="69875" cy="65550"/>
            </a:xfrm>
            <a:custGeom>
              <a:avLst/>
              <a:gdLst/>
              <a:ahLst/>
              <a:cxnLst/>
              <a:rect l="l" t="t" r="r" b="b"/>
              <a:pathLst>
                <a:path w="2795" h="2622" extrusionOk="0">
                  <a:moveTo>
                    <a:pt x="1203" y="1"/>
                  </a:moveTo>
                  <a:cubicBezTo>
                    <a:pt x="1019" y="1"/>
                    <a:pt x="826" y="54"/>
                    <a:pt x="661" y="137"/>
                  </a:cubicBezTo>
                  <a:cubicBezTo>
                    <a:pt x="246" y="344"/>
                    <a:pt x="1" y="816"/>
                    <a:pt x="114" y="1288"/>
                  </a:cubicBezTo>
                  <a:lnTo>
                    <a:pt x="152" y="1401"/>
                  </a:lnTo>
                  <a:lnTo>
                    <a:pt x="190" y="1496"/>
                  </a:lnTo>
                  <a:lnTo>
                    <a:pt x="227" y="1552"/>
                  </a:lnTo>
                  <a:lnTo>
                    <a:pt x="208" y="1477"/>
                  </a:lnTo>
                  <a:lnTo>
                    <a:pt x="171" y="1401"/>
                  </a:lnTo>
                  <a:lnTo>
                    <a:pt x="171" y="1269"/>
                  </a:lnTo>
                  <a:cubicBezTo>
                    <a:pt x="171" y="1024"/>
                    <a:pt x="246" y="797"/>
                    <a:pt x="416" y="608"/>
                  </a:cubicBezTo>
                  <a:cubicBezTo>
                    <a:pt x="510" y="514"/>
                    <a:pt x="624" y="420"/>
                    <a:pt x="756" y="382"/>
                  </a:cubicBezTo>
                  <a:cubicBezTo>
                    <a:pt x="883" y="339"/>
                    <a:pt x="1011" y="318"/>
                    <a:pt x="1138" y="318"/>
                  </a:cubicBezTo>
                  <a:cubicBezTo>
                    <a:pt x="1181" y="318"/>
                    <a:pt x="1223" y="321"/>
                    <a:pt x="1265" y="325"/>
                  </a:cubicBezTo>
                  <a:cubicBezTo>
                    <a:pt x="1435" y="344"/>
                    <a:pt x="1605" y="401"/>
                    <a:pt x="1756" y="495"/>
                  </a:cubicBezTo>
                  <a:cubicBezTo>
                    <a:pt x="1907" y="590"/>
                    <a:pt x="2039" y="722"/>
                    <a:pt x="2153" y="873"/>
                  </a:cubicBezTo>
                  <a:cubicBezTo>
                    <a:pt x="2209" y="948"/>
                    <a:pt x="2247" y="1043"/>
                    <a:pt x="2304" y="1118"/>
                  </a:cubicBezTo>
                  <a:lnTo>
                    <a:pt x="2323" y="1175"/>
                  </a:lnTo>
                  <a:lnTo>
                    <a:pt x="2228" y="1194"/>
                  </a:lnTo>
                  <a:lnTo>
                    <a:pt x="2058" y="1213"/>
                  </a:lnTo>
                  <a:lnTo>
                    <a:pt x="1907" y="1288"/>
                  </a:lnTo>
                  <a:cubicBezTo>
                    <a:pt x="1700" y="1364"/>
                    <a:pt x="1530" y="1515"/>
                    <a:pt x="1416" y="1703"/>
                  </a:cubicBezTo>
                  <a:cubicBezTo>
                    <a:pt x="1360" y="1798"/>
                    <a:pt x="1322" y="1892"/>
                    <a:pt x="1303" y="2005"/>
                  </a:cubicBezTo>
                  <a:cubicBezTo>
                    <a:pt x="1303" y="2100"/>
                    <a:pt x="1322" y="2194"/>
                    <a:pt x="1360" y="2288"/>
                  </a:cubicBezTo>
                  <a:cubicBezTo>
                    <a:pt x="1454" y="2439"/>
                    <a:pt x="1586" y="2553"/>
                    <a:pt x="1756" y="2591"/>
                  </a:cubicBezTo>
                  <a:cubicBezTo>
                    <a:pt x="1823" y="2613"/>
                    <a:pt x="1889" y="2622"/>
                    <a:pt x="1955" y="2622"/>
                  </a:cubicBezTo>
                  <a:cubicBezTo>
                    <a:pt x="2002" y="2622"/>
                    <a:pt x="2049" y="2617"/>
                    <a:pt x="2096" y="2609"/>
                  </a:cubicBezTo>
                  <a:cubicBezTo>
                    <a:pt x="2172" y="2591"/>
                    <a:pt x="2247" y="2572"/>
                    <a:pt x="2323" y="2553"/>
                  </a:cubicBezTo>
                  <a:lnTo>
                    <a:pt x="2379" y="2534"/>
                  </a:lnTo>
                  <a:lnTo>
                    <a:pt x="2096" y="2534"/>
                  </a:lnTo>
                  <a:cubicBezTo>
                    <a:pt x="2002" y="2515"/>
                    <a:pt x="1888" y="2496"/>
                    <a:pt x="1794" y="2458"/>
                  </a:cubicBezTo>
                  <a:cubicBezTo>
                    <a:pt x="1700" y="2402"/>
                    <a:pt x="1605" y="2307"/>
                    <a:pt x="1567" y="2194"/>
                  </a:cubicBezTo>
                  <a:cubicBezTo>
                    <a:pt x="1530" y="2062"/>
                    <a:pt x="1549" y="1930"/>
                    <a:pt x="1643" y="1835"/>
                  </a:cubicBezTo>
                  <a:cubicBezTo>
                    <a:pt x="1737" y="1703"/>
                    <a:pt x="1888" y="1609"/>
                    <a:pt x="2039" y="1552"/>
                  </a:cubicBezTo>
                  <a:lnTo>
                    <a:pt x="2153" y="1515"/>
                  </a:lnTo>
                  <a:lnTo>
                    <a:pt x="2285" y="1496"/>
                  </a:lnTo>
                  <a:lnTo>
                    <a:pt x="2757" y="1496"/>
                  </a:lnTo>
                  <a:cubicBezTo>
                    <a:pt x="2769" y="1496"/>
                    <a:pt x="2782" y="1504"/>
                    <a:pt x="2789" y="1504"/>
                  </a:cubicBezTo>
                  <a:cubicBezTo>
                    <a:pt x="2792" y="1504"/>
                    <a:pt x="2794" y="1502"/>
                    <a:pt x="2794" y="1496"/>
                  </a:cubicBezTo>
                  <a:lnTo>
                    <a:pt x="2700" y="1213"/>
                  </a:lnTo>
                  <a:cubicBezTo>
                    <a:pt x="2681" y="1156"/>
                    <a:pt x="2662" y="1099"/>
                    <a:pt x="2643" y="1062"/>
                  </a:cubicBezTo>
                  <a:lnTo>
                    <a:pt x="2606" y="967"/>
                  </a:lnTo>
                  <a:cubicBezTo>
                    <a:pt x="2568" y="854"/>
                    <a:pt x="2511" y="759"/>
                    <a:pt x="2436" y="665"/>
                  </a:cubicBezTo>
                  <a:cubicBezTo>
                    <a:pt x="2304" y="476"/>
                    <a:pt x="2134" y="306"/>
                    <a:pt x="1926" y="193"/>
                  </a:cubicBezTo>
                  <a:cubicBezTo>
                    <a:pt x="1737" y="80"/>
                    <a:pt x="1511" y="23"/>
                    <a:pt x="1284" y="4"/>
                  </a:cubicBezTo>
                  <a:cubicBezTo>
                    <a:pt x="1258" y="2"/>
                    <a:pt x="1230" y="1"/>
                    <a:pt x="1203"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8" name="Google Shape;1387;p43">
              <a:extLst>
                <a:ext uri="{FF2B5EF4-FFF2-40B4-BE49-F238E27FC236}">
                  <a16:creationId xmlns:a16="http://schemas.microsoft.com/office/drawing/2014/main" id="{E2DE5177-D5DE-A16E-149B-F1CC063D4883}"/>
                </a:ext>
              </a:extLst>
            </p:cNvPr>
            <p:cNvSpPr/>
            <p:nvPr/>
          </p:nvSpPr>
          <p:spPr>
            <a:xfrm>
              <a:off x="6985800" y="2701041"/>
              <a:ext cx="617500" cy="140500"/>
            </a:xfrm>
            <a:custGeom>
              <a:avLst/>
              <a:gdLst/>
              <a:ahLst/>
              <a:cxnLst/>
              <a:rect l="l" t="t" r="r" b="b"/>
              <a:pathLst>
                <a:path w="24700" h="5620" extrusionOk="0">
                  <a:moveTo>
                    <a:pt x="10059" y="0"/>
                  </a:moveTo>
                  <a:cubicBezTo>
                    <a:pt x="9716" y="0"/>
                    <a:pt x="9470" y="28"/>
                    <a:pt x="9383" y="95"/>
                  </a:cubicBezTo>
                  <a:cubicBezTo>
                    <a:pt x="9275" y="174"/>
                    <a:pt x="8932" y="198"/>
                    <a:pt x="8454" y="198"/>
                  </a:cubicBezTo>
                  <a:cubicBezTo>
                    <a:pt x="7689" y="198"/>
                    <a:pt x="6580" y="136"/>
                    <a:pt x="5543" y="136"/>
                  </a:cubicBezTo>
                  <a:cubicBezTo>
                    <a:pt x="4275" y="136"/>
                    <a:pt x="3116" y="229"/>
                    <a:pt x="2832" y="643"/>
                  </a:cubicBezTo>
                  <a:cubicBezTo>
                    <a:pt x="2191" y="1586"/>
                    <a:pt x="1" y="5060"/>
                    <a:pt x="1" y="5060"/>
                  </a:cubicBezTo>
                  <a:cubicBezTo>
                    <a:pt x="1" y="5060"/>
                    <a:pt x="8757" y="5619"/>
                    <a:pt x="15744" y="5619"/>
                  </a:cubicBezTo>
                  <a:cubicBezTo>
                    <a:pt x="20659" y="5619"/>
                    <a:pt x="24700" y="5342"/>
                    <a:pt x="24201" y="4399"/>
                  </a:cubicBezTo>
                  <a:cubicBezTo>
                    <a:pt x="22974" y="2134"/>
                    <a:pt x="15310" y="586"/>
                    <a:pt x="15310" y="586"/>
                  </a:cubicBezTo>
                  <a:cubicBezTo>
                    <a:pt x="15310" y="586"/>
                    <a:pt x="11642" y="0"/>
                    <a:pt x="10059"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9" name="Google Shape;1388;p43">
              <a:extLst>
                <a:ext uri="{FF2B5EF4-FFF2-40B4-BE49-F238E27FC236}">
                  <a16:creationId xmlns:a16="http://schemas.microsoft.com/office/drawing/2014/main" id="{2B354CFA-66AF-74FD-D0FE-779BF5D2700F}"/>
                </a:ext>
              </a:extLst>
            </p:cNvPr>
            <p:cNvSpPr/>
            <p:nvPr/>
          </p:nvSpPr>
          <p:spPr>
            <a:xfrm>
              <a:off x="7161350" y="2248291"/>
              <a:ext cx="467225" cy="118300"/>
            </a:xfrm>
            <a:custGeom>
              <a:avLst/>
              <a:gdLst/>
              <a:ahLst/>
              <a:cxnLst/>
              <a:rect l="l" t="t" r="r" b="b"/>
              <a:pathLst>
                <a:path w="18689" h="4732" extrusionOk="0">
                  <a:moveTo>
                    <a:pt x="482" y="0"/>
                  </a:moveTo>
                  <a:cubicBezTo>
                    <a:pt x="225" y="0"/>
                    <a:pt x="81" y="9"/>
                    <a:pt x="76" y="27"/>
                  </a:cubicBezTo>
                  <a:cubicBezTo>
                    <a:pt x="1" y="235"/>
                    <a:pt x="303" y="2254"/>
                    <a:pt x="303" y="2254"/>
                  </a:cubicBezTo>
                  <a:cubicBezTo>
                    <a:pt x="720" y="2100"/>
                    <a:pt x="1554" y="2022"/>
                    <a:pt x="2658" y="2022"/>
                  </a:cubicBezTo>
                  <a:cubicBezTo>
                    <a:pt x="6400" y="2022"/>
                    <a:pt x="13233" y="2911"/>
                    <a:pt x="17363" y="4698"/>
                  </a:cubicBezTo>
                  <a:lnTo>
                    <a:pt x="17363" y="4698"/>
                  </a:lnTo>
                  <a:cubicBezTo>
                    <a:pt x="17428" y="4335"/>
                    <a:pt x="18689" y="1122"/>
                    <a:pt x="18689" y="1122"/>
                  </a:cubicBezTo>
                  <a:cubicBezTo>
                    <a:pt x="17897" y="898"/>
                    <a:pt x="3133" y="0"/>
                    <a:pt x="482" y="0"/>
                  </a:cubicBezTo>
                  <a:close/>
                  <a:moveTo>
                    <a:pt x="17363" y="4698"/>
                  </a:moveTo>
                  <a:cubicBezTo>
                    <a:pt x="17359" y="4720"/>
                    <a:pt x="17359" y="4731"/>
                    <a:pt x="17364" y="4731"/>
                  </a:cubicBezTo>
                  <a:cubicBezTo>
                    <a:pt x="17368" y="4731"/>
                    <a:pt x="17376" y="4724"/>
                    <a:pt x="17386" y="4708"/>
                  </a:cubicBezTo>
                  <a:cubicBezTo>
                    <a:pt x="17378" y="4705"/>
                    <a:pt x="17371" y="4702"/>
                    <a:pt x="17363" y="4698"/>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0" name="Google Shape;1389;p43">
              <a:extLst>
                <a:ext uri="{FF2B5EF4-FFF2-40B4-BE49-F238E27FC236}">
                  <a16:creationId xmlns:a16="http://schemas.microsoft.com/office/drawing/2014/main" id="{C9A69734-8B57-62B2-76A1-54A8676E6EE5}"/>
                </a:ext>
              </a:extLst>
            </p:cNvPr>
            <p:cNvSpPr/>
            <p:nvPr/>
          </p:nvSpPr>
          <p:spPr>
            <a:xfrm>
              <a:off x="7075725" y="2103741"/>
              <a:ext cx="621750" cy="178375"/>
            </a:xfrm>
            <a:custGeom>
              <a:avLst/>
              <a:gdLst/>
              <a:ahLst/>
              <a:cxnLst/>
              <a:rect l="l" t="t" r="r" b="b"/>
              <a:pathLst>
                <a:path w="24870" h="7135" extrusionOk="0">
                  <a:moveTo>
                    <a:pt x="9402" y="0"/>
                  </a:moveTo>
                  <a:cubicBezTo>
                    <a:pt x="4382" y="0"/>
                    <a:pt x="1" y="1634"/>
                    <a:pt x="104" y="3657"/>
                  </a:cubicBezTo>
                  <a:cubicBezTo>
                    <a:pt x="154" y="4820"/>
                    <a:pt x="1256" y="6071"/>
                    <a:pt x="3656" y="6071"/>
                  </a:cubicBezTo>
                  <a:cubicBezTo>
                    <a:pt x="3983" y="6071"/>
                    <a:pt x="4334" y="6048"/>
                    <a:pt x="4710" y="5998"/>
                  </a:cubicBezTo>
                  <a:cubicBezTo>
                    <a:pt x="5073" y="5947"/>
                    <a:pt x="5574" y="5925"/>
                    <a:pt x="6178" y="5925"/>
                  </a:cubicBezTo>
                  <a:cubicBezTo>
                    <a:pt x="10634" y="5925"/>
                    <a:pt x="20665" y="7134"/>
                    <a:pt x="21942" y="7134"/>
                  </a:cubicBezTo>
                  <a:cubicBezTo>
                    <a:pt x="21984" y="7134"/>
                    <a:pt x="22016" y="7133"/>
                    <a:pt x="22038" y="7130"/>
                  </a:cubicBezTo>
                  <a:cubicBezTo>
                    <a:pt x="22850" y="7055"/>
                    <a:pt x="24870" y="4790"/>
                    <a:pt x="24436" y="3355"/>
                  </a:cubicBezTo>
                  <a:cubicBezTo>
                    <a:pt x="24020" y="1939"/>
                    <a:pt x="16583" y="429"/>
                    <a:pt x="10939" y="52"/>
                  </a:cubicBezTo>
                  <a:cubicBezTo>
                    <a:pt x="10423" y="17"/>
                    <a:pt x="9909" y="0"/>
                    <a:pt x="94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1" name="Google Shape;1390;p43">
              <a:extLst>
                <a:ext uri="{FF2B5EF4-FFF2-40B4-BE49-F238E27FC236}">
                  <a16:creationId xmlns:a16="http://schemas.microsoft.com/office/drawing/2014/main" id="{7D0238F9-FC45-7136-3769-B2106DF87137}"/>
                </a:ext>
              </a:extLst>
            </p:cNvPr>
            <p:cNvSpPr/>
            <p:nvPr/>
          </p:nvSpPr>
          <p:spPr>
            <a:xfrm>
              <a:off x="7042900" y="2333191"/>
              <a:ext cx="614000" cy="356425"/>
            </a:xfrm>
            <a:custGeom>
              <a:avLst/>
              <a:gdLst/>
              <a:ahLst/>
              <a:cxnLst/>
              <a:rect l="l" t="t" r="r" b="b"/>
              <a:pathLst>
                <a:path w="24560" h="14257" extrusionOk="0">
                  <a:moveTo>
                    <a:pt x="11107" y="1"/>
                  </a:moveTo>
                  <a:cubicBezTo>
                    <a:pt x="7912" y="1"/>
                    <a:pt x="4914" y="202"/>
                    <a:pt x="3550" y="652"/>
                  </a:cubicBezTo>
                  <a:cubicBezTo>
                    <a:pt x="3550" y="652"/>
                    <a:pt x="1190" y="2955"/>
                    <a:pt x="1152" y="4993"/>
                  </a:cubicBezTo>
                  <a:cubicBezTo>
                    <a:pt x="1115" y="7032"/>
                    <a:pt x="1681" y="7164"/>
                    <a:pt x="1681" y="7164"/>
                  </a:cubicBezTo>
                  <a:cubicBezTo>
                    <a:pt x="1681" y="7164"/>
                    <a:pt x="1" y="8486"/>
                    <a:pt x="209" y="9259"/>
                  </a:cubicBezTo>
                  <a:cubicBezTo>
                    <a:pt x="355" y="9858"/>
                    <a:pt x="1020" y="9926"/>
                    <a:pt x="1314" y="9926"/>
                  </a:cubicBezTo>
                  <a:cubicBezTo>
                    <a:pt x="1400" y="9926"/>
                    <a:pt x="1454" y="9920"/>
                    <a:pt x="1454" y="9920"/>
                  </a:cubicBezTo>
                  <a:lnTo>
                    <a:pt x="1454" y="9920"/>
                  </a:lnTo>
                  <a:cubicBezTo>
                    <a:pt x="1454" y="9920"/>
                    <a:pt x="1115" y="11252"/>
                    <a:pt x="2338" y="11252"/>
                  </a:cubicBezTo>
                  <a:cubicBezTo>
                    <a:pt x="2556" y="11252"/>
                    <a:pt x="2824" y="11210"/>
                    <a:pt x="3153" y="11109"/>
                  </a:cubicBezTo>
                  <a:cubicBezTo>
                    <a:pt x="3372" y="11043"/>
                    <a:pt x="3713" y="11013"/>
                    <a:pt x="4148" y="11013"/>
                  </a:cubicBezTo>
                  <a:cubicBezTo>
                    <a:pt x="8025" y="11013"/>
                    <a:pt x="19425" y="13393"/>
                    <a:pt x="19425" y="13393"/>
                  </a:cubicBezTo>
                  <a:cubicBezTo>
                    <a:pt x="19425" y="13393"/>
                    <a:pt x="20222" y="14257"/>
                    <a:pt x="20946" y="14257"/>
                  </a:cubicBezTo>
                  <a:cubicBezTo>
                    <a:pt x="21086" y="14257"/>
                    <a:pt x="21222" y="14225"/>
                    <a:pt x="21350" y="14149"/>
                  </a:cubicBezTo>
                  <a:cubicBezTo>
                    <a:pt x="22162" y="13658"/>
                    <a:pt x="21898" y="12658"/>
                    <a:pt x="21898" y="12657"/>
                  </a:cubicBezTo>
                  <a:lnTo>
                    <a:pt x="21898" y="12657"/>
                  </a:lnTo>
                  <a:cubicBezTo>
                    <a:pt x="21898" y="12658"/>
                    <a:pt x="22503" y="13532"/>
                    <a:pt x="22987" y="13532"/>
                  </a:cubicBezTo>
                  <a:cubicBezTo>
                    <a:pt x="23076" y="13532"/>
                    <a:pt x="23162" y="13502"/>
                    <a:pt x="23238" y="13431"/>
                  </a:cubicBezTo>
                  <a:cubicBezTo>
                    <a:pt x="23748" y="12978"/>
                    <a:pt x="22200" y="9108"/>
                    <a:pt x="22200" y="9108"/>
                  </a:cubicBezTo>
                  <a:cubicBezTo>
                    <a:pt x="22200" y="9108"/>
                    <a:pt x="23351" y="7428"/>
                    <a:pt x="23616" y="6749"/>
                  </a:cubicBezTo>
                  <a:cubicBezTo>
                    <a:pt x="23861" y="6088"/>
                    <a:pt x="23181" y="4805"/>
                    <a:pt x="22898" y="4389"/>
                  </a:cubicBezTo>
                  <a:lnTo>
                    <a:pt x="22898" y="4389"/>
                  </a:lnTo>
                  <a:cubicBezTo>
                    <a:pt x="22898" y="4389"/>
                    <a:pt x="23322" y="4492"/>
                    <a:pt x="23711" y="4492"/>
                  </a:cubicBezTo>
                  <a:cubicBezTo>
                    <a:pt x="23946" y="4492"/>
                    <a:pt x="24169" y="4454"/>
                    <a:pt x="24276" y="4333"/>
                  </a:cubicBezTo>
                  <a:cubicBezTo>
                    <a:pt x="24559" y="4012"/>
                    <a:pt x="23767" y="2294"/>
                    <a:pt x="21822" y="1105"/>
                  </a:cubicBezTo>
                  <a:cubicBezTo>
                    <a:pt x="20677" y="415"/>
                    <a:pt x="15690" y="1"/>
                    <a:pt x="1110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2" name="Google Shape;1391;p43">
              <a:extLst>
                <a:ext uri="{FF2B5EF4-FFF2-40B4-BE49-F238E27FC236}">
                  <a16:creationId xmlns:a16="http://schemas.microsoft.com/office/drawing/2014/main" id="{52B4D151-07AF-8D61-68DE-1F59084E26A9}"/>
                </a:ext>
              </a:extLst>
            </p:cNvPr>
            <p:cNvSpPr/>
            <p:nvPr/>
          </p:nvSpPr>
          <p:spPr>
            <a:xfrm>
              <a:off x="6963675" y="2362691"/>
              <a:ext cx="758825" cy="383975"/>
            </a:xfrm>
            <a:custGeom>
              <a:avLst/>
              <a:gdLst/>
              <a:ahLst/>
              <a:cxnLst/>
              <a:rect l="l" t="t" r="r" b="b"/>
              <a:pathLst>
                <a:path w="30353" h="15359" extrusionOk="0">
                  <a:moveTo>
                    <a:pt x="17686" y="246"/>
                  </a:moveTo>
                  <a:cubicBezTo>
                    <a:pt x="17686" y="246"/>
                    <a:pt x="17686" y="246"/>
                    <a:pt x="17686" y="246"/>
                  </a:cubicBezTo>
                  <a:lnTo>
                    <a:pt x="17686" y="246"/>
                  </a:lnTo>
                  <a:cubicBezTo>
                    <a:pt x="17686" y="246"/>
                    <a:pt x="17686" y="246"/>
                    <a:pt x="17686" y="246"/>
                  </a:cubicBezTo>
                  <a:close/>
                  <a:moveTo>
                    <a:pt x="9550" y="0"/>
                  </a:moveTo>
                  <a:cubicBezTo>
                    <a:pt x="9550" y="0"/>
                    <a:pt x="9109" y="2871"/>
                    <a:pt x="8243" y="2871"/>
                  </a:cubicBezTo>
                  <a:cubicBezTo>
                    <a:pt x="8232" y="2871"/>
                    <a:pt x="8221" y="2870"/>
                    <a:pt x="8210" y="2870"/>
                  </a:cubicBezTo>
                  <a:cubicBezTo>
                    <a:pt x="7323" y="2794"/>
                    <a:pt x="7210" y="2096"/>
                    <a:pt x="7210" y="2096"/>
                  </a:cubicBezTo>
                  <a:cubicBezTo>
                    <a:pt x="7210" y="2096"/>
                    <a:pt x="7005" y="5637"/>
                    <a:pt x="5998" y="5637"/>
                  </a:cubicBezTo>
                  <a:cubicBezTo>
                    <a:pt x="5945" y="5637"/>
                    <a:pt x="5889" y="5628"/>
                    <a:pt x="5832" y="5607"/>
                  </a:cubicBezTo>
                  <a:cubicBezTo>
                    <a:pt x="4661" y="5172"/>
                    <a:pt x="5718" y="2643"/>
                    <a:pt x="5718" y="2643"/>
                  </a:cubicBezTo>
                  <a:cubicBezTo>
                    <a:pt x="5718" y="2643"/>
                    <a:pt x="5699" y="1416"/>
                    <a:pt x="4189" y="1171"/>
                  </a:cubicBezTo>
                  <a:cubicBezTo>
                    <a:pt x="4151" y="1164"/>
                    <a:pt x="4112" y="1161"/>
                    <a:pt x="4072" y="1161"/>
                  </a:cubicBezTo>
                  <a:cubicBezTo>
                    <a:pt x="2542" y="1161"/>
                    <a:pt x="0" y="5651"/>
                    <a:pt x="5133" y="6645"/>
                  </a:cubicBezTo>
                  <a:cubicBezTo>
                    <a:pt x="5133" y="6645"/>
                    <a:pt x="3642" y="12912"/>
                    <a:pt x="13250" y="14969"/>
                  </a:cubicBezTo>
                  <a:cubicBezTo>
                    <a:pt x="14499" y="15239"/>
                    <a:pt x="15620" y="15358"/>
                    <a:pt x="16625" y="15358"/>
                  </a:cubicBezTo>
                  <a:cubicBezTo>
                    <a:pt x="23349" y="15358"/>
                    <a:pt x="24878" y="10040"/>
                    <a:pt x="24878" y="9137"/>
                  </a:cubicBezTo>
                  <a:cubicBezTo>
                    <a:pt x="24878" y="9137"/>
                    <a:pt x="25973" y="9908"/>
                    <a:pt x="27145" y="9908"/>
                  </a:cubicBezTo>
                  <a:cubicBezTo>
                    <a:pt x="28014" y="9908"/>
                    <a:pt x="28926" y="9483"/>
                    <a:pt x="29465" y="8004"/>
                  </a:cubicBezTo>
                  <a:cubicBezTo>
                    <a:pt x="30352" y="5580"/>
                    <a:pt x="29112" y="4355"/>
                    <a:pt x="27614" y="4355"/>
                  </a:cubicBezTo>
                  <a:cubicBezTo>
                    <a:pt x="26977" y="4355"/>
                    <a:pt x="26294" y="4577"/>
                    <a:pt x="25709" y="5021"/>
                  </a:cubicBezTo>
                  <a:cubicBezTo>
                    <a:pt x="25709" y="5021"/>
                    <a:pt x="25520" y="7853"/>
                    <a:pt x="24708" y="7928"/>
                  </a:cubicBezTo>
                  <a:cubicBezTo>
                    <a:pt x="24694" y="7929"/>
                    <a:pt x="24679" y="7930"/>
                    <a:pt x="24665" y="7930"/>
                  </a:cubicBezTo>
                  <a:cubicBezTo>
                    <a:pt x="23855" y="7930"/>
                    <a:pt x="22739" y="6398"/>
                    <a:pt x="24500" y="4210"/>
                  </a:cubicBezTo>
                  <a:cubicBezTo>
                    <a:pt x="24500" y="4210"/>
                    <a:pt x="21990" y="3417"/>
                    <a:pt x="22820" y="1473"/>
                  </a:cubicBezTo>
                  <a:lnTo>
                    <a:pt x="22820" y="1473"/>
                  </a:lnTo>
                  <a:cubicBezTo>
                    <a:pt x="22820" y="1473"/>
                    <a:pt x="21703" y="2474"/>
                    <a:pt x="20402" y="2474"/>
                  </a:cubicBezTo>
                  <a:cubicBezTo>
                    <a:pt x="19478" y="2474"/>
                    <a:pt x="18462" y="1970"/>
                    <a:pt x="17686" y="246"/>
                  </a:cubicBezTo>
                  <a:lnTo>
                    <a:pt x="17686" y="246"/>
                  </a:lnTo>
                  <a:cubicBezTo>
                    <a:pt x="17677" y="251"/>
                    <a:pt x="15401" y="800"/>
                    <a:pt x="13122" y="800"/>
                  </a:cubicBezTo>
                  <a:cubicBezTo>
                    <a:pt x="11777" y="800"/>
                    <a:pt x="10431" y="608"/>
                    <a:pt x="9550"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3" name="Google Shape;1392;p43">
              <a:extLst>
                <a:ext uri="{FF2B5EF4-FFF2-40B4-BE49-F238E27FC236}">
                  <a16:creationId xmlns:a16="http://schemas.microsoft.com/office/drawing/2014/main" id="{C982CC09-5791-D666-2654-6B38887468A3}"/>
                </a:ext>
              </a:extLst>
            </p:cNvPr>
            <p:cNvSpPr/>
            <p:nvPr/>
          </p:nvSpPr>
          <p:spPr>
            <a:xfrm>
              <a:off x="7043375" y="2286366"/>
              <a:ext cx="576725" cy="105450"/>
            </a:xfrm>
            <a:custGeom>
              <a:avLst/>
              <a:gdLst/>
              <a:ahLst/>
              <a:cxnLst/>
              <a:rect l="l" t="t" r="r" b="b"/>
              <a:pathLst>
                <a:path w="23069" h="4218" extrusionOk="0">
                  <a:moveTo>
                    <a:pt x="8446" y="0"/>
                  </a:moveTo>
                  <a:cubicBezTo>
                    <a:pt x="2980" y="0"/>
                    <a:pt x="227" y="1844"/>
                    <a:pt x="133" y="2411"/>
                  </a:cubicBezTo>
                  <a:cubicBezTo>
                    <a:pt x="1" y="3148"/>
                    <a:pt x="3191" y="4110"/>
                    <a:pt x="10138" y="4205"/>
                  </a:cubicBezTo>
                  <a:cubicBezTo>
                    <a:pt x="10799" y="4214"/>
                    <a:pt x="11445" y="4218"/>
                    <a:pt x="12071" y="4218"/>
                  </a:cubicBezTo>
                  <a:cubicBezTo>
                    <a:pt x="18020" y="4218"/>
                    <a:pt x="22260" y="3840"/>
                    <a:pt x="22653" y="3601"/>
                  </a:cubicBezTo>
                  <a:cubicBezTo>
                    <a:pt x="23068" y="3318"/>
                    <a:pt x="19821" y="1260"/>
                    <a:pt x="12006" y="241"/>
                  </a:cubicBezTo>
                  <a:cubicBezTo>
                    <a:pt x="10713" y="72"/>
                    <a:pt x="9526" y="0"/>
                    <a:pt x="844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4" name="Google Shape;1393;p43">
              <a:extLst>
                <a:ext uri="{FF2B5EF4-FFF2-40B4-BE49-F238E27FC236}">
                  <a16:creationId xmlns:a16="http://schemas.microsoft.com/office/drawing/2014/main" id="{FB51AF6D-63B4-7C36-D0C0-743FDBE3E720}"/>
                </a:ext>
              </a:extLst>
            </p:cNvPr>
            <p:cNvSpPr/>
            <p:nvPr/>
          </p:nvSpPr>
          <p:spPr>
            <a:xfrm>
              <a:off x="7288300" y="2597366"/>
              <a:ext cx="96750" cy="90500"/>
            </a:xfrm>
            <a:custGeom>
              <a:avLst/>
              <a:gdLst/>
              <a:ahLst/>
              <a:cxnLst/>
              <a:rect l="l" t="t" r="r" b="b"/>
              <a:pathLst>
                <a:path w="3870" h="3620" extrusionOk="0">
                  <a:moveTo>
                    <a:pt x="3012" y="0"/>
                  </a:moveTo>
                  <a:cubicBezTo>
                    <a:pt x="1942" y="0"/>
                    <a:pt x="206" y="383"/>
                    <a:pt x="1" y="1090"/>
                  </a:cubicBezTo>
                  <a:cubicBezTo>
                    <a:pt x="1" y="1090"/>
                    <a:pt x="1500" y="3619"/>
                    <a:pt x="2183" y="3619"/>
                  </a:cubicBezTo>
                  <a:cubicBezTo>
                    <a:pt x="2185" y="3619"/>
                    <a:pt x="2188" y="3619"/>
                    <a:pt x="2190" y="3619"/>
                  </a:cubicBezTo>
                  <a:cubicBezTo>
                    <a:pt x="2870" y="3582"/>
                    <a:pt x="3814" y="807"/>
                    <a:pt x="3852" y="259"/>
                  </a:cubicBezTo>
                  <a:cubicBezTo>
                    <a:pt x="3870" y="84"/>
                    <a:pt x="3514" y="0"/>
                    <a:pt x="3012"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5" name="Google Shape;1394;p43">
              <a:extLst>
                <a:ext uri="{FF2B5EF4-FFF2-40B4-BE49-F238E27FC236}">
                  <a16:creationId xmlns:a16="http://schemas.microsoft.com/office/drawing/2014/main" id="{F964D87B-B1DD-D4FC-B52A-C449B8AF618A}"/>
                </a:ext>
              </a:extLst>
            </p:cNvPr>
            <p:cNvSpPr/>
            <p:nvPr/>
          </p:nvSpPr>
          <p:spPr>
            <a:xfrm>
              <a:off x="7172675" y="2529966"/>
              <a:ext cx="299700" cy="120025"/>
            </a:xfrm>
            <a:custGeom>
              <a:avLst/>
              <a:gdLst/>
              <a:ahLst/>
              <a:cxnLst/>
              <a:rect l="l" t="t" r="r" b="b"/>
              <a:pathLst>
                <a:path w="11988" h="4801" extrusionOk="0">
                  <a:moveTo>
                    <a:pt x="6737" y="1"/>
                  </a:moveTo>
                  <a:cubicBezTo>
                    <a:pt x="4777" y="1"/>
                    <a:pt x="4494" y="331"/>
                    <a:pt x="4494" y="331"/>
                  </a:cubicBezTo>
                  <a:cubicBezTo>
                    <a:pt x="4494" y="331"/>
                    <a:pt x="2266" y="501"/>
                    <a:pt x="1134" y="1388"/>
                  </a:cubicBezTo>
                  <a:cubicBezTo>
                    <a:pt x="1" y="2276"/>
                    <a:pt x="322" y="3578"/>
                    <a:pt x="945" y="3710"/>
                  </a:cubicBezTo>
                  <a:cubicBezTo>
                    <a:pt x="994" y="3721"/>
                    <a:pt x="1048" y="3726"/>
                    <a:pt x="1105" y="3726"/>
                  </a:cubicBezTo>
                  <a:cubicBezTo>
                    <a:pt x="1782" y="3726"/>
                    <a:pt x="2983" y="3069"/>
                    <a:pt x="2983" y="3069"/>
                  </a:cubicBezTo>
                  <a:cubicBezTo>
                    <a:pt x="2983" y="3069"/>
                    <a:pt x="3245" y="4776"/>
                    <a:pt x="4404" y="4776"/>
                  </a:cubicBezTo>
                  <a:cubicBezTo>
                    <a:pt x="4451" y="4776"/>
                    <a:pt x="4500" y="4773"/>
                    <a:pt x="4550" y="4767"/>
                  </a:cubicBezTo>
                  <a:cubicBezTo>
                    <a:pt x="5834" y="4616"/>
                    <a:pt x="6344" y="3257"/>
                    <a:pt x="6344" y="3257"/>
                  </a:cubicBezTo>
                  <a:cubicBezTo>
                    <a:pt x="6344" y="3257"/>
                    <a:pt x="7768" y="4801"/>
                    <a:pt x="8624" y="4801"/>
                  </a:cubicBezTo>
                  <a:cubicBezTo>
                    <a:pt x="8671" y="4801"/>
                    <a:pt x="8716" y="4796"/>
                    <a:pt x="8760" y="4786"/>
                  </a:cubicBezTo>
                  <a:cubicBezTo>
                    <a:pt x="9590" y="4616"/>
                    <a:pt x="9439" y="2842"/>
                    <a:pt x="9439" y="2842"/>
                  </a:cubicBezTo>
                  <a:lnTo>
                    <a:pt x="9439" y="2842"/>
                  </a:lnTo>
                  <a:cubicBezTo>
                    <a:pt x="9439" y="2842"/>
                    <a:pt x="10316" y="3226"/>
                    <a:pt x="10966" y="3226"/>
                  </a:cubicBezTo>
                  <a:cubicBezTo>
                    <a:pt x="11216" y="3226"/>
                    <a:pt x="11433" y="3169"/>
                    <a:pt x="11553" y="3012"/>
                  </a:cubicBezTo>
                  <a:cubicBezTo>
                    <a:pt x="11988" y="2446"/>
                    <a:pt x="9836" y="105"/>
                    <a:pt x="7344" y="10"/>
                  </a:cubicBezTo>
                  <a:cubicBezTo>
                    <a:pt x="7126" y="4"/>
                    <a:pt x="6924" y="1"/>
                    <a:pt x="673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6" name="Google Shape;1395;p43">
              <a:extLst>
                <a:ext uri="{FF2B5EF4-FFF2-40B4-BE49-F238E27FC236}">
                  <a16:creationId xmlns:a16="http://schemas.microsoft.com/office/drawing/2014/main" id="{57AD2B86-D5D8-72F2-576B-F5A0D4C4159D}"/>
                </a:ext>
              </a:extLst>
            </p:cNvPr>
            <p:cNvSpPr/>
            <p:nvPr/>
          </p:nvSpPr>
          <p:spPr>
            <a:xfrm>
              <a:off x="7226475" y="2472166"/>
              <a:ext cx="158600" cy="101700"/>
            </a:xfrm>
            <a:custGeom>
              <a:avLst/>
              <a:gdLst/>
              <a:ahLst/>
              <a:cxnLst/>
              <a:rect l="l" t="t" r="r" b="b"/>
              <a:pathLst>
                <a:path w="6344" h="4068" extrusionOk="0">
                  <a:moveTo>
                    <a:pt x="3720" y="1"/>
                  </a:moveTo>
                  <a:cubicBezTo>
                    <a:pt x="3720" y="1"/>
                    <a:pt x="1" y="1077"/>
                    <a:pt x="1549" y="3021"/>
                  </a:cubicBezTo>
                  <a:cubicBezTo>
                    <a:pt x="2137" y="3759"/>
                    <a:pt x="2918" y="4068"/>
                    <a:pt x="3681" y="4068"/>
                  </a:cubicBezTo>
                  <a:cubicBezTo>
                    <a:pt x="4926" y="4068"/>
                    <a:pt x="6121" y="3246"/>
                    <a:pt x="6343" y="2134"/>
                  </a:cubicBezTo>
                  <a:lnTo>
                    <a:pt x="3720"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7" name="Google Shape;1396;p43">
              <a:extLst>
                <a:ext uri="{FF2B5EF4-FFF2-40B4-BE49-F238E27FC236}">
                  <a16:creationId xmlns:a16="http://schemas.microsoft.com/office/drawing/2014/main" id="{09393D0E-DBB6-7922-5093-26C373B7C439}"/>
                </a:ext>
              </a:extLst>
            </p:cNvPr>
            <p:cNvSpPr/>
            <p:nvPr/>
          </p:nvSpPr>
          <p:spPr>
            <a:xfrm>
              <a:off x="7251500" y="2472166"/>
              <a:ext cx="133575" cy="105750"/>
            </a:xfrm>
            <a:custGeom>
              <a:avLst/>
              <a:gdLst/>
              <a:ahLst/>
              <a:cxnLst/>
              <a:rect l="l" t="t" r="r" b="b"/>
              <a:pathLst>
                <a:path w="5343" h="4230" extrusionOk="0">
                  <a:moveTo>
                    <a:pt x="2719" y="1"/>
                  </a:moveTo>
                  <a:cubicBezTo>
                    <a:pt x="2719" y="1"/>
                    <a:pt x="2549" y="20"/>
                    <a:pt x="2284" y="152"/>
                  </a:cubicBezTo>
                  <a:cubicBezTo>
                    <a:pt x="1907" y="265"/>
                    <a:pt x="1529" y="416"/>
                    <a:pt x="1171" y="624"/>
                  </a:cubicBezTo>
                  <a:cubicBezTo>
                    <a:pt x="944" y="756"/>
                    <a:pt x="718" y="907"/>
                    <a:pt x="510" y="1096"/>
                  </a:cubicBezTo>
                  <a:cubicBezTo>
                    <a:pt x="284" y="1322"/>
                    <a:pt x="114" y="1624"/>
                    <a:pt x="38" y="1945"/>
                  </a:cubicBezTo>
                  <a:cubicBezTo>
                    <a:pt x="0" y="2285"/>
                    <a:pt x="76" y="2662"/>
                    <a:pt x="284" y="2945"/>
                  </a:cubicBezTo>
                  <a:cubicBezTo>
                    <a:pt x="321" y="3021"/>
                    <a:pt x="378" y="3096"/>
                    <a:pt x="435" y="3153"/>
                  </a:cubicBezTo>
                  <a:lnTo>
                    <a:pt x="604" y="3361"/>
                  </a:lnTo>
                  <a:cubicBezTo>
                    <a:pt x="718" y="3493"/>
                    <a:pt x="850" y="3606"/>
                    <a:pt x="982" y="3700"/>
                  </a:cubicBezTo>
                  <a:lnTo>
                    <a:pt x="1095" y="3776"/>
                  </a:lnTo>
                  <a:lnTo>
                    <a:pt x="1208" y="3852"/>
                  </a:lnTo>
                  <a:lnTo>
                    <a:pt x="1454" y="3965"/>
                  </a:lnTo>
                  <a:cubicBezTo>
                    <a:pt x="1511" y="4021"/>
                    <a:pt x="1605" y="4040"/>
                    <a:pt x="1680" y="4078"/>
                  </a:cubicBezTo>
                  <a:cubicBezTo>
                    <a:pt x="1756" y="4097"/>
                    <a:pt x="1831" y="4135"/>
                    <a:pt x="1926" y="4154"/>
                  </a:cubicBezTo>
                  <a:cubicBezTo>
                    <a:pt x="2077" y="4191"/>
                    <a:pt x="2247" y="4229"/>
                    <a:pt x="2417" y="4229"/>
                  </a:cubicBezTo>
                  <a:lnTo>
                    <a:pt x="2662" y="4229"/>
                  </a:lnTo>
                  <a:lnTo>
                    <a:pt x="2907" y="4210"/>
                  </a:lnTo>
                  <a:cubicBezTo>
                    <a:pt x="3058" y="4210"/>
                    <a:pt x="3228" y="4172"/>
                    <a:pt x="3379" y="4135"/>
                  </a:cubicBezTo>
                  <a:cubicBezTo>
                    <a:pt x="3530" y="4097"/>
                    <a:pt x="3662" y="4040"/>
                    <a:pt x="3813" y="3984"/>
                  </a:cubicBezTo>
                  <a:cubicBezTo>
                    <a:pt x="4059" y="3870"/>
                    <a:pt x="4304" y="3738"/>
                    <a:pt x="4512" y="3549"/>
                  </a:cubicBezTo>
                  <a:cubicBezTo>
                    <a:pt x="4833" y="3304"/>
                    <a:pt x="5078" y="2964"/>
                    <a:pt x="5229" y="2568"/>
                  </a:cubicBezTo>
                  <a:cubicBezTo>
                    <a:pt x="5267" y="2474"/>
                    <a:pt x="5286" y="2360"/>
                    <a:pt x="5305" y="2247"/>
                  </a:cubicBezTo>
                  <a:lnTo>
                    <a:pt x="5342" y="2134"/>
                  </a:lnTo>
                  <a:lnTo>
                    <a:pt x="5286" y="2247"/>
                  </a:lnTo>
                  <a:cubicBezTo>
                    <a:pt x="5248" y="2360"/>
                    <a:pt x="5210" y="2455"/>
                    <a:pt x="5154" y="2549"/>
                  </a:cubicBezTo>
                  <a:cubicBezTo>
                    <a:pt x="4965" y="2889"/>
                    <a:pt x="4701" y="3172"/>
                    <a:pt x="4380" y="3398"/>
                  </a:cubicBezTo>
                  <a:cubicBezTo>
                    <a:pt x="4172" y="3531"/>
                    <a:pt x="3946" y="3663"/>
                    <a:pt x="3700" y="3738"/>
                  </a:cubicBezTo>
                  <a:cubicBezTo>
                    <a:pt x="3568" y="3776"/>
                    <a:pt x="3436" y="3814"/>
                    <a:pt x="3304" y="3852"/>
                  </a:cubicBezTo>
                  <a:cubicBezTo>
                    <a:pt x="3172" y="3889"/>
                    <a:pt x="3021" y="3908"/>
                    <a:pt x="2889" y="3908"/>
                  </a:cubicBezTo>
                  <a:lnTo>
                    <a:pt x="2662" y="3908"/>
                  </a:lnTo>
                  <a:cubicBezTo>
                    <a:pt x="2586" y="3908"/>
                    <a:pt x="2511" y="3889"/>
                    <a:pt x="2435" y="3889"/>
                  </a:cubicBezTo>
                  <a:cubicBezTo>
                    <a:pt x="2284" y="3870"/>
                    <a:pt x="2133" y="3852"/>
                    <a:pt x="2001" y="3814"/>
                  </a:cubicBezTo>
                  <a:cubicBezTo>
                    <a:pt x="1926" y="3795"/>
                    <a:pt x="1850" y="3776"/>
                    <a:pt x="1775" y="3738"/>
                  </a:cubicBezTo>
                  <a:cubicBezTo>
                    <a:pt x="1718" y="3700"/>
                    <a:pt x="1624" y="3682"/>
                    <a:pt x="1567" y="3644"/>
                  </a:cubicBezTo>
                  <a:lnTo>
                    <a:pt x="1378" y="3531"/>
                  </a:lnTo>
                  <a:lnTo>
                    <a:pt x="1265" y="3474"/>
                  </a:lnTo>
                  <a:lnTo>
                    <a:pt x="1190" y="3398"/>
                  </a:lnTo>
                  <a:cubicBezTo>
                    <a:pt x="1057" y="3323"/>
                    <a:pt x="944" y="3210"/>
                    <a:pt x="831" y="3096"/>
                  </a:cubicBezTo>
                  <a:lnTo>
                    <a:pt x="680" y="2927"/>
                  </a:lnTo>
                  <a:cubicBezTo>
                    <a:pt x="642" y="2870"/>
                    <a:pt x="586" y="2813"/>
                    <a:pt x="548" y="2757"/>
                  </a:cubicBezTo>
                  <a:cubicBezTo>
                    <a:pt x="378" y="2530"/>
                    <a:pt x="302" y="2247"/>
                    <a:pt x="321" y="1964"/>
                  </a:cubicBezTo>
                  <a:cubicBezTo>
                    <a:pt x="378" y="1700"/>
                    <a:pt x="491" y="1454"/>
                    <a:pt x="680" y="1247"/>
                  </a:cubicBezTo>
                  <a:cubicBezTo>
                    <a:pt x="869" y="1058"/>
                    <a:pt x="1057" y="888"/>
                    <a:pt x="1265" y="756"/>
                  </a:cubicBezTo>
                  <a:cubicBezTo>
                    <a:pt x="1586" y="529"/>
                    <a:pt x="1945" y="340"/>
                    <a:pt x="2303" y="171"/>
                  </a:cubicBezTo>
                  <a:cubicBezTo>
                    <a:pt x="2568" y="57"/>
                    <a:pt x="2719" y="1"/>
                    <a:pt x="2719" y="1"/>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8" name="Google Shape;1397;p43">
              <a:extLst>
                <a:ext uri="{FF2B5EF4-FFF2-40B4-BE49-F238E27FC236}">
                  <a16:creationId xmlns:a16="http://schemas.microsoft.com/office/drawing/2014/main" id="{ADA186D1-FE15-14DD-2B65-3ED97F800A7D}"/>
                </a:ext>
              </a:extLst>
            </p:cNvPr>
            <p:cNvSpPr/>
            <p:nvPr/>
          </p:nvSpPr>
          <p:spPr>
            <a:xfrm>
              <a:off x="7207600" y="2445716"/>
              <a:ext cx="31175" cy="36950"/>
            </a:xfrm>
            <a:custGeom>
              <a:avLst/>
              <a:gdLst/>
              <a:ahLst/>
              <a:cxnLst/>
              <a:rect l="l" t="t" r="r" b="b"/>
              <a:pathLst>
                <a:path w="1247" h="1478" extrusionOk="0">
                  <a:moveTo>
                    <a:pt x="652" y="1"/>
                  </a:moveTo>
                  <a:cubicBezTo>
                    <a:pt x="342" y="1"/>
                    <a:pt x="57" y="297"/>
                    <a:pt x="39" y="700"/>
                  </a:cubicBezTo>
                  <a:cubicBezTo>
                    <a:pt x="1" y="1096"/>
                    <a:pt x="227" y="1455"/>
                    <a:pt x="567" y="1474"/>
                  </a:cubicBezTo>
                  <a:cubicBezTo>
                    <a:pt x="585" y="1476"/>
                    <a:pt x="603" y="1477"/>
                    <a:pt x="621" y="1477"/>
                  </a:cubicBezTo>
                  <a:cubicBezTo>
                    <a:pt x="919" y="1477"/>
                    <a:pt x="1173" y="1186"/>
                    <a:pt x="1209" y="794"/>
                  </a:cubicBezTo>
                  <a:cubicBezTo>
                    <a:pt x="1247" y="379"/>
                    <a:pt x="1001" y="39"/>
                    <a:pt x="680" y="2"/>
                  </a:cubicBezTo>
                  <a:cubicBezTo>
                    <a:pt x="671" y="1"/>
                    <a:pt x="661" y="1"/>
                    <a:pt x="65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9" name="Google Shape;1398;p43">
              <a:extLst>
                <a:ext uri="{FF2B5EF4-FFF2-40B4-BE49-F238E27FC236}">
                  <a16:creationId xmlns:a16="http://schemas.microsoft.com/office/drawing/2014/main" id="{BAA4E998-58D8-EDF3-0E48-38AA1E759A95}"/>
                </a:ext>
              </a:extLst>
            </p:cNvPr>
            <p:cNvSpPr/>
            <p:nvPr/>
          </p:nvSpPr>
          <p:spPr>
            <a:xfrm>
              <a:off x="7417600" y="2463116"/>
              <a:ext cx="31175" cy="36950"/>
            </a:xfrm>
            <a:custGeom>
              <a:avLst/>
              <a:gdLst/>
              <a:ahLst/>
              <a:cxnLst/>
              <a:rect l="l" t="t" r="r" b="b"/>
              <a:pathLst>
                <a:path w="1247" h="1478" extrusionOk="0">
                  <a:moveTo>
                    <a:pt x="629" y="1"/>
                  </a:moveTo>
                  <a:cubicBezTo>
                    <a:pt x="330" y="1"/>
                    <a:pt x="74" y="308"/>
                    <a:pt x="39" y="684"/>
                  </a:cubicBezTo>
                  <a:cubicBezTo>
                    <a:pt x="1" y="1099"/>
                    <a:pt x="246" y="1458"/>
                    <a:pt x="567" y="1476"/>
                  </a:cubicBezTo>
                  <a:cubicBezTo>
                    <a:pt x="577" y="1477"/>
                    <a:pt x="586" y="1477"/>
                    <a:pt x="596" y="1477"/>
                  </a:cubicBezTo>
                  <a:cubicBezTo>
                    <a:pt x="906" y="1477"/>
                    <a:pt x="1191" y="1181"/>
                    <a:pt x="1209" y="797"/>
                  </a:cubicBezTo>
                  <a:cubicBezTo>
                    <a:pt x="1247" y="382"/>
                    <a:pt x="1020" y="23"/>
                    <a:pt x="681" y="4"/>
                  </a:cubicBezTo>
                  <a:cubicBezTo>
                    <a:pt x="663" y="2"/>
                    <a:pt x="646" y="1"/>
                    <a:pt x="629"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0" name="Google Shape;1399;p43">
              <a:extLst>
                <a:ext uri="{FF2B5EF4-FFF2-40B4-BE49-F238E27FC236}">
                  <a16:creationId xmlns:a16="http://schemas.microsoft.com/office/drawing/2014/main" id="{26454AA9-842A-55F3-A595-A664211F0069}"/>
                </a:ext>
              </a:extLst>
            </p:cNvPr>
            <p:cNvSpPr/>
            <p:nvPr/>
          </p:nvSpPr>
          <p:spPr>
            <a:xfrm>
              <a:off x="7184475" y="2397416"/>
              <a:ext cx="60450" cy="21450"/>
            </a:xfrm>
            <a:custGeom>
              <a:avLst/>
              <a:gdLst/>
              <a:ahLst/>
              <a:cxnLst/>
              <a:rect l="l" t="t" r="r" b="b"/>
              <a:pathLst>
                <a:path w="2418" h="858" extrusionOk="0">
                  <a:moveTo>
                    <a:pt x="1489" y="1"/>
                  </a:moveTo>
                  <a:cubicBezTo>
                    <a:pt x="1466" y="1"/>
                    <a:pt x="1442" y="3"/>
                    <a:pt x="1417" y="8"/>
                  </a:cubicBezTo>
                  <a:lnTo>
                    <a:pt x="1133" y="8"/>
                  </a:lnTo>
                  <a:lnTo>
                    <a:pt x="869" y="65"/>
                  </a:lnTo>
                  <a:cubicBezTo>
                    <a:pt x="775" y="84"/>
                    <a:pt x="699" y="121"/>
                    <a:pt x="624" y="178"/>
                  </a:cubicBezTo>
                  <a:cubicBezTo>
                    <a:pt x="548" y="197"/>
                    <a:pt x="473" y="254"/>
                    <a:pt x="397" y="310"/>
                  </a:cubicBezTo>
                  <a:cubicBezTo>
                    <a:pt x="341" y="348"/>
                    <a:pt x="284" y="405"/>
                    <a:pt x="246" y="461"/>
                  </a:cubicBezTo>
                  <a:cubicBezTo>
                    <a:pt x="152" y="537"/>
                    <a:pt x="95" y="631"/>
                    <a:pt x="58" y="744"/>
                  </a:cubicBezTo>
                  <a:cubicBezTo>
                    <a:pt x="39" y="782"/>
                    <a:pt x="20" y="820"/>
                    <a:pt x="1" y="858"/>
                  </a:cubicBezTo>
                  <a:lnTo>
                    <a:pt x="114" y="858"/>
                  </a:lnTo>
                  <a:cubicBezTo>
                    <a:pt x="209" y="839"/>
                    <a:pt x="303" y="801"/>
                    <a:pt x="416" y="801"/>
                  </a:cubicBezTo>
                  <a:cubicBezTo>
                    <a:pt x="473" y="782"/>
                    <a:pt x="548" y="782"/>
                    <a:pt x="605" y="763"/>
                  </a:cubicBezTo>
                  <a:cubicBezTo>
                    <a:pt x="633" y="754"/>
                    <a:pt x="666" y="754"/>
                    <a:pt x="699" y="754"/>
                  </a:cubicBezTo>
                  <a:cubicBezTo>
                    <a:pt x="732" y="754"/>
                    <a:pt x="765" y="754"/>
                    <a:pt x="794" y="744"/>
                  </a:cubicBezTo>
                  <a:cubicBezTo>
                    <a:pt x="869" y="725"/>
                    <a:pt x="926" y="707"/>
                    <a:pt x="1001" y="707"/>
                  </a:cubicBezTo>
                  <a:lnTo>
                    <a:pt x="1209" y="688"/>
                  </a:lnTo>
                  <a:lnTo>
                    <a:pt x="1417" y="669"/>
                  </a:lnTo>
                  <a:cubicBezTo>
                    <a:pt x="1473" y="650"/>
                    <a:pt x="1549" y="650"/>
                    <a:pt x="1605" y="650"/>
                  </a:cubicBezTo>
                  <a:cubicBezTo>
                    <a:pt x="1681" y="650"/>
                    <a:pt x="1738" y="631"/>
                    <a:pt x="1813" y="631"/>
                  </a:cubicBezTo>
                  <a:cubicBezTo>
                    <a:pt x="1870" y="631"/>
                    <a:pt x="1926" y="631"/>
                    <a:pt x="1983" y="612"/>
                  </a:cubicBezTo>
                  <a:cubicBezTo>
                    <a:pt x="2049" y="603"/>
                    <a:pt x="2106" y="603"/>
                    <a:pt x="2155" y="603"/>
                  </a:cubicBezTo>
                  <a:cubicBezTo>
                    <a:pt x="2205" y="603"/>
                    <a:pt x="2247" y="603"/>
                    <a:pt x="2285" y="593"/>
                  </a:cubicBezTo>
                  <a:lnTo>
                    <a:pt x="2417" y="574"/>
                  </a:lnTo>
                  <a:lnTo>
                    <a:pt x="2360" y="461"/>
                  </a:lnTo>
                  <a:cubicBezTo>
                    <a:pt x="2285" y="367"/>
                    <a:pt x="2209" y="291"/>
                    <a:pt x="2115" y="235"/>
                  </a:cubicBezTo>
                  <a:cubicBezTo>
                    <a:pt x="2058" y="178"/>
                    <a:pt x="1983" y="140"/>
                    <a:pt x="1926" y="121"/>
                  </a:cubicBezTo>
                  <a:cubicBezTo>
                    <a:pt x="1851" y="84"/>
                    <a:pt x="1756" y="46"/>
                    <a:pt x="1681" y="46"/>
                  </a:cubicBezTo>
                  <a:cubicBezTo>
                    <a:pt x="1612" y="18"/>
                    <a:pt x="1553" y="1"/>
                    <a:pt x="1489" y="1"/>
                  </a:cubicBez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1" name="Google Shape;1400;p43">
              <a:extLst>
                <a:ext uri="{FF2B5EF4-FFF2-40B4-BE49-F238E27FC236}">
                  <a16:creationId xmlns:a16="http://schemas.microsoft.com/office/drawing/2014/main" id="{05939B17-FF49-F0F5-C865-716D7218D3F9}"/>
                </a:ext>
              </a:extLst>
            </p:cNvPr>
            <p:cNvSpPr/>
            <p:nvPr/>
          </p:nvSpPr>
          <p:spPr>
            <a:xfrm>
              <a:off x="7417150" y="2410816"/>
              <a:ext cx="55700" cy="29750"/>
            </a:xfrm>
            <a:custGeom>
              <a:avLst/>
              <a:gdLst/>
              <a:ahLst/>
              <a:cxnLst/>
              <a:rect l="l" t="t" r="r" b="b"/>
              <a:pathLst>
                <a:path w="2228" h="1190" extrusionOk="0">
                  <a:moveTo>
                    <a:pt x="831" y="1"/>
                  </a:moveTo>
                  <a:cubicBezTo>
                    <a:pt x="736" y="1"/>
                    <a:pt x="661" y="20"/>
                    <a:pt x="566" y="38"/>
                  </a:cubicBezTo>
                  <a:cubicBezTo>
                    <a:pt x="491" y="57"/>
                    <a:pt x="434" y="76"/>
                    <a:pt x="359" y="114"/>
                  </a:cubicBezTo>
                  <a:cubicBezTo>
                    <a:pt x="302" y="133"/>
                    <a:pt x="245" y="171"/>
                    <a:pt x="189" y="208"/>
                  </a:cubicBezTo>
                  <a:cubicBezTo>
                    <a:pt x="151" y="227"/>
                    <a:pt x="113" y="265"/>
                    <a:pt x="76" y="303"/>
                  </a:cubicBezTo>
                  <a:cubicBezTo>
                    <a:pt x="38" y="340"/>
                    <a:pt x="19" y="359"/>
                    <a:pt x="0" y="397"/>
                  </a:cubicBezTo>
                  <a:lnTo>
                    <a:pt x="113" y="416"/>
                  </a:lnTo>
                  <a:lnTo>
                    <a:pt x="245" y="454"/>
                  </a:lnTo>
                  <a:cubicBezTo>
                    <a:pt x="283" y="454"/>
                    <a:pt x="340" y="473"/>
                    <a:pt x="396" y="491"/>
                  </a:cubicBezTo>
                  <a:cubicBezTo>
                    <a:pt x="453" y="510"/>
                    <a:pt x="510" y="510"/>
                    <a:pt x="566" y="529"/>
                  </a:cubicBezTo>
                  <a:cubicBezTo>
                    <a:pt x="623" y="529"/>
                    <a:pt x="699" y="586"/>
                    <a:pt x="755" y="586"/>
                  </a:cubicBezTo>
                  <a:cubicBezTo>
                    <a:pt x="812" y="605"/>
                    <a:pt x="887" y="624"/>
                    <a:pt x="944" y="643"/>
                  </a:cubicBezTo>
                  <a:lnTo>
                    <a:pt x="1133" y="718"/>
                  </a:lnTo>
                  <a:lnTo>
                    <a:pt x="1321" y="794"/>
                  </a:lnTo>
                  <a:cubicBezTo>
                    <a:pt x="1378" y="812"/>
                    <a:pt x="1435" y="831"/>
                    <a:pt x="1491" y="869"/>
                  </a:cubicBezTo>
                  <a:cubicBezTo>
                    <a:pt x="1548" y="888"/>
                    <a:pt x="1623" y="907"/>
                    <a:pt x="1661" y="926"/>
                  </a:cubicBezTo>
                  <a:cubicBezTo>
                    <a:pt x="1718" y="963"/>
                    <a:pt x="1774" y="982"/>
                    <a:pt x="1831" y="1001"/>
                  </a:cubicBezTo>
                  <a:cubicBezTo>
                    <a:pt x="1888" y="1020"/>
                    <a:pt x="1925" y="1039"/>
                    <a:pt x="1982" y="1077"/>
                  </a:cubicBezTo>
                  <a:lnTo>
                    <a:pt x="2095" y="1133"/>
                  </a:lnTo>
                  <a:lnTo>
                    <a:pt x="2228" y="1190"/>
                  </a:lnTo>
                  <a:lnTo>
                    <a:pt x="2228" y="1058"/>
                  </a:lnTo>
                  <a:cubicBezTo>
                    <a:pt x="2209" y="1001"/>
                    <a:pt x="2209" y="963"/>
                    <a:pt x="2190" y="907"/>
                  </a:cubicBezTo>
                  <a:cubicBezTo>
                    <a:pt x="2190" y="850"/>
                    <a:pt x="2171" y="775"/>
                    <a:pt x="2133" y="718"/>
                  </a:cubicBezTo>
                  <a:cubicBezTo>
                    <a:pt x="2095" y="661"/>
                    <a:pt x="2058" y="586"/>
                    <a:pt x="2020" y="529"/>
                  </a:cubicBezTo>
                  <a:cubicBezTo>
                    <a:pt x="1963" y="454"/>
                    <a:pt x="1907" y="397"/>
                    <a:pt x="1831" y="340"/>
                  </a:cubicBezTo>
                  <a:cubicBezTo>
                    <a:pt x="1774" y="284"/>
                    <a:pt x="1699" y="227"/>
                    <a:pt x="1623" y="189"/>
                  </a:cubicBezTo>
                  <a:lnTo>
                    <a:pt x="1359" y="57"/>
                  </a:lnTo>
                  <a:lnTo>
                    <a:pt x="1095" y="1"/>
                  </a:ln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2" name="Google Shape;1401;p43">
              <a:extLst>
                <a:ext uri="{FF2B5EF4-FFF2-40B4-BE49-F238E27FC236}">
                  <a16:creationId xmlns:a16="http://schemas.microsoft.com/office/drawing/2014/main" id="{049619CC-8C9F-2A09-94FF-21BFC2F0C99B}"/>
                </a:ext>
              </a:extLst>
            </p:cNvPr>
            <p:cNvSpPr/>
            <p:nvPr/>
          </p:nvSpPr>
          <p:spPr>
            <a:xfrm>
              <a:off x="7600250" y="2496891"/>
              <a:ext cx="86850" cy="78650"/>
            </a:xfrm>
            <a:custGeom>
              <a:avLst/>
              <a:gdLst/>
              <a:ahLst/>
              <a:cxnLst/>
              <a:rect l="l" t="t" r="r" b="b"/>
              <a:pathLst>
                <a:path w="3474" h="3146" extrusionOk="0">
                  <a:moveTo>
                    <a:pt x="1860" y="0"/>
                  </a:moveTo>
                  <a:cubicBezTo>
                    <a:pt x="1662" y="0"/>
                    <a:pt x="1465" y="34"/>
                    <a:pt x="1284" y="107"/>
                  </a:cubicBezTo>
                  <a:cubicBezTo>
                    <a:pt x="982" y="220"/>
                    <a:pt x="718" y="427"/>
                    <a:pt x="510" y="673"/>
                  </a:cubicBezTo>
                  <a:cubicBezTo>
                    <a:pt x="415" y="786"/>
                    <a:pt x="321" y="918"/>
                    <a:pt x="264" y="1069"/>
                  </a:cubicBezTo>
                  <a:cubicBezTo>
                    <a:pt x="227" y="1145"/>
                    <a:pt x="189" y="1201"/>
                    <a:pt x="170" y="1277"/>
                  </a:cubicBezTo>
                  <a:cubicBezTo>
                    <a:pt x="113" y="1409"/>
                    <a:pt x="95" y="1541"/>
                    <a:pt x="57" y="1673"/>
                  </a:cubicBezTo>
                  <a:lnTo>
                    <a:pt x="0" y="1900"/>
                  </a:lnTo>
                  <a:cubicBezTo>
                    <a:pt x="113" y="1862"/>
                    <a:pt x="246" y="1824"/>
                    <a:pt x="340" y="1787"/>
                  </a:cubicBezTo>
                  <a:lnTo>
                    <a:pt x="510" y="1749"/>
                  </a:lnTo>
                  <a:lnTo>
                    <a:pt x="585" y="1730"/>
                  </a:lnTo>
                  <a:lnTo>
                    <a:pt x="623" y="1730"/>
                  </a:lnTo>
                  <a:cubicBezTo>
                    <a:pt x="718" y="1711"/>
                    <a:pt x="831" y="1711"/>
                    <a:pt x="925" y="1711"/>
                  </a:cubicBezTo>
                  <a:cubicBezTo>
                    <a:pt x="1152" y="1730"/>
                    <a:pt x="1378" y="1824"/>
                    <a:pt x="1529" y="1994"/>
                  </a:cubicBezTo>
                  <a:cubicBezTo>
                    <a:pt x="1661" y="2145"/>
                    <a:pt x="1718" y="2334"/>
                    <a:pt x="1699" y="2542"/>
                  </a:cubicBezTo>
                  <a:cubicBezTo>
                    <a:pt x="1680" y="2711"/>
                    <a:pt x="1567" y="2863"/>
                    <a:pt x="1416" y="2957"/>
                  </a:cubicBezTo>
                  <a:cubicBezTo>
                    <a:pt x="1284" y="3014"/>
                    <a:pt x="1133" y="3051"/>
                    <a:pt x="1001" y="3070"/>
                  </a:cubicBezTo>
                  <a:cubicBezTo>
                    <a:pt x="906" y="3089"/>
                    <a:pt x="793" y="3089"/>
                    <a:pt x="699" y="3089"/>
                  </a:cubicBezTo>
                  <a:lnTo>
                    <a:pt x="604" y="3089"/>
                  </a:lnTo>
                  <a:lnTo>
                    <a:pt x="699" y="3108"/>
                  </a:lnTo>
                  <a:cubicBezTo>
                    <a:pt x="793" y="3127"/>
                    <a:pt x="887" y="3127"/>
                    <a:pt x="1001" y="3146"/>
                  </a:cubicBezTo>
                  <a:cubicBezTo>
                    <a:pt x="1152" y="3146"/>
                    <a:pt x="1322" y="3127"/>
                    <a:pt x="1473" y="3070"/>
                  </a:cubicBezTo>
                  <a:cubicBezTo>
                    <a:pt x="1680" y="2995"/>
                    <a:pt x="1850" y="2806"/>
                    <a:pt x="1907" y="2579"/>
                  </a:cubicBezTo>
                  <a:cubicBezTo>
                    <a:pt x="1944" y="2315"/>
                    <a:pt x="1888" y="2032"/>
                    <a:pt x="1718" y="1824"/>
                  </a:cubicBezTo>
                  <a:cubicBezTo>
                    <a:pt x="1529" y="1579"/>
                    <a:pt x="1265" y="1428"/>
                    <a:pt x="944" y="1409"/>
                  </a:cubicBezTo>
                  <a:cubicBezTo>
                    <a:pt x="887" y="1400"/>
                    <a:pt x="826" y="1395"/>
                    <a:pt x="762" y="1395"/>
                  </a:cubicBezTo>
                  <a:cubicBezTo>
                    <a:pt x="699" y="1395"/>
                    <a:pt x="633" y="1400"/>
                    <a:pt x="567" y="1409"/>
                  </a:cubicBezTo>
                  <a:lnTo>
                    <a:pt x="472" y="1409"/>
                  </a:lnTo>
                  <a:lnTo>
                    <a:pt x="472" y="1390"/>
                  </a:lnTo>
                  <a:cubicBezTo>
                    <a:pt x="491" y="1315"/>
                    <a:pt x="529" y="1258"/>
                    <a:pt x="548" y="1201"/>
                  </a:cubicBezTo>
                  <a:cubicBezTo>
                    <a:pt x="623" y="1088"/>
                    <a:pt x="680" y="975"/>
                    <a:pt x="774" y="862"/>
                  </a:cubicBezTo>
                  <a:cubicBezTo>
                    <a:pt x="925" y="654"/>
                    <a:pt x="1152" y="503"/>
                    <a:pt x="1397" y="390"/>
                  </a:cubicBezTo>
                  <a:cubicBezTo>
                    <a:pt x="1552" y="325"/>
                    <a:pt x="1724" y="296"/>
                    <a:pt x="1896" y="296"/>
                  </a:cubicBezTo>
                  <a:cubicBezTo>
                    <a:pt x="1976" y="296"/>
                    <a:pt x="2056" y="302"/>
                    <a:pt x="2133" y="314"/>
                  </a:cubicBezTo>
                  <a:cubicBezTo>
                    <a:pt x="2379" y="333"/>
                    <a:pt x="2605" y="427"/>
                    <a:pt x="2794" y="578"/>
                  </a:cubicBezTo>
                  <a:cubicBezTo>
                    <a:pt x="2964" y="692"/>
                    <a:pt x="3096" y="880"/>
                    <a:pt x="3190" y="1069"/>
                  </a:cubicBezTo>
                  <a:cubicBezTo>
                    <a:pt x="3304" y="1390"/>
                    <a:pt x="3304" y="1749"/>
                    <a:pt x="3190" y="2051"/>
                  </a:cubicBezTo>
                  <a:lnTo>
                    <a:pt x="3115" y="2202"/>
                  </a:lnTo>
                  <a:lnTo>
                    <a:pt x="3039" y="2315"/>
                  </a:lnTo>
                  <a:lnTo>
                    <a:pt x="2983" y="2391"/>
                  </a:lnTo>
                  <a:lnTo>
                    <a:pt x="3077" y="2334"/>
                  </a:lnTo>
                  <a:lnTo>
                    <a:pt x="3171" y="2240"/>
                  </a:lnTo>
                  <a:lnTo>
                    <a:pt x="3266" y="2107"/>
                  </a:lnTo>
                  <a:cubicBezTo>
                    <a:pt x="3436" y="1768"/>
                    <a:pt x="3474" y="1390"/>
                    <a:pt x="3379" y="1031"/>
                  </a:cubicBezTo>
                  <a:cubicBezTo>
                    <a:pt x="3304" y="786"/>
                    <a:pt x="3153" y="560"/>
                    <a:pt x="2964" y="390"/>
                  </a:cubicBezTo>
                  <a:cubicBezTo>
                    <a:pt x="2737" y="201"/>
                    <a:pt x="2473" y="69"/>
                    <a:pt x="2190" y="31"/>
                  </a:cubicBezTo>
                  <a:cubicBezTo>
                    <a:pt x="2081" y="11"/>
                    <a:pt x="1971" y="0"/>
                    <a:pt x="1860"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3" name="Google Shape;1402;p43">
              <a:extLst>
                <a:ext uri="{FF2B5EF4-FFF2-40B4-BE49-F238E27FC236}">
                  <a16:creationId xmlns:a16="http://schemas.microsoft.com/office/drawing/2014/main" id="{889C71CA-915E-1B5F-F2B4-3F7CB6F7E9DB}"/>
                </a:ext>
              </a:extLst>
            </p:cNvPr>
            <p:cNvSpPr/>
            <p:nvPr/>
          </p:nvSpPr>
          <p:spPr>
            <a:xfrm>
              <a:off x="7030650" y="2416016"/>
              <a:ext cx="60425" cy="88750"/>
            </a:xfrm>
            <a:custGeom>
              <a:avLst/>
              <a:gdLst/>
              <a:ahLst/>
              <a:cxnLst/>
              <a:rect l="l" t="t" r="r" b="b"/>
              <a:pathLst>
                <a:path w="2417" h="3550" extrusionOk="0">
                  <a:moveTo>
                    <a:pt x="1001" y="0"/>
                  </a:moveTo>
                  <a:cubicBezTo>
                    <a:pt x="868" y="19"/>
                    <a:pt x="755" y="76"/>
                    <a:pt x="642" y="132"/>
                  </a:cubicBezTo>
                  <a:cubicBezTo>
                    <a:pt x="434" y="246"/>
                    <a:pt x="283" y="416"/>
                    <a:pt x="189" y="623"/>
                  </a:cubicBezTo>
                  <a:cubicBezTo>
                    <a:pt x="38" y="906"/>
                    <a:pt x="0" y="1246"/>
                    <a:pt x="57" y="1567"/>
                  </a:cubicBezTo>
                  <a:cubicBezTo>
                    <a:pt x="57" y="1643"/>
                    <a:pt x="76" y="1737"/>
                    <a:pt x="95" y="1812"/>
                  </a:cubicBezTo>
                  <a:lnTo>
                    <a:pt x="132" y="1907"/>
                  </a:lnTo>
                  <a:lnTo>
                    <a:pt x="132" y="1812"/>
                  </a:lnTo>
                  <a:cubicBezTo>
                    <a:pt x="132" y="1737"/>
                    <a:pt x="132" y="1643"/>
                    <a:pt x="132" y="1567"/>
                  </a:cubicBezTo>
                  <a:cubicBezTo>
                    <a:pt x="132" y="1265"/>
                    <a:pt x="227" y="982"/>
                    <a:pt x="378" y="737"/>
                  </a:cubicBezTo>
                  <a:cubicBezTo>
                    <a:pt x="472" y="567"/>
                    <a:pt x="623" y="453"/>
                    <a:pt x="774" y="378"/>
                  </a:cubicBezTo>
                  <a:cubicBezTo>
                    <a:pt x="884" y="323"/>
                    <a:pt x="994" y="294"/>
                    <a:pt x="1104" y="294"/>
                  </a:cubicBezTo>
                  <a:cubicBezTo>
                    <a:pt x="1183" y="294"/>
                    <a:pt x="1262" y="309"/>
                    <a:pt x="1340" y="340"/>
                  </a:cubicBezTo>
                  <a:cubicBezTo>
                    <a:pt x="1548" y="416"/>
                    <a:pt x="1718" y="548"/>
                    <a:pt x="1831" y="718"/>
                  </a:cubicBezTo>
                  <a:cubicBezTo>
                    <a:pt x="1963" y="906"/>
                    <a:pt x="2039" y="1114"/>
                    <a:pt x="2058" y="1341"/>
                  </a:cubicBezTo>
                  <a:cubicBezTo>
                    <a:pt x="2095" y="1586"/>
                    <a:pt x="2095" y="1812"/>
                    <a:pt x="2058" y="2058"/>
                  </a:cubicBezTo>
                  <a:lnTo>
                    <a:pt x="2058" y="2096"/>
                  </a:lnTo>
                  <a:lnTo>
                    <a:pt x="2058" y="2115"/>
                  </a:lnTo>
                  <a:lnTo>
                    <a:pt x="2039" y="2096"/>
                  </a:lnTo>
                  <a:cubicBezTo>
                    <a:pt x="1982" y="2058"/>
                    <a:pt x="1926" y="2020"/>
                    <a:pt x="1850" y="2001"/>
                  </a:cubicBezTo>
                  <a:cubicBezTo>
                    <a:pt x="1784" y="1982"/>
                    <a:pt x="1713" y="1973"/>
                    <a:pt x="1642" y="1973"/>
                  </a:cubicBezTo>
                  <a:cubicBezTo>
                    <a:pt x="1572" y="1973"/>
                    <a:pt x="1501" y="1982"/>
                    <a:pt x="1435" y="2001"/>
                  </a:cubicBezTo>
                  <a:cubicBezTo>
                    <a:pt x="1208" y="2077"/>
                    <a:pt x="1019" y="2284"/>
                    <a:pt x="963" y="2530"/>
                  </a:cubicBezTo>
                  <a:cubicBezTo>
                    <a:pt x="906" y="2719"/>
                    <a:pt x="944" y="2907"/>
                    <a:pt x="1019" y="3077"/>
                  </a:cubicBezTo>
                  <a:cubicBezTo>
                    <a:pt x="1095" y="3209"/>
                    <a:pt x="1189" y="3323"/>
                    <a:pt x="1303" y="3398"/>
                  </a:cubicBezTo>
                  <a:cubicBezTo>
                    <a:pt x="1378" y="3455"/>
                    <a:pt x="1454" y="3493"/>
                    <a:pt x="1529" y="3530"/>
                  </a:cubicBezTo>
                  <a:lnTo>
                    <a:pt x="1624" y="3549"/>
                  </a:lnTo>
                  <a:lnTo>
                    <a:pt x="1548" y="3511"/>
                  </a:lnTo>
                  <a:cubicBezTo>
                    <a:pt x="1472" y="3474"/>
                    <a:pt x="1416" y="3417"/>
                    <a:pt x="1359" y="3342"/>
                  </a:cubicBezTo>
                  <a:cubicBezTo>
                    <a:pt x="1265" y="3266"/>
                    <a:pt x="1189" y="3153"/>
                    <a:pt x="1152" y="3039"/>
                  </a:cubicBezTo>
                  <a:cubicBezTo>
                    <a:pt x="1095" y="2888"/>
                    <a:pt x="1095" y="2737"/>
                    <a:pt x="1152" y="2586"/>
                  </a:cubicBezTo>
                  <a:cubicBezTo>
                    <a:pt x="1208" y="2417"/>
                    <a:pt x="1340" y="2303"/>
                    <a:pt x="1510" y="2247"/>
                  </a:cubicBezTo>
                  <a:cubicBezTo>
                    <a:pt x="1586" y="2247"/>
                    <a:pt x="1661" y="2247"/>
                    <a:pt x="1737" y="2266"/>
                  </a:cubicBezTo>
                  <a:cubicBezTo>
                    <a:pt x="1775" y="2284"/>
                    <a:pt x="1812" y="2303"/>
                    <a:pt x="1850" y="2341"/>
                  </a:cubicBezTo>
                  <a:cubicBezTo>
                    <a:pt x="1869" y="2360"/>
                    <a:pt x="1888" y="2379"/>
                    <a:pt x="1907" y="2398"/>
                  </a:cubicBezTo>
                  <a:cubicBezTo>
                    <a:pt x="1926" y="2398"/>
                    <a:pt x="1944" y="2398"/>
                    <a:pt x="1944" y="2435"/>
                  </a:cubicBezTo>
                  <a:lnTo>
                    <a:pt x="1982" y="2586"/>
                  </a:lnTo>
                  <a:lnTo>
                    <a:pt x="2152" y="3190"/>
                  </a:lnTo>
                  <a:lnTo>
                    <a:pt x="2171" y="3323"/>
                  </a:lnTo>
                  <a:lnTo>
                    <a:pt x="2228" y="3021"/>
                  </a:lnTo>
                  <a:lnTo>
                    <a:pt x="2228" y="2983"/>
                  </a:lnTo>
                  <a:lnTo>
                    <a:pt x="2228" y="2964"/>
                  </a:lnTo>
                  <a:lnTo>
                    <a:pt x="2246" y="2888"/>
                  </a:lnTo>
                  <a:lnTo>
                    <a:pt x="2265" y="2737"/>
                  </a:lnTo>
                  <a:lnTo>
                    <a:pt x="2322" y="2398"/>
                  </a:lnTo>
                  <a:lnTo>
                    <a:pt x="2360" y="2209"/>
                  </a:lnTo>
                  <a:lnTo>
                    <a:pt x="2379" y="2077"/>
                  </a:lnTo>
                  <a:cubicBezTo>
                    <a:pt x="2416" y="1812"/>
                    <a:pt x="2416" y="1548"/>
                    <a:pt x="2379" y="1284"/>
                  </a:cubicBezTo>
                  <a:cubicBezTo>
                    <a:pt x="2341" y="1001"/>
                    <a:pt x="2228" y="737"/>
                    <a:pt x="2077" y="510"/>
                  </a:cubicBezTo>
                  <a:cubicBezTo>
                    <a:pt x="1907" y="283"/>
                    <a:pt x="1661" y="132"/>
                    <a:pt x="1397" y="38"/>
                  </a:cubicBezTo>
                  <a:cubicBezTo>
                    <a:pt x="1340" y="19"/>
                    <a:pt x="1265" y="19"/>
                    <a:pt x="1208"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4" name="Google Shape;1403;p43">
              <a:extLst>
                <a:ext uri="{FF2B5EF4-FFF2-40B4-BE49-F238E27FC236}">
                  <a16:creationId xmlns:a16="http://schemas.microsoft.com/office/drawing/2014/main" id="{5E7294D6-597B-9202-058A-51D3208FC1DD}"/>
                </a:ext>
              </a:extLst>
            </p:cNvPr>
            <p:cNvSpPr/>
            <p:nvPr/>
          </p:nvSpPr>
          <p:spPr>
            <a:xfrm>
              <a:off x="6886700" y="2530091"/>
              <a:ext cx="185975" cy="182325"/>
            </a:xfrm>
            <a:custGeom>
              <a:avLst/>
              <a:gdLst/>
              <a:ahLst/>
              <a:cxnLst/>
              <a:rect l="l" t="t" r="r" b="b"/>
              <a:pathLst>
                <a:path w="7439" h="7293" extrusionOk="0">
                  <a:moveTo>
                    <a:pt x="2931" y="1"/>
                  </a:moveTo>
                  <a:cubicBezTo>
                    <a:pt x="2058" y="1"/>
                    <a:pt x="805" y="96"/>
                    <a:pt x="1" y="572"/>
                  </a:cubicBezTo>
                  <a:cubicBezTo>
                    <a:pt x="1" y="572"/>
                    <a:pt x="227" y="4630"/>
                    <a:pt x="2474" y="7292"/>
                  </a:cubicBezTo>
                  <a:cubicBezTo>
                    <a:pt x="2474" y="7292"/>
                    <a:pt x="2533" y="7293"/>
                    <a:pt x="2639" y="7293"/>
                  </a:cubicBezTo>
                  <a:cubicBezTo>
                    <a:pt x="3414" y="7293"/>
                    <a:pt x="6691" y="7249"/>
                    <a:pt x="7438" y="6518"/>
                  </a:cubicBezTo>
                  <a:cubicBezTo>
                    <a:pt x="7438" y="6518"/>
                    <a:pt x="4550" y="3196"/>
                    <a:pt x="3927" y="43"/>
                  </a:cubicBezTo>
                  <a:cubicBezTo>
                    <a:pt x="3927" y="43"/>
                    <a:pt x="3513" y="1"/>
                    <a:pt x="2931"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5" name="Google Shape;1404;p43">
              <a:extLst>
                <a:ext uri="{FF2B5EF4-FFF2-40B4-BE49-F238E27FC236}">
                  <a16:creationId xmlns:a16="http://schemas.microsoft.com/office/drawing/2014/main" id="{A5E2FE7C-0BB3-8DFA-FBDF-BCCF72CA10F8}"/>
                </a:ext>
              </a:extLst>
            </p:cNvPr>
            <p:cNvSpPr/>
            <p:nvPr/>
          </p:nvSpPr>
          <p:spPr>
            <a:xfrm>
              <a:off x="6897100" y="2572691"/>
              <a:ext cx="84025" cy="20775"/>
            </a:xfrm>
            <a:custGeom>
              <a:avLst/>
              <a:gdLst/>
              <a:ahLst/>
              <a:cxnLst/>
              <a:rect l="l" t="t" r="r" b="b"/>
              <a:pathLst>
                <a:path w="3361" h="831" extrusionOk="0">
                  <a:moveTo>
                    <a:pt x="3360" y="0"/>
                  </a:moveTo>
                  <a:lnTo>
                    <a:pt x="3209" y="38"/>
                  </a:lnTo>
                  <a:cubicBezTo>
                    <a:pt x="3115" y="57"/>
                    <a:pt x="2983" y="114"/>
                    <a:pt x="2832" y="170"/>
                  </a:cubicBezTo>
                  <a:cubicBezTo>
                    <a:pt x="2756" y="189"/>
                    <a:pt x="2681" y="208"/>
                    <a:pt x="2586" y="246"/>
                  </a:cubicBezTo>
                  <a:cubicBezTo>
                    <a:pt x="2492" y="265"/>
                    <a:pt x="2416" y="302"/>
                    <a:pt x="2303" y="321"/>
                  </a:cubicBezTo>
                  <a:cubicBezTo>
                    <a:pt x="2209" y="340"/>
                    <a:pt x="2114" y="378"/>
                    <a:pt x="2020" y="397"/>
                  </a:cubicBezTo>
                  <a:cubicBezTo>
                    <a:pt x="1925" y="416"/>
                    <a:pt x="1812" y="435"/>
                    <a:pt x="1718" y="453"/>
                  </a:cubicBezTo>
                  <a:cubicBezTo>
                    <a:pt x="1605" y="472"/>
                    <a:pt x="1510" y="472"/>
                    <a:pt x="1397" y="491"/>
                  </a:cubicBezTo>
                  <a:cubicBezTo>
                    <a:pt x="1303" y="510"/>
                    <a:pt x="1208" y="510"/>
                    <a:pt x="1095" y="510"/>
                  </a:cubicBezTo>
                  <a:cubicBezTo>
                    <a:pt x="1000" y="510"/>
                    <a:pt x="906" y="529"/>
                    <a:pt x="812" y="529"/>
                  </a:cubicBezTo>
                  <a:lnTo>
                    <a:pt x="0" y="529"/>
                  </a:lnTo>
                  <a:lnTo>
                    <a:pt x="151" y="604"/>
                  </a:lnTo>
                  <a:cubicBezTo>
                    <a:pt x="264" y="661"/>
                    <a:pt x="396" y="699"/>
                    <a:pt x="529" y="737"/>
                  </a:cubicBezTo>
                  <a:cubicBezTo>
                    <a:pt x="623" y="737"/>
                    <a:pt x="698" y="774"/>
                    <a:pt x="793" y="793"/>
                  </a:cubicBezTo>
                  <a:cubicBezTo>
                    <a:pt x="887" y="793"/>
                    <a:pt x="1000" y="831"/>
                    <a:pt x="1095" y="831"/>
                  </a:cubicBezTo>
                  <a:lnTo>
                    <a:pt x="1435" y="831"/>
                  </a:lnTo>
                  <a:cubicBezTo>
                    <a:pt x="1548" y="812"/>
                    <a:pt x="1661" y="812"/>
                    <a:pt x="1774" y="793"/>
                  </a:cubicBezTo>
                  <a:cubicBezTo>
                    <a:pt x="1888" y="774"/>
                    <a:pt x="2001" y="755"/>
                    <a:pt x="2095" y="718"/>
                  </a:cubicBezTo>
                  <a:cubicBezTo>
                    <a:pt x="2209" y="680"/>
                    <a:pt x="2303" y="642"/>
                    <a:pt x="2416" y="604"/>
                  </a:cubicBezTo>
                  <a:cubicBezTo>
                    <a:pt x="2511" y="586"/>
                    <a:pt x="2605" y="529"/>
                    <a:pt x="2681" y="472"/>
                  </a:cubicBezTo>
                  <a:cubicBezTo>
                    <a:pt x="2775" y="435"/>
                    <a:pt x="2850" y="397"/>
                    <a:pt x="2926" y="340"/>
                  </a:cubicBezTo>
                  <a:cubicBezTo>
                    <a:pt x="3039" y="265"/>
                    <a:pt x="3134" y="189"/>
                    <a:pt x="3247" y="95"/>
                  </a:cubicBezTo>
                  <a:lnTo>
                    <a:pt x="3360" y="0"/>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6" name="Google Shape;1405;p43">
              <a:extLst>
                <a:ext uri="{FF2B5EF4-FFF2-40B4-BE49-F238E27FC236}">
                  <a16:creationId xmlns:a16="http://schemas.microsoft.com/office/drawing/2014/main" id="{951A0319-BE82-9808-0E73-CACA2CAC4BB7}"/>
                </a:ext>
              </a:extLst>
            </p:cNvPr>
            <p:cNvSpPr/>
            <p:nvPr/>
          </p:nvSpPr>
          <p:spPr>
            <a:xfrm>
              <a:off x="6812150" y="2344266"/>
              <a:ext cx="240225" cy="204600"/>
            </a:xfrm>
            <a:custGeom>
              <a:avLst/>
              <a:gdLst/>
              <a:ahLst/>
              <a:cxnLst/>
              <a:rect l="l" t="t" r="r" b="b"/>
              <a:pathLst>
                <a:path w="9609" h="8184" extrusionOk="0">
                  <a:moveTo>
                    <a:pt x="3578" y="0"/>
                  </a:moveTo>
                  <a:cubicBezTo>
                    <a:pt x="3569" y="0"/>
                    <a:pt x="3559" y="1"/>
                    <a:pt x="3549" y="1"/>
                  </a:cubicBezTo>
                  <a:cubicBezTo>
                    <a:pt x="2265" y="58"/>
                    <a:pt x="3266" y="3569"/>
                    <a:pt x="3266" y="3569"/>
                  </a:cubicBezTo>
                  <a:cubicBezTo>
                    <a:pt x="3266" y="3569"/>
                    <a:pt x="1849" y="1485"/>
                    <a:pt x="989" y="1485"/>
                  </a:cubicBezTo>
                  <a:cubicBezTo>
                    <a:pt x="934" y="1485"/>
                    <a:pt x="881" y="1493"/>
                    <a:pt x="831" y="1511"/>
                  </a:cubicBezTo>
                  <a:cubicBezTo>
                    <a:pt x="0" y="1794"/>
                    <a:pt x="2567" y="7797"/>
                    <a:pt x="3436" y="8118"/>
                  </a:cubicBezTo>
                  <a:cubicBezTo>
                    <a:pt x="3557" y="8164"/>
                    <a:pt x="3715" y="8184"/>
                    <a:pt x="3896" y="8184"/>
                  </a:cubicBezTo>
                  <a:cubicBezTo>
                    <a:pt x="4981" y="8184"/>
                    <a:pt x="6909" y="7476"/>
                    <a:pt x="6909" y="7476"/>
                  </a:cubicBezTo>
                  <a:cubicBezTo>
                    <a:pt x="6909" y="7476"/>
                    <a:pt x="9608" y="6023"/>
                    <a:pt x="9495" y="4966"/>
                  </a:cubicBezTo>
                  <a:cubicBezTo>
                    <a:pt x="9460" y="4639"/>
                    <a:pt x="9182" y="4527"/>
                    <a:pt x="8817" y="4527"/>
                  </a:cubicBezTo>
                  <a:cubicBezTo>
                    <a:pt x="8028" y="4527"/>
                    <a:pt x="6834" y="5051"/>
                    <a:pt x="6815" y="5060"/>
                  </a:cubicBezTo>
                  <a:lnTo>
                    <a:pt x="6815" y="5060"/>
                  </a:lnTo>
                  <a:cubicBezTo>
                    <a:pt x="6842" y="4983"/>
                    <a:pt x="8022" y="1012"/>
                    <a:pt x="7003" y="586"/>
                  </a:cubicBezTo>
                  <a:cubicBezTo>
                    <a:pt x="6941" y="559"/>
                    <a:pt x="6880" y="546"/>
                    <a:pt x="6820" y="546"/>
                  </a:cubicBezTo>
                  <a:cubicBezTo>
                    <a:pt x="5888" y="546"/>
                    <a:pt x="5172" y="3625"/>
                    <a:pt x="5172" y="3625"/>
                  </a:cubicBezTo>
                  <a:cubicBezTo>
                    <a:pt x="5172" y="3625"/>
                    <a:pt x="4838" y="0"/>
                    <a:pt x="3578"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7" name="Google Shape;1406;p43">
              <a:extLst>
                <a:ext uri="{FF2B5EF4-FFF2-40B4-BE49-F238E27FC236}">
                  <a16:creationId xmlns:a16="http://schemas.microsoft.com/office/drawing/2014/main" id="{F41549D9-5BAB-770D-0AFB-371BD8E55E2D}"/>
                </a:ext>
              </a:extLst>
            </p:cNvPr>
            <p:cNvSpPr/>
            <p:nvPr/>
          </p:nvSpPr>
          <p:spPr>
            <a:xfrm>
              <a:off x="6907000" y="2478416"/>
              <a:ext cx="40600" cy="40975"/>
            </a:xfrm>
            <a:custGeom>
              <a:avLst/>
              <a:gdLst/>
              <a:ahLst/>
              <a:cxnLst/>
              <a:rect l="l" t="t" r="r" b="b"/>
              <a:pathLst>
                <a:path w="1624" h="1639" extrusionOk="0">
                  <a:moveTo>
                    <a:pt x="208" y="1"/>
                  </a:moveTo>
                  <a:cubicBezTo>
                    <a:pt x="137" y="1"/>
                    <a:pt x="67" y="5"/>
                    <a:pt x="0" y="15"/>
                  </a:cubicBezTo>
                  <a:lnTo>
                    <a:pt x="359" y="204"/>
                  </a:lnTo>
                  <a:lnTo>
                    <a:pt x="510" y="279"/>
                  </a:lnTo>
                  <a:cubicBezTo>
                    <a:pt x="567" y="317"/>
                    <a:pt x="623" y="355"/>
                    <a:pt x="680" y="374"/>
                  </a:cubicBezTo>
                  <a:cubicBezTo>
                    <a:pt x="737" y="411"/>
                    <a:pt x="793" y="449"/>
                    <a:pt x="850" y="506"/>
                  </a:cubicBezTo>
                  <a:cubicBezTo>
                    <a:pt x="907" y="543"/>
                    <a:pt x="963" y="581"/>
                    <a:pt x="1001" y="638"/>
                  </a:cubicBezTo>
                  <a:cubicBezTo>
                    <a:pt x="1058" y="676"/>
                    <a:pt x="1095" y="732"/>
                    <a:pt x="1133" y="789"/>
                  </a:cubicBezTo>
                  <a:cubicBezTo>
                    <a:pt x="1190" y="827"/>
                    <a:pt x="1227" y="883"/>
                    <a:pt x="1246" y="940"/>
                  </a:cubicBezTo>
                  <a:lnTo>
                    <a:pt x="1341" y="1110"/>
                  </a:lnTo>
                  <a:cubicBezTo>
                    <a:pt x="1360" y="1166"/>
                    <a:pt x="1397" y="1204"/>
                    <a:pt x="1416" y="1261"/>
                  </a:cubicBezTo>
                  <a:cubicBezTo>
                    <a:pt x="1454" y="1374"/>
                    <a:pt x="1492" y="1468"/>
                    <a:pt x="1511" y="1525"/>
                  </a:cubicBezTo>
                  <a:lnTo>
                    <a:pt x="1548" y="1638"/>
                  </a:lnTo>
                  <a:lnTo>
                    <a:pt x="1586" y="1525"/>
                  </a:lnTo>
                  <a:cubicBezTo>
                    <a:pt x="1605" y="1431"/>
                    <a:pt x="1624" y="1336"/>
                    <a:pt x="1624" y="1223"/>
                  </a:cubicBezTo>
                  <a:cubicBezTo>
                    <a:pt x="1624" y="1072"/>
                    <a:pt x="1586" y="940"/>
                    <a:pt x="1529" y="808"/>
                  </a:cubicBezTo>
                  <a:cubicBezTo>
                    <a:pt x="1492" y="713"/>
                    <a:pt x="1454" y="657"/>
                    <a:pt x="1416" y="581"/>
                  </a:cubicBezTo>
                  <a:cubicBezTo>
                    <a:pt x="1360" y="506"/>
                    <a:pt x="1303" y="449"/>
                    <a:pt x="1246" y="374"/>
                  </a:cubicBezTo>
                  <a:cubicBezTo>
                    <a:pt x="1171" y="317"/>
                    <a:pt x="1114" y="279"/>
                    <a:pt x="1039" y="223"/>
                  </a:cubicBezTo>
                  <a:cubicBezTo>
                    <a:pt x="963" y="185"/>
                    <a:pt x="888" y="147"/>
                    <a:pt x="831" y="109"/>
                  </a:cubicBezTo>
                  <a:cubicBezTo>
                    <a:pt x="756" y="90"/>
                    <a:pt x="680" y="72"/>
                    <a:pt x="604" y="53"/>
                  </a:cubicBezTo>
                  <a:cubicBezTo>
                    <a:pt x="548" y="34"/>
                    <a:pt x="472" y="15"/>
                    <a:pt x="416" y="15"/>
                  </a:cubicBezTo>
                  <a:cubicBezTo>
                    <a:pt x="350" y="5"/>
                    <a:pt x="279" y="1"/>
                    <a:pt x="208"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8" name="Google Shape;1407;p43">
              <a:extLst>
                <a:ext uri="{FF2B5EF4-FFF2-40B4-BE49-F238E27FC236}">
                  <a16:creationId xmlns:a16="http://schemas.microsoft.com/office/drawing/2014/main" id="{1631B228-F252-686E-97CF-7C7C86076E88}"/>
                </a:ext>
              </a:extLst>
            </p:cNvPr>
            <p:cNvSpPr/>
            <p:nvPr/>
          </p:nvSpPr>
          <p:spPr>
            <a:xfrm>
              <a:off x="7088225" y="2307991"/>
              <a:ext cx="383100" cy="73325"/>
            </a:xfrm>
            <a:custGeom>
              <a:avLst/>
              <a:gdLst/>
              <a:ahLst/>
              <a:cxnLst/>
              <a:rect l="l" t="t" r="r" b="b"/>
              <a:pathLst>
                <a:path w="15324" h="2933" extrusionOk="0">
                  <a:moveTo>
                    <a:pt x="5645" y="1"/>
                  </a:moveTo>
                  <a:cubicBezTo>
                    <a:pt x="2702" y="1"/>
                    <a:pt x="181" y="456"/>
                    <a:pt x="113" y="1188"/>
                  </a:cubicBezTo>
                  <a:cubicBezTo>
                    <a:pt x="0" y="2132"/>
                    <a:pt x="2473" y="2547"/>
                    <a:pt x="6267" y="2849"/>
                  </a:cubicBezTo>
                  <a:cubicBezTo>
                    <a:pt x="6990" y="2906"/>
                    <a:pt x="7766" y="2932"/>
                    <a:pt x="8547" y="2932"/>
                  </a:cubicBezTo>
                  <a:cubicBezTo>
                    <a:pt x="11889" y="2932"/>
                    <a:pt x="15324" y="2456"/>
                    <a:pt x="15064" y="1905"/>
                  </a:cubicBezTo>
                  <a:cubicBezTo>
                    <a:pt x="14743" y="1226"/>
                    <a:pt x="9986" y="112"/>
                    <a:pt x="6626" y="17"/>
                  </a:cubicBezTo>
                  <a:cubicBezTo>
                    <a:pt x="6296" y="6"/>
                    <a:pt x="5968" y="1"/>
                    <a:pt x="56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9" name="Google Shape;1408;p43">
              <a:extLst>
                <a:ext uri="{FF2B5EF4-FFF2-40B4-BE49-F238E27FC236}">
                  <a16:creationId xmlns:a16="http://schemas.microsoft.com/office/drawing/2014/main" id="{AEA60BB6-F7B0-3BB7-83BD-1230F585D670}"/>
                </a:ext>
              </a:extLst>
            </p:cNvPr>
            <p:cNvSpPr/>
            <p:nvPr/>
          </p:nvSpPr>
          <p:spPr>
            <a:xfrm>
              <a:off x="5675775" y="2067041"/>
              <a:ext cx="2304850" cy="845300"/>
            </a:xfrm>
            <a:custGeom>
              <a:avLst/>
              <a:gdLst/>
              <a:ahLst/>
              <a:cxnLst/>
              <a:rect l="l" t="t" r="r" b="b"/>
              <a:pathLst>
                <a:path w="92194" h="33812" extrusionOk="0">
                  <a:moveTo>
                    <a:pt x="46328" y="2765"/>
                  </a:moveTo>
                  <a:cubicBezTo>
                    <a:pt x="46339" y="2765"/>
                    <a:pt x="46350" y="2765"/>
                    <a:pt x="46361" y="2765"/>
                  </a:cubicBezTo>
                  <a:lnTo>
                    <a:pt x="46380" y="2765"/>
                  </a:lnTo>
                  <a:cubicBezTo>
                    <a:pt x="57970" y="2879"/>
                    <a:pt x="81510" y="6541"/>
                    <a:pt x="84907" y="12525"/>
                  </a:cubicBezTo>
                  <a:cubicBezTo>
                    <a:pt x="87550" y="17187"/>
                    <a:pt x="86267" y="25266"/>
                    <a:pt x="85568" y="28589"/>
                  </a:cubicBezTo>
                  <a:cubicBezTo>
                    <a:pt x="85417" y="29326"/>
                    <a:pt x="84760" y="29841"/>
                    <a:pt x="84020" y="29841"/>
                  </a:cubicBezTo>
                  <a:cubicBezTo>
                    <a:pt x="83927" y="29841"/>
                    <a:pt x="83832" y="29833"/>
                    <a:pt x="83737" y="29816"/>
                  </a:cubicBezTo>
                  <a:cubicBezTo>
                    <a:pt x="79523" y="29071"/>
                    <a:pt x="66604" y="27050"/>
                    <a:pt x="49639" y="27050"/>
                  </a:cubicBezTo>
                  <a:cubicBezTo>
                    <a:pt x="48974" y="27050"/>
                    <a:pt x="48303" y="27053"/>
                    <a:pt x="47626" y="27060"/>
                  </a:cubicBezTo>
                  <a:cubicBezTo>
                    <a:pt x="46777" y="27060"/>
                    <a:pt x="46078" y="26418"/>
                    <a:pt x="46022" y="25568"/>
                  </a:cubicBezTo>
                  <a:cubicBezTo>
                    <a:pt x="45776" y="21189"/>
                    <a:pt x="45078" y="9882"/>
                    <a:pt x="44776" y="4427"/>
                  </a:cubicBezTo>
                  <a:cubicBezTo>
                    <a:pt x="44720" y="3531"/>
                    <a:pt x="45419" y="2765"/>
                    <a:pt x="46328" y="2765"/>
                  </a:cubicBezTo>
                  <a:close/>
                  <a:moveTo>
                    <a:pt x="41147" y="2896"/>
                  </a:moveTo>
                  <a:cubicBezTo>
                    <a:pt x="41966" y="2896"/>
                    <a:pt x="42663" y="3526"/>
                    <a:pt x="42718" y="4370"/>
                  </a:cubicBezTo>
                  <a:lnTo>
                    <a:pt x="44209" y="25474"/>
                  </a:lnTo>
                  <a:cubicBezTo>
                    <a:pt x="44266" y="26361"/>
                    <a:pt x="43586" y="27135"/>
                    <a:pt x="42699" y="27154"/>
                  </a:cubicBezTo>
                  <a:cubicBezTo>
                    <a:pt x="32242" y="27494"/>
                    <a:pt x="20614" y="28683"/>
                    <a:pt x="8759" y="31326"/>
                  </a:cubicBezTo>
                  <a:cubicBezTo>
                    <a:pt x="8642" y="31352"/>
                    <a:pt x="8526" y="31365"/>
                    <a:pt x="8411" y="31365"/>
                  </a:cubicBezTo>
                  <a:cubicBezTo>
                    <a:pt x="7707" y="31365"/>
                    <a:pt x="7069" y="30888"/>
                    <a:pt x="6890" y="30174"/>
                  </a:cubicBezTo>
                  <a:cubicBezTo>
                    <a:pt x="5890" y="26248"/>
                    <a:pt x="3549" y="15564"/>
                    <a:pt x="6494" y="11317"/>
                  </a:cubicBezTo>
                  <a:cubicBezTo>
                    <a:pt x="9665" y="6767"/>
                    <a:pt x="28542" y="3596"/>
                    <a:pt x="41076" y="2898"/>
                  </a:cubicBezTo>
                  <a:cubicBezTo>
                    <a:pt x="41100" y="2897"/>
                    <a:pt x="41123" y="2896"/>
                    <a:pt x="41147" y="2896"/>
                  </a:cubicBezTo>
                  <a:close/>
                  <a:moveTo>
                    <a:pt x="42903" y="0"/>
                  </a:moveTo>
                  <a:cubicBezTo>
                    <a:pt x="30722" y="0"/>
                    <a:pt x="10789" y="3278"/>
                    <a:pt x="4984" y="9523"/>
                  </a:cubicBezTo>
                  <a:cubicBezTo>
                    <a:pt x="0" y="14865"/>
                    <a:pt x="4021" y="28362"/>
                    <a:pt x="5512" y="32742"/>
                  </a:cubicBezTo>
                  <a:cubicBezTo>
                    <a:pt x="5733" y="33389"/>
                    <a:pt x="6337" y="33811"/>
                    <a:pt x="6992" y="33811"/>
                  </a:cubicBezTo>
                  <a:cubicBezTo>
                    <a:pt x="7120" y="33811"/>
                    <a:pt x="7251" y="33795"/>
                    <a:pt x="7381" y="33761"/>
                  </a:cubicBezTo>
                  <a:cubicBezTo>
                    <a:pt x="11803" y="32678"/>
                    <a:pt x="26746" y="29486"/>
                    <a:pt x="50036" y="29486"/>
                  </a:cubicBezTo>
                  <a:cubicBezTo>
                    <a:pt x="60447" y="29486"/>
                    <a:pt x="72525" y="30124"/>
                    <a:pt x="86078" y="31873"/>
                  </a:cubicBezTo>
                  <a:cubicBezTo>
                    <a:pt x="86155" y="31885"/>
                    <a:pt x="86231" y="31890"/>
                    <a:pt x="86306" y="31890"/>
                  </a:cubicBezTo>
                  <a:cubicBezTo>
                    <a:pt x="86989" y="31890"/>
                    <a:pt x="87591" y="31440"/>
                    <a:pt x="87796" y="30760"/>
                  </a:cubicBezTo>
                  <a:cubicBezTo>
                    <a:pt x="89060" y="26475"/>
                    <a:pt x="92194" y="12732"/>
                    <a:pt x="84228" y="7126"/>
                  </a:cubicBezTo>
                  <a:cubicBezTo>
                    <a:pt x="74771" y="444"/>
                    <a:pt x="56045" y="217"/>
                    <a:pt x="44002" y="9"/>
                  </a:cubicBezTo>
                  <a:cubicBezTo>
                    <a:pt x="43643" y="3"/>
                    <a:pt x="43277" y="0"/>
                    <a:pt x="429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0" name="Google Shape;1409;p43">
              <a:extLst>
                <a:ext uri="{FF2B5EF4-FFF2-40B4-BE49-F238E27FC236}">
                  <a16:creationId xmlns:a16="http://schemas.microsoft.com/office/drawing/2014/main" id="{3F1B8DEA-03C0-3DDE-E63A-F2559B68A679}"/>
                </a:ext>
              </a:extLst>
            </p:cNvPr>
            <p:cNvSpPr/>
            <p:nvPr/>
          </p:nvSpPr>
          <p:spPr>
            <a:xfrm>
              <a:off x="5571625" y="1600816"/>
              <a:ext cx="2539725" cy="766150"/>
            </a:xfrm>
            <a:custGeom>
              <a:avLst/>
              <a:gdLst/>
              <a:ahLst/>
              <a:cxnLst/>
              <a:rect l="l" t="t" r="r" b="b"/>
              <a:pathLst>
                <a:path w="101589" h="30646" extrusionOk="0">
                  <a:moveTo>
                    <a:pt x="51103" y="0"/>
                  </a:moveTo>
                  <a:cubicBezTo>
                    <a:pt x="13672" y="0"/>
                    <a:pt x="1" y="24410"/>
                    <a:pt x="599" y="27455"/>
                  </a:cubicBezTo>
                  <a:cubicBezTo>
                    <a:pt x="1203" y="30551"/>
                    <a:pt x="2845" y="30645"/>
                    <a:pt x="2845" y="30645"/>
                  </a:cubicBezTo>
                  <a:cubicBezTo>
                    <a:pt x="2845" y="30645"/>
                    <a:pt x="19362" y="21339"/>
                    <a:pt x="48054" y="19980"/>
                  </a:cubicBezTo>
                  <a:cubicBezTo>
                    <a:pt x="49105" y="19930"/>
                    <a:pt x="50168" y="19906"/>
                    <a:pt x="51240" y="19906"/>
                  </a:cubicBezTo>
                  <a:cubicBezTo>
                    <a:pt x="72830" y="19906"/>
                    <a:pt x="97964" y="29569"/>
                    <a:pt x="97964" y="29569"/>
                  </a:cubicBezTo>
                  <a:cubicBezTo>
                    <a:pt x="97964" y="29569"/>
                    <a:pt x="97968" y="29569"/>
                    <a:pt x="97974" y="29569"/>
                  </a:cubicBezTo>
                  <a:cubicBezTo>
                    <a:pt x="98132" y="29569"/>
                    <a:pt x="100200" y="29517"/>
                    <a:pt x="100890" y="26794"/>
                  </a:cubicBezTo>
                  <a:cubicBezTo>
                    <a:pt x="101589" y="23963"/>
                    <a:pt x="90621" y="537"/>
                    <a:pt x="52302" y="8"/>
                  </a:cubicBezTo>
                  <a:cubicBezTo>
                    <a:pt x="51899" y="3"/>
                    <a:pt x="51500" y="0"/>
                    <a:pt x="51103"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1" name="Google Shape;1410;p43">
              <a:extLst>
                <a:ext uri="{FF2B5EF4-FFF2-40B4-BE49-F238E27FC236}">
                  <a16:creationId xmlns:a16="http://schemas.microsoft.com/office/drawing/2014/main" id="{B0D950A2-CC33-C569-EDDF-66B26B7896A7}"/>
                </a:ext>
              </a:extLst>
            </p:cNvPr>
            <p:cNvSpPr/>
            <p:nvPr/>
          </p:nvSpPr>
          <p:spPr>
            <a:xfrm>
              <a:off x="5625750" y="1592841"/>
              <a:ext cx="2437475" cy="592900"/>
            </a:xfrm>
            <a:custGeom>
              <a:avLst/>
              <a:gdLst/>
              <a:ahLst/>
              <a:cxnLst/>
              <a:rect l="l" t="t" r="r" b="b"/>
              <a:pathLst>
                <a:path w="97499" h="23716" extrusionOk="0">
                  <a:moveTo>
                    <a:pt x="46954" y="0"/>
                  </a:moveTo>
                  <a:cubicBezTo>
                    <a:pt x="44044" y="0"/>
                    <a:pt x="41147" y="178"/>
                    <a:pt x="38263" y="535"/>
                  </a:cubicBezTo>
                  <a:cubicBezTo>
                    <a:pt x="34866" y="969"/>
                    <a:pt x="31505" y="1686"/>
                    <a:pt x="28240" y="2687"/>
                  </a:cubicBezTo>
                  <a:cubicBezTo>
                    <a:pt x="25163" y="3631"/>
                    <a:pt x="22199" y="4839"/>
                    <a:pt x="19349" y="6311"/>
                  </a:cubicBezTo>
                  <a:cubicBezTo>
                    <a:pt x="16782" y="7614"/>
                    <a:pt x="14347" y="9124"/>
                    <a:pt x="12044" y="10842"/>
                  </a:cubicBezTo>
                  <a:cubicBezTo>
                    <a:pt x="8589" y="13390"/>
                    <a:pt x="5475" y="16372"/>
                    <a:pt x="2775" y="19733"/>
                  </a:cubicBezTo>
                  <a:cubicBezTo>
                    <a:pt x="1813" y="20941"/>
                    <a:pt x="1114" y="21941"/>
                    <a:pt x="661" y="22640"/>
                  </a:cubicBezTo>
                  <a:cubicBezTo>
                    <a:pt x="208" y="23338"/>
                    <a:pt x="0" y="23716"/>
                    <a:pt x="0" y="23716"/>
                  </a:cubicBezTo>
                  <a:cubicBezTo>
                    <a:pt x="0" y="23716"/>
                    <a:pt x="246" y="23357"/>
                    <a:pt x="718" y="22677"/>
                  </a:cubicBezTo>
                  <a:cubicBezTo>
                    <a:pt x="1190" y="21998"/>
                    <a:pt x="1907" y="21016"/>
                    <a:pt x="2889" y="19827"/>
                  </a:cubicBezTo>
                  <a:cubicBezTo>
                    <a:pt x="5645" y="16561"/>
                    <a:pt x="8797" y="13654"/>
                    <a:pt x="12251" y="11163"/>
                  </a:cubicBezTo>
                  <a:cubicBezTo>
                    <a:pt x="14573" y="9520"/>
                    <a:pt x="17008" y="8048"/>
                    <a:pt x="19557" y="6764"/>
                  </a:cubicBezTo>
                  <a:cubicBezTo>
                    <a:pt x="22407" y="5349"/>
                    <a:pt x="25352" y="4178"/>
                    <a:pt x="28391" y="3272"/>
                  </a:cubicBezTo>
                  <a:cubicBezTo>
                    <a:pt x="31638" y="2309"/>
                    <a:pt x="34979" y="1611"/>
                    <a:pt x="38339" y="1215"/>
                  </a:cubicBezTo>
                  <a:cubicBezTo>
                    <a:pt x="41188" y="874"/>
                    <a:pt x="44062" y="698"/>
                    <a:pt x="46941" y="698"/>
                  </a:cubicBezTo>
                  <a:cubicBezTo>
                    <a:pt x="47572" y="698"/>
                    <a:pt x="48203" y="707"/>
                    <a:pt x="48834" y="724"/>
                  </a:cubicBezTo>
                  <a:cubicBezTo>
                    <a:pt x="52345" y="780"/>
                    <a:pt x="55837" y="1007"/>
                    <a:pt x="59330" y="1422"/>
                  </a:cubicBezTo>
                  <a:cubicBezTo>
                    <a:pt x="62690" y="1819"/>
                    <a:pt x="66031" y="2423"/>
                    <a:pt x="69334" y="3253"/>
                  </a:cubicBezTo>
                  <a:cubicBezTo>
                    <a:pt x="72411" y="4008"/>
                    <a:pt x="75431" y="5028"/>
                    <a:pt x="78338" y="6273"/>
                  </a:cubicBezTo>
                  <a:cubicBezTo>
                    <a:pt x="80962" y="7387"/>
                    <a:pt x="83473" y="8727"/>
                    <a:pt x="85851" y="10275"/>
                  </a:cubicBezTo>
                  <a:cubicBezTo>
                    <a:pt x="87852" y="11597"/>
                    <a:pt x="89740" y="13107"/>
                    <a:pt x="91477" y="14787"/>
                  </a:cubicBezTo>
                  <a:cubicBezTo>
                    <a:pt x="92798" y="16070"/>
                    <a:pt x="94025" y="17467"/>
                    <a:pt x="95120" y="18977"/>
                  </a:cubicBezTo>
                  <a:cubicBezTo>
                    <a:pt x="95837" y="19940"/>
                    <a:pt x="96479" y="20941"/>
                    <a:pt x="97045" y="21998"/>
                  </a:cubicBezTo>
                  <a:cubicBezTo>
                    <a:pt x="97253" y="22356"/>
                    <a:pt x="97385" y="22640"/>
                    <a:pt x="97498" y="22828"/>
                  </a:cubicBezTo>
                  <a:cubicBezTo>
                    <a:pt x="97404" y="22640"/>
                    <a:pt x="97272" y="22338"/>
                    <a:pt x="97083" y="21979"/>
                  </a:cubicBezTo>
                  <a:cubicBezTo>
                    <a:pt x="96535" y="20903"/>
                    <a:pt x="95913" y="19884"/>
                    <a:pt x="95233" y="18883"/>
                  </a:cubicBezTo>
                  <a:cubicBezTo>
                    <a:pt x="94176" y="17354"/>
                    <a:pt x="92968" y="15919"/>
                    <a:pt x="91665" y="14598"/>
                  </a:cubicBezTo>
                  <a:cubicBezTo>
                    <a:pt x="89948" y="12861"/>
                    <a:pt x="88079" y="11314"/>
                    <a:pt x="86078" y="9954"/>
                  </a:cubicBezTo>
                  <a:cubicBezTo>
                    <a:pt x="83699" y="8312"/>
                    <a:pt x="81189" y="6915"/>
                    <a:pt x="78565" y="5764"/>
                  </a:cubicBezTo>
                  <a:cubicBezTo>
                    <a:pt x="75639" y="4461"/>
                    <a:pt x="72600" y="3404"/>
                    <a:pt x="69485" y="2611"/>
                  </a:cubicBezTo>
                  <a:cubicBezTo>
                    <a:pt x="66182" y="1762"/>
                    <a:pt x="62803" y="1139"/>
                    <a:pt x="59405" y="724"/>
                  </a:cubicBezTo>
                  <a:cubicBezTo>
                    <a:pt x="55913" y="308"/>
                    <a:pt x="52383" y="82"/>
                    <a:pt x="48853" y="25"/>
                  </a:cubicBezTo>
                  <a:cubicBezTo>
                    <a:pt x="48219" y="8"/>
                    <a:pt x="47586" y="0"/>
                    <a:pt x="4695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2" name="Google Shape;1411;p43">
              <a:extLst>
                <a:ext uri="{FF2B5EF4-FFF2-40B4-BE49-F238E27FC236}">
                  <a16:creationId xmlns:a16="http://schemas.microsoft.com/office/drawing/2014/main" id="{BCCD3BE4-2867-D897-5862-09955EF006A6}"/>
                </a:ext>
              </a:extLst>
            </p:cNvPr>
            <p:cNvSpPr/>
            <p:nvPr/>
          </p:nvSpPr>
          <p:spPr>
            <a:xfrm>
              <a:off x="5629525" y="1673841"/>
              <a:ext cx="2424225" cy="602600"/>
            </a:xfrm>
            <a:custGeom>
              <a:avLst/>
              <a:gdLst/>
              <a:ahLst/>
              <a:cxnLst/>
              <a:rect l="l" t="t" r="r" b="b"/>
              <a:pathLst>
                <a:path w="96969" h="24104" extrusionOk="0">
                  <a:moveTo>
                    <a:pt x="46771" y="1"/>
                  </a:moveTo>
                  <a:cubicBezTo>
                    <a:pt x="46267" y="1"/>
                    <a:pt x="45759" y="5"/>
                    <a:pt x="45248" y="13"/>
                  </a:cubicBezTo>
                  <a:cubicBezTo>
                    <a:pt x="15762" y="504"/>
                    <a:pt x="0" y="23005"/>
                    <a:pt x="1964" y="23968"/>
                  </a:cubicBezTo>
                  <a:cubicBezTo>
                    <a:pt x="2153" y="24060"/>
                    <a:pt x="2427" y="24103"/>
                    <a:pt x="2775" y="24103"/>
                  </a:cubicBezTo>
                  <a:cubicBezTo>
                    <a:pt x="5758" y="24103"/>
                    <a:pt x="14122" y="20946"/>
                    <a:pt x="19972" y="18984"/>
                  </a:cubicBezTo>
                  <a:cubicBezTo>
                    <a:pt x="25179" y="17229"/>
                    <a:pt x="32187" y="15223"/>
                    <a:pt x="46163" y="15223"/>
                  </a:cubicBezTo>
                  <a:cubicBezTo>
                    <a:pt x="49769" y="15223"/>
                    <a:pt x="53839" y="15356"/>
                    <a:pt x="58461" y="15662"/>
                  </a:cubicBezTo>
                  <a:cubicBezTo>
                    <a:pt x="77576" y="16928"/>
                    <a:pt x="89973" y="23552"/>
                    <a:pt x="94139" y="23552"/>
                  </a:cubicBezTo>
                  <a:cubicBezTo>
                    <a:pt x="94881" y="23552"/>
                    <a:pt x="95362" y="23342"/>
                    <a:pt x="95573" y="22854"/>
                  </a:cubicBezTo>
                  <a:cubicBezTo>
                    <a:pt x="96968" y="19654"/>
                    <a:pt x="81545" y="1"/>
                    <a:pt x="46771"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3" name="Google Shape;1412;p43">
              <a:extLst>
                <a:ext uri="{FF2B5EF4-FFF2-40B4-BE49-F238E27FC236}">
                  <a16:creationId xmlns:a16="http://schemas.microsoft.com/office/drawing/2014/main" id="{CCE67CBB-4057-30EE-FCD4-449D6DD527C7}"/>
                </a:ext>
              </a:extLst>
            </p:cNvPr>
            <p:cNvSpPr/>
            <p:nvPr/>
          </p:nvSpPr>
          <p:spPr>
            <a:xfrm>
              <a:off x="6246325" y="1718341"/>
              <a:ext cx="1226525" cy="343950"/>
            </a:xfrm>
            <a:custGeom>
              <a:avLst/>
              <a:gdLst/>
              <a:ahLst/>
              <a:cxnLst/>
              <a:rect l="l" t="t" r="r" b="b"/>
              <a:pathLst>
                <a:path w="49061" h="13758" extrusionOk="0">
                  <a:moveTo>
                    <a:pt x="24045" y="1"/>
                  </a:moveTo>
                  <a:cubicBezTo>
                    <a:pt x="13119" y="1"/>
                    <a:pt x="2499" y="3605"/>
                    <a:pt x="1473" y="4217"/>
                  </a:cubicBezTo>
                  <a:cubicBezTo>
                    <a:pt x="0" y="5104"/>
                    <a:pt x="2454" y="12221"/>
                    <a:pt x="3738" y="12957"/>
                  </a:cubicBezTo>
                  <a:cubicBezTo>
                    <a:pt x="3937" y="13069"/>
                    <a:pt x="4329" y="13117"/>
                    <a:pt x="4884" y="13117"/>
                  </a:cubicBezTo>
                  <a:cubicBezTo>
                    <a:pt x="7839" y="13117"/>
                    <a:pt x="15415" y="11779"/>
                    <a:pt x="23078" y="11779"/>
                  </a:cubicBezTo>
                  <a:cubicBezTo>
                    <a:pt x="23414" y="11779"/>
                    <a:pt x="23751" y="11781"/>
                    <a:pt x="24087" y="11787"/>
                  </a:cubicBezTo>
                  <a:cubicBezTo>
                    <a:pt x="31236" y="11896"/>
                    <a:pt x="42995" y="13758"/>
                    <a:pt x="44888" y="13758"/>
                  </a:cubicBezTo>
                  <a:cubicBezTo>
                    <a:pt x="44959" y="13758"/>
                    <a:pt x="45016" y="13755"/>
                    <a:pt x="45059" y="13750"/>
                  </a:cubicBezTo>
                  <a:cubicBezTo>
                    <a:pt x="46248" y="13580"/>
                    <a:pt x="49061" y="5878"/>
                    <a:pt x="48494" y="4821"/>
                  </a:cubicBezTo>
                  <a:cubicBezTo>
                    <a:pt x="47947" y="3745"/>
                    <a:pt x="37074" y="423"/>
                    <a:pt x="25616" y="26"/>
                  </a:cubicBezTo>
                  <a:cubicBezTo>
                    <a:pt x="25092" y="9"/>
                    <a:pt x="24568" y="1"/>
                    <a:pt x="24045"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4" name="Google Shape;1413;p43">
              <a:extLst>
                <a:ext uri="{FF2B5EF4-FFF2-40B4-BE49-F238E27FC236}">
                  <a16:creationId xmlns:a16="http://schemas.microsoft.com/office/drawing/2014/main" id="{BE41592B-AD20-A60D-B103-FB4218A5C154}"/>
                </a:ext>
              </a:extLst>
            </p:cNvPr>
            <p:cNvSpPr/>
            <p:nvPr/>
          </p:nvSpPr>
          <p:spPr>
            <a:xfrm>
              <a:off x="5728625" y="1863591"/>
              <a:ext cx="580475" cy="370100"/>
            </a:xfrm>
            <a:custGeom>
              <a:avLst/>
              <a:gdLst/>
              <a:ahLst/>
              <a:cxnLst/>
              <a:rect l="l" t="t" r="r" b="b"/>
              <a:pathLst>
                <a:path w="23219" h="14804" extrusionOk="0">
                  <a:moveTo>
                    <a:pt x="18671" y="1"/>
                  </a:moveTo>
                  <a:cubicBezTo>
                    <a:pt x="16813" y="1"/>
                    <a:pt x="13778" y="1263"/>
                    <a:pt x="9911" y="3787"/>
                  </a:cubicBezTo>
                  <a:cubicBezTo>
                    <a:pt x="3983" y="7676"/>
                    <a:pt x="1" y="13018"/>
                    <a:pt x="472" y="14433"/>
                  </a:cubicBezTo>
                  <a:cubicBezTo>
                    <a:pt x="561" y="14690"/>
                    <a:pt x="938" y="14803"/>
                    <a:pt x="1531" y="14803"/>
                  </a:cubicBezTo>
                  <a:cubicBezTo>
                    <a:pt x="5480" y="14803"/>
                    <a:pt x="19026" y="9784"/>
                    <a:pt x="21274" y="8487"/>
                  </a:cubicBezTo>
                  <a:cubicBezTo>
                    <a:pt x="23219" y="7392"/>
                    <a:pt x="21199" y="597"/>
                    <a:pt x="19500" y="106"/>
                  </a:cubicBezTo>
                  <a:cubicBezTo>
                    <a:pt x="19257" y="36"/>
                    <a:pt x="18980" y="1"/>
                    <a:pt x="186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5" name="Google Shape;1414;p43">
              <a:extLst>
                <a:ext uri="{FF2B5EF4-FFF2-40B4-BE49-F238E27FC236}">
                  <a16:creationId xmlns:a16="http://schemas.microsoft.com/office/drawing/2014/main" id="{A0844222-BC6A-7516-4FB5-4DC812815C9C}"/>
                </a:ext>
              </a:extLst>
            </p:cNvPr>
            <p:cNvSpPr/>
            <p:nvPr/>
          </p:nvSpPr>
          <p:spPr>
            <a:xfrm>
              <a:off x="5998100" y="1932041"/>
              <a:ext cx="193975" cy="186075"/>
            </a:xfrm>
            <a:custGeom>
              <a:avLst/>
              <a:gdLst/>
              <a:ahLst/>
              <a:cxnLst/>
              <a:rect l="l" t="t" r="r" b="b"/>
              <a:pathLst>
                <a:path w="7759" h="7443" extrusionOk="0">
                  <a:moveTo>
                    <a:pt x="3908" y="0"/>
                  </a:moveTo>
                  <a:cubicBezTo>
                    <a:pt x="1971" y="0"/>
                    <a:pt x="332" y="1465"/>
                    <a:pt x="170" y="3427"/>
                  </a:cubicBezTo>
                  <a:cubicBezTo>
                    <a:pt x="0" y="5466"/>
                    <a:pt x="1529" y="7259"/>
                    <a:pt x="3568" y="7429"/>
                  </a:cubicBezTo>
                  <a:cubicBezTo>
                    <a:pt x="3674" y="7438"/>
                    <a:pt x="3779" y="7442"/>
                    <a:pt x="3883" y="7442"/>
                  </a:cubicBezTo>
                  <a:cubicBezTo>
                    <a:pt x="5806" y="7442"/>
                    <a:pt x="7427" y="5983"/>
                    <a:pt x="7588" y="4031"/>
                  </a:cubicBezTo>
                  <a:cubicBezTo>
                    <a:pt x="7758" y="1974"/>
                    <a:pt x="6229" y="181"/>
                    <a:pt x="4191" y="11"/>
                  </a:cubicBezTo>
                  <a:cubicBezTo>
                    <a:pt x="4096" y="4"/>
                    <a:pt x="4001" y="0"/>
                    <a:pt x="390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6" name="Google Shape;1415;p43">
              <a:extLst>
                <a:ext uri="{FF2B5EF4-FFF2-40B4-BE49-F238E27FC236}">
                  <a16:creationId xmlns:a16="http://schemas.microsoft.com/office/drawing/2014/main" id="{6BC8BEFC-65C4-E72E-5733-FFE09FF9439D}"/>
                </a:ext>
              </a:extLst>
            </p:cNvPr>
            <p:cNvSpPr/>
            <p:nvPr/>
          </p:nvSpPr>
          <p:spPr>
            <a:xfrm>
              <a:off x="6008950" y="1952366"/>
              <a:ext cx="125550" cy="120350"/>
            </a:xfrm>
            <a:custGeom>
              <a:avLst/>
              <a:gdLst/>
              <a:ahLst/>
              <a:cxnLst/>
              <a:rect l="l" t="t" r="r" b="b"/>
              <a:pathLst>
                <a:path w="5022" h="4814" extrusionOk="0">
                  <a:moveTo>
                    <a:pt x="2508" y="1"/>
                  </a:moveTo>
                  <a:cubicBezTo>
                    <a:pt x="1260" y="1"/>
                    <a:pt x="221" y="948"/>
                    <a:pt x="113" y="2218"/>
                  </a:cubicBezTo>
                  <a:cubicBezTo>
                    <a:pt x="0" y="3539"/>
                    <a:pt x="982" y="4710"/>
                    <a:pt x="2322" y="4804"/>
                  </a:cubicBezTo>
                  <a:cubicBezTo>
                    <a:pt x="2392" y="4810"/>
                    <a:pt x="2461" y="4813"/>
                    <a:pt x="2529" y="4813"/>
                  </a:cubicBezTo>
                  <a:cubicBezTo>
                    <a:pt x="3764" y="4813"/>
                    <a:pt x="4819" y="3865"/>
                    <a:pt x="4908" y="2596"/>
                  </a:cubicBezTo>
                  <a:cubicBezTo>
                    <a:pt x="5021" y="1274"/>
                    <a:pt x="4040" y="104"/>
                    <a:pt x="2718" y="9"/>
                  </a:cubicBezTo>
                  <a:cubicBezTo>
                    <a:pt x="2648" y="3"/>
                    <a:pt x="2578" y="1"/>
                    <a:pt x="2508"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7" name="Google Shape;1416;p43">
              <a:extLst>
                <a:ext uri="{FF2B5EF4-FFF2-40B4-BE49-F238E27FC236}">
                  <a16:creationId xmlns:a16="http://schemas.microsoft.com/office/drawing/2014/main" id="{8898C8AF-FE4D-CD8D-8221-EEE3DF74652A}"/>
                </a:ext>
              </a:extLst>
            </p:cNvPr>
            <p:cNvSpPr/>
            <p:nvPr/>
          </p:nvSpPr>
          <p:spPr>
            <a:xfrm>
              <a:off x="5832925" y="2043416"/>
              <a:ext cx="152925" cy="147300"/>
            </a:xfrm>
            <a:custGeom>
              <a:avLst/>
              <a:gdLst/>
              <a:ahLst/>
              <a:cxnLst/>
              <a:rect l="l" t="t" r="r" b="b"/>
              <a:pathLst>
                <a:path w="6117" h="5892" extrusionOk="0">
                  <a:moveTo>
                    <a:pt x="3061" y="1"/>
                  </a:moveTo>
                  <a:cubicBezTo>
                    <a:pt x="1541" y="1"/>
                    <a:pt x="258" y="1168"/>
                    <a:pt x="132" y="2710"/>
                  </a:cubicBezTo>
                  <a:cubicBezTo>
                    <a:pt x="0" y="4315"/>
                    <a:pt x="1189" y="5749"/>
                    <a:pt x="2813" y="5881"/>
                  </a:cubicBezTo>
                  <a:cubicBezTo>
                    <a:pt x="2894" y="5888"/>
                    <a:pt x="2975" y="5891"/>
                    <a:pt x="3055" y="5891"/>
                  </a:cubicBezTo>
                  <a:cubicBezTo>
                    <a:pt x="4575" y="5891"/>
                    <a:pt x="5859" y="4724"/>
                    <a:pt x="5984" y="3182"/>
                  </a:cubicBezTo>
                  <a:cubicBezTo>
                    <a:pt x="6116" y="1559"/>
                    <a:pt x="4908" y="143"/>
                    <a:pt x="3304" y="11"/>
                  </a:cubicBezTo>
                  <a:cubicBezTo>
                    <a:pt x="3222" y="4"/>
                    <a:pt x="3141"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8" name="Google Shape;1417;p43">
              <a:extLst>
                <a:ext uri="{FF2B5EF4-FFF2-40B4-BE49-F238E27FC236}">
                  <a16:creationId xmlns:a16="http://schemas.microsoft.com/office/drawing/2014/main" id="{B6E88390-F3C5-D188-FB64-26EE3FDBAB7B}"/>
                </a:ext>
              </a:extLst>
            </p:cNvPr>
            <p:cNvSpPr/>
            <p:nvPr/>
          </p:nvSpPr>
          <p:spPr>
            <a:xfrm>
              <a:off x="5843775" y="2049166"/>
              <a:ext cx="115175" cy="110375"/>
            </a:xfrm>
            <a:custGeom>
              <a:avLst/>
              <a:gdLst/>
              <a:ahLst/>
              <a:cxnLst/>
              <a:rect l="l" t="t" r="r" b="b"/>
              <a:pathLst>
                <a:path w="4607" h="4415" extrusionOk="0">
                  <a:moveTo>
                    <a:pt x="2301" y="0"/>
                  </a:moveTo>
                  <a:cubicBezTo>
                    <a:pt x="1166" y="0"/>
                    <a:pt x="203" y="877"/>
                    <a:pt x="95" y="2027"/>
                  </a:cubicBezTo>
                  <a:cubicBezTo>
                    <a:pt x="0" y="3254"/>
                    <a:pt x="906" y="4311"/>
                    <a:pt x="2115" y="4405"/>
                  </a:cubicBezTo>
                  <a:cubicBezTo>
                    <a:pt x="2184" y="4412"/>
                    <a:pt x="2253" y="4415"/>
                    <a:pt x="2321" y="4415"/>
                  </a:cubicBezTo>
                  <a:cubicBezTo>
                    <a:pt x="3458" y="4415"/>
                    <a:pt x="4404" y="3543"/>
                    <a:pt x="4493" y="2386"/>
                  </a:cubicBezTo>
                  <a:cubicBezTo>
                    <a:pt x="4606" y="1178"/>
                    <a:pt x="3700" y="120"/>
                    <a:pt x="2473" y="7"/>
                  </a:cubicBezTo>
                  <a:cubicBezTo>
                    <a:pt x="2415" y="3"/>
                    <a:pt x="2358" y="0"/>
                    <a:pt x="2301"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9" name="Google Shape;1418;p43">
              <a:extLst>
                <a:ext uri="{FF2B5EF4-FFF2-40B4-BE49-F238E27FC236}">
                  <a16:creationId xmlns:a16="http://schemas.microsoft.com/office/drawing/2014/main" id="{18CDC55D-EB26-3A0F-F10A-613DC7EB6B08}"/>
                </a:ext>
              </a:extLst>
            </p:cNvPr>
            <p:cNvSpPr/>
            <p:nvPr/>
          </p:nvSpPr>
          <p:spPr>
            <a:xfrm>
              <a:off x="7429400" y="1839491"/>
              <a:ext cx="572725" cy="372750"/>
            </a:xfrm>
            <a:custGeom>
              <a:avLst/>
              <a:gdLst/>
              <a:ahLst/>
              <a:cxnLst/>
              <a:rect l="l" t="t" r="r" b="b"/>
              <a:pathLst>
                <a:path w="22909" h="14910" extrusionOk="0">
                  <a:moveTo>
                    <a:pt x="3764" y="0"/>
                  </a:moveTo>
                  <a:cubicBezTo>
                    <a:pt x="3696" y="0"/>
                    <a:pt x="3643" y="11"/>
                    <a:pt x="3606" y="32"/>
                  </a:cubicBezTo>
                  <a:cubicBezTo>
                    <a:pt x="2323" y="730"/>
                    <a:pt x="1" y="8904"/>
                    <a:pt x="1643" y="9640"/>
                  </a:cubicBezTo>
                  <a:cubicBezTo>
                    <a:pt x="3707" y="10585"/>
                    <a:pt x="15567" y="14910"/>
                    <a:pt x="19905" y="14910"/>
                  </a:cubicBezTo>
                  <a:cubicBezTo>
                    <a:pt x="20765" y="14910"/>
                    <a:pt x="21329" y="14740"/>
                    <a:pt x="21464" y="14340"/>
                  </a:cubicBezTo>
                  <a:cubicBezTo>
                    <a:pt x="22908" y="9988"/>
                    <a:pt x="5890" y="0"/>
                    <a:pt x="37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0" name="Google Shape;1419;p43">
              <a:extLst>
                <a:ext uri="{FF2B5EF4-FFF2-40B4-BE49-F238E27FC236}">
                  <a16:creationId xmlns:a16="http://schemas.microsoft.com/office/drawing/2014/main" id="{C66B7153-8014-36D8-20B0-C4889FD6260D}"/>
                </a:ext>
              </a:extLst>
            </p:cNvPr>
            <p:cNvSpPr/>
            <p:nvPr/>
          </p:nvSpPr>
          <p:spPr>
            <a:xfrm>
              <a:off x="7515300" y="1916466"/>
              <a:ext cx="193975" cy="186075"/>
            </a:xfrm>
            <a:custGeom>
              <a:avLst/>
              <a:gdLst/>
              <a:ahLst/>
              <a:cxnLst/>
              <a:rect l="l" t="t" r="r" b="b"/>
              <a:pathLst>
                <a:path w="7759" h="7443" extrusionOk="0">
                  <a:moveTo>
                    <a:pt x="3891" y="0"/>
                  </a:moveTo>
                  <a:cubicBezTo>
                    <a:pt x="1971" y="0"/>
                    <a:pt x="332" y="1465"/>
                    <a:pt x="170" y="3427"/>
                  </a:cubicBezTo>
                  <a:cubicBezTo>
                    <a:pt x="0" y="5466"/>
                    <a:pt x="1529" y="7278"/>
                    <a:pt x="3568" y="7429"/>
                  </a:cubicBezTo>
                  <a:cubicBezTo>
                    <a:pt x="3674" y="7438"/>
                    <a:pt x="3779" y="7442"/>
                    <a:pt x="3883" y="7442"/>
                  </a:cubicBezTo>
                  <a:cubicBezTo>
                    <a:pt x="5806" y="7442"/>
                    <a:pt x="7428" y="5983"/>
                    <a:pt x="7589" y="4032"/>
                  </a:cubicBezTo>
                  <a:cubicBezTo>
                    <a:pt x="7759" y="1993"/>
                    <a:pt x="6230" y="181"/>
                    <a:pt x="4172" y="11"/>
                  </a:cubicBezTo>
                  <a:cubicBezTo>
                    <a:pt x="4078" y="4"/>
                    <a:pt x="3984" y="0"/>
                    <a:pt x="3891"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1" name="Google Shape;1420;p43">
              <a:extLst>
                <a:ext uri="{FF2B5EF4-FFF2-40B4-BE49-F238E27FC236}">
                  <a16:creationId xmlns:a16="http://schemas.microsoft.com/office/drawing/2014/main" id="{6CC9AE28-ADD8-2A62-466C-E37EE2F4375D}"/>
                </a:ext>
              </a:extLst>
            </p:cNvPr>
            <p:cNvSpPr/>
            <p:nvPr/>
          </p:nvSpPr>
          <p:spPr>
            <a:xfrm>
              <a:off x="7537000" y="1916516"/>
              <a:ext cx="130750" cy="125500"/>
            </a:xfrm>
            <a:custGeom>
              <a:avLst/>
              <a:gdLst/>
              <a:ahLst/>
              <a:cxnLst/>
              <a:rect l="l" t="t" r="r" b="b"/>
              <a:pathLst>
                <a:path w="5230" h="5020" extrusionOk="0">
                  <a:moveTo>
                    <a:pt x="2605" y="0"/>
                  </a:moveTo>
                  <a:cubicBezTo>
                    <a:pt x="1315" y="0"/>
                    <a:pt x="221" y="986"/>
                    <a:pt x="114" y="2312"/>
                  </a:cubicBezTo>
                  <a:cubicBezTo>
                    <a:pt x="1" y="3690"/>
                    <a:pt x="1020" y="4898"/>
                    <a:pt x="2398" y="5011"/>
                  </a:cubicBezTo>
                  <a:cubicBezTo>
                    <a:pt x="2468" y="5017"/>
                    <a:pt x="2537" y="5020"/>
                    <a:pt x="2606" y="5020"/>
                  </a:cubicBezTo>
                  <a:cubicBezTo>
                    <a:pt x="3913" y="5020"/>
                    <a:pt x="5009" y="4017"/>
                    <a:pt x="5116" y="2708"/>
                  </a:cubicBezTo>
                  <a:cubicBezTo>
                    <a:pt x="5230" y="1330"/>
                    <a:pt x="4191" y="122"/>
                    <a:pt x="2813" y="9"/>
                  </a:cubicBezTo>
                  <a:cubicBezTo>
                    <a:pt x="2743" y="3"/>
                    <a:pt x="2674" y="0"/>
                    <a:pt x="260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2" name="Google Shape;1421;p43">
              <a:extLst>
                <a:ext uri="{FF2B5EF4-FFF2-40B4-BE49-F238E27FC236}">
                  <a16:creationId xmlns:a16="http://schemas.microsoft.com/office/drawing/2014/main" id="{4B045A9F-2DE4-700C-FFE2-C1FE8E59A7FC}"/>
                </a:ext>
              </a:extLst>
            </p:cNvPr>
            <p:cNvSpPr/>
            <p:nvPr/>
          </p:nvSpPr>
          <p:spPr>
            <a:xfrm>
              <a:off x="7717275" y="2024541"/>
              <a:ext cx="152925" cy="147300"/>
            </a:xfrm>
            <a:custGeom>
              <a:avLst/>
              <a:gdLst/>
              <a:ahLst/>
              <a:cxnLst/>
              <a:rect l="l" t="t" r="r" b="b"/>
              <a:pathLst>
                <a:path w="6117" h="5892" extrusionOk="0">
                  <a:moveTo>
                    <a:pt x="3061" y="1"/>
                  </a:moveTo>
                  <a:cubicBezTo>
                    <a:pt x="1542" y="1"/>
                    <a:pt x="258" y="1168"/>
                    <a:pt x="133" y="2710"/>
                  </a:cubicBezTo>
                  <a:cubicBezTo>
                    <a:pt x="1" y="4333"/>
                    <a:pt x="1209" y="5749"/>
                    <a:pt x="2813" y="5881"/>
                  </a:cubicBezTo>
                  <a:cubicBezTo>
                    <a:pt x="2895" y="5888"/>
                    <a:pt x="2976" y="5891"/>
                    <a:pt x="3056" y="5891"/>
                  </a:cubicBezTo>
                  <a:cubicBezTo>
                    <a:pt x="4575" y="5891"/>
                    <a:pt x="5859" y="4724"/>
                    <a:pt x="5984" y="3182"/>
                  </a:cubicBezTo>
                  <a:cubicBezTo>
                    <a:pt x="6117" y="1577"/>
                    <a:pt x="4927" y="162"/>
                    <a:pt x="3304" y="11"/>
                  </a:cubicBezTo>
                  <a:cubicBezTo>
                    <a:pt x="3223" y="4"/>
                    <a:pt x="3142"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3" name="Google Shape;1422;p43">
              <a:extLst>
                <a:ext uri="{FF2B5EF4-FFF2-40B4-BE49-F238E27FC236}">
                  <a16:creationId xmlns:a16="http://schemas.microsoft.com/office/drawing/2014/main" id="{708CF013-F3C8-5605-8490-3F55CCE3FA4D}"/>
                </a:ext>
              </a:extLst>
            </p:cNvPr>
            <p:cNvSpPr/>
            <p:nvPr/>
          </p:nvSpPr>
          <p:spPr>
            <a:xfrm>
              <a:off x="7733800" y="2026091"/>
              <a:ext cx="97225" cy="93700"/>
            </a:xfrm>
            <a:custGeom>
              <a:avLst/>
              <a:gdLst/>
              <a:ahLst/>
              <a:cxnLst/>
              <a:rect l="l" t="t" r="r" b="b"/>
              <a:pathLst>
                <a:path w="3889" h="3748" extrusionOk="0">
                  <a:moveTo>
                    <a:pt x="1955" y="0"/>
                  </a:moveTo>
                  <a:cubicBezTo>
                    <a:pt x="994" y="0"/>
                    <a:pt x="166" y="733"/>
                    <a:pt x="76" y="1723"/>
                  </a:cubicBezTo>
                  <a:cubicBezTo>
                    <a:pt x="0" y="2742"/>
                    <a:pt x="755" y="3648"/>
                    <a:pt x="1794" y="3743"/>
                  </a:cubicBezTo>
                  <a:cubicBezTo>
                    <a:pt x="1840" y="3746"/>
                    <a:pt x="1885" y="3748"/>
                    <a:pt x="1931" y="3748"/>
                  </a:cubicBezTo>
                  <a:cubicBezTo>
                    <a:pt x="2893" y="3748"/>
                    <a:pt x="3723" y="2998"/>
                    <a:pt x="3813" y="2025"/>
                  </a:cubicBezTo>
                  <a:cubicBezTo>
                    <a:pt x="3889" y="987"/>
                    <a:pt x="3115" y="100"/>
                    <a:pt x="2096" y="5"/>
                  </a:cubicBezTo>
                  <a:cubicBezTo>
                    <a:pt x="2049" y="2"/>
                    <a:pt x="2002" y="0"/>
                    <a:pt x="195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4" name="Google Shape;1423;p43">
              <a:extLst>
                <a:ext uri="{FF2B5EF4-FFF2-40B4-BE49-F238E27FC236}">
                  <a16:creationId xmlns:a16="http://schemas.microsoft.com/office/drawing/2014/main" id="{243B1C30-5852-A341-3B75-BD55F93D247A}"/>
                </a:ext>
              </a:extLst>
            </p:cNvPr>
            <p:cNvSpPr/>
            <p:nvPr/>
          </p:nvSpPr>
          <p:spPr>
            <a:xfrm>
              <a:off x="5841875" y="2695666"/>
              <a:ext cx="2093125" cy="693575"/>
            </a:xfrm>
            <a:custGeom>
              <a:avLst/>
              <a:gdLst/>
              <a:ahLst/>
              <a:cxnLst/>
              <a:rect l="l" t="t" r="r" b="b"/>
              <a:pathLst>
                <a:path w="83725" h="27743" extrusionOk="0">
                  <a:moveTo>
                    <a:pt x="40499" y="0"/>
                  </a:moveTo>
                  <a:cubicBezTo>
                    <a:pt x="39646" y="0"/>
                    <a:pt x="38775" y="9"/>
                    <a:pt x="37886" y="27"/>
                  </a:cubicBezTo>
                  <a:cubicBezTo>
                    <a:pt x="5947" y="669"/>
                    <a:pt x="1" y="23887"/>
                    <a:pt x="1" y="23887"/>
                  </a:cubicBezTo>
                  <a:cubicBezTo>
                    <a:pt x="1" y="23887"/>
                    <a:pt x="33064" y="27742"/>
                    <a:pt x="57253" y="27742"/>
                  </a:cubicBezTo>
                  <a:cubicBezTo>
                    <a:pt x="72178" y="27742"/>
                    <a:pt x="83724" y="26274"/>
                    <a:pt x="82039" y="21528"/>
                  </a:cubicBezTo>
                  <a:cubicBezTo>
                    <a:pt x="77753" y="9458"/>
                    <a:pt x="68349" y="0"/>
                    <a:pt x="40499"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5" name="Google Shape;1424;p43">
              <a:extLst>
                <a:ext uri="{FF2B5EF4-FFF2-40B4-BE49-F238E27FC236}">
                  <a16:creationId xmlns:a16="http://schemas.microsoft.com/office/drawing/2014/main" id="{CBBC46E3-9520-6E95-9CC3-68D20B771C46}"/>
                </a:ext>
              </a:extLst>
            </p:cNvPr>
            <p:cNvSpPr/>
            <p:nvPr/>
          </p:nvSpPr>
          <p:spPr>
            <a:xfrm>
              <a:off x="5587525" y="2671416"/>
              <a:ext cx="2657850" cy="1168175"/>
            </a:xfrm>
            <a:custGeom>
              <a:avLst/>
              <a:gdLst/>
              <a:ahLst/>
              <a:cxnLst/>
              <a:rect l="l" t="t" r="r" b="b"/>
              <a:pathLst>
                <a:path w="106314" h="46727" extrusionOk="0">
                  <a:moveTo>
                    <a:pt x="53889" y="1"/>
                  </a:moveTo>
                  <a:cubicBezTo>
                    <a:pt x="44744" y="1"/>
                    <a:pt x="35712" y="1602"/>
                    <a:pt x="30071" y="3489"/>
                  </a:cubicBezTo>
                  <a:cubicBezTo>
                    <a:pt x="19557" y="7000"/>
                    <a:pt x="19802" y="22063"/>
                    <a:pt x="19802" y="22063"/>
                  </a:cubicBezTo>
                  <a:cubicBezTo>
                    <a:pt x="19638" y="22036"/>
                    <a:pt x="19164" y="22011"/>
                    <a:pt x="18473" y="22011"/>
                  </a:cubicBezTo>
                  <a:cubicBezTo>
                    <a:pt x="14961" y="22011"/>
                    <a:pt x="5837" y="22653"/>
                    <a:pt x="3172" y="26802"/>
                  </a:cubicBezTo>
                  <a:cubicBezTo>
                    <a:pt x="0" y="31766"/>
                    <a:pt x="4965" y="46056"/>
                    <a:pt x="4965" y="46056"/>
                  </a:cubicBezTo>
                  <a:cubicBezTo>
                    <a:pt x="4965" y="46056"/>
                    <a:pt x="34049" y="46727"/>
                    <a:pt x="60539" y="46727"/>
                  </a:cubicBezTo>
                  <a:cubicBezTo>
                    <a:pt x="82315" y="46727"/>
                    <a:pt x="102337" y="46273"/>
                    <a:pt x="103010" y="44621"/>
                  </a:cubicBezTo>
                  <a:cubicBezTo>
                    <a:pt x="104501" y="40959"/>
                    <a:pt x="106314" y="28312"/>
                    <a:pt x="101972" y="23139"/>
                  </a:cubicBezTo>
                  <a:cubicBezTo>
                    <a:pt x="99348" y="20016"/>
                    <a:pt x="92801" y="19394"/>
                    <a:pt x="88002" y="19394"/>
                  </a:cubicBezTo>
                  <a:cubicBezTo>
                    <a:pt x="84826" y="19394"/>
                    <a:pt x="82416" y="19666"/>
                    <a:pt x="82416" y="19666"/>
                  </a:cubicBezTo>
                  <a:cubicBezTo>
                    <a:pt x="82416" y="19666"/>
                    <a:pt x="81849" y="7661"/>
                    <a:pt x="75450" y="4282"/>
                  </a:cubicBezTo>
                  <a:cubicBezTo>
                    <a:pt x="69525" y="1159"/>
                    <a:pt x="61666" y="1"/>
                    <a:pt x="53889"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6" name="Google Shape;1425;p43">
              <a:extLst>
                <a:ext uri="{FF2B5EF4-FFF2-40B4-BE49-F238E27FC236}">
                  <a16:creationId xmlns:a16="http://schemas.microsoft.com/office/drawing/2014/main" id="{26EE31C3-6AE5-1CD2-3388-8F93B684F60C}"/>
                </a:ext>
              </a:extLst>
            </p:cNvPr>
            <p:cNvSpPr/>
            <p:nvPr/>
          </p:nvSpPr>
          <p:spPr>
            <a:xfrm>
              <a:off x="6146750" y="2656216"/>
              <a:ext cx="1458225" cy="296400"/>
            </a:xfrm>
            <a:custGeom>
              <a:avLst/>
              <a:gdLst/>
              <a:ahLst/>
              <a:cxnLst/>
              <a:rect l="l" t="t" r="r" b="b"/>
              <a:pathLst>
                <a:path w="58329" h="11856" extrusionOk="0">
                  <a:moveTo>
                    <a:pt x="32525" y="1"/>
                  </a:moveTo>
                  <a:cubicBezTo>
                    <a:pt x="31486" y="19"/>
                    <a:pt x="30448" y="38"/>
                    <a:pt x="29410" y="95"/>
                  </a:cubicBezTo>
                  <a:cubicBezTo>
                    <a:pt x="28353" y="152"/>
                    <a:pt x="27315" y="227"/>
                    <a:pt x="26295" y="340"/>
                  </a:cubicBezTo>
                  <a:cubicBezTo>
                    <a:pt x="25257" y="435"/>
                    <a:pt x="24238" y="548"/>
                    <a:pt x="23218" y="680"/>
                  </a:cubicBezTo>
                  <a:cubicBezTo>
                    <a:pt x="21180" y="944"/>
                    <a:pt x="19198" y="1265"/>
                    <a:pt x="17272" y="1624"/>
                  </a:cubicBezTo>
                  <a:cubicBezTo>
                    <a:pt x="15347" y="1983"/>
                    <a:pt x="13516" y="2398"/>
                    <a:pt x="11779" y="2851"/>
                  </a:cubicBezTo>
                  <a:cubicBezTo>
                    <a:pt x="11345" y="2945"/>
                    <a:pt x="10911" y="3059"/>
                    <a:pt x="10496" y="3191"/>
                  </a:cubicBezTo>
                  <a:cubicBezTo>
                    <a:pt x="10080" y="3304"/>
                    <a:pt x="9665" y="3417"/>
                    <a:pt x="9269" y="3549"/>
                  </a:cubicBezTo>
                  <a:cubicBezTo>
                    <a:pt x="8872" y="3682"/>
                    <a:pt x="8476" y="3795"/>
                    <a:pt x="8079" y="3946"/>
                  </a:cubicBezTo>
                  <a:lnTo>
                    <a:pt x="7513" y="4153"/>
                  </a:lnTo>
                  <a:cubicBezTo>
                    <a:pt x="7324" y="4210"/>
                    <a:pt x="7154" y="4304"/>
                    <a:pt x="6966" y="4380"/>
                  </a:cubicBezTo>
                  <a:cubicBezTo>
                    <a:pt x="5644" y="4965"/>
                    <a:pt x="4455" y="5777"/>
                    <a:pt x="3417" y="6777"/>
                  </a:cubicBezTo>
                  <a:cubicBezTo>
                    <a:pt x="2643" y="7551"/>
                    <a:pt x="1926" y="8401"/>
                    <a:pt x="1340" y="9326"/>
                  </a:cubicBezTo>
                  <a:cubicBezTo>
                    <a:pt x="944" y="9911"/>
                    <a:pt x="604" y="10534"/>
                    <a:pt x="302" y="11176"/>
                  </a:cubicBezTo>
                  <a:cubicBezTo>
                    <a:pt x="95" y="11610"/>
                    <a:pt x="0" y="11855"/>
                    <a:pt x="0" y="11855"/>
                  </a:cubicBezTo>
                  <a:cubicBezTo>
                    <a:pt x="0" y="11855"/>
                    <a:pt x="113" y="11610"/>
                    <a:pt x="321" y="11176"/>
                  </a:cubicBezTo>
                  <a:cubicBezTo>
                    <a:pt x="642" y="10553"/>
                    <a:pt x="1020" y="9967"/>
                    <a:pt x="1435" y="9401"/>
                  </a:cubicBezTo>
                  <a:cubicBezTo>
                    <a:pt x="2058" y="8514"/>
                    <a:pt x="2775" y="7702"/>
                    <a:pt x="3587" y="6966"/>
                  </a:cubicBezTo>
                  <a:cubicBezTo>
                    <a:pt x="4625" y="6022"/>
                    <a:pt x="5814" y="5267"/>
                    <a:pt x="7117" y="4739"/>
                  </a:cubicBezTo>
                  <a:cubicBezTo>
                    <a:pt x="7287" y="4663"/>
                    <a:pt x="7456" y="4588"/>
                    <a:pt x="7645" y="4531"/>
                  </a:cubicBezTo>
                  <a:lnTo>
                    <a:pt x="8212" y="4342"/>
                  </a:lnTo>
                  <a:cubicBezTo>
                    <a:pt x="8589" y="4229"/>
                    <a:pt x="9004" y="4097"/>
                    <a:pt x="9401" y="3984"/>
                  </a:cubicBezTo>
                  <a:cubicBezTo>
                    <a:pt x="9797" y="3870"/>
                    <a:pt x="10212" y="3757"/>
                    <a:pt x="10628" y="3644"/>
                  </a:cubicBezTo>
                  <a:cubicBezTo>
                    <a:pt x="11043" y="3531"/>
                    <a:pt x="11458" y="3436"/>
                    <a:pt x="11892" y="3323"/>
                  </a:cubicBezTo>
                  <a:cubicBezTo>
                    <a:pt x="13629" y="2926"/>
                    <a:pt x="15479" y="2549"/>
                    <a:pt x="17386" y="2209"/>
                  </a:cubicBezTo>
                  <a:cubicBezTo>
                    <a:pt x="19292" y="1869"/>
                    <a:pt x="21274" y="1586"/>
                    <a:pt x="23294" y="1341"/>
                  </a:cubicBezTo>
                  <a:cubicBezTo>
                    <a:pt x="24313" y="1209"/>
                    <a:pt x="25333" y="1095"/>
                    <a:pt x="26371" y="1020"/>
                  </a:cubicBezTo>
                  <a:cubicBezTo>
                    <a:pt x="27390" y="944"/>
                    <a:pt x="28428" y="869"/>
                    <a:pt x="29467" y="793"/>
                  </a:cubicBezTo>
                  <a:cubicBezTo>
                    <a:pt x="30486" y="737"/>
                    <a:pt x="31524" y="718"/>
                    <a:pt x="32544" y="680"/>
                  </a:cubicBezTo>
                  <a:lnTo>
                    <a:pt x="34091" y="680"/>
                  </a:lnTo>
                  <a:cubicBezTo>
                    <a:pt x="34601" y="680"/>
                    <a:pt x="35111" y="718"/>
                    <a:pt x="35620" y="737"/>
                  </a:cubicBezTo>
                  <a:cubicBezTo>
                    <a:pt x="37602" y="812"/>
                    <a:pt x="39584" y="1001"/>
                    <a:pt x="41548" y="1322"/>
                  </a:cubicBezTo>
                  <a:cubicBezTo>
                    <a:pt x="43379" y="1643"/>
                    <a:pt x="45191" y="2058"/>
                    <a:pt x="46965" y="2587"/>
                  </a:cubicBezTo>
                  <a:cubicBezTo>
                    <a:pt x="48570" y="3059"/>
                    <a:pt x="50137" y="3625"/>
                    <a:pt x="51666" y="4304"/>
                  </a:cubicBezTo>
                  <a:cubicBezTo>
                    <a:pt x="52364" y="4606"/>
                    <a:pt x="53044" y="4946"/>
                    <a:pt x="53648" y="5267"/>
                  </a:cubicBezTo>
                  <a:cubicBezTo>
                    <a:pt x="54233" y="5588"/>
                    <a:pt x="54742" y="6003"/>
                    <a:pt x="55177" y="6494"/>
                  </a:cubicBezTo>
                  <a:cubicBezTo>
                    <a:pt x="55384" y="6740"/>
                    <a:pt x="55573" y="6966"/>
                    <a:pt x="55762" y="7211"/>
                  </a:cubicBezTo>
                  <a:lnTo>
                    <a:pt x="56271" y="7891"/>
                  </a:lnTo>
                  <a:cubicBezTo>
                    <a:pt x="56555" y="8344"/>
                    <a:pt x="56838" y="8759"/>
                    <a:pt x="57064" y="9156"/>
                  </a:cubicBezTo>
                  <a:lnTo>
                    <a:pt x="57385" y="9703"/>
                  </a:lnTo>
                  <a:lnTo>
                    <a:pt x="57631" y="10213"/>
                  </a:lnTo>
                  <a:lnTo>
                    <a:pt x="57857" y="10647"/>
                  </a:lnTo>
                  <a:lnTo>
                    <a:pt x="58027" y="11025"/>
                  </a:lnTo>
                  <a:lnTo>
                    <a:pt x="58329" y="11704"/>
                  </a:lnTo>
                  <a:lnTo>
                    <a:pt x="58065" y="11006"/>
                  </a:lnTo>
                  <a:lnTo>
                    <a:pt x="57914" y="10609"/>
                  </a:lnTo>
                  <a:lnTo>
                    <a:pt x="57706" y="10175"/>
                  </a:lnTo>
                  <a:lnTo>
                    <a:pt x="57480" y="9647"/>
                  </a:lnTo>
                  <a:lnTo>
                    <a:pt x="57177" y="9080"/>
                  </a:lnTo>
                  <a:cubicBezTo>
                    <a:pt x="56989" y="8665"/>
                    <a:pt x="56706" y="8231"/>
                    <a:pt x="56441" y="7759"/>
                  </a:cubicBezTo>
                  <a:lnTo>
                    <a:pt x="55969" y="7060"/>
                  </a:lnTo>
                  <a:cubicBezTo>
                    <a:pt x="55781" y="6815"/>
                    <a:pt x="55592" y="6570"/>
                    <a:pt x="55403" y="6324"/>
                  </a:cubicBezTo>
                  <a:cubicBezTo>
                    <a:pt x="55290" y="6192"/>
                    <a:pt x="55177" y="6079"/>
                    <a:pt x="55063" y="5966"/>
                  </a:cubicBezTo>
                  <a:lnTo>
                    <a:pt x="54893" y="5777"/>
                  </a:lnTo>
                  <a:cubicBezTo>
                    <a:pt x="54837" y="5720"/>
                    <a:pt x="54761" y="5664"/>
                    <a:pt x="54705" y="5607"/>
                  </a:cubicBezTo>
                  <a:cubicBezTo>
                    <a:pt x="54422" y="5362"/>
                    <a:pt x="54138" y="5154"/>
                    <a:pt x="53836" y="4984"/>
                  </a:cubicBezTo>
                  <a:cubicBezTo>
                    <a:pt x="53213" y="4625"/>
                    <a:pt x="52553" y="4267"/>
                    <a:pt x="51835" y="3927"/>
                  </a:cubicBezTo>
                  <a:cubicBezTo>
                    <a:pt x="50306" y="3210"/>
                    <a:pt x="48740" y="2587"/>
                    <a:pt x="47116" y="2096"/>
                  </a:cubicBezTo>
                  <a:cubicBezTo>
                    <a:pt x="45323" y="1511"/>
                    <a:pt x="43492" y="1039"/>
                    <a:pt x="41623" y="699"/>
                  </a:cubicBezTo>
                  <a:cubicBezTo>
                    <a:pt x="39641" y="359"/>
                    <a:pt x="37640" y="133"/>
                    <a:pt x="35620" y="38"/>
                  </a:cubicBezTo>
                  <a:cubicBezTo>
                    <a:pt x="35111" y="19"/>
                    <a:pt x="34601" y="1"/>
                    <a:pt x="34073"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7" name="Google Shape;1426;p43">
              <a:extLst>
                <a:ext uri="{FF2B5EF4-FFF2-40B4-BE49-F238E27FC236}">
                  <a16:creationId xmlns:a16="http://schemas.microsoft.com/office/drawing/2014/main" id="{6917D075-555F-0021-167F-A91745B73F4F}"/>
                </a:ext>
              </a:extLst>
            </p:cNvPr>
            <p:cNvSpPr/>
            <p:nvPr/>
          </p:nvSpPr>
          <p:spPr>
            <a:xfrm>
              <a:off x="5672475" y="2775966"/>
              <a:ext cx="2530900" cy="1080825"/>
            </a:xfrm>
            <a:custGeom>
              <a:avLst/>
              <a:gdLst/>
              <a:ahLst/>
              <a:cxnLst/>
              <a:rect l="l" t="t" r="r" b="b"/>
              <a:pathLst>
                <a:path w="101236" h="43233" extrusionOk="0">
                  <a:moveTo>
                    <a:pt x="48250" y="0"/>
                  </a:moveTo>
                  <a:cubicBezTo>
                    <a:pt x="39342" y="0"/>
                    <a:pt x="30377" y="1342"/>
                    <a:pt x="27805" y="3818"/>
                  </a:cubicBezTo>
                  <a:cubicBezTo>
                    <a:pt x="22709" y="8726"/>
                    <a:pt x="22728" y="22280"/>
                    <a:pt x="22728" y="22280"/>
                  </a:cubicBezTo>
                  <a:cubicBezTo>
                    <a:pt x="22728" y="22280"/>
                    <a:pt x="19457" y="21924"/>
                    <a:pt x="15539" y="21924"/>
                  </a:cubicBezTo>
                  <a:cubicBezTo>
                    <a:pt x="10475" y="21924"/>
                    <a:pt x="4329" y="22518"/>
                    <a:pt x="2775" y="25243"/>
                  </a:cubicBezTo>
                  <a:cubicBezTo>
                    <a:pt x="0" y="30057"/>
                    <a:pt x="3983" y="40647"/>
                    <a:pt x="3983" y="40647"/>
                  </a:cubicBezTo>
                  <a:lnTo>
                    <a:pt x="97120" y="43233"/>
                  </a:lnTo>
                  <a:cubicBezTo>
                    <a:pt x="97120" y="43233"/>
                    <a:pt x="101236" y="31246"/>
                    <a:pt x="96724" y="24469"/>
                  </a:cubicBezTo>
                  <a:cubicBezTo>
                    <a:pt x="94632" y="21336"/>
                    <a:pt x="89581" y="20495"/>
                    <a:pt x="84764" y="20495"/>
                  </a:cubicBezTo>
                  <a:cubicBezTo>
                    <a:pt x="79195" y="20495"/>
                    <a:pt x="73940" y="21619"/>
                    <a:pt x="73940" y="21619"/>
                  </a:cubicBezTo>
                  <a:cubicBezTo>
                    <a:pt x="73940" y="21619"/>
                    <a:pt x="73317" y="9708"/>
                    <a:pt x="68220" y="4083"/>
                  </a:cubicBezTo>
                  <a:cubicBezTo>
                    <a:pt x="65695" y="1295"/>
                    <a:pt x="57000" y="0"/>
                    <a:pt x="48250"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8" name="Google Shape;1427;p43">
              <a:extLst>
                <a:ext uri="{FF2B5EF4-FFF2-40B4-BE49-F238E27FC236}">
                  <a16:creationId xmlns:a16="http://schemas.microsoft.com/office/drawing/2014/main" id="{4771D012-ADC7-10F4-A0FE-31E29C81B697}"/>
                </a:ext>
              </a:extLst>
            </p:cNvPr>
            <p:cNvSpPr/>
            <p:nvPr/>
          </p:nvSpPr>
          <p:spPr>
            <a:xfrm>
              <a:off x="6335025" y="2862916"/>
              <a:ext cx="1034475" cy="699975"/>
            </a:xfrm>
            <a:custGeom>
              <a:avLst/>
              <a:gdLst/>
              <a:ahLst/>
              <a:cxnLst/>
              <a:rect l="l" t="t" r="r" b="b"/>
              <a:pathLst>
                <a:path w="41379" h="27999" extrusionOk="0">
                  <a:moveTo>
                    <a:pt x="21369" y="0"/>
                  </a:moveTo>
                  <a:cubicBezTo>
                    <a:pt x="12222" y="0"/>
                    <a:pt x="2729" y="725"/>
                    <a:pt x="1908" y="1907"/>
                  </a:cubicBezTo>
                  <a:cubicBezTo>
                    <a:pt x="360" y="4116"/>
                    <a:pt x="1" y="24937"/>
                    <a:pt x="2115" y="26919"/>
                  </a:cubicBezTo>
                  <a:cubicBezTo>
                    <a:pt x="2938" y="27683"/>
                    <a:pt x="7534" y="27998"/>
                    <a:pt x="13267" y="27998"/>
                  </a:cubicBezTo>
                  <a:cubicBezTo>
                    <a:pt x="24245" y="27998"/>
                    <a:pt x="39389" y="26842"/>
                    <a:pt x="40170" y="25465"/>
                  </a:cubicBezTo>
                  <a:cubicBezTo>
                    <a:pt x="41360" y="23351"/>
                    <a:pt x="41379" y="4682"/>
                    <a:pt x="38585" y="1888"/>
                  </a:cubicBezTo>
                  <a:cubicBezTo>
                    <a:pt x="37282" y="568"/>
                    <a:pt x="29461" y="0"/>
                    <a:pt x="21369"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9" name="Google Shape;1428;p43">
              <a:extLst>
                <a:ext uri="{FF2B5EF4-FFF2-40B4-BE49-F238E27FC236}">
                  <a16:creationId xmlns:a16="http://schemas.microsoft.com/office/drawing/2014/main" id="{99AB67C7-8F11-F9B7-0C67-4E7E3DC1FD59}"/>
                </a:ext>
              </a:extLst>
            </p:cNvPr>
            <p:cNvSpPr/>
            <p:nvPr/>
          </p:nvSpPr>
          <p:spPr>
            <a:xfrm>
              <a:off x="6370900" y="2887516"/>
              <a:ext cx="963200" cy="651375"/>
            </a:xfrm>
            <a:custGeom>
              <a:avLst/>
              <a:gdLst/>
              <a:ahLst/>
              <a:cxnLst/>
              <a:rect l="l" t="t" r="r" b="b"/>
              <a:pathLst>
                <a:path w="38528" h="26055" extrusionOk="0">
                  <a:moveTo>
                    <a:pt x="19973" y="0"/>
                  </a:moveTo>
                  <a:cubicBezTo>
                    <a:pt x="11437" y="0"/>
                    <a:pt x="2557" y="678"/>
                    <a:pt x="1794" y="1773"/>
                  </a:cubicBezTo>
                  <a:cubicBezTo>
                    <a:pt x="359" y="3830"/>
                    <a:pt x="1" y="23216"/>
                    <a:pt x="1983" y="25047"/>
                  </a:cubicBezTo>
                  <a:cubicBezTo>
                    <a:pt x="2747" y="25760"/>
                    <a:pt x="7033" y="26055"/>
                    <a:pt x="12376" y="26055"/>
                  </a:cubicBezTo>
                  <a:cubicBezTo>
                    <a:pt x="22594" y="26055"/>
                    <a:pt x="36683" y="24978"/>
                    <a:pt x="37414" y="23688"/>
                  </a:cubicBezTo>
                  <a:cubicBezTo>
                    <a:pt x="38509" y="21725"/>
                    <a:pt x="38528" y="4378"/>
                    <a:pt x="35942" y="1754"/>
                  </a:cubicBezTo>
                  <a:cubicBezTo>
                    <a:pt x="34731" y="525"/>
                    <a:pt x="27485" y="0"/>
                    <a:pt x="19973" y="0"/>
                  </a:cubicBezTo>
                  <a:close/>
                </a:path>
              </a:pathLst>
            </a:custGeom>
            <a:solidFill>
              <a:srgbClr val="2627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0" name="Google Shape;1429;p43">
              <a:extLst>
                <a:ext uri="{FF2B5EF4-FFF2-40B4-BE49-F238E27FC236}">
                  <a16:creationId xmlns:a16="http://schemas.microsoft.com/office/drawing/2014/main" id="{C541C14C-C0AA-2ECD-43FA-34AED80D5347}"/>
                </a:ext>
              </a:extLst>
            </p:cNvPr>
            <p:cNvSpPr/>
            <p:nvPr/>
          </p:nvSpPr>
          <p:spPr>
            <a:xfrm>
              <a:off x="6438850" y="2933666"/>
              <a:ext cx="828725" cy="560575"/>
            </a:xfrm>
            <a:custGeom>
              <a:avLst/>
              <a:gdLst/>
              <a:ahLst/>
              <a:cxnLst/>
              <a:rect l="l" t="t" r="r" b="b"/>
              <a:pathLst>
                <a:path w="33149" h="22423" extrusionOk="0">
                  <a:moveTo>
                    <a:pt x="17208" y="0"/>
                  </a:moveTo>
                  <a:cubicBezTo>
                    <a:pt x="9853" y="0"/>
                    <a:pt x="2193" y="587"/>
                    <a:pt x="1530" y="1531"/>
                  </a:cubicBezTo>
                  <a:cubicBezTo>
                    <a:pt x="303" y="3305"/>
                    <a:pt x="1" y="19974"/>
                    <a:pt x="1700" y="21559"/>
                  </a:cubicBezTo>
                  <a:cubicBezTo>
                    <a:pt x="2350" y="22171"/>
                    <a:pt x="5993" y="22422"/>
                    <a:pt x="10550" y="22422"/>
                  </a:cubicBezTo>
                  <a:cubicBezTo>
                    <a:pt x="19354" y="22422"/>
                    <a:pt x="31570" y="21483"/>
                    <a:pt x="32204" y="20389"/>
                  </a:cubicBezTo>
                  <a:cubicBezTo>
                    <a:pt x="33148" y="18709"/>
                    <a:pt x="33148" y="3759"/>
                    <a:pt x="30940" y="1512"/>
                  </a:cubicBezTo>
                  <a:cubicBezTo>
                    <a:pt x="29898" y="453"/>
                    <a:pt x="23670" y="0"/>
                    <a:pt x="17208" y="0"/>
                  </a:cubicBezTo>
                  <a:close/>
                </a:path>
              </a:pathLst>
            </a:custGeom>
            <a:solidFill>
              <a:srgbClr val="484A4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1" name="Google Shape;1430;p43">
              <a:extLst>
                <a:ext uri="{FF2B5EF4-FFF2-40B4-BE49-F238E27FC236}">
                  <a16:creationId xmlns:a16="http://schemas.microsoft.com/office/drawing/2014/main" id="{AF064EFE-A036-B1D0-5BEF-4B9ADCDA3542}"/>
                </a:ext>
              </a:extLst>
            </p:cNvPr>
            <p:cNvSpPr/>
            <p:nvPr/>
          </p:nvSpPr>
          <p:spPr>
            <a:xfrm>
              <a:off x="6325125" y="2970991"/>
              <a:ext cx="1030225" cy="16525"/>
            </a:xfrm>
            <a:custGeom>
              <a:avLst/>
              <a:gdLst/>
              <a:ahLst/>
              <a:cxnLst/>
              <a:rect l="l" t="t" r="r" b="b"/>
              <a:pathLst>
                <a:path w="41209" h="661" fill="none" extrusionOk="0">
                  <a:moveTo>
                    <a:pt x="1" y="661"/>
                  </a:moveTo>
                  <a:lnTo>
                    <a:pt x="41208"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2" name="Google Shape;1431;p43">
              <a:extLst>
                <a:ext uri="{FF2B5EF4-FFF2-40B4-BE49-F238E27FC236}">
                  <a16:creationId xmlns:a16="http://schemas.microsoft.com/office/drawing/2014/main" id="{C99B2BC3-2B17-A5A6-F6A5-0881E7EBA592}"/>
                </a:ext>
              </a:extLst>
            </p:cNvPr>
            <p:cNvSpPr/>
            <p:nvPr/>
          </p:nvSpPr>
          <p:spPr>
            <a:xfrm>
              <a:off x="6319475" y="3038466"/>
              <a:ext cx="1030200" cy="16550"/>
            </a:xfrm>
            <a:custGeom>
              <a:avLst/>
              <a:gdLst/>
              <a:ahLst/>
              <a:cxnLst/>
              <a:rect l="l" t="t" r="r" b="b"/>
              <a:pathLst>
                <a:path w="41208"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3" name="Google Shape;1432;p43">
              <a:extLst>
                <a:ext uri="{FF2B5EF4-FFF2-40B4-BE49-F238E27FC236}">
                  <a16:creationId xmlns:a16="http://schemas.microsoft.com/office/drawing/2014/main" id="{2CF94E31-0629-BE05-2737-8B67DE29E1EC}"/>
                </a:ext>
              </a:extLst>
            </p:cNvPr>
            <p:cNvSpPr/>
            <p:nvPr/>
          </p:nvSpPr>
          <p:spPr>
            <a:xfrm>
              <a:off x="6314275" y="3105966"/>
              <a:ext cx="1029750" cy="16525"/>
            </a:xfrm>
            <a:custGeom>
              <a:avLst/>
              <a:gdLst/>
              <a:ahLst/>
              <a:cxnLst/>
              <a:rect l="l" t="t" r="r" b="b"/>
              <a:pathLst>
                <a:path w="41190" h="661" fill="none" extrusionOk="0">
                  <a:moveTo>
                    <a:pt x="0" y="661"/>
                  </a:moveTo>
                  <a:lnTo>
                    <a:pt x="4118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4" name="Google Shape;1433;p43">
              <a:extLst>
                <a:ext uri="{FF2B5EF4-FFF2-40B4-BE49-F238E27FC236}">
                  <a16:creationId xmlns:a16="http://schemas.microsoft.com/office/drawing/2014/main" id="{84696373-1CD9-B28E-5F5E-04665E300CAD}"/>
                </a:ext>
              </a:extLst>
            </p:cNvPr>
            <p:cNvSpPr/>
            <p:nvPr/>
          </p:nvSpPr>
          <p:spPr>
            <a:xfrm>
              <a:off x="6308600" y="3173441"/>
              <a:ext cx="1029750" cy="16550"/>
            </a:xfrm>
            <a:custGeom>
              <a:avLst/>
              <a:gdLst/>
              <a:ahLst/>
              <a:cxnLst/>
              <a:rect l="l" t="t" r="r" b="b"/>
              <a:pathLst>
                <a:path w="41190" h="662" fill="none" extrusionOk="0">
                  <a:moveTo>
                    <a:pt x="1" y="661"/>
                  </a:moveTo>
                  <a:lnTo>
                    <a:pt x="41190"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5" name="Google Shape;1434;p43">
              <a:extLst>
                <a:ext uri="{FF2B5EF4-FFF2-40B4-BE49-F238E27FC236}">
                  <a16:creationId xmlns:a16="http://schemas.microsoft.com/office/drawing/2014/main" id="{B889B7B8-73CC-0A63-22D7-2E8876A92749}"/>
                </a:ext>
              </a:extLst>
            </p:cNvPr>
            <p:cNvSpPr/>
            <p:nvPr/>
          </p:nvSpPr>
          <p:spPr>
            <a:xfrm>
              <a:off x="6302950" y="3240916"/>
              <a:ext cx="1030225" cy="16550"/>
            </a:xfrm>
            <a:custGeom>
              <a:avLst/>
              <a:gdLst/>
              <a:ahLst/>
              <a:cxnLst/>
              <a:rect l="l" t="t" r="r" b="b"/>
              <a:pathLst>
                <a:path w="41209"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6" name="Google Shape;1435;p43">
              <a:extLst>
                <a:ext uri="{FF2B5EF4-FFF2-40B4-BE49-F238E27FC236}">
                  <a16:creationId xmlns:a16="http://schemas.microsoft.com/office/drawing/2014/main" id="{785733CD-3FC3-9009-59E6-28FDD22F2305}"/>
                </a:ext>
              </a:extLst>
            </p:cNvPr>
            <p:cNvSpPr/>
            <p:nvPr/>
          </p:nvSpPr>
          <p:spPr>
            <a:xfrm>
              <a:off x="6297275" y="3308416"/>
              <a:ext cx="1030225" cy="16525"/>
            </a:xfrm>
            <a:custGeom>
              <a:avLst/>
              <a:gdLst/>
              <a:ahLst/>
              <a:cxnLst/>
              <a:rect l="l" t="t" r="r" b="b"/>
              <a:pathLst>
                <a:path w="41209" h="661" fill="none" extrusionOk="0">
                  <a:moveTo>
                    <a:pt x="1" y="661"/>
                  </a:moveTo>
                  <a:lnTo>
                    <a:pt x="4120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7" name="Google Shape;1436;p43">
              <a:extLst>
                <a:ext uri="{FF2B5EF4-FFF2-40B4-BE49-F238E27FC236}">
                  <a16:creationId xmlns:a16="http://schemas.microsoft.com/office/drawing/2014/main" id="{8871641A-F674-5009-97F5-38B43B5456E4}"/>
                </a:ext>
              </a:extLst>
            </p:cNvPr>
            <p:cNvSpPr/>
            <p:nvPr/>
          </p:nvSpPr>
          <p:spPr>
            <a:xfrm>
              <a:off x="6324175" y="33754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8" name="Google Shape;1437;p43">
              <a:extLst>
                <a:ext uri="{FF2B5EF4-FFF2-40B4-BE49-F238E27FC236}">
                  <a16:creationId xmlns:a16="http://schemas.microsoft.com/office/drawing/2014/main" id="{966850C9-AB4A-EF63-720C-B02BA2B40523}"/>
                </a:ext>
              </a:extLst>
            </p:cNvPr>
            <p:cNvSpPr/>
            <p:nvPr/>
          </p:nvSpPr>
          <p:spPr>
            <a:xfrm>
              <a:off x="6324175" y="34292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9" name="Google Shape;1438;p43">
              <a:extLst>
                <a:ext uri="{FF2B5EF4-FFF2-40B4-BE49-F238E27FC236}">
                  <a16:creationId xmlns:a16="http://schemas.microsoft.com/office/drawing/2014/main" id="{ACEF6D92-39FC-7F38-A05A-F20A7B3CC030}"/>
                </a:ext>
              </a:extLst>
            </p:cNvPr>
            <p:cNvSpPr/>
            <p:nvPr/>
          </p:nvSpPr>
          <p:spPr>
            <a:xfrm>
              <a:off x="6539850" y="2853941"/>
              <a:ext cx="9925" cy="776800"/>
            </a:xfrm>
            <a:custGeom>
              <a:avLst/>
              <a:gdLst/>
              <a:ahLst/>
              <a:cxnLst/>
              <a:rect l="l" t="t" r="r" b="b"/>
              <a:pathLst>
                <a:path w="397" h="31072" fill="none" extrusionOk="0">
                  <a:moveTo>
                    <a:pt x="0"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0" name="Google Shape;1439;p43">
              <a:extLst>
                <a:ext uri="{FF2B5EF4-FFF2-40B4-BE49-F238E27FC236}">
                  <a16:creationId xmlns:a16="http://schemas.microsoft.com/office/drawing/2014/main" id="{C6A6FFA4-87C3-0DDF-D589-A1E202BF3CA9}"/>
                </a:ext>
              </a:extLst>
            </p:cNvPr>
            <p:cNvSpPr/>
            <p:nvPr/>
          </p:nvSpPr>
          <p:spPr>
            <a:xfrm>
              <a:off x="6814500" y="2843566"/>
              <a:ext cx="9950" cy="776800"/>
            </a:xfrm>
            <a:custGeom>
              <a:avLst/>
              <a:gdLst/>
              <a:ahLst/>
              <a:cxnLst/>
              <a:rect l="l" t="t" r="r" b="b"/>
              <a:pathLst>
                <a:path w="398" h="31072" fill="none" extrusionOk="0">
                  <a:moveTo>
                    <a:pt x="1"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1" name="Google Shape;1440;p43">
              <a:extLst>
                <a:ext uri="{FF2B5EF4-FFF2-40B4-BE49-F238E27FC236}">
                  <a16:creationId xmlns:a16="http://schemas.microsoft.com/office/drawing/2014/main" id="{D9A75FDC-061D-F6BF-7FE8-5C60CD211F81}"/>
                </a:ext>
              </a:extLst>
            </p:cNvPr>
            <p:cNvSpPr/>
            <p:nvPr/>
          </p:nvSpPr>
          <p:spPr>
            <a:xfrm>
              <a:off x="7090575" y="2820441"/>
              <a:ext cx="10400" cy="776800"/>
            </a:xfrm>
            <a:custGeom>
              <a:avLst/>
              <a:gdLst/>
              <a:ahLst/>
              <a:cxnLst/>
              <a:rect l="l" t="t" r="r" b="b"/>
              <a:pathLst>
                <a:path w="416" h="31072" fill="none" extrusionOk="0">
                  <a:moveTo>
                    <a:pt x="0" y="1"/>
                  </a:moveTo>
                  <a:lnTo>
                    <a:pt x="416"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2" name="Google Shape;1441;p43">
              <a:extLst>
                <a:ext uri="{FF2B5EF4-FFF2-40B4-BE49-F238E27FC236}">
                  <a16:creationId xmlns:a16="http://schemas.microsoft.com/office/drawing/2014/main" id="{ADDED75F-DB37-9B41-D89F-5A0257DCE071}"/>
                </a:ext>
              </a:extLst>
            </p:cNvPr>
            <p:cNvSpPr/>
            <p:nvPr/>
          </p:nvSpPr>
          <p:spPr>
            <a:xfrm>
              <a:off x="6261425" y="3604116"/>
              <a:ext cx="1325150" cy="210675"/>
            </a:xfrm>
            <a:custGeom>
              <a:avLst/>
              <a:gdLst/>
              <a:ahLst/>
              <a:cxnLst/>
              <a:rect l="l" t="t" r="r" b="b"/>
              <a:pathLst>
                <a:path w="53006" h="8427" extrusionOk="0">
                  <a:moveTo>
                    <a:pt x="24250" y="0"/>
                  </a:moveTo>
                  <a:cubicBezTo>
                    <a:pt x="15034" y="0"/>
                    <a:pt x="6421" y="279"/>
                    <a:pt x="5625" y="744"/>
                  </a:cubicBezTo>
                  <a:cubicBezTo>
                    <a:pt x="3945" y="1726"/>
                    <a:pt x="0" y="6445"/>
                    <a:pt x="0" y="6445"/>
                  </a:cubicBezTo>
                  <a:lnTo>
                    <a:pt x="53006" y="8427"/>
                  </a:lnTo>
                  <a:cubicBezTo>
                    <a:pt x="51024" y="5576"/>
                    <a:pt x="47305" y="1159"/>
                    <a:pt x="47305" y="1159"/>
                  </a:cubicBezTo>
                  <a:cubicBezTo>
                    <a:pt x="45477" y="345"/>
                    <a:pt x="34491" y="0"/>
                    <a:pt x="24250"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3" name="Google Shape;1442;p43">
              <a:extLst>
                <a:ext uri="{FF2B5EF4-FFF2-40B4-BE49-F238E27FC236}">
                  <a16:creationId xmlns:a16="http://schemas.microsoft.com/office/drawing/2014/main" id="{DE3F394C-43EE-31A4-0828-635527346DFF}"/>
                </a:ext>
              </a:extLst>
            </p:cNvPr>
            <p:cNvSpPr/>
            <p:nvPr/>
          </p:nvSpPr>
          <p:spPr>
            <a:xfrm>
              <a:off x="5768275" y="3380966"/>
              <a:ext cx="343100" cy="329175"/>
            </a:xfrm>
            <a:custGeom>
              <a:avLst/>
              <a:gdLst/>
              <a:ahLst/>
              <a:cxnLst/>
              <a:rect l="l" t="t" r="r" b="b"/>
              <a:pathLst>
                <a:path w="13724" h="13167" extrusionOk="0">
                  <a:moveTo>
                    <a:pt x="6847" y="1"/>
                  </a:moveTo>
                  <a:cubicBezTo>
                    <a:pt x="3458" y="1"/>
                    <a:pt x="589" y="2607"/>
                    <a:pt x="302" y="6046"/>
                  </a:cubicBezTo>
                  <a:cubicBezTo>
                    <a:pt x="0" y="9670"/>
                    <a:pt x="2700" y="12841"/>
                    <a:pt x="6324" y="13143"/>
                  </a:cubicBezTo>
                  <a:cubicBezTo>
                    <a:pt x="6509" y="13159"/>
                    <a:pt x="6694" y="13166"/>
                    <a:pt x="6877" y="13166"/>
                  </a:cubicBezTo>
                  <a:cubicBezTo>
                    <a:pt x="10265" y="13166"/>
                    <a:pt x="13135" y="10560"/>
                    <a:pt x="13421" y="7122"/>
                  </a:cubicBezTo>
                  <a:cubicBezTo>
                    <a:pt x="13723" y="3497"/>
                    <a:pt x="11024" y="307"/>
                    <a:pt x="7400" y="24"/>
                  </a:cubicBezTo>
                  <a:cubicBezTo>
                    <a:pt x="7214" y="9"/>
                    <a:pt x="7030" y="1"/>
                    <a:pt x="6847" y="1"/>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4" name="Google Shape;1443;p43">
              <a:extLst>
                <a:ext uri="{FF2B5EF4-FFF2-40B4-BE49-F238E27FC236}">
                  <a16:creationId xmlns:a16="http://schemas.microsoft.com/office/drawing/2014/main" id="{B08A83E5-51B7-5278-63A8-5FAD34FB9169}"/>
                </a:ext>
              </a:extLst>
            </p:cNvPr>
            <p:cNvSpPr/>
            <p:nvPr/>
          </p:nvSpPr>
          <p:spPr>
            <a:xfrm>
              <a:off x="5797050" y="3408466"/>
              <a:ext cx="285525" cy="274175"/>
            </a:xfrm>
            <a:custGeom>
              <a:avLst/>
              <a:gdLst/>
              <a:ahLst/>
              <a:cxnLst/>
              <a:rect l="l" t="t" r="r" b="b"/>
              <a:pathLst>
                <a:path w="11421" h="10967" extrusionOk="0">
                  <a:moveTo>
                    <a:pt x="5703" y="1"/>
                  </a:moveTo>
                  <a:cubicBezTo>
                    <a:pt x="2875" y="1"/>
                    <a:pt x="479" y="2171"/>
                    <a:pt x="246" y="5040"/>
                  </a:cubicBezTo>
                  <a:cubicBezTo>
                    <a:pt x="1" y="8060"/>
                    <a:pt x="2247" y="10703"/>
                    <a:pt x="5267" y="10948"/>
                  </a:cubicBezTo>
                  <a:cubicBezTo>
                    <a:pt x="5419" y="10961"/>
                    <a:pt x="5569" y="10967"/>
                    <a:pt x="5718" y="10967"/>
                  </a:cubicBezTo>
                  <a:cubicBezTo>
                    <a:pt x="8546" y="10967"/>
                    <a:pt x="10942" y="8796"/>
                    <a:pt x="11176" y="5927"/>
                  </a:cubicBezTo>
                  <a:cubicBezTo>
                    <a:pt x="11421" y="2907"/>
                    <a:pt x="9175" y="264"/>
                    <a:pt x="6154" y="19"/>
                  </a:cubicBezTo>
                  <a:cubicBezTo>
                    <a:pt x="6003" y="7"/>
                    <a:pt x="5853" y="1"/>
                    <a:pt x="5703"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5" name="Google Shape;1444;p43">
              <a:extLst>
                <a:ext uri="{FF2B5EF4-FFF2-40B4-BE49-F238E27FC236}">
                  <a16:creationId xmlns:a16="http://schemas.microsoft.com/office/drawing/2014/main" id="{EB980947-634D-4FA7-3A4B-6E52614A1A40}"/>
                </a:ext>
              </a:extLst>
            </p:cNvPr>
            <p:cNvSpPr/>
            <p:nvPr/>
          </p:nvSpPr>
          <p:spPr>
            <a:xfrm>
              <a:off x="5810750" y="3432241"/>
              <a:ext cx="170850" cy="164275"/>
            </a:xfrm>
            <a:custGeom>
              <a:avLst/>
              <a:gdLst/>
              <a:ahLst/>
              <a:cxnLst/>
              <a:rect l="l" t="t" r="r" b="b"/>
              <a:pathLst>
                <a:path w="6834" h="6571" extrusionOk="0">
                  <a:moveTo>
                    <a:pt x="3403" y="0"/>
                  </a:moveTo>
                  <a:cubicBezTo>
                    <a:pt x="1709" y="0"/>
                    <a:pt x="275" y="1294"/>
                    <a:pt x="132" y="3013"/>
                  </a:cubicBezTo>
                  <a:cubicBezTo>
                    <a:pt x="0" y="4825"/>
                    <a:pt x="1340" y="6411"/>
                    <a:pt x="3152" y="6562"/>
                  </a:cubicBezTo>
                  <a:cubicBezTo>
                    <a:pt x="3234" y="6568"/>
                    <a:pt x="3316" y="6571"/>
                    <a:pt x="3396" y="6571"/>
                  </a:cubicBezTo>
                  <a:cubicBezTo>
                    <a:pt x="5087" y="6571"/>
                    <a:pt x="6538" y="5272"/>
                    <a:pt x="6682" y="3561"/>
                  </a:cubicBezTo>
                  <a:cubicBezTo>
                    <a:pt x="6833" y="1748"/>
                    <a:pt x="5493" y="163"/>
                    <a:pt x="3681" y="12"/>
                  </a:cubicBezTo>
                  <a:cubicBezTo>
                    <a:pt x="3588" y="4"/>
                    <a:pt x="3495" y="0"/>
                    <a:pt x="340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6" name="Google Shape;1445;p43">
              <a:extLst>
                <a:ext uri="{FF2B5EF4-FFF2-40B4-BE49-F238E27FC236}">
                  <a16:creationId xmlns:a16="http://schemas.microsoft.com/office/drawing/2014/main" id="{B2B46132-89BD-9917-B974-BC214621A7AA}"/>
                </a:ext>
              </a:extLst>
            </p:cNvPr>
            <p:cNvSpPr/>
            <p:nvPr/>
          </p:nvSpPr>
          <p:spPr>
            <a:xfrm>
              <a:off x="7669625" y="3371541"/>
              <a:ext cx="343100" cy="329150"/>
            </a:xfrm>
            <a:custGeom>
              <a:avLst/>
              <a:gdLst/>
              <a:ahLst/>
              <a:cxnLst/>
              <a:rect l="l" t="t" r="r" b="b"/>
              <a:pathLst>
                <a:path w="13724" h="13166" extrusionOk="0">
                  <a:moveTo>
                    <a:pt x="6847" y="0"/>
                  </a:moveTo>
                  <a:cubicBezTo>
                    <a:pt x="3456" y="0"/>
                    <a:pt x="571" y="2606"/>
                    <a:pt x="302" y="6045"/>
                  </a:cubicBezTo>
                  <a:cubicBezTo>
                    <a:pt x="0" y="9669"/>
                    <a:pt x="2699" y="12860"/>
                    <a:pt x="6324" y="13143"/>
                  </a:cubicBezTo>
                  <a:cubicBezTo>
                    <a:pt x="6509" y="13158"/>
                    <a:pt x="6694" y="13166"/>
                    <a:pt x="6877" y="13166"/>
                  </a:cubicBezTo>
                  <a:cubicBezTo>
                    <a:pt x="10265" y="13166"/>
                    <a:pt x="13135" y="10560"/>
                    <a:pt x="13421" y="7121"/>
                  </a:cubicBezTo>
                  <a:cubicBezTo>
                    <a:pt x="13723" y="3497"/>
                    <a:pt x="11024" y="326"/>
                    <a:pt x="7400" y="23"/>
                  </a:cubicBezTo>
                  <a:cubicBezTo>
                    <a:pt x="7214" y="8"/>
                    <a:pt x="7030" y="0"/>
                    <a:pt x="6847" y="0"/>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7" name="Google Shape;1446;p43">
              <a:extLst>
                <a:ext uri="{FF2B5EF4-FFF2-40B4-BE49-F238E27FC236}">
                  <a16:creationId xmlns:a16="http://schemas.microsoft.com/office/drawing/2014/main" id="{87D96EF0-44A5-7337-A2A9-0ADBE31CC098}"/>
                </a:ext>
              </a:extLst>
            </p:cNvPr>
            <p:cNvSpPr/>
            <p:nvPr/>
          </p:nvSpPr>
          <p:spPr>
            <a:xfrm>
              <a:off x="7698400" y="3399041"/>
              <a:ext cx="285525" cy="274175"/>
            </a:xfrm>
            <a:custGeom>
              <a:avLst/>
              <a:gdLst/>
              <a:ahLst/>
              <a:cxnLst/>
              <a:rect l="l" t="t" r="r" b="b"/>
              <a:pathLst>
                <a:path w="11421" h="10967" extrusionOk="0">
                  <a:moveTo>
                    <a:pt x="5703" y="0"/>
                  </a:moveTo>
                  <a:cubicBezTo>
                    <a:pt x="2875" y="0"/>
                    <a:pt x="479" y="2171"/>
                    <a:pt x="246" y="5040"/>
                  </a:cubicBezTo>
                  <a:cubicBezTo>
                    <a:pt x="1" y="8060"/>
                    <a:pt x="2247" y="10703"/>
                    <a:pt x="5267" y="10948"/>
                  </a:cubicBezTo>
                  <a:cubicBezTo>
                    <a:pt x="5418" y="10960"/>
                    <a:pt x="5569" y="10966"/>
                    <a:pt x="5718" y="10966"/>
                  </a:cubicBezTo>
                  <a:cubicBezTo>
                    <a:pt x="8546" y="10966"/>
                    <a:pt x="10942" y="8796"/>
                    <a:pt x="11176" y="5927"/>
                  </a:cubicBezTo>
                  <a:cubicBezTo>
                    <a:pt x="11421" y="2925"/>
                    <a:pt x="9175" y="264"/>
                    <a:pt x="6154" y="18"/>
                  </a:cubicBezTo>
                  <a:cubicBezTo>
                    <a:pt x="6003" y="6"/>
                    <a:pt x="5853" y="0"/>
                    <a:pt x="5703"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8" name="Google Shape;1447;p43">
              <a:extLst>
                <a:ext uri="{FF2B5EF4-FFF2-40B4-BE49-F238E27FC236}">
                  <a16:creationId xmlns:a16="http://schemas.microsoft.com/office/drawing/2014/main" id="{8FA9DB13-2B8D-126C-7824-F62825C55723}"/>
                </a:ext>
              </a:extLst>
            </p:cNvPr>
            <p:cNvSpPr/>
            <p:nvPr/>
          </p:nvSpPr>
          <p:spPr>
            <a:xfrm>
              <a:off x="7720100" y="3429941"/>
              <a:ext cx="170875" cy="164300"/>
            </a:xfrm>
            <a:custGeom>
              <a:avLst/>
              <a:gdLst/>
              <a:ahLst/>
              <a:cxnLst/>
              <a:rect l="l" t="t" r="r" b="b"/>
              <a:pathLst>
                <a:path w="6835" h="6572" extrusionOk="0">
                  <a:moveTo>
                    <a:pt x="3438" y="0"/>
                  </a:moveTo>
                  <a:cubicBezTo>
                    <a:pt x="1747" y="0"/>
                    <a:pt x="296" y="1300"/>
                    <a:pt x="152" y="3030"/>
                  </a:cubicBezTo>
                  <a:cubicBezTo>
                    <a:pt x="1" y="4823"/>
                    <a:pt x="1341" y="6409"/>
                    <a:pt x="3153" y="6560"/>
                  </a:cubicBezTo>
                  <a:cubicBezTo>
                    <a:pt x="3247" y="6567"/>
                    <a:pt x="3339" y="6571"/>
                    <a:pt x="3431" y="6571"/>
                  </a:cubicBezTo>
                  <a:cubicBezTo>
                    <a:pt x="5125" y="6571"/>
                    <a:pt x="6558" y="5277"/>
                    <a:pt x="6683" y="3558"/>
                  </a:cubicBezTo>
                  <a:cubicBezTo>
                    <a:pt x="6834" y="1746"/>
                    <a:pt x="5494" y="160"/>
                    <a:pt x="3682" y="9"/>
                  </a:cubicBezTo>
                  <a:cubicBezTo>
                    <a:pt x="3600" y="3"/>
                    <a:pt x="3519" y="0"/>
                    <a:pt x="343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9" name="Google Shape;1448;p43">
              <a:extLst>
                <a:ext uri="{FF2B5EF4-FFF2-40B4-BE49-F238E27FC236}">
                  <a16:creationId xmlns:a16="http://schemas.microsoft.com/office/drawing/2014/main" id="{797E7D7A-9B76-272D-4077-40A0CA01C4DC}"/>
                </a:ext>
              </a:extLst>
            </p:cNvPr>
            <p:cNvSpPr/>
            <p:nvPr/>
          </p:nvSpPr>
          <p:spPr>
            <a:xfrm>
              <a:off x="5648875" y="3730841"/>
              <a:ext cx="2598400" cy="408275"/>
            </a:xfrm>
            <a:custGeom>
              <a:avLst/>
              <a:gdLst/>
              <a:ahLst/>
              <a:cxnLst/>
              <a:rect l="l" t="t" r="r" b="b"/>
              <a:pathLst>
                <a:path w="103936" h="16331" extrusionOk="0">
                  <a:moveTo>
                    <a:pt x="54422" y="1"/>
                  </a:moveTo>
                  <a:cubicBezTo>
                    <a:pt x="29737" y="1"/>
                    <a:pt x="4856" y="350"/>
                    <a:pt x="3587" y="753"/>
                  </a:cubicBezTo>
                  <a:cubicBezTo>
                    <a:pt x="2133" y="1244"/>
                    <a:pt x="869" y="2187"/>
                    <a:pt x="0" y="3471"/>
                  </a:cubicBezTo>
                  <a:cubicBezTo>
                    <a:pt x="661" y="6831"/>
                    <a:pt x="3115" y="15382"/>
                    <a:pt x="3115" y="15382"/>
                  </a:cubicBezTo>
                  <a:cubicBezTo>
                    <a:pt x="3115" y="15382"/>
                    <a:pt x="3782" y="16330"/>
                    <a:pt x="4828" y="16330"/>
                  </a:cubicBezTo>
                  <a:cubicBezTo>
                    <a:pt x="4867" y="16330"/>
                    <a:pt x="4906" y="16329"/>
                    <a:pt x="4946" y="16326"/>
                  </a:cubicBezTo>
                  <a:cubicBezTo>
                    <a:pt x="6041" y="16269"/>
                    <a:pt x="99442" y="15873"/>
                    <a:pt x="99442" y="15873"/>
                  </a:cubicBezTo>
                  <a:cubicBezTo>
                    <a:pt x="99442" y="15873"/>
                    <a:pt x="101311" y="15080"/>
                    <a:pt x="101726" y="14155"/>
                  </a:cubicBezTo>
                  <a:cubicBezTo>
                    <a:pt x="102142" y="13249"/>
                    <a:pt x="103935" y="4245"/>
                    <a:pt x="103878" y="3150"/>
                  </a:cubicBezTo>
                  <a:cubicBezTo>
                    <a:pt x="103803" y="2055"/>
                    <a:pt x="102802" y="998"/>
                    <a:pt x="102802" y="998"/>
                  </a:cubicBezTo>
                  <a:cubicBezTo>
                    <a:pt x="97423" y="268"/>
                    <a:pt x="75997" y="1"/>
                    <a:pt x="5442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0" name="Google Shape;1449;p43">
              <a:extLst>
                <a:ext uri="{FF2B5EF4-FFF2-40B4-BE49-F238E27FC236}">
                  <a16:creationId xmlns:a16="http://schemas.microsoft.com/office/drawing/2014/main" id="{600F8BE3-4EF4-9468-F13B-E715A4CF06E1}"/>
                </a:ext>
              </a:extLst>
            </p:cNvPr>
            <p:cNvSpPr/>
            <p:nvPr/>
          </p:nvSpPr>
          <p:spPr>
            <a:xfrm>
              <a:off x="6071225" y="3776066"/>
              <a:ext cx="1664300" cy="108825"/>
            </a:xfrm>
            <a:custGeom>
              <a:avLst/>
              <a:gdLst/>
              <a:ahLst/>
              <a:cxnLst/>
              <a:rect l="l" t="t" r="r" b="b"/>
              <a:pathLst>
                <a:path w="66572" h="4353" extrusionOk="0">
                  <a:moveTo>
                    <a:pt x="63124" y="0"/>
                  </a:moveTo>
                  <a:cubicBezTo>
                    <a:pt x="63099" y="0"/>
                    <a:pt x="63074" y="1"/>
                    <a:pt x="63049" y="1"/>
                  </a:cubicBezTo>
                  <a:cubicBezTo>
                    <a:pt x="62007" y="18"/>
                    <a:pt x="56688" y="23"/>
                    <a:pt x="49620" y="23"/>
                  </a:cubicBezTo>
                  <a:cubicBezTo>
                    <a:pt x="37972" y="23"/>
                    <a:pt x="21576" y="9"/>
                    <a:pt x="11749" y="9"/>
                  </a:cubicBezTo>
                  <a:cubicBezTo>
                    <a:pt x="7340" y="9"/>
                    <a:pt x="4254" y="12"/>
                    <a:pt x="3512" y="20"/>
                  </a:cubicBezTo>
                  <a:cubicBezTo>
                    <a:pt x="1058" y="39"/>
                    <a:pt x="1" y="3814"/>
                    <a:pt x="4059" y="4154"/>
                  </a:cubicBezTo>
                  <a:cubicBezTo>
                    <a:pt x="5769" y="4297"/>
                    <a:pt x="15969" y="4353"/>
                    <a:pt x="27428" y="4353"/>
                  </a:cubicBezTo>
                  <a:cubicBezTo>
                    <a:pt x="43175" y="4353"/>
                    <a:pt x="61301" y="4247"/>
                    <a:pt x="63049" y="4116"/>
                  </a:cubicBezTo>
                  <a:cubicBezTo>
                    <a:pt x="66066" y="3891"/>
                    <a:pt x="66572" y="0"/>
                    <a:pt x="6312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1" name="Google Shape;1450;p43">
              <a:extLst>
                <a:ext uri="{FF2B5EF4-FFF2-40B4-BE49-F238E27FC236}">
                  <a16:creationId xmlns:a16="http://schemas.microsoft.com/office/drawing/2014/main" id="{D386B0C0-3122-218F-C8A1-E43D787F66AA}"/>
                </a:ext>
              </a:extLst>
            </p:cNvPr>
            <p:cNvSpPr/>
            <p:nvPr/>
          </p:nvSpPr>
          <p:spPr>
            <a:xfrm>
              <a:off x="5772525" y="4123891"/>
              <a:ext cx="2362425" cy="18900"/>
            </a:xfrm>
            <a:custGeom>
              <a:avLst/>
              <a:gdLst/>
              <a:ahLst/>
              <a:cxnLst/>
              <a:rect l="l" t="t" r="r" b="b"/>
              <a:pathLst>
                <a:path w="94497" h="756" extrusionOk="0">
                  <a:moveTo>
                    <a:pt x="56064" y="0"/>
                  </a:moveTo>
                  <a:lnTo>
                    <a:pt x="47248" y="38"/>
                  </a:lnTo>
                  <a:lnTo>
                    <a:pt x="38433" y="94"/>
                  </a:lnTo>
                  <a:lnTo>
                    <a:pt x="29901" y="170"/>
                  </a:lnTo>
                  <a:cubicBezTo>
                    <a:pt x="27126" y="189"/>
                    <a:pt x="24445" y="227"/>
                    <a:pt x="21916" y="264"/>
                  </a:cubicBezTo>
                  <a:cubicBezTo>
                    <a:pt x="19367" y="283"/>
                    <a:pt x="16970" y="321"/>
                    <a:pt x="14762" y="359"/>
                  </a:cubicBezTo>
                  <a:cubicBezTo>
                    <a:pt x="5890" y="472"/>
                    <a:pt x="0" y="623"/>
                    <a:pt x="0" y="623"/>
                  </a:cubicBezTo>
                  <a:cubicBezTo>
                    <a:pt x="0" y="623"/>
                    <a:pt x="5908" y="698"/>
                    <a:pt x="14762" y="736"/>
                  </a:cubicBezTo>
                  <a:cubicBezTo>
                    <a:pt x="16970" y="755"/>
                    <a:pt x="19386" y="755"/>
                    <a:pt x="21916" y="755"/>
                  </a:cubicBezTo>
                  <a:lnTo>
                    <a:pt x="38433" y="755"/>
                  </a:lnTo>
                  <a:lnTo>
                    <a:pt x="47248" y="736"/>
                  </a:lnTo>
                  <a:lnTo>
                    <a:pt x="56064" y="680"/>
                  </a:lnTo>
                  <a:cubicBezTo>
                    <a:pt x="58971" y="661"/>
                    <a:pt x="61821" y="623"/>
                    <a:pt x="64596" y="604"/>
                  </a:cubicBezTo>
                  <a:cubicBezTo>
                    <a:pt x="67371" y="585"/>
                    <a:pt x="70032" y="547"/>
                    <a:pt x="72581" y="510"/>
                  </a:cubicBezTo>
                  <a:cubicBezTo>
                    <a:pt x="75110" y="491"/>
                    <a:pt x="77507" y="453"/>
                    <a:pt x="79735" y="415"/>
                  </a:cubicBezTo>
                  <a:cubicBezTo>
                    <a:pt x="84152" y="359"/>
                    <a:pt x="87833" y="283"/>
                    <a:pt x="90438" y="245"/>
                  </a:cubicBezTo>
                  <a:lnTo>
                    <a:pt x="94496" y="151"/>
                  </a:lnTo>
                  <a:lnTo>
                    <a:pt x="90438" y="94"/>
                  </a:lnTo>
                  <a:cubicBezTo>
                    <a:pt x="87852" y="76"/>
                    <a:pt x="84152" y="38"/>
                    <a:pt x="79735" y="19"/>
                  </a:cubicBezTo>
                  <a:cubicBezTo>
                    <a:pt x="77507" y="0"/>
                    <a:pt x="75110" y="0"/>
                    <a:pt x="725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22" name="Google Shape;974;p30">
            <a:extLst>
              <a:ext uri="{FF2B5EF4-FFF2-40B4-BE49-F238E27FC236}">
                <a16:creationId xmlns:a16="http://schemas.microsoft.com/office/drawing/2014/main" id="{F9318881-FA0D-9A3E-E505-B976B8780C97}"/>
              </a:ext>
            </a:extLst>
          </p:cNvPr>
          <p:cNvGrpSpPr/>
          <p:nvPr/>
        </p:nvGrpSpPr>
        <p:grpSpPr>
          <a:xfrm>
            <a:off x="10307273" y="210427"/>
            <a:ext cx="1689532" cy="1552507"/>
            <a:chOff x="4937750" y="6239213"/>
            <a:chExt cx="1497025" cy="1357950"/>
          </a:xfrm>
        </p:grpSpPr>
        <p:sp>
          <p:nvSpPr>
            <p:cNvPr id="223" name="Google Shape;975;p30">
              <a:extLst>
                <a:ext uri="{FF2B5EF4-FFF2-40B4-BE49-F238E27FC236}">
                  <a16:creationId xmlns:a16="http://schemas.microsoft.com/office/drawing/2014/main" id="{01B767F7-61B3-1A9A-A573-D1BC2225743D}"/>
                </a:ext>
              </a:extLst>
            </p:cNvPr>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976;p30">
              <a:extLst>
                <a:ext uri="{FF2B5EF4-FFF2-40B4-BE49-F238E27FC236}">
                  <a16:creationId xmlns:a16="http://schemas.microsoft.com/office/drawing/2014/main" id="{0BF682A3-994C-8D93-ED1F-A3C455EE18E1}"/>
                </a:ext>
              </a:extLst>
            </p:cNvPr>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977;p30">
              <a:extLst>
                <a:ext uri="{FF2B5EF4-FFF2-40B4-BE49-F238E27FC236}">
                  <a16:creationId xmlns:a16="http://schemas.microsoft.com/office/drawing/2014/main" id="{606A5C4E-FF9A-40CB-1806-B4B0BE61C1B3}"/>
                </a:ext>
              </a:extLst>
            </p:cNvPr>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978;p30">
              <a:extLst>
                <a:ext uri="{FF2B5EF4-FFF2-40B4-BE49-F238E27FC236}">
                  <a16:creationId xmlns:a16="http://schemas.microsoft.com/office/drawing/2014/main" id="{A0C46F8F-7EDD-0EDC-E1C0-B4BAAE62325A}"/>
                </a:ext>
              </a:extLst>
            </p:cNvPr>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979;p30">
              <a:extLst>
                <a:ext uri="{FF2B5EF4-FFF2-40B4-BE49-F238E27FC236}">
                  <a16:creationId xmlns:a16="http://schemas.microsoft.com/office/drawing/2014/main" id="{B00AE2C5-BBE5-CE8C-1EF9-CD64DF619033}"/>
                </a:ext>
              </a:extLst>
            </p:cNvPr>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980;p30">
              <a:extLst>
                <a:ext uri="{FF2B5EF4-FFF2-40B4-BE49-F238E27FC236}">
                  <a16:creationId xmlns:a16="http://schemas.microsoft.com/office/drawing/2014/main" id="{C66D1E52-1EF0-5110-54F8-F97AB2BA8AC5}"/>
                </a:ext>
              </a:extLst>
            </p:cNvPr>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981;p30">
              <a:extLst>
                <a:ext uri="{FF2B5EF4-FFF2-40B4-BE49-F238E27FC236}">
                  <a16:creationId xmlns:a16="http://schemas.microsoft.com/office/drawing/2014/main" id="{C0CF054F-EA10-17B1-BD31-7D4C0FA56CEE}"/>
                </a:ext>
              </a:extLst>
            </p:cNvPr>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982;p30">
              <a:extLst>
                <a:ext uri="{FF2B5EF4-FFF2-40B4-BE49-F238E27FC236}">
                  <a16:creationId xmlns:a16="http://schemas.microsoft.com/office/drawing/2014/main" id="{08FCFB9E-E91C-A4D5-AD32-676D14028686}"/>
                </a:ext>
              </a:extLst>
            </p:cNvPr>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6" name="Google Shape;1087;p33">
            <a:extLst>
              <a:ext uri="{FF2B5EF4-FFF2-40B4-BE49-F238E27FC236}">
                <a16:creationId xmlns:a16="http://schemas.microsoft.com/office/drawing/2014/main" id="{222B1980-EA08-E68F-0420-F4606DD53B29}"/>
              </a:ext>
            </a:extLst>
          </p:cNvPr>
          <p:cNvGrpSpPr/>
          <p:nvPr/>
        </p:nvGrpSpPr>
        <p:grpSpPr>
          <a:xfrm rot="2668781">
            <a:off x="-241781" y="305530"/>
            <a:ext cx="1086365" cy="1992881"/>
            <a:chOff x="6879850" y="8750975"/>
            <a:chExt cx="620875" cy="1139050"/>
          </a:xfrm>
        </p:grpSpPr>
        <p:sp>
          <p:nvSpPr>
            <p:cNvPr id="247" name="Google Shape;1088;p33">
              <a:extLst>
                <a:ext uri="{FF2B5EF4-FFF2-40B4-BE49-F238E27FC236}">
                  <a16:creationId xmlns:a16="http://schemas.microsoft.com/office/drawing/2014/main" id="{754C9B6E-517A-6647-13AA-FC003F605F60}"/>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1089;p33">
              <a:extLst>
                <a:ext uri="{FF2B5EF4-FFF2-40B4-BE49-F238E27FC236}">
                  <a16:creationId xmlns:a16="http://schemas.microsoft.com/office/drawing/2014/main" id="{D02F3D9B-30FF-9E0B-63F1-2530EBE9CF96}"/>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1090;p33">
              <a:extLst>
                <a:ext uri="{FF2B5EF4-FFF2-40B4-BE49-F238E27FC236}">
                  <a16:creationId xmlns:a16="http://schemas.microsoft.com/office/drawing/2014/main" id="{09AAC60C-C9F5-395D-B795-795AC3135955}"/>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1091;p33">
              <a:extLst>
                <a:ext uri="{FF2B5EF4-FFF2-40B4-BE49-F238E27FC236}">
                  <a16:creationId xmlns:a16="http://schemas.microsoft.com/office/drawing/2014/main" id="{94A4B60F-55DC-D79F-F363-C426A2065D29}"/>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1092;p33">
              <a:extLst>
                <a:ext uri="{FF2B5EF4-FFF2-40B4-BE49-F238E27FC236}">
                  <a16:creationId xmlns:a16="http://schemas.microsoft.com/office/drawing/2014/main" id="{5387E6F9-19AB-42EB-F301-242896A29DB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1093;p33">
              <a:extLst>
                <a:ext uri="{FF2B5EF4-FFF2-40B4-BE49-F238E27FC236}">
                  <a16:creationId xmlns:a16="http://schemas.microsoft.com/office/drawing/2014/main" id="{E549EF3B-B497-6386-8118-44B2F9508470}"/>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1094;p33">
              <a:extLst>
                <a:ext uri="{FF2B5EF4-FFF2-40B4-BE49-F238E27FC236}">
                  <a16:creationId xmlns:a16="http://schemas.microsoft.com/office/drawing/2014/main" id="{DB717960-AB16-23DA-7094-011A19B4366A}"/>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1095;p33">
              <a:extLst>
                <a:ext uri="{FF2B5EF4-FFF2-40B4-BE49-F238E27FC236}">
                  <a16:creationId xmlns:a16="http://schemas.microsoft.com/office/drawing/2014/main" id="{2FC442AC-1EE2-C098-4D53-8F0AC52B608C}"/>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1096;p33">
              <a:extLst>
                <a:ext uri="{FF2B5EF4-FFF2-40B4-BE49-F238E27FC236}">
                  <a16:creationId xmlns:a16="http://schemas.microsoft.com/office/drawing/2014/main" id="{D890F3FC-B0D0-52E5-7608-44079C155F5C}"/>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1097;p33">
              <a:extLst>
                <a:ext uri="{FF2B5EF4-FFF2-40B4-BE49-F238E27FC236}">
                  <a16:creationId xmlns:a16="http://schemas.microsoft.com/office/drawing/2014/main" id="{5738A781-42A2-DB82-256F-9F024F4D50F1}"/>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168992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p:cTn id="7" dur="500" fill="hold"/>
                                        <p:tgtEl>
                                          <p:spTgt spid="257"/>
                                        </p:tgtEl>
                                        <p:attrNameLst>
                                          <p:attrName>ppt_w</p:attrName>
                                        </p:attrNameLst>
                                      </p:cBhvr>
                                      <p:tavLst>
                                        <p:tav tm="0">
                                          <p:val>
                                            <p:fltVal val="0"/>
                                          </p:val>
                                        </p:tav>
                                        <p:tav tm="100000">
                                          <p:val>
                                            <p:strVal val="#ppt_w"/>
                                          </p:val>
                                        </p:tav>
                                      </p:tavLst>
                                    </p:anim>
                                    <p:anim calcmode="lin" valueType="num">
                                      <p:cBhvr>
                                        <p:cTn id="8" dur="500" fill="hold"/>
                                        <p:tgtEl>
                                          <p:spTgt spid="257"/>
                                        </p:tgtEl>
                                        <p:attrNameLst>
                                          <p:attrName>ppt_h</p:attrName>
                                        </p:attrNameLst>
                                      </p:cBhvr>
                                      <p:tavLst>
                                        <p:tav tm="0">
                                          <p:val>
                                            <p:fltVal val="0"/>
                                          </p:val>
                                        </p:tav>
                                        <p:tav tm="100000">
                                          <p:val>
                                            <p:strVal val="#ppt_h"/>
                                          </p:val>
                                        </p:tav>
                                      </p:tavLst>
                                    </p:anim>
                                    <p:animEffect transition="in" filter="fade">
                                      <p:cBhvr>
                                        <p:cTn id="9" dur="500"/>
                                        <p:tgtEl>
                                          <p:spTgt spid="25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222"/>
                                        </p:tgtEl>
                                        <p:attrNameLst>
                                          <p:attrName>style.visibility</p:attrName>
                                        </p:attrNameLst>
                                      </p:cBhvr>
                                      <p:to>
                                        <p:strVal val="visible"/>
                                      </p:to>
                                    </p:set>
                                    <p:anim calcmode="lin" valueType="num">
                                      <p:cBhvr>
                                        <p:cTn id="22" dur="500" fill="hold"/>
                                        <p:tgtEl>
                                          <p:spTgt spid="222"/>
                                        </p:tgtEl>
                                        <p:attrNameLst>
                                          <p:attrName>ppt_w</p:attrName>
                                        </p:attrNameLst>
                                      </p:cBhvr>
                                      <p:tavLst>
                                        <p:tav tm="0">
                                          <p:val>
                                            <p:fltVal val="0"/>
                                          </p:val>
                                        </p:tav>
                                        <p:tav tm="100000">
                                          <p:val>
                                            <p:strVal val="#ppt_w"/>
                                          </p:val>
                                        </p:tav>
                                      </p:tavLst>
                                    </p:anim>
                                    <p:anim calcmode="lin" valueType="num">
                                      <p:cBhvr>
                                        <p:cTn id="23" dur="500" fill="hold"/>
                                        <p:tgtEl>
                                          <p:spTgt spid="222"/>
                                        </p:tgtEl>
                                        <p:attrNameLst>
                                          <p:attrName>ppt_h</p:attrName>
                                        </p:attrNameLst>
                                      </p:cBhvr>
                                      <p:tavLst>
                                        <p:tav tm="0">
                                          <p:val>
                                            <p:fltVal val="0"/>
                                          </p:val>
                                        </p:tav>
                                        <p:tav tm="100000">
                                          <p:val>
                                            <p:strVal val="#ppt_h"/>
                                          </p:val>
                                        </p:tav>
                                      </p:tavLst>
                                    </p:anim>
                                    <p:animEffect transition="in" filter="fade">
                                      <p:cBhvr>
                                        <p:cTn id="24" dur="500"/>
                                        <p:tgtEl>
                                          <p:spTgt spid="222"/>
                                        </p:tgtEl>
                                      </p:cBhvr>
                                    </p:animEffect>
                                  </p:childTnLst>
                                </p:cTn>
                              </p:par>
                              <p:par>
                                <p:cTn id="25" presetID="53" presetClass="entr" presetSubtype="16" fill="hold" nodeType="withEffect">
                                  <p:stCondLst>
                                    <p:cond delay="0"/>
                                  </p:stCondLst>
                                  <p:childTnLst>
                                    <p:set>
                                      <p:cBhvr>
                                        <p:cTn id="26" dur="1" fill="hold">
                                          <p:stCondLst>
                                            <p:cond delay="0"/>
                                          </p:stCondLst>
                                        </p:cTn>
                                        <p:tgtEl>
                                          <p:spTgt spid="246"/>
                                        </p:tgtEl>
                                        <p:attrNameLst>
                                          <p:attrName>style.visibility</p:attrName>
                                        </p:attrNameLst>
                                      </p:cBhvr>
                                      <p:to>
                                        <p:strVal val="visible"/>
                                      </p:to>
                                    </p:set>
                                    <p:anim calcmode="lin" valueType="num">
                                      <p:cBhvr>
                                        <p:cTn id="27" dur="500" fill="hold"/>
                                        <p:tgtEl>
                                          <p:spTgt spid="246"/>
                                        </p:tgtEl>
                                        <p:attrNameLst>
                                          <p:attrName>ppt_w</p:attrName>
                                        </p:attrNameLst>
                                      </p:cBhvr>
                                      <p:tavLst>
                                        <p:tav tm="0">
                                          <p:val>
                                            <p:fltVal val="0"/>
                                          </p:val>
                                        </p:tav>
                                        <p:tav tm="100000">
                                          <p:val>
                                            <p:strVal val="#ppt_w"/>
                                          </p:val>
                                        </p:tav>
                                      </p:tavLst>
                                    </p:anim>
                                    <p:anim calcmode="lin" valueType="num">
                                      <p:cBhvr>
                                        <p:cTn id="28" dur="500" fill="hold"/>
                                        <p:tgtEl>
                                          <p:spTgt spid="246"/>
                                        </p:tgtEl>
                                        <p:attrNameLst>
                                          <p:attrName>ppt_h</p:attrName>
                                        </p:attrNameLst>
                                      </p:cBhvr>
                                      <p:tavLst>
                                        <p:tav tm="0">
                                          <p:val>
                                            <p:fltVal val="0"/>
                                          </p:val>
                                        </p:tav>
                                        <p:tav tm="100000">
                                          <p:val>
                                            <p:strVal val="#ppt_h"/>
                                          </p:val>
                                        </p:tav>
                                      </p:tavLst>
                                    </p:anim>
                                    <p:animEffect transition="in" filter="fade">
                                      <p:cBhvr>
                                        <p:cTn id="29"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animBg="1"/>
      <p:bldP spid="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016"/>
        <p:cNvGrpSpPr/>
        <p:nvPr/>
      </p:nvGrpSpPr>
      <p:grpSpPr>
        <a:xfrm>
          <a:off x="0" y="0"/>
          <a:ext cx="0" cy="0"/>
          <a:chOff x="0" y="0"/>
          <a:chExt cx="0" cy="0"/>
        </a:xfrm>
      </p:grpSpPr>
      <p:grpSp>
        <p:nvGrpSpPr>
          <p:cNvPr id="2017" name="Google Shape;2017;p38"/>
          <p:cNvGrpSpPr/>
          <p:nvPr/>
        </p:nvGrpSpPr>
        <p:grpSpPr>
          <a:xfrm>
            <a:off x="950785" y="-720170"/>
            <a:ext cx="10558868" cy="3825033"/>
            <a:chOff x="713088" y="-540128"/>
            <a:chExt cx="7919151" cy="2868775"/>
          </a:xfrm>
        </p:grpSpPr>
        <p:grpSp>
          <p:nvGrpSpPr>
            <p:cNvPr id="2018" name="Google Shape;2018;p38"/>
            <p:cNvGrpSpPr/>
            <p:nvPr/>
          </p:nvGrpSpPr>
          <p:grpSpPr>
            <a:xfrm rot="1952464">
              <a:off x="5680324" y="-300764"/>
              <a:ext cx="842019" cy="1773637"/>
              <a:chOff x="4458800" y="2953350"/>
              <a:chExt cx="842025" cy="1773650"/>
            </a:xfrm>
          </p:grpSpPr>
          <p:sp>
            <p:nvSpPr>
              <p:cNvPr id="2019" name="Google Shape;2019;p38"/>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0" name="Google Shape;2020;p38"/>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38"/>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2" name="Google Shape;2022;p38"/>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38"/>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4" name="Google Shape;2024;p38"/>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Google Shape;2025;p38"/>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6" name="Google Shape;2026;p38"/>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Google Shape;2027;p38"/>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8" name="Google Shape;2028;p38"/>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Google Shape;2029;p38"/>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0" name="Google Shape;2030;p38"/>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Google Shape;2031;p38"/>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2" name="Google Shape;2032;p38"/>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Google Shape;2033;p38"/>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4" name="Google Shape;2034;p38"/>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Google Shape;2035;p38"/>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6" name="Google Shape;2036;p38"/>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Google Shape;2037;p38"/>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8" name="Google Shape;2038;p38"/>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Google Shape;2039;p38"/>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0" name="Google Shape;2040;p38"/>
            <p:cNvGrpSpPr/>
            <p:nvPr/>
          </p:nvGrpSpPr>
          <p:grpSpPr>
            <a:xfrm rot="2166950">
              <a:off x="3058128" y="-243779"/>
              <a:ext cx="1391454" cy="1735017"/>
              <a:chOff x="2386975" y="3180875"/>
              <a:chExt cx="1391500" cy="1735075"/>
            </a:xfrm>
          </p:grpSpPr>
          <p:sp>
            <p:nvSpPr>
              <p:cNvPr id="2041" name="Google Shape;2041;p38"/>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2" name="Google Shape;2042;p38"/>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Google Shape;2043;p38"/>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4" name="Google Shape;2044;p38"/>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Google Shape;2045;p38"/>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6" name="Google Shape;2046;p38"/>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Google Shape;2047;p38"/>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8" name="Google Shape;2048;p38"/>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Google Shape;2049;p38"/>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0" name="Google Shape;2050;p38"/>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1" name="Google Shape;2051;p38"/>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2" name="Google Shape;2052;p38"/>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Google Shape;2053;p38"/>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4" name="Google Shape;2054;p38"/>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Google Shape;2055;p38"/>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6" name="Google Shape;2056;p38"/>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Google Shape;2057;p38"/>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8" name="Google Shape;2058;p38"/>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Google Shape;2059;p38"/>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0" name="Google Shape;2060;p38"/>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Google Shape;2061;p38"/>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2" name="Google Shape;2062;p38"/>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3" name="Google Shape;2063;p38"/>
            <p:cNvGrpSpPr/>
            <p:nvPr/>
          </p:nvGrpSpPr>
          <p:grpSpPr>
            <a:xfrm flipH="1">
              <a:off x="4654700" y="-127475"/>
              <a:ext cx="1288450" cy="1640350"/>
              <a:chOff x="659300" y="3268175"/>
              <a:chExt cx="1288450" cy="1640350"/>
            </a:xfrm>
          </p:grpSpPr>
          <p:sp>
            <p:nvSpPr>
              <p:cNvPr id="2064" name="Google Shape;2064;p38"/>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Google Shape;2065;p38"/>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6" name="Google Shape;2066;p38"/>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Google Shape;2067;p38"/>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8" name="Google Shape;2068;p38"/>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Google Shape;2069;p38"/>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0" name="Google Shape;2070;p38"/>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Google Shape;2071;p38"/>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2" name="Google Shape;2072;p38"/>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Google Shape;2073;p38"/>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4" name="Google Shape;2074;p38"/>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5" name="Google Shape;2075;p38"/>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6" name="Google Shape;2076;p38"/>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7" name="Google Shape;2077;p38"/>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8" name="Google Shape;2078;p38"/>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9" name="Google Shape;2079;p38"/>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0" name="Google Shape;2080;p38"/>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1" name="Google Shape;2081;p38"/>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2" name="Google Shape;2082;p38"/>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Google Shape;2083;p38"/>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4" name="Google Shape;2084;p38"/>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Google Shape;2085;p38"/>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6" name="Google Shape;2086;p38"/>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7" name="Google Shape;2087;p38"/>
            <p:cNvGrpSpPr/>
            <p:nvPr/>
          </p:nvGrpSpPr>
          <p:grpSpPr>
            <a:xfrm rot="-1063801" flipH="1">
              <a:off x="1357701" y="-343770"/>
              <a:ext cx="1570468" cy="1800987"/>
              <a:chOff x="3056825" y="-2290075"/>
              <a:chExt cx="1465250" cy="1680325"/>
            </a:xfrm>
          </p:grpSpPr>
          <p:sp>
            <p:nvSpPr>
              <p:cNvPr id="2088" name="Google Shape;2088;p38"/>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Google Shape;2089;p38"/>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0" name="Google Shape;2090;p38"/>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Google Shape;2091;p38"/>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Google Shape;2092;p38"/>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Google Shape;2093;p38"/>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Google Shape;2094;p38"/>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Google Shape;2095;p38"/>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Google Shape;2096;p38"/>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Google Shape;2097;p38"/>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Google Shape;2098;p38"/>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Google Shape;2099;p38"/>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Google Shape;2100;p38"/>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Google Shape;2101;p38"/>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Google Shape;2102;p38"/>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03" name="Google Shape;2103;p38"/>
            <p:cNvGrpSpPr/>
            <p:nvPr/>
          </p:nvGrpSpPr>
          <p:grpSpPr>
            <a:xfrm flipH="1">
              <a:off x="713088" y="983892"/>
              <a:ext cx="841496" cy="855191"/>
              <a:chOff x="5967275" y="1212450"/>
              <a:chExt cx="1139775" cy="1158325"/>
            </a:xfrm>
          </p:grpSpPr>
          <p:sp>
            <p:nvSpPr>
              <p:cNvPr id="2104" name="Google Shape;2104;p38"/>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5" name="Google Shape;2105;p38"/>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Google Shape;2106;p38"/>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7" name="Google Shape;2107;p38"/>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Google Shape;2108;p38"/>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9" name="Google Shape;2109;p38"/>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0" name="Google Shape;2110;p38"/>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1" name="Google Shape;2111;p38"/>
            <p:cNvGrpSpPr/>
            <p:nvPr/>
          </p:nvGrpSpPr>
          <p:grpSpPr>
            <a:xfrm rot="3626901">
              <a:off x="7668433" y="1048558"/>
              <a:ext cx="670823" cy="1064441"/>
              <a:chOff x="4491600" y="1128725"/>
              <a:chExt cx="911950" cy="1447225"/>
            </a:xfrm>
          </p:grpSpPr>
          <p:sp>
            <p:nvSpPr>
              <p:cNvPr id="2112" name="Google Shape;2112;p38"/>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3" name="Google Shape;2113;p38"/>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4" name="Google Shape;2114;p38"/>
            <p:cNvGrpSpPr/>
            <p:nvPr/>
          </p:nvGrpSpPr>
          <p:grpSpPr>
            <a:xfrm flipH="1">
              <a:off x="6413472" y="169636"/>
              <a:ext cx="1723720" cy="2159011"/>
              <a:chOff x="610625" y="938625"/>
              <a:chExt cx="1230350" cy="1541050"/>
            </a:xfrm>
          </p:grpSpPr>
          <p:sp>
            <p:nvSpPr>
              <p:cNvPr id="2115" name="Google Shape;2115;p38"/>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Google Shape;2116;p38"/>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7" name="Google Shape;2117;p38"/>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Google Shape;2118;p38"/>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9" name="Google Shape;2119;p38"/>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Google Shape;2120;p38"/>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1" name="Google Shape;2121;p38"/>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Google Shape;2122;p38"/>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3" name="Google Shape;2123;p38"/>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4" name="Google Shape;2124;p38"/>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5" name="Google Shape;2125;p38"/>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6" name="Google Shape;2126;p38"/>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7" name="Google Shape;2127;p38"/>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8" name="Google Shape;2128;p38"/>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9" name="Google Shape;2129;p38"/>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0" name="Google Shape;2130;p38"/>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1" name="Google Shape;2131;p38"/>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Google Shape;2132;p38"/>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133" name="Google Shape;2133;p38"/>
          <p:cNvGrpSpPr/>
          <p:nvPr/>
        </p:nvGrpSpPr>
        <p:grpSpPr>
          <a:xfrm rot="3626901">
            <a:off x="9510961" y="4403578"/>
            <a:ext cx="894431" cy="1419255"/>
            <a:chOff x="4491600" y="1128725"/>
            <a:chExt cx="911950" cy="1447225"/>
          </a:xfrm>
        </p:grpSpPr>
        <p:sp>
          <p:nvSpPr>
            <p:cNvPr id="2134" name="Google Shape;2134;p38"/>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5" name="Google Shape;2135;p38"/>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6" name="Google Shape;2136;p38"/>
          <p:cNvGrpSpPr/>
          <p:nvPr/>
        </p:nvGrpSpPr>
        <p:grpSpPr>
          <a:xfrm>
            <a:off x="1680018" y="719201"/>
            <a:ext cx="8831617" cy="4978900"/>
            <a:chOff x="1260013" y="631275"/>
            <a:chExt cx="6623713" cy="3734175"/>
          </a:xfrm>
        </p:grpSpPr>
        <p:sp>
          <p:nvSpPr>
            <p:cNvPr id="2137" name="Google Shape;2137;p38"/>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Google Shape;2138;p38"/>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9" name="Google Shape;2139;p38"/>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Google Shape;2140;p38"/>
            <p:cNvSpPr/>
            <p:nvPr/>
          </p:nvSpPr>
          <p:spPr>
            <a:xfrm>
              <a:off x="1365775" y="3608625"/>
              <a:ext cx="6397910" cy="70028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141" name="Google Shape;2141;p38"/>
            <p:cNvGrpSpPr/>
            <p:nvPr/>
          </p:nvGrpSpPr>
          <p:grpSpPr>
            <a:xfrm>
              <a:off x="1260013" y="3960150"/>
              <a:ext cx="6623713" cy="405300"/>
              <a:chOff x="1260013" y="3960150"/>
              <a:chExt cx="6623713" cy="405300"/>
            </a:xfrm>
          </p:grpSpPr>
          <p:sp>
            <p:nvSpPr>
              <p:cNvPr id="2142" name="Google Shape;2142;p38"/>
              <p:cNvSpPr/>
              <p:nvPr/>
            </p:nvSpPr>
            <p:spPr>
              <a:xfrm>
                <a:off x="1260013" y="3960150"/>
                <a:ext cx="6623700" cy="405300"/>
              </a:xfrm>
              <a:prstGeom prst="roundRect">
                <a:avLst>
                  <a:gd name="adj" fmla="val 12636"/>
                </a:avLst>
              </a:pr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3" name="Google Shape;2143;p38"/>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Google Shape;2144;p38"/>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145" name="Google Shape;2145;p38"/>
          <p:cNvSpPr/>
          <p:nvPr/>
        </p:nvSpPr>
        <p:spPr>
          <a:xfrm>
            <a:off x="9044479" y="3110395"/>
            <a:ext cx="393591" cy="421855"/>
          </a:xfrm>
          <a:custGeom>
            <a:avLst/>
            <a:gdLst/>
            <a:ahLst/>
            <a:cxnLst/>
            <a:rect l="l" t="t" r="r" b="b"/>
            <a:pathLst>
              <a:path w="5069" h="5433" extrusionOk="0">
                <a:moveTo>
                  <a:pt x="5068" y="3744"/>
                </a:moveTo>
                <a:cubicBezTo>
                  <a:pt x="4498" y="2420"/>
                  <a:pt x="3904" y="1484"/>
                  <a:pt x="3425" y="868"/>
                </a:cubicBezTo>
                <a:cubicBezTo>
                  <a:pt x="2945" y="274"/>
                  <a:pt x="2672" y="0"/>
                  <a:pt x="2466" y="69"/>
                </a:cubicBezTo>
                <a:cubicBezTo>
                  <a:pt x="2238" y="160"/>
                  <a:pt x="2238" y="685"/>
                  <a:pt x="2261" y="936"/>
                </a:cubicBezTo>
                <a:cubicBezTo>
                  <a:pt x="2169" y="845"/>
                  <a:pt x="1850" y="502"/>
                  <a:pt x="1348" y="457"/>
                </a:cubicBezTo>
                <a:cubicBezTo>
                  <a:pt x="1211" y="457"/>
                  <a:pt x="709" y="411"/>
                  <a:pt x="503" y="753"/>
                </a:cubicBezTo>
                <a:cubicBezTo>
                  <a:pt x="343" y="1005"/>
                  <a:pt x="457" y="1324"/>
                  <a:pt x="480" y="1370"/>
                </a:cubicBezTo>
                <a:cubicBezTo>
                  <a:pt x="457" y="1393"/>
                  <a:pt x="206" y="1507"/>
                  <a:pt x="138" y="1781"/>
                </a:cubicBezTo>
                <a:cubicBezTo>
                  <a:pt x="69" y="1986"/>
                  <a:pt x="161" y="2237"/>
                  <a:pt x="343" y="2374"/>
                </a:cubicBezTo>
                <a:cubicBezTo>
                  <a:pt x="184" y="2420"/>
                  <a:pt x="47" y="2557"/>
                  <a:pt x="24" y="2716"/>
                </a:cubicBezTo>
                <a:cubicBezTo>
                  <a:pt x="1" y="2899"/>
                  <a:pt x="69" y="3082"/>
                  <a:pt x="252" y="3173"/>
                </a:cubicBezTo>
                <a:cubicBezTo>
                  <a:pt x="229" y="3196"/>
                  <a:pt x="115" y="3333"/>
                  <a:pt x="138" y="3515"/>
                </a:cubicBezTo>
                <a:cubicBezTo>
                  <a:pt x="161" y="3698"/>
                  <a:pt x="321" y="3881"/>
                  <a:pt x="572" y="3903"/>
                </a:cubicBezTo>
                <a:cubicBezTo>
                  <a:pt x="891" y="4314"/>
                  <a:pt x="1599" y="5090"/>
                  <a:pt x="2763" y="5364"/>
                </a:cubicBezTo>
                <a:cubicBezTo>
                  <a:pt x="2991" y="5410"/>
                  <a:pt x="3219" y="5433"/>
                  <a:pt x="3448" y="5433"/>
                </a:cubicBezTo>
                <a:cubicBezTo>
                  <a:pt x="3973" y="4862"/>
                  <a:pt x="4520" y="4314"/>
                  <a:pt x="5068" y="3744"/>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Google Shape;2146;p38"/>
          <p:cNvSpPr/>
          <p:nvPr/>
        </p:nvSpPr>
        <p:spPr>
          <a:xfrm>
            <a:off x="9237665" y="3280518"/>
            <a:ext cx="31991" cy="205687"/>
          </a:xfrm>
          <a:custGeom>
            <a:avLst/>
            <a:gdLst/>
            <a:ahLst/>
            <a:cxnLst/>
            <a:rect l="l" t="t" r="r" b="b"/>
            <a:pathLst>
              <a:path w="412" h="2649" extrusionOk="0">
                <a:moveTo>
                  <a:pt x="320" y="0"/>
                </a:moveTo>
                <a:cubicBezTo>
                  <a:pt x="206" y="913"/>
                  <a:pt x="229" y="1781"/>
                  <a:pt x="412" y="2648"/>
                </a:cubicBezTo>
                <a:cubicBezTo>
                  <a:pt x="24" y="1849"/>
                  <a:pt x="1" y="845"/>
                  <a:pt x="32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7" name="Google Shape;2147;p38"/>
          <p:cNvSpPr/>
          <p:nvPr/>
        </p:nvSpPr>
        <p:spPr>
          <a:xfrm>
            <a:off x="9303276" y="3294727"/>
            <a:ext cx="33776" cy="205608"/>
          </a:xfrm>
          <a:custGeom>
            <a:avLst/>
            <a:gdLst/>
            <a:ahLst/>
            <a:cxnLst/>
            <a:rect l="l" t="t" r="r" b="b"/>
            <a:pathLst>
              <a:path w="435" h="2648" extrusionOk="0">
                <a:moveTo>
                  <a:pt x="343" y="0"/>
                </a:moveTo>
                <a:lnTo>
                  <a:pt x="343" y="0"/>
                </a:lnTo>
                <a:cubicBezTo>
                  <a:pt x="0" y="845"/>
                  <a:pt x="46" y="1826"/>
                  <a:pt x="434" y="2648"/>
                </a:cubicBezTo>
                <a:cubicBezTo>
                  <a:pt x="252" y="1758"/>
                  <a:pt x="229" y="890"/>
                  <a:pt x="34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Google Shape;2148;p38"/>
          <p:cNvSpPr/>
          <p:nvPr/>
        </p:nvSpPr>
        <p:spPr>
          <a:xfrm>
            <a:off x="9156135" y="3197203"/>
            <a:ext cx="167717" cy="235347"/>
          </a:xfrm>
          <a:custGeom>
            <a:avLst/>
            <a:gdLst/>
            <a:ahLst/>
            <a:cxnLst/>
            <a:rect l="l" t="t" r="r" b="b"/>
            <a:pathLst>
              <a:path w="2160" h="3031" extrusionOk="0">
                <a:moveTo>
                  <a:pt x="1690" y="1"/>
                </a:moveTo>
                <a:cubicBezTo>
                  <a:pt x="1754" y="171"/>
                  <a:pt x="1658" y="362"/>
                  <a:pt x="1515" y="461"/>
                </a:cubicBezTo>
                <a:lnTo>
                  <a:pt x="1515" y="461"/>
                </a:lnTo>
                <a:cubicBezTo>
                  <a:pt x="1512" y="460"/>
                  <a:pt x="1510" y="458"/>
                  <a:pt x="1507" y="457"/>
                </a:cubicBezTo>
                <a:lnTo>
                  <a:pt x="1507" y="466"/>
                </a:lnTo>
                <a:lnTo>
                  <a:pt x="1507" y="466"/>
                </a:lnTo>
                <a:cubicBezTo>
                  <a:pt x="1500" y="471"/>
                  <a:pt x="1492" y="476"/>
                  <a:pt x="1485" y="480"/>
                </a:cubicBezTo>
                <a:cubicBezTo>
                  <a:pt x="1462" y="480"/>
                  <a:pt x="1462" y="503"/>
                  <a:pt x="1485" y="526"/>
                </a:cubicBezTo>
                <a:cubicBezTo>
                  <a:pt x="1622" y="594"/>
                  <a:pt x="1827" y="685"/>
                  <a:pt x="1850" y="868"/>
                </a:cubicBezTo>
                <a:cubicBezTo>
                  <a:pt x="1790" y="1032"/>
                  <a:pt x="1585" y="1089"/>
                  <a:pt x="1386" y="1109"/>
                </a:cubicBezTo>
                <a:lnTo>
                  <a:pt x="1386" y="1109"/>
                </a:lnTo>
                <a:cubicBezTo>
                  <a:pt x="1353" y="1106"/>
                  <a:pt x="1320" y="1105"/>
                  <a:pt x="1285" y="1105"/>
                </a:cubicBezTo>
                <a:cubicBezTo>
                  <a:pt x="1218" y="1105"/>
                  <a:pt x="1148" y="1109"/>
                  <a:pt x="1074" y="1119"/>
                </a:cubicBezTo>
                <a:cubicBezTo>
                  <a:pt x="1051" y="1142"/>
                  <a:pt x="1028" y="1165"/>
                  <a:pt x="1028" y="1188"/>
                </a:cubicBezTo>
                <a:cubicBezTo>
                  <a:pt x="1028" y="1233"/>
                  <a:pt x="1051" y="1256"/>
                  <a:pt x="1097" y="1256"/>
                </a:cubicBezTo>
                <a:cubicBezTo>
                  <a:pt x="1173" y="1256"/>
                  <a:pt x="1260" y="1256"/>
                  <a:pt x="1343" y="1242"/>
                </a:cubicBezTo>
                <a:lnTo>
                  <a:pt x="1343" y="1242"/>
                </a:lnTo>
                <a:cubicBezTo>
                  <a:pt x="1552" y="1255"/>
                  <a:pt x="1769" y="1330"/>
                  <a:pt x="1850" y="1507"/>
                </a:cubicBezTo>
                <a:cubicBezTo>
                  <a:pt x="1895" y="1758"/>
                  <a:pt x="1485" y="1941"/>
                  <a:pt x="1256" y="1986"/>
                </a:cubicBezTo>
                <a:cubicBezTo>
                  <a:pt x="1211" y="1986"/>
                  <a:pt x="1188" y="2078"/>
                  <a:pt x="1234" y="2101"/>
                </a:cubicBezTo>
                <a:cubicBezTo>
                  <a:pt x="2124" y="2674"/>
                  <a:pt x="905" y="2991"/>
                  <a:pt x="253" y="2991"/>
                </a:cubicBezTo>
                <a:cubicBezTo>
                  <a:pt x="152" y="2991"/>
                  <a:pt x="65" y="2983"/>
                  <a:pt x="1" y="2968"/>
                </a:cubicBezTo>
                <a:lnTo>
                  <a:pt x="1" y="2968"/>
                </a:lnTo>
                <a:cubicBezTo>
                  <a:pt x="115" y="3010"/>
                  <a:pt x="272" y="3031"/>
                  <a:pt x="444" y="3031"/>
                </a:cubicBezTo>
                <a:cubicBezTo>
                  <a:pt x="1162" y="3031"/>
                  <a:pt x="2149" y="2676"/>
                  <a:pt x="1451" y="2083"/>
                </a:cubicBezTo>
                <a:lnTo>
                  <a:pt x="1451" y="2083"/>
                </a:lnTo>
                <a:cubicBezTo>
                  <a:pt x="2159" y="1856"/>
                  <a:pt x="2145" y="1329"/>
                  <a:pt x="1644" y="1159"/>
                </a:cubicBezTo>
                <a:lnTo>
                  <a:pt x="1644" y="1159"/>
                </a:lnTo>
                <a:cubicBezTo>
                  <a:pt x="1787" y="1108"/>
                  <a:pt x="1925" y="1027"/>
                  <a:pt x="1941" y="868"/>
                </a:cubicBezTo>
                <a:cubicBezTo>
                  <a:pt x="1920" y="662"/>
                  <a:pt x="1732" y="567"/>
                  <a:pt x="1561" y="483"/>
                </a:cubicBezTo>
                <a:lnTo>
                  <a:pt x="1561" y="483"/>
                </a:lnTo>
                <a:cubicBezTo>
                  <a:pt x="1626" y="428"/>
                  <a:pt x="1677" y="370"/>
                  <a:pt x="1713" y="297"/>
                </a:cubicBezTo>
                <a:cubicBezTo>
                  <a:pt x="1736" y="183"/>
                  <a:pt x="1736" y="92"/>
                  <a:pt x="169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9" name="Google Shape;2149;p38"/>
          <p:cNvSpPr/>
          <p:nvPr/>
        </p:nvSpPr>
        <p:spPr>
          <a:xfrm>
            <a:off x="9138432" y="3284712"/>
            <a:ext cx="140075" cy="24225"/>
          </a:xfrm>
          <a:custGeom>
            <a:avLst/>
            <a:gdLst/>
            <a:ahLst/>
            <a:cxnLst/>
            <a:rect l="l" t="t" r="r" b="b"/>
            <a:pathLst>
              <a:path w="1804" h="312" extrusionOk="0">
                <a:moveTo>
                  <a:pt x="1169" y="0"/>
                </a:moveTo>
                <a:cubicBezTo>
                  <a:pt x="758" y="0"/>
                  <a:pt x="345" y="102"/>
                  <a:pt x="1" y="312"/>
                </a:cubicBezTo>
                <a:cubicBezTo>
                  <a:pt x="617" y="198"/>
                  <a:pt x="1188" y="129"/>
                  <a:pt x="1804" y="83"/>
                </a:cubicBezTo>
                <a:cubicBezTo>
                  <a:pt x="1600" y="28"/>
                  <a:pt x="1385" y="0"/>
                  <a:pt x="116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Google Shape;2150;p38"/>
          <p:cNvSpPr/>
          <p:nvPr/>
        </p:nvSpPr>
        <p:spPr>
          <a:xfrm>
            <a:off x="9134938" y="3349391"/>
            <a:ext cx="138289" cy="23372"/>
          </a:xfrm>
          <a:custGeom>
            <a:avLst/>
            <a:gdLst/>
            <a:ahLst/>
            <a:cxnLst/>
            <a:rect l="l" t="t" r="r" b="b"/>
            <a:pathLst>
              <a:path w="1781" h="301" extrusionOk="0">
                <a:moveTo>
                  <a:pt x="1154" y="1"/>
                </a:moveTo>
                <a:cubicBezTo>
                  <a:pt x="752" y="1"/>
                  <a:pt x="342" y="107"/>
                  <a:pt x="0" y="300"/>
                </a:cubicBezTo>
                <a:cubicBezTo>
                  <a:pt x="594" y="186"/>
                  <a:pt x="1164" y="118"/>
                  <a:pt x="1780" y="95"/>
                </a:cubicBezTo>
                <a:cubicBezTo>
                  <a:pt x="1582" y="31"/>
                  <a:pt x="1369" y="1"/>
                  <a:pt x="115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1" name="Google Shape;2151;p38"/>
          <p:cNvSpPr/>
          <p:nvPr/>
        </p:nvSpPr>
        <p:spPr>
          <a:xfrm>
            <a:off x="9140218" y="3216227"/>
            <a:ext cx="133009" cy="21819"/>
          </a:xfrm>
          <a:custGeom>
            <a:avLst/>
            <a:gdLst/>
            <a:ahLst/>
            <a:cxnLst/>
            <a:rect l="l" t="t" r="r" b="b"/>
            <a:pathLst>
              <a:path w="1713" h="281" extrusionOk="0">
                <a:moveTo>
                  <a:pt x="879" y="1"/>
                </a:moveTo>
                <a:cubicBezTo>
                  <a:pt x="563" y="1"/>
                  <a:pt x="248" y="92"/>
                  <a:pt x="1" y="281"/>
                </a:cubicBezTo>
                <a:cubicBezTo>
                  <a:pt x="310" y="194"/>
                  <a:pt x="612" y="154"/>
                  <a:pt x="919" y="154"/>
                </a:cubicBezTo>
                <a:cubicBezTo>
                  <a:pt x="1178" y="154"/>
                  <a:pt x="1441" y="183"/>
                  <a:pt x="1712" y="235"/>
                </a:cubicBezTo>
                <a:cubicBezTo>
                  <a:pt x="1470" y="81"/>
                  <a:pt x="1174" y="1"/>
                  <a:pt x="87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Google Shape;2152;p38"/>
          <p:cNvSpPr/>
          <p:nvPr/>
        </p:nvSpPr>
        <p:spPr>
          <a:xfrm>
            <a:off x="9193405" y="2993380"/>
            <a:ext cx="88672" cy="195048"/>
          </a:xfrm>
          <a:custGeom>
            <a:avLst/>
            <a:gdLst/>
            <a:ahLst/>
            <a:cxnLst/>
            <a:rect l="l" t="t" r="r" b="b"/>
            <a:pathLst>
              <a:path w="1142" h="2512" extrusionOk="0">
                <a:moveTo>
                  <a:pt x="1096" y="2512"/>
                </a:moveTo>
                <a:cubicBezTo>
                  <a:pt x="1027" y="2443"/>
                  <a:pt x="913" y="2375"/>
                  <a:pt x="799" y="2306"/>
                </a:cubicBezTo>
                <a:cubicBezTo>
                  <a:pt x="502" y="2124"/>
                  <a:pt x="183" y="2124"/>
                  <a:pt x="46" y="2146"/>
                </a:cubicBezTo>
                <a:lnTo>
                  <a:pt x="46" y="686"/>
                </a:lnTo>
                <a:cubicBezTo>
                  <a:pt x="0" y="297"/>
                  <a:pt x="297" y="1"/>
                  <a:pt x="594" y="1"/>
                </a:cubicBezTo>
                <a:cubicBezTo>
                  <a:pt x="868" y="24"/>
                  <a:pt x="1142" y="320"/>
                  <a:pt x="1096" y="686"/>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3" name="Google Shape;2153;p38"/>
          <p:cNvSpPr/>
          <p:nvPr/>
        </p:nvSpPr>
        <p:spPr>
          <a:xfrm>
            <a:off x="9196901" y="3411663"/>
            <a:ext cx="76327" cy="145432"/>
          </a:xfrm>
          <a:custGeom>
            <a:avLst/>
            <a:gdLst/>
            <a:ahLst/>
            <a:cxnLst/>
            <a:rect l="l" t="t" r="r" b="b"/>
            <a:pathLst>
              <a:path w="983" h="1873" extrusionOk="0">
                <a:moveTo>
                  <a:pt x="982" y="1667"/>
                </a:moveTo>
                <a:cubicBezTo>
                  <a:pt x="914" y="1712"/>
                  <a:pt x="686" y="1872"/>
                  <a:pt x="389" y="1827"/>
                </a:cubicBezTo>
                <a:cubicBezTo>
                  <a:pt x="184" y="1804"/>
                  <a:pt x="69" y="1712"/>
                  <a:pt x="1" y="1667"/>
                </a:cubicBezTo>
                <a:lnTo>
                  <a:pt x="1" y="274"/>
                </a:lnTo>
                <a:cubicBezTo>
                  <a:pt x="69" y="252"/>
                  <a:pt x="161" y="252"/>
                  <a:pt x="252" y="229"/>
                </a:cubicBezTo>
                <a:cubicBezTo>
                  <a:pt x="549" y="183"/>
                  <a:pt x="800" y="92"/>
                  <a:pt x="982" y="1"/>
                </a:cubicBezTo>
                <a:cubicBezTo>
                  <a:pt x="982" y="548"/>
                  <a:pt x="982" y="1119"/>
                  <a:pt x="982" y="166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154" name="Google Shape;2154;p38"/>
          <p:cNvGrpSpPr/>
          <p:nvPr/>
        </p:nvGrpSpPr>
        <p:grpSpPr>
          <a:xfrm>
            <a:off x="9110091" y="2263192"/>
            <a:ext cx="2998792" cy="4484017"/>
            <a:chOff x="6832568" y="1697393"/>
            <a:chExt cx="2249094" cy="3363013"/>
          </a:xfrm>
        </p:grpSpPr>
        <p:sp>
          <p:nvSpPr>
            <p:cNvPr id="2155" name="Google Shape;2155;p38"/>
            <p:cNvSpPr/>
            <p:nvPr/>
          </p:nvSpPr>
          <p:spPr>
            <a:xfrm>
              <a:off x="7128984" y="4822400"/>
              <a:ext cx="1175124" cy="238006"/>
            </a:xfrm>
            <a:custGeom>
              <a:avLst/>
              <a:gdLst/>
              <a:ahLst/>
              <a:cxnLst/>
              <a:rect l="l" t="t" r="r" b="b"/>
              <a:pathLst>
                <a:path w="20179" h="4087" extrusionOk="0">
                  <a:moveTo>
                    <a:pt x="20178" y="2032"/>
                  </a:moveTo>
                  <a:cubicBezTo>
                    <a:pt x="20178" y="3174"/>
                    <a:pt x="15659" y="4087"/>
                    <a:pt x="10089" y="4087"/>
                  </a:cubicBezTo>
                  <a:cubicBezTo>
                    <a:pt x="4520" y="4087"/>
                    <a:pt x="1" y="3174"/>
                    <a:pt x="1" y="2032"/>
                  </a:cubicBezTo>
                  <a:cubicBezTo>
                    <a:pt x="1" y="914"/>
                    <a:pt x="4520" y="1"/>
                    <a:pt x="10089" y="1"/>
                  </a:cubicBezTo>
                  <a:cubicBezTo>
                    <a:pt x="15659" y="1"/>
                    <a:pt x="20178" y="914"/>
                    <a:pt x="20178" y="203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Google Shape;2156;p38"/>
            <p:cNvSpPr/>
            <p:nvPr/>
          </p:nvSpPr>
          <p:spPr>
            <a:xfrm>
              <a:off x="7695261" y="3926513"/>
              <a:ext cx="448002" cy="1030235"/>
            </a:xfrm>
            <a:custGeom>
              <a:avLst/>
              <a:gdLst/>
              <a:ahLst/>
              <a:cxnLst/>
              <a:rect l="l" t="t" r="r" b="b"/>
              <a:pathLst>
                <a:path w="7693" h="17691" extrusionOk="0">
                  <a:moveTo>
                    <a:pt x="4999" y="1"/>
                  </a:moveTo>
                  <a:cubicBezTo>
                    <a:pt x="4725" y="4817"/>
                    <a:pt x="4428" y="9633"/>
                    <a:pt x="4154" y="14472"/>
                  </a:cubicBezTo>
                  <a:cubicBezTo>
                    <a:pt x="6528" y="15294"/>
                    <a:pt x="7692" y="15956"/>
                    <a:pt x="7624" y="16458"/>
                  </a:cubicBezTo>
                  <a:cubicBezTo>
                    <a:pt x="7532" y="17165"/>
                    <a:pt x="5181" y="17576"/>
                    <a:pt x="548" y="17690"/>
                  </a:cubicBezTo>
                  <a:cubicBezTo>
                    <a:pt x="228" y="14175"/>
                    <a:pt x="46" y="10455"/>
                    <a:pt x="0" y="6529"/>
                  </a:cubicBezTo>
                  <a:cubicBezTo>
                    <a:pt x="0" y="4703"/>
                    <a:pt x="0" y="2945"/>
                    <a:pt x="69" y="1210"/>
                  </a:cubicBezTo>
                  <a:cubicBezTo>
                    <a:pt x="1712" y="822"/>
                    <a:pt x="3355" y="412"/>
                    <a:pt x="499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7" name="Google Shape;2157;p38"/>
            <p:cNvSpPr/>
            <p:nvPr/>
          </p:nvSpPr>
          <p:spPr>
            <a:xfrm>
              <a:off x="7176853" y="3943809"/>
              <a:ext cx="422728" cy="1020918"/>
            </a:xfrm>
            <a:custGeom>
              <a:avLst/>
              <a:gdLst/>
              <a:ahLst/>
              <a:cxnLst/>
              <a:rect l="l" t="t" r="r" b="b"/>
              <a:pathLst>
                <a:path w="7259" h="17531" extrusionOk="0">
                  <a:moveTo>
                    <a:pt x="1415" y="0"/>
                  </a:moveTo>
                  <a:lnTo>
                    <a:pt x="3378" y="14358"/>
                  </a:lnTo>
                  <a:cubicBezTo>
                    <a:pt x="1096" y="15362"/>
                    <a:pt x="0" y="16115"/>
                    <a:pt x="92" y="16640"/>
                  </a:cubicBezTo>
                  <a:cubicBezTo>
                    <a:pt x="229" y="17325"/>
                    <a:pt x="2625" y="17530"/>
                    <a:pt x="7236" y="17302"/>
                  </a:cubicBezTo>
                  <a:cubicBezTo>
                    <a:pt x="7259" y="13764"/>
                    <a:pt x="7167" y="10044"/>
                    <a:pt x="6894" y="6118"/>
                  </a:cubicBezTo>
                  <a:cubicBezTo>
                    <a:pt x="6779" y="4314"/>
                    <a:pt x="6620" y="2557"/>
                    <a:pt x="6437" y="845"/>
                  </a:cubicBezTo>
                  <a:cubicBezTo>
                    <a:pt x="4748" y="571"/>
                    <a:pt x="3082" y="274"/>
                    <a:pt x="141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Google Shape;2158;p38"/>
            <p:cNvSpPr/>
            <p:nvPr/>
          </p:nvSpPr>
          <p:spPr>
            <a:xfrm>
              <a:off x="7204748" y="3506464"/>
              <a:ext cx="836138" cy="583631"/>
            </a:xfrm>
            <a:custGeom>
              <a:avLst/>
              <a:gdLst/>
              <a:ahLst/>
              <a:cxnLst/>
              <a:rect l="l" t="t" r="r" b="b"/>
              <a:pathLst>
                <a:path w="14358" h="10022" extrusionOk="0">
                  <a:moveTo>
                    <a:pt x="2991" y="1"/>
                  </a:moveTo>
                  <a:cubicBezTo>
                    <a:pt x="1986" y="2580"/>
                    <a:pt x="1005" y="5182"/>
                    <a:pt x="1" y="7784"/>
                  </a:cubicBezTo>
                  <a:cubicBezTo>
                    <a:pt x="754" y="8264"/>
                    <a:pt x="1941" y="8926"/>
                    <a:pt x="3539" y="9268"/>
                  </a:cubicBezTo>
                  <a:cubicBezTo>
                    <a:pt x="4794" y="9542"/>
                    <a:pt x="5867" y="9542"/>
                    <a:pt x="6666" y="9473"/>
                  </a:cubicBezTo>
                  <a:cubicBezTo>
                    <a:pt x="6894" y="8560"/>
                    <a:pt x="7122" y="7670"/>
                    <a:pt x="7350" y="6780"/>
                  </a:cubicBezTo>
                  <a:cubicBezTo>
                    <a:pt x="7533" y="7739"/>
                    <a:pt x="7693" y="8720"/>
                    <a:pt x="7875" y="9702"/>
                  </a:cubicBezTo>
                  <a:cubicBezTo>
                    <a:pt x="8880" y="9884"/>
                    <a:pt x="10386" y="10021"/>
                    <a:pt x="12121" y="9656"/>
                  </a:cubicBezTo>
                  <a:cubicBezTo>
                    <a:pt x="12806" y="9496"/>
                    <a:pt x="13399" y="9291"/>
                    <a:pt x="13924" y="9085"/>
                  </a:cubicBezTo>
                  <a:cubicBezTo>
                    <a:pt x="14175" y="7762"/>
                    <a:pt x="14358" y="5844"/>
                    <a:pt x="13993" y="3584"/>
                  </a:cubicBezTo>
                  <a:cubicBezTo>
                    <a:pt x="13787" y="2398"/>
                    <a:pt x="13468" y="1370"/>
                    <a:pt x="13148" y="526"/>
                  </a:cubicBezTo>
                  <a:cubicBezTo>
                    <a:pt x="9770" y="343"/>
                    <a:pt x="6369" y="161"/>
                    <a:pt x="299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9" name="Google Shape;2159;p38"/>
            <p:cNvSpPr/>
            <p:nvPr/>
          </p:nvSpPr>
          <p:spPr>
            <a:xfrm>
              <a:off x="8532681" y="2597299"/>
              <a:ext cx="498492" cy="458659"/>
            </a:xfrm>
            <a:custGeom>
              <a:avLst/>
              <a:gdLst/>
              <a:ahLst/>
              <a:cxnLst/>
              <a:rect l="l" t="t" r="r" b="b"/>
              <a:pathLst>
                <a:path w="8560" h="7876" extrusionOk="0">
                  <a:moveTo>
                    <a:pt x="206" y="4383"/>
                  </a:moveTo>
                  <a:cubicBezTo>
                    <a:pt x="206" y="4383"/>
                    <a:pt x="1027" y="4155"/>
                    <a:pt x="1027" y="4155"/>
                  </a:cubicBezTo>
                  <a:cubicBezTo>
                    <a:pt x="1027" y="4155"/>
                    <a:pt x="2191" y="3835"/>
                    <a:pt x="2214" y="3835"/>
                  </a:cubicBezTo>
                  <a:cubicBezTo>
                    <a:pt x="2442" y="2991"/>
                    <a:pt x="3104" y="845"/>
                    <a:pt x="3926" y="252"/>
                  </a:cubicBezTo>
                  <a:cubicBezTo>
                    <a:pt x="4017" y="183"/>
                    <a:pt x="4268" y="0"/>
                    <a:pt x="4428" y="69"/>
                  </a:cubicBezTo>
                  <a:cubicBezTo>
                    <a:pt x="4611" y="183"/>
                    <a:pt x="4542" y="617"/>
                    <a:pt x="4497" y="1005"/>
                  </a:cubicBezTo>
                  <a:cubicBezTo>
                    <a:pt x="4451" y="1301"/>
                    <a:pt x="4360" y="1712"/>
                    <a:pt x="4177" y="2169"/>
                  </a:cubicBezTo>
                  <a:cubicBezTo>
                    <a:pt x="4702" y="1644"/>
                    <a:pt x="5227" y="1370"/>
                    <a:pt x="5592" y="1210"/>
                  </a:cubicBezTo>
                  <a:cubicBezTo>
                    <a:pt x="6117" y="959"/>
                    <a:pt x="7236" y="594"/>
                    <a:pt x="7510" y="959"/>
                  </a:cubicBezTo>
                  <a:cubicBezTo>
                    <a:pt x="7601" y="1073"/>
                    <a:pt x="7578" y="1256"/>
                    <a:pt x="7555" y="1279"/>
                  </a:cubicBezTo>
                  <a:cubicBezTo>
                    <a:pt x="7510" y="1530"/>
                    <a:pt x="7213" y="1644"/>
                    <a:pt x="6916" y="1781"/>
                  </a:cubicBezTo>
                  <a:cubicBezTo>
                    <a:pt x="6642" y="1918"/>
                    <a:pt x="6300" y="2123"/>
                    <a:pt x="5889" y="2420"/>
                  </a:cubicBezTo>
                  <a:cubicBezTo>
                    <a:pt x="6117" y="2260"/>
                    <a:pt x="6893" y="1735"/>
                    <a:pt x="7784" y="1918"/>
                  </a:cubicBezTo>
                  <a:cubicBezTo>
                    <a:pt x="7966" y="1963"/>
                    <a:pt x="8308" y="2055"/>
                    <a:pt x="8331" y="2214"/>
                  </a:cubicBezTo>
                  <a:cubicBezTo>
                    <a:pt x="8377" y="2534"/>
                    <a:pt x="7395" y="2945"/>
                    <a:pt x="6391" y="3287"/>
                  </a:cubicBezTo>
                  <a:cubicBezTo>
                    <a:pt x="6711" y="3173"/>
                    <a:pt x="7738" y="2831"/>
                    <a:pt x="8331" y="3242"/>
                  </a:cubicBezTo>
                  <a:cubicBezTo>
                    <a:pt x="8400" y="3287"/>
                    <a:pt x="8560" y="3401"/>
                    <a:pt x="8537" y="3516"/>
                  </a:cubicBezTo>
                  <a:cubicBezTo>
                    <a:pt x="8537" y="3698"/>
                    <a:pt x="8149" y="3767"/>
                    <a:pt x="7578" y="3949"/>
                  </a:cubicBezTo>
                  <a:cubicBezTo>
                    <a:pt x="7304" y="4063"/>
                    <a:pt x="6962" y="4177"/>
                    <a:pt x="6597" y="4360"/>
                  </a:cubicBezTo>
                  <a:cubicBezTo>
                    <a:pt x="7806" y="4451"/>
                    <a:pt x="8080" y="4611"/>
                    <a:pt x="8103" y="4748"/>
                  </a:cubicBezTo>
                  <a:cubicBezTo>
                    <a:pt x="8126" y="4954"/>
                    <a:pt x="7464" y="5205"/>
                    <a:pt x="7213" y="5296"/>
                  </a:cubicBezTo>
                  <a:cubicBezTo>
                    <a:pt x="6642" y="5501"/>
                    <a:pt x="6117" y="5570"/>
                    <a:pt x="5775" y="5570"/>
                  </a:cubicBezTo>
                  <a:cubicBezTo>
                    <a:pt x="5638" y="5730"/>
                    <a:pt x="5433" y="5935"/>
                    <a:pt x="5159" y="6095"/>
                  </a:cubicBezTo>
                  <a:cubicBezTo>
                    <a:pt x="4405" y="6528"/>
                    <a:pt x="3629" y="6323"/>
                    <a:pt x="3424" y="6277"/>
                  </a:cubicBezTo>
                  <a:lnTo>
                    <a:pt x="1004" y="7875"/>
                  </a:lnTo>
                  <a:cubicBezTo>
                    <a:pt x="776" y="7601"/>
                    <a:pt x="411" y="7053"/>
                    <a:pt x="206" y="6300"/>
                  </a:cubicBezTo>
                  <a:cubicBezTo>
                    <a:pt x="0" y="5433"/>
                    <a:pt x="114" y="4725"/>
                    <a:pt x="206" y="4383"/>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Google Shape;2160;p38"/>
            <p:cNvSpPr/>
            <p:nvPr/>
          </p:nvSpPr>
          <p:spPr>
            <a:xfrm>
              <a:off x="8717402" y="2746148"/>
              <a:ext cx="87818" cy="160903"/>
            </a:xfrm>
            <a:custGeom>
              <a:avLst/>
              <a:gdLst/>
              <a:ahLst/>
              <a:cxnLst/>
              <a:rect l="l" t="t" r="r" b="b"/>
              <a:pathLst>
                <a:path w="1508" h="2763" extrusionOk="0">
                  <a:moveTo>
                    <a:pt x="1051" y="1"/>
                  </a:moveTo>
                  <a:cubicBezTo>
                    <a:pt x="1507" y="1005"/>
                    <a:pt x="982" y="2306"/>
                    <a:pt x="1" y="2763"/>
                  </a:cubicBezTo>
                  <a:cubicBezTo>
                    <a:pt x="183" y="2580"/>
                    <a:pt x="366" y="2375"/>
                    <a:pt x="503" y="2169"/>
                  </a:cubicBezTo>
                  <a:cubicBezTo>
                    <a:pt x="982" y="1553"/>
                    <a:pt x="1142" y="800"/>
                    <a:pt x="1051"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1" name="Google Shape;2161;p38"/>
            <p:cNvSpPr/>
            <p:nvPr/>
          </p:nvSpPr>
          <p:spPr>
            <a:xfrm>
              <a:off x="8583170" y="2610577"/>
              <a:ext cx="498492" cy="455980"/>
            </a:xfrm>
            <a:custGeom>
              <a:avLst/>
              <a:gdLst/>
              <a:ahLst/>
              <a:cxnLst/>
              <a:rect l="l" t="t" r="r" b="b"/>
              <a:pathLst>
                <a:path w="8560" h="7830" extrusionOk="0">
                  <a:moveTo>
                    <a:pt x="3675" y="4680"/>
                  </a:moveTo>
                  <a:cubicBezTo>
                    <a:pt x="4132" y="4041"/>
                    <a:pt x="4314" y="3288"/>
                    <a:pt x="4223" y="2511"/>
                  </a:cubicBezTo>
                  <a:cubicBezTo>
                    <a:pt x="4337" y="2763"/>
                    <a:pt x="4383" y="3014"/>
                    <a:pt x="4383" y="3288"/>
                  </a:cubicBezTo>
                  <a:lnTo>
                    <a:pt x="4383" y="3288"/>
                  </a:lnTo>
                  <a:cubicBezTo>
                    <a:pt x="4383" y="4109"/>
                    <a:pt x="3904" y="4931"/>
                    <a:pt x="3173" y="5273"/>
                  </a:cubicBezTo>
                  <a:cubicBezTo>
                    <a:pt x="3356" y="5091"/>
                    <a:pt x="3538" y="4885"/>
                    <a:pt x="3675" y="4680"/>
                  </a:cubicBezTo>
                  <a:close/>
                  <a:moveTo>
                    <a:pt x="5159" y="6049"/>
                  </a:moveTo>
                  <a:cubicBezTo>
                    <a:pt x="5433" y="5890"/>
                    <a:pt x="5638" y="5661"/>
                    <a:pt x="5775" y="5502"/>
                  </a:cubicBezTo>
                  <a:cubicBezTo>
                    <a:pt x="6118" y="5502"/>
                    <a:pt x="6643" y="5456"/>
                    <a:pt x="7213" y="5228"/>
                  </a:cubicBezTo>
                  <a:cubicBezTo>
                    <a:pt x="7464" y="5136"/>
                    <a:pt x="8126" y="4908"/>
                    <a:pt x="8103" y="4680"/>
                  </a:cubicBezTo>
                  <a:cubicBezTo>
                    <a:pt x="8081" y="4566"/>
                    <a:pt x="7807" y="4406"/>
                    <a:pt x="6597" y="4315"/>
                  </a:cubicBezTo>
                  <a:cubicBezTo>
                    <a:pt x="6962" y="4132"/>
                    <a:pt x="7305" y="3995"/>
                    <a:pt x="7578" y="3904"/>
                  </a:cubicBezTo>
                  <a:cubicBezTo>
                    <a:pt x="8149" y="3698"/>
                    <a:pt x="8537" y="3630"/>
                    <a:pt x="8537" y="3447"/>
                  </a:cubicBezTo>
                  <a:cubicBezTo>
                    <a:pt x="8560" y="3333"/>
                    <a:pt x="8400" y="3242"/>
                    <a:pt x="8332" y="3196"/>
                  </a:cubicBezTo>
                  <a:cubicBezTo>
                    <a:pt x="7807" y="2831"/>
                    <a:pt x="6962" y="3036"/>
                    <a:pt x="6528" y="3173"/>
                  </a:cubicBezTo>
                  <a:cubicBezTo>
                    <a:pt x="7487" y="2854"/>
                    <a:pt x="8377" y="2443"/>
                    <a:pt x="8332" y="2169"/>
                  </a:cubicBezTo>
                  <a:cubicBezTo>
                    <a:pt x="8309" y="1986"/>
                    <a:pt x="7966" y="1918"/>
                    <a:pt x="7784" y="1872"/>
                  </a:cubicBezTo>
                  <a:cubicBezTo>
                    <a:pt x="6962" y="1690"/>
                    <a:pt x="6255" y="2123"/>
                    <a:pt x="5958" y="2329"/>
                  </a:cubicBezTo>
                  <a:cubicBezTo>
                    <a:pt x="6346" y="2055"/>
                    <a:pt x="6665" y="1850"/>
                    <a:pt x="6917" y="1735"/>
                  </a:cubicBezTo>
                  <a:cubicBezTo>
                    <a:pt x="7213" y="1576"/>
                    <a:pt x="7510" y="1462"/>
                    <a:pt x="7556" y="1210"/>
                  </a:cubicBezTo>
                  <a:cubicBezTo>
                    <a:pt x="7578" y="1188"/>
                    <a:pt x="7601" y="1028"/>
                    <a:pt x="7510" y="891"/>
                  </a:cubicBezTo>
                  <a:cubicBezTo>
                    <a:pt x="7236" y="526"/>
                    <a:pt x="6118" y="914"/>
                    <a:pt x="5593" y="1142"/>
                  </a:cubicBezTo>
                  <a:cubicBezTo>
                    <a:pt x="5227" y="1302"/>
                    <a:pt x="4702" y="1598"/>
                    <a:pt x="4177" y="2123"/>
                  </a:cubicBezTo>
                  <a:cubicBezTo>
                    <a:pt x="4360" y="1644"/>
                    <a:pt x="4451" y="1256"/>
                    <a:pt x="4497" y="959"/>
                  </a:cubicBezTo>
                  <a:cubicBezTo>
                    <a:pt x="4543" y="571"/>
                    <a:pt x="4611" y="115"/>
                    <a:pt x="4429" y="24"/>
                  </a:cubicBezTo>
                  <a:cubicBezTo>
                    <a:pt x="4406" y="1"/>
                    <a:pt x="4360" y="1"/>
                    <a:pt x="4337" y="1"/>
                  </a:cubicBezTo>
                  <a:cubicBezTo>
                    <a:pt x="4200" y="1"/>
                    <a:pt x="4018" y="138"/>
                    <a:pt x="3926" y="183"/>
                  </a:cubicBezTo>
                  <a:cubicBezTo>
                    <a:pt x="3105" y="800"/>
                    <a:pt x="2443" y="2945"/>
                    <a:pt x="2214" y="3767"/>
                  </a:cubicBezTo>
                  <a:cubicBezTo>
                    <a:pt x="2192" y="3767"/>
                    <a:pt x="1028" y="4086"/>
                    <a:pt x="1028" y="4086"/>
                  </a:cubicBezTo>
                  <a:cubicBezTo>
                    <a:pt x="1028" y="4086"/>
                    <a:pt x="206" y="4315"/>
                    <a:pt x="206" y="4315"/>
                  </a:cubicBezTo>
                  <a:cubicBezTo>
                    <a:pt x="115" y="4680"/>
                    <a:pt x="0" y="5387"/>
                    <a:pt x="206" y="6255"/>
                  </a:cubicBezTo>
                  <a:cubicBezTo>
                    <a:pt x="411" y="7008"/>
                    <a:pt x="777" y="7533"/>
                    <a:pt x="1005" y="7830"/>
                  </a:cubicBezTo>
                  <a:cubicBezTo>
                    <a:pt x="1804" y="7282"/>
                    <a:pt x="2625" y="6757"/>
                    <a:pt x="3424" y="6209"/>
                  </a:cubicBezTo>
                  <a:cubicBezTo>
                    <a:pt x="3630" y="6278"/>
                    <a:pt x="4406" y="6460"/>
                    <a:pt x="5159" y="6049"/>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2" name="Google Shape;2162;p38"/>
            <p:cNvSpPr/>
            <p:nvPr/>
          </p:nvSpPr>
          <p:spPr>
            <a:xfrm>
              <a:off x="8767950" y="2756805"/>
              <a:ext cx="70464" cy="160903"/>
            </a:xfrm>
            <a:custGeom>
              <a:avLst/>
              <a:gdLst/>
              <a:ahLst/>
              <a:cxnLst/>
              <a:rect l="l" t="t" r="r" b="b"/>
              <a:pathLst>
                <a:path w="1210" h="2763" extrusionOk="0">
                  <a:moveTo>
                    <a:pt x="1210" y="777"/>
                  </a:moveTo>
                  <a:lnTo>
                    <a:pt x="1210" y="777"/>
                  </a:lnTo>
                  <a:cubicBezTo>
                    <a:pt x="1210" y="503"/>
                    <a:pt x="1164" y="252"/>
                    <a:pt x="1050" y="0"/>
                  </a:cubicBezTo>
                  <a:cubicBezTo>
                    <a:pt x="1141" y="777"/>
                    <a:pt x="959" y="1530"/>
                    <a:pt x="502" y="2169"/>
                  </a:cubicBezTo>
                  <a:cubicBezTo>
                    <a:pt x="365" y="2374"/>
                    <a:pt x="183" y="2580"/>
                    <a:pt x="0" y="2762"/>
                  </a:cubicBezTo>
                  <a:cubicBezTo>
                    <a:pt x="731" y="2420"/>
                    <a:pt x="1210" y="1598"/>
                    <a:pt x="1210" y="777"/>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3" name="Google Shape;2163;p38"/>
            <p:cNvSpPr/>
            <p:nvPr/>
          </p:nvSpPr>
          <p:spPr>
            <a:xfrm>
              <a:off x="6938905" y="2489622"/>
              <a:ext cx="1717408" cy="1269465"/>
            </a:xfrm>
            <a:custGeom>
              <a:avLst/>
              <a:gdLst/>
              <a:ahLst/>
              <a:cxnLst/>
              <a:rect l="l" t="t" r="r" b="b"/>
              <a:pathLst>
                <a:path w="29491" h="21799" extrusionOk="0">
                  <a:moveTo>
                    <a:pt x="2374" y="275"/>
                  </a:moveTo>
                  <a:cubicBezTo>
                    <a:pt x="1690" y="1005"/>
                    <a:pt x="1005" y="1735"/>
                    <a:pt x="297" y="2466"/>
                  </a:cubicBezTo>
                  <a:cubicBezTo>
                    <a:pt x="1" y="2762"/>
                    <a:pt x="1" y="3242"/>
                    <a:pt x="297" y="3561"/>
                  </a:cubicBezTo>
                  <a:cubicBezTo>
                    <a:pt x="2945" y="6460"/>
                    <a:pt x="5616" y="9336"/>
                    <a:pt x="8263" y="12235"/>
                  </a:cubicBezTo>
                  <a:cubicBezTo>
                    <a:pt x="7236" y="14129"/>
                    <a:pt x="6460" y="15750"/>
                    <a:pt x="5889" y="17028"/>
                  </a:cubicBezTo>
                  <a:cubicBezTo>
                    <a:pt x="5524" y="17804"/>
                    <a:pt x="5091" y="18740"/>
                    <a:pt x="5524" y="19493"/>
                  </a:cubicBezTo>
                  <a:cubicBezTo>
                    <a:pt x="5753" y="19950"/>
                    <a:pt x="6186" y="20178"/>
                    <a:pt x="6506" y="20292"/>
                  </a:cubicBezTo>
                  <a:cubicBezTo>
                    <a:pt x="6643" y="19996"/>
                    <a:pt x="6780" y="19722"/>
                    <a:pt x="6917" y="19425"/>
                  </a:cubicBezTo>
                  <a:cubicBezTo>
                    <a:pt x="7647" y="19996"/>
                    <a:pt x="8880" y="20817"/>
                    <a:pt x="10591" y="21228"/>
                  </a:cubicBezTo>
                  <a:cubicBezTo>
                    <a:pt x="12965" y="21799"/>
                    <a:pt x="14883" y="21274"/>
                    <a:pt x="15636" y="21045"/>
                  </a:cubicBezTo>
                  <a:cubicBezTo>
                    <a:pt x="16731" y="20726"/>
                    <a:pt x="17599" y="20247"/>
                    <a:pt x="18261" y="19836"/>
                  </a:cubicBezTo>
                  <a:cubicBezTo>
                    <a:pt x="18717" y="19539"/>
                    <a:pt x="18923" y="19014"/>
                    <a:pt x="18809" y="18489"/>
                  </a:cubicBezTo>
                  <a:cubicBezTo>
                    <a:pt x="18466" y="16891"/>
                    <a:pt x="18124" y="15271"/>
                    <a:pt x="17759" y="13673"/>
                  </a:cubicBezTo>
                  <a:cubicBezTo>
                    <a:pt x="21502" y="12372"/>
                    <a:pt x="25245" y="11071"/>
                    <a:pt x="28989" y="9770"/>
                  </a:cubicBezTo>
                  <a:cubicBezTo>
                    <a:pt x="29331" y="9656"/>
                    <a:pt x="29491" y="9268"/>
                    <a:pt x="29354" y="8948"/>
                  </a:cubicBezTo>
                  <a:cubicBezTo>
                    <a:pt x="28943" y="7944"/>
                    <a:pt x="28532" y="6917"/>
                    <a:pt x="28121" y="5912"/>
                  </a:cubicBezTo>
                  <a:cubicBezTo>
                    <a:pt x="28030" y="5684"/>
                    <a:pt x="27756" y="5547"/>
                    <a:pt x="27505" y="5638"/>
                  </a:cubicBezTo>
                  <a:cubicBezTo>
                    <a:pt x="23556" y="6803"/>
                    <a:pt x="19607" y="7989"/>
                    <a:pt x="15659" y="9176"/>
                  </a:cubicBezTo>
                  <a:cubicBezTo>
                    <a:pt x="13856" y="8651"/>
                    <a:pt x="11139" y="7601"/>
                    <a:pt x="8332" y="5501"/>
                  </a:cubicBezTo>
                  <a:cubicBezTo>
                    <a:pt x="5981" y="3721"/>
                    <a:pt x="4360" y="1827"/>
                    <a:pt x="3310" y="343"/>
                  </a:cubicBezTo>
                  <a:cubicBezTo>
                    <a:pt x="3082" y="46"/>
                    <a:pt x="2648" y="1"/>
                    <a:pt x="2374" y="275"/>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Google Shape;2164;p38"/>
            <p:cNvSpPr/>
            <p:nvPr/>
          </p:nvSpPr>
          <p:spPr>
            <a:xfrm>
              <a:off x="7529059" y="3138302"/>
              <a:ext cx="118392" cy="560978"/>
            </a:xfrm>
            <a:custGeom>
              <a:avLst/>
              <a:gdLst/>
              <a:ahLst/>
              <a:cxnLst/>
              <a:rect l="l" t="t" r="r" b="b"/>
              <a:pathLst>
                <a:path w="2033" h="9633" extrusionOk="0">
                  <a:moveTo>
                    <a:pt x="2032" y="0"/>
                  </a:moveTo>
                  <a:cubicBezTo>
                    <a:pt x="617" y="2990"/>
                    <a:pt x="115" y="6346"/>
                    <a:pt x="321" y="9633"/>
                  </a:cubicBezTo>
                  <a:cubicBezTo>
                    <a:pt x="252" y="9222"/>
                    <a:pt x="206" y="8811"/>
                    <a:pt x="184" y="8400"/>
                  </a:cubicBezTo>
                  <a:cubicBezTo>
                    <a:pt x="1" y="5501"/>
                    <a:pt x="549" y="2511"/>
                    <a:pt x="2032"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5" name="Google Shape;2165;p38"/>
            <p:cNvSpPr/>
            <p:nvPr/>
          </p:nvSpPr>
          <p:spPr>
            <a:xfrm>
              <a:off x="6946883" y="2595960"/>
              <a:ext cx="497210" cy="531744"/>
            </a:xfrm>
            <a:custGeom>
              <a:avLst/>
              <a:gdLst/>
              <a:ahLst/>
              <a:cxnLst/>
              <a:rect l="l" t="t" r="r" b="b"/>
              <a:pathLst>
                <a:path w="8538" h="9131" extrusionOk="0">
                  <a:moveTo>
                    <a:pt x="0" y="1"/>
                  </a:moveTo>
                  <a:cubicBezTo>
                    <a:pt x="2899" y="2991"/>
                    <a:pt x="5775" y="6026"/>
                    <a:pt x="8537" y="9131"/>
                  </a:cubicBezTo>
                  <a:cubicBezTo>
                    <a:pt x="5570" y="6209"/>
                    <a:pt x="2694" y="3173"/>
                    <a:pt x="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Google Shape;2166;p38"/>
            <p:cNvSpPr/>
            <p:nvPr/>
          </p:nvSpPr>
          <p:spPr>
            <a:xfrm>
              <a:off x="7950447" y="2997373"/>
              <a:ext cx="693928" cy="235328"/>
            </a:xfrm>
            <a:custGeom>
              <a:avLst/>
              <a:gdLst/>
              <a:ahLst/>
              <a:cxnLst/>
              <a:rect l="l" t="t" r="r" b="b"/>
              <a:pathLst>
                <a:path w="11916" h="4041" extrusionOk="0">
                  <a:moveTo>
                    <a:pt x="1" y="4041"/>
                  </a:moveTo>
                  <a:cubicBezTo>
                    <a:pt x="3927" y="2557"/>
                    <a:pt x="7921" y="1211"/>
                    <a:pt x="11915" y="1"/>
                  </a:cubicBezTo>
                  <a:cubicBezTo>
                    <a:pt x="8012" y="1462"/>
                    <a:pt x="4018" y="2831"/>
                    <a:pt x="1" y="404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7" name="Google Shape;2167;p38"/>
            <p:cNvSpPr/>
            <p:nvPr/>
          </p:nvSpPr>
          <p:spPr>
            <a:xfrm>
              <a:off x="7509142" y="2976118"/>
              <a:ext cx="349643" cy="281857"/>
            </a:xfrm>
            <a:custGeom>
              <a:avLst/>
              <a:gdLst/>
              <a:ahLst/>
              <a:cxnLst/>
              <a:rect l="l" t="t" r="r" b="b"/>
              <a:pathLst>
                <a:path w="6004" h="4840" extrusionOk="0">
                  <a:moveTo>
                    <a:pt x="2192" y="2443"/>
                  </a:moveTo>
                  <a:lnTo>
                    <a:pt x="3881" y="4086"/>
                  </a:lnTo>
                  <a:cubicBezTo>
                    <a:pt x="3972" y="4155"/>
                    <a:pt x="4086" y="4200"/>
                    <a:pt x="4200" y="4178"/>
                  </a:cubicBezTo>
                  <a:cubicBezTo>
                    <a:pt x="4315" y="4178"/>
                    <a:pt x="4406" y="4109"/>
                    <a:pt x="4474" y="4018"/>
                  </a:cubicBezTo>
                  <a:cubicBezTo>
                    <a:pt x="4908" y="3379"/>
                    <a:pt x="5205" y="2671"/>
                    <a:pt x="5296" y="1918"/>
                  </a:cubicBezTo>
                  <a:cubicBezTo>
                    <a:pt x="5365" y="1553"/>
                    <a:pt x="5365" y="1188"/>
                    <a:pt x="5319" y="822"/>
                  </a:cubicBezTo>
                  <a:lnTo>
                    <a:pt x="2123" y="640"/>
                  </a:lnTo>
                  <a:cubicBezTo>
                    <a:pt x="1849" y="936"/>
                    <a:pt x="1598" y="1233"/>
                    <a:pt x="1393" y="1576"/>
                  </a:cubicBezTo>
                  <a:cubicBezTo>
                    <a:pt x="1096" y="1986"/>
                    <a:pt x="868" y="2420"/>
                    <a:pt x="685" y="2877"/>
                  </a:cubicBezTo>
                  <a:cubicBezTo>
                    <a:pt x="685" y="2899"/>
                    <a:pt x="685" y="2922"/>
                    <a:pt x="708" y="2945"/>
                  </a:cubicBezTo>
                  <a:cubicBezTo>
                    <a:pt x="731" y="2968"/>
                    <a:pt x="754" y="2968"/>
                    <a:pt x="777" y="2968"/>
                  </a:cubicBezTo>
                  <a:close/>
                  <a:moveTo>
                    <a:pt x="4246" y="4817"/>
                  </a:moveTo>
                  <a:cubicBezTo>
                    <a:pt x="3949" y="4840"/>
                    <a:pt x="3653" y="4748"/>
                    <a:pt x="3424" y="4520"/>
                  </a:cubicBezTo>
                  <a:lnTo>
                    <a:pt x="2032" y="3173"/>
                  </a:lnTo>
                  <a:lnTo>
                    <a:pt x="1005" y="3561"/>
                  </a:lnTo>
                  <a:cubicBezTo>
                    <a:pt x="731" y="3653"/>
                    <a:pt x="457" y="3584"/>
                    <a:pt x="252" y="3402"/>
                  </a:cubicBezTo>
                  <a:cubicBezTo>
                    <a:pt x="69" y="3196"/>
                    <a:pt x="1" y="2922"/>
                    <a:pt x="115" y="2648"/>
                  </a:cubicBezTo>
                  <a:cubicBezTo>
                    <a:pt x="297" y="2146"/>
                    <a:pt x="548" y="1667"/>
                    <a:pt x="845" y="1210"/>
                  </a:cubicBezTo>
                  <a:cubicBezTo>
                    <a:pt x="1119" y="822"/>
                    <a:pt x="1439" y="434"/>
                    <a:pt x="1781" y="92"/>
                  </a:cubicBezTo>
                  <a:lnTo>
                    <a:pt x="1895" y="1"/>
                  </a:lnTo>
                  <a:lnTo>
                    <a:pt x="5890" y="206"/>
                  </a:lnTo>
                  <a:lnTo>
                    <a:pt x="5912" y="457"/>
                  </a:lnTo>
                  <a:cubicBezTo>
                    <a:pt x="6004" y="982"/>
                    <a:pt x="6004" y="1507"/>
                    <a:pt x="5935" y="2009"/>
                  </a:cubicBezTo>
                  <a:cubicBezTo>
                    <a:pt x="5821" y="2854"/>
                    <a:pt x="5501" y="3653"/>
                    <a:pt x="4999" y="4383"/>
                  </a:cubicBezTo>
                  <a:cubicBezTo>
                    <a:pt x="4817" y="4634"/>
                    <a:pt x="4543" y="4794"/>
                    <a:pt x="4246" y="4817"/>
                  </a:cubicBezTo>
                  <a:lnTo>
                    <a:pt x="4246" y="4817"/>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8" name="Google Shape;2168;p38"/>
            <p:cNvSpPr/>
            <p:nvPr/>
          </p:nvSpPr>
          <p:spPr>
            <a:xfrm>
              <a:off x="7534416" y="3233982"/>
              <a:ext cx="321690" cy="28011"/>
            </a:xfrm>
            <a:custGeom>
              <a:avLst/>
              <a:gdLst/>
              <a:ahLst/>
              <a:cxnLst/>
              <a:rect l="l" t="t" r="r" b="b"/>
              <a:pathLst>
                <a:path w="5524" h="481" extrusionOk="0">
                  <a:moveTo>
                    <a:pt x="0" y="412"/>
                  </a:moveTo>
                  <a:lnTo>
                    <a:pt x="5524" y="1"/>
                  </a:lnTo>
                  <a:lnTo>
                    <a:pt x="5524" y="1"/>
                  </a:lnTo>
                  <a:lnTo>
                    <a:pt x="0" y="48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9" name="Google Shape;2169;p38"/>
            <p:cNvSpPr/>
            <p:nvPr/>
          </p:nvSpPr>
          <p:spPr>
            <a:xfrm>
              <a:off x="7533077" y="3219365"/>
              <a:ext cx="323030" cy="38610"/>
            </a:xfrm>
            <a:custGeom>
              <a:avLst/>
              <a:gdLst/>
              <a:ahLst/>
              <a:cxnLst/>
              <a:rect l="l" t="t" r="r" b="b"/>
              <a:pathLst>
                <a:path w="5547" h="663" extrusionOk="0">
                  <a:moveTo>
                    <a:pt x="0" y="389"/>
                  </a:moveTo>
                  <a:lnTo>
                    <a:pt x="5524" y="1"/>
                  </a:lnTo>
                  <a:lnTo>
                    <a:pt x="5547"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Google Shape;2170;p38"/>
            <p:cNvSpPr/>
            <p:nvPr/>
          </p:nvSpPr>
          <p:spPr>
            <a:xfrm>
              <a:off x="7531737" y="3203409"/>
              <a:ext cx="323088" cy="38610"/>
            </a:xfrm>
            <a:custGeom>
              <a:avLst/>
              <a:gdLst/>
              <a:ahLst/>
              <a:cxnLst/>
              <a:rect l="l" t="t" r="r" b="b"/>
              <a:pathLst>
                <a:path w="5548" h="663" extrusionOk="0">
                  <a:moveTo>
                    <a:pt x="1" y="412"/>
                  </a:moveTo>
                  <a:lnTo>
                    <a:pt x="5524" y="1"/>
                  </a:lnTo>
                  <a:lnTo>
                    <a:pt x="5547" y="275"/>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1" name="Google Shape;2171;p38"/>
            <p:cNvSpPr/>
            <p:nvPr/>
          </p:nvSpPr>
          <p:spPr>
            <a:xfrm>
              <a:off x="7530398" y="3188792"/>
              <a:ext cx="323088" cy="38610"/>
            </a:xfrm>
            <a:custGeom>
              <a:avLst/>
              <a:gdLst/>
              <a:ahLst/>
              <a:cxnLst/>
              <a:rect l="l" t="t" r="r" b="b"/>
              <a:pathLst>
                <a:path w="5548" h="663" extrusionOk="0">
                  <a:moveTo>
                    <a:pt x="1" y="389"/>
                  </a:moveTo>
                  <a:lnTo>
                    <a:pt x="5525" y="1"/>
                  </a:lnTo>
                  <a:lnTo>
                    <a:pt x="5547" y="252"/>
                  </a:lnTo>
                  <a:lnTo>
                    <a:pt x="24"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Google Shape;2172;p38"/>
            <p:cNvSpPr/>
            <p:nvPr/>
          </p:nvSpPr>
          <p:spPr>
            <a:xfrm>
              <a:off x="7529059" y="3172835"/>
              <a:ext cx="323088" cy="38610"/>
            </a:xfrm>
            <a:custGeom>
              <a:avLst/>
              <a:gdLst/>
              <a:ahLst/>
              <a:cxnLst/>
              <a:rect l="l" t="t" r="r" b="b"/>
              <a:pathLst>
                <a:path w="5548" h="663" extrusionOk="0">
                  <a:moveTo>
                    <a:pt x="1" y="412"/>
                  </a:moveTo>
                  <a:lnTo>
                    <a:pt x="5525" y="1"/>
                  </a:lnTo>
                  <a:lnTo>
                    <a:pt x="5548" y="275"/>
                  </a:lnTo>
                  <a:lnTo>
                    <a:pt x="24"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3" name="Google Shape;2173;p38"/>
            <p:cNvSpPr/>
            <p:nvPr/>
          </p:nvSpPr>
          <p:spPr>
            <a:xfrm>
              <a:off x="7527777" y="3156879"/>
              <a:ext cx="323030" cy="39949"/>
            </a:xfrm>
            <a:custGeom>
              <a:avLst/>
              <a:gdLst/>
              <a:ahLst/>
              <a:cxnLst/>
              <a:rect l="l" t="t" r="r" b="b"/>
              <a:pathLst>
                <a:path w="5547" h="686" extrusionOk="0">
                  <a:moveTo>
                    <a:pt x="0" y="412"/>
                  </a:moveTo>
                  <a:lnTo>
                    <a:pt x="5524" y="1"/>
                  </a:lnTo>
                  <a:lnTo>
                    <a:pt x="5547" y="275"/>
                  </a:lnTo>
                  <a:lnTo>
                    <a:pt x="23" y="686"/>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Google Shape;2174;p38"/>
            <p:cNvSpPr/>
            <p:nvPr/>
          </p:nvSpPr>
          <p:spPr>
            <a:xfrm>
              <a:off x="7526438" y="3142262"/>
              <a:ext cx="323030" cy="38610"/>
            </a:xfrm>
            <a:custGeom>
              <a:avLst/>
              <a:gdLst/>
              <a:ahLst/>
              <a:cxnLst/>
              <a:rect l="l" t="t" r="r" b="b"/>
              <a:pathLst>
                <a:path w="5547" h="663" extrusionOk="0">
                  <a:moveTo>
                    <a:pt x="0" y="412"/>
                  </a:moveTo>
                  <a:lnTo>
                    <a:pt x="5524" y="1"/>
                  </a:lnTo>
                  <a:lnTo>
                    <a:pt x="5547"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5" name="Google Shape;2175;p38"/>
            <p:cNvSpPr/>
            <p:nvPr/>
          </p:nvSpPr>
          <p:spPr>
            <a:xfrm>
              <a:off x="7525099" y="3126306"/>
              <a:ext cx="323088" cy="39949"/>
            </a:xfrm>
            <a:custGeom>
              <a:avLst/>
              <a:gdLst/>
              <a:ahLst/>
              <a:cxnLst/>
              <a:rect l="l" t="t" r="r" b="b"/>
              <a:pathLst>
                <a:path w="5548" h="686" extrusionOk="0">
                  <a:moveTo>
                    <a:pt x="0" y="412"/>
                  </a:moveTo>
                  <a:lnTo>
                    <a:pt x="5547" y="1"/>
                  </a:lnTo>
                  <a:lnTo>
                    <a:pt x="5547" y="275"/>
                  </a:lnTo>
                  <a:lnTo>
                    <a:pt x="23" y="686"/>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Google Shape;2176;p38"/>
            <p:cNvSpPr/>
            <p:nvPr/>
          </p:nvSpPr>
          <p:spPr>
            <a:xfrm>
              <a:off x="7523759" y="3111689"/>
              <a:ext cx="323088" cy="38610"/>
            </a:xfrm>
            <a:custGeom>
              <a:avLst/>
              <a:gdLst/>
              <a:ahLst/>
              <a:cxnLst/>
              <a:rect l="l" t="t" r="r" b="b"/>
              <a:pathLst>
                <a:path w="5548" h="663" extrusionOk="0">
                  <a:moveTo>
                    <a:pt x="1" y="389"/>
                  </a:moveTo>
                  <a:lnTo>
                    <a:pt x="5547" y="1"/>
                  </a:lnTo>
                  <a:lnTo>
                    <a:pt x="5547"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7" name="Google Shape;2177;p38"/>
            <p:cNvSpPr/>
            <p:nvPr/>
          </p:nvSpPr>
          <p:spPr>
            <a:xfrm>
              <a:off x="7522420" y="3095732"/>
              <a:ext cx="324427" cy="38610"/>
            </a:xfrm>
            <a:custGeom>
              <a:avLst/>
              <a:gdLst/>
              <a:ahLst/>
              <a:cxnLst/>
              <a:rect l="l" t="t" r="r" b="b"/>
              <a:pathLst>
                <a:path w="5571" h="663" extrusionOk="0">
                  <a:moveTo>
                    <a:pt x="1" y="412"/>
                  </a:moveTo>
                  <a:lnTo>
                    <a:pt x="5547" y="1"/>
                  </a:lnTo>
                  <a:lnTo>
                    <a:pt x="5570" y="275"/>
                  </a:lnTo>
                  <a:lnTo>
                    <a:pt x="24"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Google Shape;2178;p38"/>
            <p:cNvSpPr/>
            <p:nvPr/>
          </p:nvSpPr>
          <p:spPr>
            <a:xfrm>
              <a:off x="7521139" y="3079834"/>
              <a:ext cx="324369" cy="39891"/>
            </a:xfrm>
            <a:custGeom>
              <a:avLst/>
              <a:gdLst/>
              <a:ahLst/>
              <a:cxnLst/>
              <a:rect l="l" t="t" r="r" b="b"/>
              <a:pathLst>
                <a:path w="5570" h="685" extrusionOk="0">
                  <a:moveTo>
                    <a:pt x="0" y="411"/>
                  </a:moveTo>
                  <a:lnTo>
                    <a:pt x="5547" y="0"/>
                  </a:lnTo>
                  <a:lnTo>
                    <a:pt x="5569" y="274"/>
                  </a:lnTo>
                  <a:lnTo>
                    <a:pt x="23" y="685"/>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9" name="Google Shape;2179;p38"/>
            <p:cNvSpPr/>
            <p:nvPr/>
          </p:nvSpPr>
          <p:spPr>
            <a:xfrm>
              <a:off x="7519799" y="3065159"/>
              <a:ext cx="324369" cy="38610"/>
            </a:xfrm>
            <a:custGeom>
              <a:avLst/>
              <a:gdLst/>
              <a:ahLst/>
              <a:cxnLst/>
              <a:rect l="l" t="t" r="r" b="b"/>
              <a:pathLst>
                <a:path w="5570" h="663" extrusionOk="0">
                  <a:moveTo>
                    <a:pt x="0" y="412"/>
                  </a:moveTo>
                  <a:lnTo>
                    <a:pt x="5547" y="1"/>
                  </a:lnTo>
                  <a:lnTo>
                    <a:pt x="5570"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Google Shape;2180;p38"/>
            <p:cNvSpPr/>
            <p:nvPr/>
          </p:nvSpPr>
          <p:spPr>
            <a:xfrm>
              <a:off x="7518460" y="3049261"/>
              <a:ext cx="324369" cy="39891"/>
            </a:xfrm>
            <a:custGeom>
              <a:avLst/>
              <a:gdLst/>
              <a:ahLst/>
              <a:cxnLst/>
              <a:rect l="l" t="t" r="r" b="b"/>
              <a:pathLst>
                <a:path w="5570" h="685" extrusionOk="0">
                  <a:moveTo>
                    <a:pt x="0" y="411"/>
                  </a:moveTo>
                  <a:lnTo>
                    <a:pt x="5547" y="0"/>
                  </a:lnTo>
                  <a:lnTo>
                    <a:pt x="5570" y="274"/>
                  </a:lnTo>
                  <a:lnTo>
                    <a:pt x="23" y="685"/>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1" name="Google Shape;2181;p38"/>
            <p:cNvSpPr/>
            <p:nvPr/>
          </p:nvSpPr>
          <p:spPr>
            <a:xfrm>
              <a:off x="7517120" y="3034586"/>
              <a:ext cx="324369" cy="38610"/>
            </a:xfrm>
            <a:custGeom>
              <a:avLst/>
              <a:gdLst/>
              <a:ahLst/>
              <a:cxnLst/>
              <a:rect l="l" t="t" r="r" b="b"/>
              <a:pathLst>
                <a:path w="5570" h="663" extrusionOk="0">
                  <a:moveTo>
                    <a:pt x="1" y="389"/>
                  </a:moveTo>
                  <a:lnTo>
                    <a:pt x="5547" y="1"/>
                  </a:lnTo>
                  <a:lnTo>
                    <a:pt x="5570"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Google Shape;2182;p38"/>
            <p:cNvSpPr/>
            <p:nvPr/>
          </p:nvSpPr>
          <p:spPr>
            <a:xfrm>
              <a:off x="7515781" y="3018687"/>
              <a:ext cx="324427" cy="38552"/>
            </a:xfrm>
            <a:custGeom>
              <a:avLst/>
              <a:gdLst/>
              <a:ahLst/>
              <a:cxnLst/>
              <a:rect l="l" t="t" r="r" b="b"/>
              <a:pathLst>
                <a:path w="5571" h="662" extrusionOk="0">
                  <a:moveTo>
                    <a:pt x="1" y="411"/>
                  </a:moveTo>
                  <a:lnTo>
                    <a:pt x="5547" y="0"/>
                  </a:lnTo>
                  <a:lnTo>
                    <a:pt x="5570" y="274"/>
                  </a:lnTo>
                  <a:lnTo>
                    <a:pt x="24" y="662"/>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3" name="Google Shape;2183;p38"/>
            <p:cNvSpPr/>
            <p:nvPr/>
          </p:nvSpPr>
          <p:spPr>
            <a:xfrm>
              <a:off x="7514442" y="3004012"/>
              <a:ext cx="324427" cy="38610"/>
            </a:xfrm>
            <a:custGeom>
              <a:avLst/>
              <a:gdLst/>
              <a:ahLst/>
              <a:cxnLst/>
              <a:rect l="l" t="t" r="r" b="b"/>
              <a:pathLst>
                <a:path w="5571" h="663" extrusionOk="0">
                  <a:moveTo>
                    <a:pt x="1" y="389"/>
                  </a:moveTo>
                  <a:lnTo>
                    <a:pt x="5547" y="1"/>
                  </a:lnTo>
                  <a:lnTo>
                    <a:pt x="5570" y="252"/>
                  </a:lnTo>
                  <a:lnTo>
                    <a:pt x="24"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Google Shape;2184;p38"/>
            <p:cNvSpPr/>
            <p:nvPr/>
          </p:nvSpPr>
          <p:spPr>
            <a:xfrm>
              <a:off x="7513160" y="2988114"/>
              <a:ext cx="324369" cy="38552"/>
            </a:xfrm>
            <a:custGeom>
              <a:avLst/>
              <a:gdLst/>
              <a:ahLst/>
              <a:cxnLst/>
              <a:rect l="l" t="t" r="r" b="b"/>
              <a:pathLst>
                <a:path w="5570" h="662" extrusionOk="0">
                  <a:moveTo>
                    <a:pt x="0" y="411"/>
                  </a:moveTo>
                  <a:lnTo>
                    <a:pt x="5547" y="0"/>
                  </a:lnTo>
                  <a:lnTo>
                    <a:pt x="5569" y="274"/>
                  </a:lnTo>
                  <a:lnTo>
                    <a:pt x="23" y="662"/>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5" name="Google Shape;2185;p38"/>
            <p:cNvSpPr/>
            <p:nvPr/>
          </p:nvSpPr>
          <p:spPr>
            <a:xfrm>
              <a:off x="7513160" y="2977457"/>
              <a:ext cx="323030" cy="34592"/>
            </a:xfrm>
            <a:custGeom>
              <a:avLst/>
              <a:gdLst/>
              <a:ahLst/>
              <a:cxnLst/>
              <a:rect l="l" t="t" r="r" b="b"/>
              <a:pathLst>
                <a:path w="5547" h="594" extrusionOk="0">
                  <a:moveTo>
                    <a:pt x="5547" y="183"/>
                  </a:moveTo>
                  <a:lnTo>
                    <a:pt x="0" y="594"/>
                  </a:lnTo>
                  <a:lnTo>
                    <a:pt x="0" y="457"/>
                  </a:lnTo>
                  <a:lnTo>
                    <a:pt x="5524" y="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Google Shape;2186;p38"/>
            <p:cNvSpPr/>
            <p:nvPr/>
          </p:nvSpPr>
          <p:spPr>
            <a:xfrm>
              <a:off x="7631436" y="2974778"/>
              <a:ext cx="206094" cy="170221"/>
            </a:xfrm>
            <a:custGeom>
              <a:avLst/>
              <a:gdLst/>
              <a:ahLst/>
              <a:cxnLst/>
              <a:rect l="l" t="t" r="r" b="b"/>
              <a:pathLst>
                <a:path w="3539" h="2923" extrusionOk="0">
                  <a:moveTo>
                    <a:pt x="1" y="1"/>
                  </a:moveTo>
                  <a:cubicBezTo>
                    <a:pt x="46" y="868"/>
                    <a:pt x="92" y="1736"/>
                    <a:pt x="115" y="2603"/>
                  </a:cubicBezTo>
                  <a:cubicBezTo>
                    <a:pt x="297" y="2649"/>
                    <a:pt x="1667" y="2922"/>
                    <a:pt x="2717" y="1987"/>
                  </a:cubicBezTo>
                  <a:cubicBezTo>
                    <a:pt x="3242" y="1530"/>
                    <a:pt x="3447" y="959"/>
                    <a:pt x="3538" y="663"/>
                  </a:cubicBezTo>
                  <a:cubicBezTo>
                    <a:pt x="2352" y="434"/>
                    <a:pt x="1187" y="206"/>
                    <a:pt x="1"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7" name="Google Shape;2187;p38"/>
            <p:cNvSpPr/>
            <p:nvPr/>
          </p:nvSpPr>
          <p:spPr>
            <a:xfrm>
              <a:off x="7574307" y="2887076"/>
              <a:ext cx="281799" cy="192816"/>
            </a:xfrm>
            <a:custGeom>
              <a:avLst/>
              <a:gdLst/>
              <a:ahLst/>
              <a:cxnLst/>
              <a:rect l="l" t="t" r="r" b="b"/>
              <a:pathLst>
                <a:path w="4839" h="3311" extrusionOk="0">
                  <a:moveTo>
                    <a:pt x="4771" y="1461"/>
                  </a:moveTo>
                  <a:cubicBezTo>
                    <a:pt x="4839" y="2306"/>
                    <a:pt x="3858" y="3105"/>
                    <a:pt x="2556" y="3219"/>
                  </a:cubicBezTo>
                  <a:cubicBezTo>
                    <a:pt x="1255" y="3310"/>
                    <a:pt x="160" y="2717"/>
                    <a:pt x="91" y="1849"/>
                  </a:cubicBezTo>
                  <a:cubicBezTo>
                    <a:pt x="0" y="1005"/>
                    <a:pt x="1004" y="206"/>
                    <a:pt x="2283" y="114"/>
                  </a:cubicBezTo>
                  <a:cubicBezTo>
                    <a:pt x="3584" y="0"/>
                    <a:pt x="4702" y="594"/>
                    <a:pt x="4771" y="146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Google Shape;2188;p38"/>
            <p:cNvSpPr/>
            <p:nvPr/>
          </p:nvSpPr>
          <p:spPr>
            <a:xfrm>
              <a:off x="7252617" y="3579607"/>
              <a:ext cx="134290" cy="115713"/>
            </a:xfrm>
            <a:custGeom>
              <a:avLst/>
              <a:gdLst/>
              <a:ahLst/>
              <a:cxnLst/>
              <a:rect l="l" t="t" r="r" b="b"/>
              <a:pathLst>
                <a:path w="2306" h="1987" extrusionOk="0">
                  <a:moveTo>
                    <a:pt x="2306" y="1986"/>
                  </a:moveTo>
                  <a:cubicBezTo>
                    <a:pt x="2009" y="1963"/>
                    <a:pt x="1507" y="1872"/>
                    <a:pt x="1027" y="1552"/>
                  </a:cubicBezTo>
                  <a:cubicBezTo>
                    <a:pt x="411" y="1119"/>
                    <a:pt x="0" y="343"/>
                    <a:pt x="160" y="160"/>
                  </a:cubicBezTo>
                  <a:cubicBezTo>
                    <a:pt x="206" y="114"/>
                    <a:pt x="388" y="0"/>
                    <a:pt x="1530" y="708"/>
                  </a:cubicBezTo>
                  <a:cubicBezTo>
                    <a:pt x="1804" y="1119"/>
                    <a:pt x="2055" y="1552"/>
                    <a:pt x="2306" y="1986"/>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9" name="Google Shape;2189;p38"/>
            <p:cNvSpPr/>
            <p:nvPr/>
          </p:nvSpPr>
          <p:spPr>
            <a:xfrm>
              <a:off x="7939790" y="3167536"/>
              <a:ext cx="280576" cy="118334"/>
            </a:xfrm>
            <a:custGeom>
              <a:avLst/>
              <a:gdLst/>
              <a:ahLst/>
              <a:cxnLst/>
              <a:rect l="l" t="t" r="r" b="b"/>
              <a:pathLst>
                <a:path w="4818" h="2032" extrusionOk="0">
                  <a:moveTo>
                    <a:pt x="4817" y="594"/>
                  </a:moveTo>
                  <a:cubicBezTo>
                    <a:pt x="3402" y="1073"/>
                    <a:pt x="1987" y="1553"/>
                    <a:pt x="572" y="2032"/>
                  </a:cubicBezTo>
                  <a:cubicBezTo>
                    <a:pt x="252" y="1119"/>
                    <a:pt x="1" y="229"/>
                    <a:pt x="206" y="115"/>
                  </a:cubicBezTo>
                  <a:cubicBezTo>
                    <a:pt x="389" y="0"/>
                    <a:pt x="800" y="594"/>
                    <a:pt x="1416" y="913"/>
                  </a:cubicBezTo>
                  <a:cubicBezTo>
                    <a:pt x="2101" y="1279"/>
                    <a:pt x="3151" y="1370"/>
                    <a:pt x="4817" y="594"/>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Google Shape;2190;p38"/>
            <p:cNvSpPr/>
            <p:nvPr/>
          </p:nvSpPr>
          <p:spPr>
            <a:xfrm>
              <a:off x="7268573" y="2020423"/>
              <a:ext cx="1052772" cy="1046134"/>
            </a:xfrm>
            <a:custGeom>
              <a:avLst/>
              <a:gdLst/>
              <a:ahLst/>
              <a:cxnLst/>
              <a:rect l="l" t="t" r="r" b="b"/>
              <a:pathLst>
                <a:path w="18078" h="17964" extrusionOk="0">
                  <a:moveTo>
                    <a:pt x="11504" y="890"/>
                  </a:moveTo>
                  <a:cubicBezTo>
                    <a:pt x="8879" y="0"/>
                    <a:pt x="6642" y="776"/>
                    <a:pt x="5889" y="1050"/>
                  </a:cubicBezTo>
                  <a:cubicBezTo>
                    <a:pt x="5182" y="1324"/>
                    <a:pt x="4269" y="1667"/>
                    <a:pt x="3424" y="2557"/>
                  </a:cubicBezTo>
                  <a:cubicBezTo>
                    <a:pt x="2443" y="3584"/>
                    <a:pt x="2123" y="4816"/>
                    <a:pt x="2054" y="5067"/>
                  </a:cubicBezTo>
                  <a:cubicBezTo>
                    <a:pt x="1735" y="6346"/>
                    <a:pt x="2100" y="6916"/>
                    <a:pt x="1530" y="8103"/>
                  </a:cubicBezTo>
                  <a:cubicBezTo>
                    <a:pt x="1278" y="8651"/>
                    <a:pt x="1187" y="8583"/>
                    <a:pt x="845" y="9245"/>
                  </a:cubicBezTo>
                  <a:cubicBezTo>
                    <a:pt x="753" y="9427"/>
                    <a:pt x="594" y="9769"/>
                    <a:pt x="434" y="10180"/>
                  </a:cubicBezTo>
                  <a:cubicBezTo>
                    <a:pt x="274" y="10614"/>
                    <a:pt x="137" y="11139"/>
                    <a:pt x="92" y="11664"/>
                  </a:cubicBezTo>
                  <a:cubicBezTo>
                    <a:pt x="0" y="13285"/>
                    <a:pt x="1005" y="14540"/>
                    <a:pt x="1370" y="14974"/>
                  </a:cubicBezTo>
                  <a:cubicBezTo>
                    <a:pt x="2716" y="16663"/>
                    <a:pt x="4565" y="17142"/>
                    <a:pt x="5958" y="17507"/>
                  </a:cubicBezTo>
                  <a:cubicBezTo>
                    <a:pt x="7738" y="17964"/>
                    <a:pt x="9199" y="17872"/>
                    <a:pt x="9952" y="17781"/>
                  </a:cubicBezTo>
                  <a:cubicBezTo>
                    <a:pt x="10956" y="17690"/>
                    <a:pt x="12486" y="17507"/>
                    <a:pt x="13969" y="16526"/>
                  </a:cubicBezTo>
                  <a:cubicBezTo>
                    <a:pt x="16457" y="14905"/>
                    <a:pt x="17165" y="12120"/>
                    <a:pt x="17347" y="11139"/>
                  </a:cubicBezTo>
                  <a:cubicBezTo>
                    <a:pt x="18078" y="7350"/>
                    <a:pt x="15978" y="4474"/>
                    <a:pt x="15521" y="3858"/>
                  </a:cubicBezTo>
                  <a:cubicBezTo>
                    <a:pt x="15133" y="3356"/>
                    <a:pt x="13878" y="1735"/>
                    <a:pt x="11687" y="959"/>
                  </a:cubicBezTo>
                  <a:cubicBezTo>
                    <a:pt x="11618" y="913"/>
                    <a:pt x="11550" y="890"/>
                    <a:pt x="11504" y="89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1" name="Google Shape;2191;p38"/>
            <p:cNvSpPr/>
            <p:nvPr/>
          </p:nvSpPr>
          <p:spPr>
            <a:xfrm>
              <a:off x="7336359" y="1886133"/>
              <a:ext cx="951793" cy="736498"/>
            </a:xfrm>
            <a:custGeom>
              <a:avLst/>
              <a:gdLst/>
              <a:ahLst/>
              <a:cxnLst/>
              <a:rect l="l" t="t" r="r" b="b"/>
              <a:pathLst>
                <a:path w="16344" h="12647" extrusionOk="0">
                  <a:moveTo>
                    <a:pt x="0" y="6141"/>
                  </a:moveTo>
                  <a:cubicBezTo>
                    <a:pt x="1461" y="6438"/>
                    <a:pt x="3378" y="6666"/>
                    <a:pt x="5570" y="6620"/>
                  </a:cubicBezTo>
                  <a:cubicBezTo>
                    <a:pt x="7852" y="6575"/>
                    <a:pt x="9815" y="6232"/>
                    <a:pt x="11299" y="5867"/>
                  </a:cubicBezTo>
                  <a:cubicBezTo>
                    <a:pt x="11299" y="6620"/>
                    <a:pt x="11390" y="8172"/>
                    <a:pt x="12303" y="9839"/>
                  </a:cubicBezTo>
                  <a:cubicBezTo>
                    <a:pt x="13102" y="11322"/>
                    <a:pt x="14175" y="12212"/>
                    <a:pt x="14791" y="12646"/>
                  </a:cubicBezTo>
                  <a:lnTo>
                    <a:pt x="16343" y="3082"/>
                  </a:lnTo>
                  <a:cubicBezTo>
                    <a:pt x="15773" y="2671"/>
                    <a:pt x="11961" y="1"/>
                    <a:pt x="7008" y="1165"/>
                  </a:cubicBezTo>
                  <a:cubicBezTo>
                    <a:pt x="2648" y="2169"/>
                    <a:pt x="434" y="5433"/>
                    <a:pt x="0" y="614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2" name="Google Shape;2192;p38"/>
            <p:cNvSpPr/>
            <p:nvPr/>
          </p:nvSpPr>
          <p:spPr>
            <a:xfrm>
              <a:off x="7608841" y="2921610"/>
              <a:ext cx="57187" cy="34650"/>
            </a:xfrm>
            <a:custGeom>
              <a:avLst/>
              <a:gdLst/>
              <a:ahLst/>
              <a:cxnLst/>
              <a:rect l="l" t="t" r="r" b="b"/>
              <a:pathLst>
                <a:path w="982" h="595" extrusionOk="0">
                  <a:moveTo>
                    <a:pt x="0" y="1"/>
                  </a:moveTo>
                  <a:cubicBezTo>
                    <a:pt x="252" y="298"/>
                    <a:pt x="594" y="434"/>
                    <a:pt x="982" y="320"/>
                  </a:cubicBezTo>
                  <a:cubicBezTo>
                    <a:pt x="662" y="594"/>
                    <a:pt x="115" y="412"/>
                    <a:pt x="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3" name="Google Shape;2193;p38"/>
            <p:cNvSpPr/>
            <p:nvPr/>
          </p:nvSpPr>
          <p:spPr>
            <a:xfrm>
              <a:off x="7378871" y="2533473"/>
              <a:ext cx="510488" cy="244645"/>
            </a:xfrm>
            <a:custGeom>
              <a:avLst/>
              <a:gdLst/>
              <a:ahLst/>
              <a:cxnLst/>
              <a:rect l="l" t="t" r="r" b="b"/>
              <a:pathLst>
                <a:path w="8766" h="4201" extrusionOk="0">
                  <a:moveTo>
                    <a:pt x="7305" y="1074"/>
                  </a:moveTo>
                  <a:cubicBezTo>
                    <a:pt x="6689" y="594"/>
                    <a:pt x="5935" y="412"/>
                    <a:pt x="5205" y="138"/>
                  </a:cubicBezTo>
                  <a:lnTo>
                    <a:pt x="4977" y="138"/>
                  </a:lnTo>
                  <a:lnTo>
                    <a:pt x="4977" y="92"/>
                  </a:lnTo>
                  <a:lnTo>
                    <a:pt x="4657" y="92"/>
                  </a:lnTo>
                  <a:lnTo>
                    <a:pt x="4657" y="46"/>
                  </a:lnTo>
                  <a:lnTo>
                    <a:pt x="4246" y="46"/>
                  </a:lnTo>
                  <a:lnTo>
                    <a:pt x="4246" y="1"/>
                  </a:lnTo>
                  <a:lnTo>
                    <a:pt x="3790" y="1"/>
                  </a:lnTo>
                  <a:lnTo>
                    <a:pt x="3790" y="46"/>
                  </a:lnTo>
                  <a:lnTo>
                    <a:pt x="3356" y="46"/>
                  </a:lnTo>
                  <a:lnTo>
                    <a:pt x="3356" y="92"/>
                  </a:lnTo>
                  <a:lnTo>
                    <a:pt x="3036" y="92"/>
                  </a:lnTo>
                  <a:lnTo>
                    <a:pt x="3036" y="138"/>
                  </a:lnTo>
                  <a:lnTo>
                    <a:pt x="2854" y="138"/>
                  </a:lnTo>
                  <a:cubicBezTo>
                    <a:pt x="2169" y="389"/>
                    <a:pt x="1462" y="594"/>
                    <a:pt x="868" y="1074"/>
                  </a:cubicBezTo>
                  <a:cubicBezTo>
                    <a:pt x="685" y="1211"/>
                    <a:pt x="503" y="1348"/>
                    <a:pt x="366" y="1530"/>
                  </a:cubicBezTo>
                  <a:cubicBezTo>
                    <a:pt x="320" y="1576"/>
                    <a:pt x="229" y="1690"/>
                    <a:pt x="206" y="1781"/>
                  </a:cubicBezTo>
                  <a:cubicBezTo>
                    <a:pt x="160" y="1850"/>
                    <a:pt x="92" y="1941"/>
                    <a:pt x="69" y="2032"/>
                  </a:cubicBezTo>
                  <a:cubicBezTo>
                    <a:pt x="24" y="2192"/>
                    <a:pt x="24" y="2352"/>
                    <a:pt x="24" y="2512"/>
                  </a:cubicBezTo>
                  <a:cubicBezTo>
                    <a:pt x="24" y="2671"/>
                    <a:pt x="1" y="2877"/>
                    <a:pt x="115" y="2991"/>
                  </a:cubicBezTo>
                  <a:lnTo>
                    <a:pt x="115" y="3037"/>
                  </a:lnTo>
                  <a:lnTo>
                    <a:pt x="160" y="3037"/>
                  </a:lnTo>
                  <a:lnTo>
                    <a:pt x="160" y="3082"/>
                  </a:lnTo>
                  <a:cubicBezTo>
                    <a:pt x="320" y="3333"/>
                    <a:pt x="503" y="3447"/>
                    <a:pt x="777" y="3584"/>
                  </a:cubicBezTo>
                  <a:lnTo>
                    <a:pt x="1028" y="3584"/>
                  </a:lnTo>
                  <a:lnTo>
                    <a:pt x="1028" y="3630"/>
                  </a:lnTo>
                  <a:lnTo>
                    <a:pt x="1325" y="3630"/>
                  </a:lnTo>
                  <a:lnTo>
                    <a:pt x="1325" y="3584"/>
                  </a:lnTo>
                  <a:lnTo>
                    <a:pt x="1576" y="3584"/>
                  </a:lnTo>
                  <a:cubicBezTo>
                    <a:pt x="2078" y="3402"/>
                    <a:pt x="2580" y="3265"/>
                    <a:pt x="3082" y="3082"/>
                  </a:cubicBezTo>
                  <a:lnTo>
                    <a:pt x="3288" y="3082"/>
                  </a:lnTo>
                  <a:lnTo>
                    <a:pt x="3288" y="3037"/>
                  </a:lnTo>
                  <a:lnTo>
                    <a:pt x="3607" y="3037"/>
                  </a:lnTo>
                  <a:lnTo>
                    <a:pt x="3607" y="2991"/>
                  </a:lnTo>
                  <a:lnTo>
                    <a:pt x="4246" y="2991"/>
                  </a:lnTo>
                  <a:lnTo>
                    <a:pt x="4246" y="3037"/>
                  </a:lnTo>
                  <a:lnTo>
                    <a:pt x="4566" y="3037"/>
                  </a:lnTo>
                  <a:lnTo>
                    <a:pt x="4566" y="3082"/>
                  </a:lnTo>
                  <a:lnTo>
                    <a:pt x="4771" y="3082"/>
                  </a:lnTo>
                  <a:cubicBezTo>
                    <a:pt x="5182" y="3242"/>
                    <a:pt x="5593" y="3379"/>
                    <a:pt x="5981" y="3539"/>
                  </a:cubicBezTo>
                  <a:cubicBezTo>
                    <a:pt x="6186" y="3630"/>
                    <a:pt x="6392" y="3767"/>
                    <a:pt x="6574" y="3881"/>
                  </a:cubicBezTo>
                  <a:cubicBezTo>
                    <a:pt x="6780" y="3995"/>
                    <a:pt x="6985" y="4064"/>
                    <a:pt x="7191" y="4178"/>
                  </a:cubicBezTo>
                  <a:lnTo>
                    <a:pt x="7396" y="4178"/>
                  </a:lnTo>
                  <a:lnTo>
                    <a:pt x="7396" y="4201"/>
                  </a:lnTo>
                  <a:lnTo>
                    <a:pt x="7898" y="4201"/>
                  </a:lnTo>
                  <a:lnTo>
                    <a:pt x="7898" y="4178"/>
                  </a:lnTo>
                  <a:lnTo>
                    <a:pt x="8058" y="4178"/>
                  </a:lnTo>
                  <a:cubicBezTo>
                    <a:pt x="8286" y="4041"/>
                    <a:pt x="8537" y="3927"/>
                    <a:pt x="8652" y="3699"/>
                  </a:cubicBezTo>
                  <a:cubicBezTo>
                    <a:pt x="8743" y="3516"/>
                    <a:pt x="8766" y="3288"/>
                    <a:pt x="8766" y="3082"/>
                  </a:cubicBezTo>
                  <a:lnTo>
                    <a:pt x="8766" y="3037"/>
                  </a:lnTo>
                  <a:lnTo>
                    <a:pt x="8766" y="2991"/>
                  </a:lnTo>
                  <a:cubicBezTo>
                    <a:pt x="8674" y="2146"/>
                    <a:pt x="7990" y="1621"/>
                    <a:pt x="7305" y="1074"/>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4" name="Google Shape;2194;p38"/>
            <p:cNvSpPr/>
            <p:nvPr/>
          </p:nvSpPr>
          <p:spPr>
            <a:xfrm>
              <a:off x="7405484" y="2431154"/>
              <a:ext cx="202075" cy="204754"/>
            </a:xfrm>
            <a:custGeom>
              <a:avLst/>
              <a:gdLst/>
              <a:ahLst/>
              <a:cxnLst/>
              <a:rect l="l" t="t" r="r" b="b"/>
              <a:pathLst>
                <a:path w="3470" h="3516" extrusionOk="0">
                  <a:moveTo>
                    <a:pt x="0" y="1758"/>
                  </a:moveTo>
                  <a:cubicBezTo>
                    <a:pt x="0" y="2739"/>
                    <a:pt x="776" y="3515"/>
                    <a:pt x="1735" y="3515"/>
                  </a:cubicBezTo>
                  <a:cubicBezTo>
                    <a:pt x="2694" y="3515"/>
                    <a:pt x="3470" y="2739"/>
                    <a:pt x="3470" y="1758"/>
                  </a:cubicBezTo>
                  <a:cubicBezTo>
                    <a:pt x="3470" y="799"/>
                    <a:pt x="2694" y="0"/>
                    <a:pt x="1735" y="0"/>
                  </a:cubicBezTo>
                  <a:cubicBezTo>
                    <a:pt x="776" y="0"/>
                    <a:pt x="0" y="799"/>
                    <a:pt x="0" y="175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5" name="Google Shape;2195;p38"/>
            <p:cNvSpPr/>
            <p:nvPr/>
          </p:nvSpPr>
          <p:spPr>
            <a:xfrm>
              <a:off x="7453295" y="2435114"/>
              <a:ext cx="130330" cy="178199"/>
            </a:xfrm>
            <a:custGeom>
              <a:avLst/>
              <a:gdLst/>
              <a:ahLst/>
              <a:cxnLst/>
              <a:rect l="l" t="t" r="r" b="b"/>
              <a:pathLst>
                <a:path w="2238" h="3060" extrusionOk="0">
                  <a:moveTo>
                    <a:pt x="24" y="1530"/>
                  </a:moveTo>
                  <a:cubicBezTo>
                    <a:pt x="1" y="2397"/>
                    <a:pt x="572" y="3037"/>
                    <a:pt x="1142" y="3037"/>
                  </a:cubicBezTo>
                  <a:cubicBezTo>
                    <a:pt x="1781" y="3059"/>
                    <a:pt x="2238" y="2215"/>
                    <a:pt x="2238" y="1530"/>
                  </a:cubicBezTo>
                  <a:cubicBezTo>
                    <a:pt x="2238" y="845"/>
                    <a:pt x="1781" y="1"/>
                    <a:pt x="1142" y="24"/>
                  </a:cubicBezTo>
                  <a:cubicBezTo>
                    <a:pt x="549" y="24"/>
                    <a:pt x="206" y="731"/>
                    <a:pt x="184" y="777"/>
                  </a:cubicBezTo>
                  <a:cubicBezTo>
                    <a:pt x="412" y="959"/>
                    <a:pt x="640" y="1119"/>
                    <a:pt x="868" y="1302"/>
                  </a:cubicBezTo>
                  <a:lnTo>
                    <a:pt x="24" y="153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Google Shape;2196;p38"/>
            <p:cNvSpPr/>
            <p:nvPr/>
          </p:nvSpPr>
          <p:spPr>
            <a:xfrm>
              <a:off x="7530398" y="2544130"/>
              <a:ext cx="28011" cy="27953"/>
            </a:xfrm>
            <a:custGeom>
              <a:avLst/>
              <a:gdLst/>
              <a:ahLst/>
              <a:cxnLst/>
              <a:rect l="l" t="t" r="r" b="b"/>
              <a:pathLst>
                <a:path w="481" h="480" extrusionOk="0">
                  <a:moveTo>
                    <a:pt x="434" y="92"/>
                  </a:moveTo>
                  <a:cubicBezTo>
                    <a:pt x="480" y="160"/>
                    <a:pt x="434" y="434"/>
                    <a:pt x="275" y="457"/>
                  </a:cubicBezTo>
                  <a:cubicBezTo>
                    <a:pt x="138" y="480"/>
                    <a:pt x="1" y="388"/>
                    <a:pt x="1" y="297"/>
                  </a:cubicBezTo>
                  <a:cubicBezTo>
                    <a:pt x="24" y="160"/>
                    <a:pt x="343" y="0"/>
                    <a:pt x="434" y="92"/>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7" name="Google Shape;2197;p38"/>
            <p:cNvSpPr/>
            <p:nvPr/>
          </p:nvSpPr>
          <p:spPr>
            <a:xfrm>
              <a:off x="7764386" y="2488283"/>
              <a:ext cx="228631" cy="219371"/>
            </a:xfrm>
            <a:custGeom>
              <a:avLst/>
              <a:gdLst/>
              <a:ahLst/>
              <a:cxnLst/>
              <a:rect l="l" t="t" r="r" b="b"/>
              <a:pathLst>
                <a:path w="3926" h="3767" extrusionOk="0">
                  <a:moveTo>
                    <a:pt x="0" y="1895"/>
                  </a:moveTo>
                  <a:cubicBezTo>
                    <a:pt x="0" y="2922"/>
                    <a:pt x="867" y="3767"/>
                    <a:pt x="1963" y="3767"/>
                  </a:cubicBezTo>
                  <a:cubicBezTo>
                    <a:pt x="3036" y="3767"/>
                    <a:pt x="3926" y="2922"/>
                    <a:pt x="3926" y="1895"/>
                  </a:cubicBezTo>
                  <a:cubicBezTo>
                    <a:pt x="3926" y="845"/>
                    <a:pt x="3036" y="1"/>
                    <a:pt x="1963" y="1"/>
                  </a:cubicBezTo>
                  <a:cubicBezTo>
                    <a:pt x="867" y="1"/>
                    <a:pt x="0" y="845"/>
                    <a:pt x="0" y="1895"/>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Google Shape;2198;p38"/>
            <p:cNvSpPr/>
            <p:nvPr/>
          </p:nvSpPr>
          <p:spPr>
            <a:xfrm>
              <a:off x="7818836" y="2492301"/>
              <a:ext cx="147626" cy="191477"/>
            </a:xfrm>
            <a:custGeom>
              <a:avLst/>
              <a:gdLst/>
              <a:ahLst/>
              <a:cxnLst/>
              <a:rect l="l" t="t" r="r" b="b"/>
              <a:pathLst>
                <a:path w="2535" h="3288" extrusionOk="0">
                  <a:moveTo>
                    <a:pt x="24" y="1644"/>
                  </a:moveTo>
                  <a:cubicBezTo>
                    <a:pt x="1" y="2557"/>
                    <a:pt x="663" y="3264"/>
                    <a:pt x="1279" y="3264"/>
                  </a:cubicBezTo>
                  <a:cubicBezTo>
                    <a:pt x="2032" y="3287"/>
                    <a:pt x="2535" y="2374"/>
                    <a:pt x="2535" y="1644"/>
                  </a:cubicBezTo>
                  <a:cubicBezTo>
                    <a:pt x="2535" y="890"/>
                    <a:pt x="2010" y="0"/>
                    <a:pt x="1279" y="23"/>
                  </a:cubicBezTo>
                  <a:cubicBezTo>
                    <a:pt x="640" y="23"/>
                    <a:pt x="229" y="776"/>
                    <a:pt x="206" y="822"/>
                  </a:cubicBezTo>
                  <a:cubicBezTo>
                    <a:pt x="457" y="1027"/>
                    <a:pt x="708" y="1210"/>
                    <a:pt x="982" y="1415"/>
                  </a:cubicBezTo>
                  <a:cubicBezTo>
                    <a:pt x="663" y="1484"/>
                    <a:pt x="343" y="1552"/>
                    <a:pt x="24" y="1644"/>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9" name="Google Shape;2199;p38"/>
            <p:cNvSpPr/>
            <p:nvPr/>
          </p:nvSpPr>
          <p:spPr>
            <a:xfrm>
              <a:off x="7756408" y="2461728"/>
              <a:ext cx="259262" cy="156885"/>
            </a:xfrm>
            <a:custGeom>
              <a:avLst/>
              <a:gdLst/>
              <a:ahLst/>
              <a:cxnLst/>
              <a:rect l="l" t="t" r="r" b="b"/>
              <a:pathLst>
                <a:path w="4452" h="2694" extrusionOk="0">
                  <a:moveTo>
                    <a:pt x="0" y="2169"/>
                  </a:moveTo>
                  <a:cubicBezTo>
                    <a:pt x="411" y="1415"/>
                    <a:pt x="1210" y="959"/>
                    <a:pt x="2054" y="1005"/>
                  </a:cubicBezTo>
                  <a:cubicBezTo>
                    <a:pt x="2990" y="1073"/>
                    <a:pt x="3789" y="1758"/>
                    <a:pt x="4017" y="2694"/>
                  </a:cubicBezTo>
                  <a:cubicBezTo>
                    <a:pt x="4177" y="2032"/>
                    <a:pt x="4314" y="1370"/>
                    <a:pt x="4451" y="708"/>
                  </a:cubicBezTo>
                  <a:cubicBezTo>
                    <a:pt x="4131" y="502"/>
                    <a:pt x="3241" y="0"/>
                    <a:pt x="2009" y="69"/>
                  </a:cubicBezTo>
                  <a:cubicBezTo>
                    <a:pt x="1027" y="114"/>
                    <a:pt x="342" y="502"/>
                    <a:pt x="0" y="70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Google Shape;2200;p38"/>
            <p:cNvSpPr/>
            <p:nvPr/>
          </p:nvSpPr>
          <p:spPr>
            <a:xfrm>
              <a:off x="7906596" y="2609237"/>
              <a:ext cx="31971" cy="30632"/>
            </a:xfrm>
            <a:custGeom>
              <a:avLst/>
              <a:gdLst/>
              <a:ahLst/>
              <a:cxnLst/>
              <a:rect l="l" t="t" r="r" b="b"/>
              <a:pathLst>
                <a:path w="549" h="526" extrusionOk="0">
                  <a:moveTo>
                    <a:pt x="480" y="92"/>
                  </a:moveTo>
                  <a:cubicBezTo>
                    <a:pt x="548" y="161"/>
                    <a:pt x="480" y="457"/>
                    <a:pt x="297" y="503"/>
                  </a:cubicBezTo>
                  <a:cubicBezTo>
                    <a:pt x="160" y="526"/>
                    <a:pt x="0" y="412"/>
                    <a:pt x="0" y="320"/>
                  </a:cubicBezTo>
                  <a:cubicBezTo>
                    <a:pt x="0" y="161"/>
                    <a:pt x="388" y="1"/>
                    <a:pt x="480" y="92"/>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1" name="Google Shape;2201;p38"/>
            <p:cNvSpPr/>
            <p:nvPr/>
          </p:nvSpPr>
          <p:spPr>
            <a:xfrm>
              <a:off x="7771025" y="2340774"/>
              <a:ext cx="271200" cy="247266"/>
            </a:xfrm>
            <a:custGeom>
              <a:avLst/>
              <a:gdLst/>
              <a:ahLst/>
              <a:cxnLst/>
              <a:rect l="l" t="t" r="r" b="b"/>
              <a:pathLst>
                <a:path w="4657" h="4246" extrusionOk="0">
                  <a:moveTo>
                    <a:pt x="3812" y="4246"/>
                  </a:moveTo>
                  <a:cubicBezTo>
                    <a:pt x="3789" y="4086"/>
                    <a:pt x="3652" y="3241"/>
                    <a:pt x="2922" y="2808"/>
                  </a:cubicBezTo>
                  <a:cubicBezTo>
                    <a:pt x="2146" y="2328"/>
                    <a:pt x="936" y="2557"/>
                    <a:pt x="160" y="3447"/>
                  </a:cubicBezTo>
                  <a:cubicBezTo>
                    <a:pt x="69" y="3104"/>
                    <a:pt x="0" y="2511"/>
                    <a:pt x="114" y="1826"/>
                  </a:cubicBezTo>
                  <a:cubicBezTo>
                    <a:pt x="206" y="1141"/>
                    <a:pt x="457" y="616"/>
                    <a:pt x="616" y="297"/>
                  </a:cubicBezTo>
                  <a:cubicBezTo>
                    <a:pt x="982" y="183"/>
                    <a:pt x="1621" y="0"/>
                    <a:pt x="2397" y="23"/>
                  </a:cubicBezTo>
                  <a:cubicBezTo>
                    <a:pt x="3127" y="69"/>
                    <a:pt x="3698" y="251"/>
                    <a:pt x="4040" y="411"/>
                  </a:cubicBezTo>
                  <a:cubicBezTo>
                    <a:pt x="4223" y="776"/>
                    <a:pt x="4657" y="1803"/>
                    <a:pt x="4360" y="3036"/>
                  </a:cubicBezTo>
                  <a:cubicBezTo>
                    <a:pt x="4223" y="3561"/>
                    <a:pt x="3995" y="3972"/>
                    <a:pt x="3812" y="4246"/>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Google Shape;2202;p38"/>
            <p:cNvSpPr/>
            <p:nvPr/>
          </p:nvSpPr>
          <p:spPr>
            <a:xfrm>
              <a:off x="7417422" y="2423176"/>
              <a:ext cx="191477" cy="105056"/>
            </a:xfrm>
            <a:custGeom>
              <a:avLst/>
              <a:gdLst/>
              <a:ahLst/>
              <a:cxnLst/>
              <a:rect l="l" t="t" r="r" b="b"/>
              <a:pathLst>
                <a:path w="3288" h="1804" extrusionOk="0">
                  <a:moveTo>
                    <a:pt x="1" y="1119"/>
                  </a:moveTo>
                  <a:cubicBezTo>
                    <a:pt x="526" y="594"/>
                    <a:pt x="1279" y="388"/>
                    <a:pt x="1964" y="594"/>
                  </a:cubicBezTo>
                  <a:cubicBezTo>
                    <a:pt x="2899" y="868"/>
                    <a:pt x="3265" y="1712"/>
                    <a:pt x="3287" y="1804"/>
                  </a:cubicBezTo>
                  <a:cubicBezTo>
                    <a:pt x="3287" y="1758"/>
                    <a:pt x="3151" y="731"/>
                    <a:pt x="2283" y="343"/>
                  </a:cubicBezTo>
                  <a:cubicBezTo>
                    <a:pt x="1507" y="0"/>
                    <a:pt x="526" y="297"/>
                    <a:pt x="1" y="111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3" name="Google Shape;2203;p38"/>
            <p:cNvSpPr/>
            <p:nvPr/>
          </p:nvSpPr>
          <p:spPr>
            <a:xfrm>
              <a:off x="7774985" y="2456370"/>
              <a:ext cx="226010" cy="131669"/>
            </a:xfrm>
            <a:custGeom>
              <a:avLst/>
              <a:gdLst/>
              <a:ahLst/>
              <a:cxnLst/>
              <a:rect l="l" t="t" r="r" b="b"/>
              <a:pathLst>
                <a:path w="3881" h="2261" extrusionOk="0">
                  <a:moveTo>
                    <a:pt x="92" y="1462"/>
                  </a:moveTo>
                  <a:cubicBezTo>
                    <a:pt x="46" y="1507"/>
                    <a:pt x="1" y="1462"/>
                    <a:pt x="23" y="1439"/>
                  </a:cubicBezTo>
                  <a:cubicBezTo>
                    <a:pt x="160" y="1097"/>
                    <a:pt x="503" y="549"/>
                    <a:pt x="1165" y="298"/>
                  </a:cubicBezTo>
                  <a:cubicBezTo>
                    <a:pt x="1918" y="1"/>
                    <a:pt x="2603" y="252"/>
                    <a:pt x="2694" y="298"/>
                  </a:cubicBezTo>
                  <a:cubicBezTo>
                    <a:pt x="3242" y="526"/>
                    <a:pt x="3835" y="1051"/>
                    <a:pt x="3858" y="1599"/>
                  </a:cubicBezTo>
                  <a:cubicBezTo>
                    <a:pt x="3881" y="1781"/>
                    <a:pt x="3858" y="2238"/>
                    <a:pt x="3744" y="2261"/>
                  </a:cubicBezTo>
                  <a:cubicBezTo>
                    <a:pt x="3744" y="2261"/>
                    <a:pt x="3744" y="2261"/>
                    <a:pt x="3721" y="2261"/>
                  </a:cubicBezTo>
                  <a:cubicBezTo>
                    <a:pt x="3721" y="2261"/>
                    <a:pt x="3698" y="2238"/>
                    <a:pt x="3698" y="2238"/>
                  </a:cubicBezTo>
                  <a:cubicBezTo>
                    <a:pt x="3447" y="1416"/>
                    <a:pt x="2740" y="823"/>
                    <a:pt x="1895" y="731"/>
                  </a:cubicBezTo>
                  <a:cubicBezTo>
                    <a:pt x="1210" y="663"/>
                    <a:pt x="526" y="937"/>
                    <a:pt x="92" y="1462"/>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Google Shape;2204;p38"/>
            <p:cNvSpPr/>
            <p:nvPr/>
          </p:nvSpPr>
          <p:spPr>
            <a:xfrm>
              <a:off x="7794960" y="2266291"/>
              <a:ext cx="220711" cy="125031"/>
            </a:xfrm>
            <a:custGeom>
              <a:avLst/>
              <a:gdLst/>
              <a:ahLst/>
              <a:cxnLst/>
              <a:rect l="l" t="t" r="r" b="b"/>
              <a:pathLst>
                <a:path w="3790" h="2147" extrusionOk="0">
                  <a:moveTo>
                    <a:pt x="69" y="1416"/>
                  </a:moveTo>
                  <a:cubicBezTo>
                    <a:pt x="0" y="1576"/>
                    <a:pt x="114" y="1804"/>
                    <a:pt x="228" y="1736"/>
                  </a:cubicBezTo>
                  <a:cubicBezTo>
                    <a:pt x="593" y="1507"/>
                    <a:pt x="1141" y="1302"/>
                    <a:pt x="1803" y="1348"/>
                  </a:cubicBezTo>
                  <a:cubicBezTo>
                    <a:pt x="2556" y="1393"/>
                    <a:pt x="3173" y="1736"/>
                    <a:pt x="3584" y="2055"/>
                  </a:cubicBezTo>
                  <a:cubicBezTo>
                    <a:pt x="3698" y="2147"/>
                    <a:pt x="3789" y="1941"/>
                    <a:pt x="3721" y="1781"/>
                  </a:cubicBezTo>
                  <a:cubicBezTo>
                    <a:pt x="3287" y="709"/>
                    <a:pt x="2534" y="24"/>
                    <a:pt x="1780" y="1"/>
                  </a:cubicBezTo>
                  <a:cubicBezTo>
                    <a:pt x="1073" y="1"/>
                    <a:pt x="434" y="526"/>
                    <a:pt x="69" y="1416"/>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5" name="Google Shape;2205;p38"/>
            <p:cNvSpPr/>
            <p:nvPr/>
          </p:nvSpPr>
          <p:spPr>
            <a:xfrm>
              <a:off x="7772364" y="2440472"/>
              <a:ext cx="46530" cy="42570"/>
            </a:xfrm>
            <a:custGeom>
              <a:avLst/>
              <a:gdLst/>
              <a:ahLst/>
              <a:cxnLst/>
              <a:rect l="l" t="t" r="r" b="b"/>
              <a:pathLst>
                <a:path w="799" h="731" extrusionOk="0">
                  <a:moveTo>
                    <a:pt x="799" y="114"/>
                  </a:moveTo>
                  <a:cubicBezTo>
                    <a:pt x="434" y="160"/>
                    <a:pt x="160" y="388"/>
                    <a:pt x="46" y="730"/>
                  </a:cubicBezTo>
                  <a:cubicBezTo>
                    <a:pt x="0" y="342"/>
                    <a:pt x="434" y="0"/>
                    <a:pt x="799" y="114"/>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Google Shape;2206;p38"/>
            <p:cNvSpPr/>
            <p:nvPr/>
          </p:nvSpPr>
          <p:spPr>
            <a:xfrm>
              <a:off x="7413462" y="2409899"/>
              <a:ext cx="199397" cy="116994"/>
            </a:xfrm>
            <a:custGeom>
              <a:avLst/>
              <a:gdLst/>
              <a:ahLst/>
              <a:cxnLst/>
              <a:rect l="l" t="t" r="r" b="b"/>
              <a:pathLst>
                <a:path w="3424" h="2009" extrusionOk="0">
                  <a:moveTo>
                    <a:pt x="3333" y="1963"/>
                  </a:moveTo>
                  <a:cubicBezTo>
                    <a:pt x="3333" y="2009"/>
                    <a:pt x="3401" y="1986"/>
                    <a:pt x="3401" y="1940"/>
                  </a:cubicBezTo>
                  <a:cubicBezTo>
                    <a:pt x="3424" y="1598"/>
                    <a:pt x="3378" y="1004"/>
                    <a:pt x="2967" y="548"/>
                  </a:cubicBezTo>
                  <a:cubicBezTo>
                    <a:pt x="2488" y="23"/>
                    <a:pt x="1826" y="0"/>
                    <a:pt x="1735" y="0"/>
                  </a:cubicBezTo>
                  <a:cubicBezTo>
                    <a:pt x="1575" y="0"/>
                    <a:pt x="1050" y="0"/>
                    <a:pt x="616" y="365"/>
                  </a:cubicBezTo>
                  <a:cubicBezTo>
                    <a:pt x="206" y="730"/>
                    <a:pt x="0" y="1301"/>
                    <a:pt x="69" y="1347"/>
                  </a:cubicBezTo>
                  <a:cubicBezTo>
                    <a:pt x="69" y="1347"/>
                    <a:pt x="91" y="1347"/>
                    <a:pt x="114" y="1324"/>
                  </a:cubicBezTo>
                  <a:cubicBezTo>
                    <a:pt x="662" y="708"/>
                    <a:pt x="1484" y="434"/>
                    <a:pt x="2191" y="662"/>
                  </a:cubicBezTo>
                  <a:cubicBezTo>
                    <a:pt x="2762" y="867"/>
                    <a:pt x="3196" y="1347"/>
                    <a:pt x="3333" y="1963"/>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7" name="Google Shape;2207;p38"/>
            <p:cNvSpPr/>
            <p:nvPr/>
          </p:nvSpPr>
          <p:spPr>
            <a:xfrm>
              <a:off x="7600862" y="2424516"/>
              <a:ext cx="31971" cy="38610"/>
            </a:xfrm>
            <a:custGeom>
              <a:avLst/>
              <a:gdLst/>
              <a:ahLst/>
              <a:cxnLst/>
              <a:rect l="l" t="t" r="r" b="b"/>
              <a:pathLst>
                <a:path w="549" h="663" extrusionOk="0">
                  <a:moveTo>
                    <a:pt x="1" y="0"/>
                  </a:moveTo>
                  <a:cubicBezTo>
                    <a:pt x="297" y="0"/>
                    <a:pt x="548" y="365"/>
                    <a:pt x="411" y="662"/>
                  </a:cubicBezTo>
                  <a:cubicBezTo>
                    <a:pt x="411" y="365"/>
                    <a:pt x="252" y="114"/>
                    <a:pt x="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Google Shape;2208;p38"/>
            <p:cNvSpPr/>
            <p:nvPr/>
          </p:nvSpPr>
          <p:spPr>
            <a:xfrm>
              <a:off x="7502503" y="2719592"/>
              <a:ext cx="321748" cy="218032"/>
            </a:xfrm>
            <a:custGeom>
              <a:avLst/>
              <a:gdLst/>
              <a:ahLst/>
              <a:cxnLst/>
              <a:rect l="l" t="t" r="r" b="b"/>
              <a:pathLst>
                <a:path w="5525" h="3744" extrusionOk="0">
                  <a:moveTo>
                    <a:pt x="2603" y="845"/>
                  </a:moveTo>
                  <a:cubicBezTo>
                    <a:pt x="1849" y="685"/>
                    <a:pt x="1712" y="0"/>
                    <a:pt x="1142" y="69"/>
                  </a:cubicBezTo>
                  <a:cubicBezTo>
                    <a:pt x="685" y="114"/>
                    <a:pt x="320" y="639"/>
                    <a:pt x="229" y="1073"/>
                  </a:cubicBezTo>
                  <a:cubicBezTo>
                    <a:pt x="0" y="1986"/>
                    <a:pt x="799" y="2876"/>
                    <a:pt x="1484" y="3264"/>
                  </a:cubicBezTo>
                  <a:cubicBezTo>
                    <a:pt x="2283" y="3744"/>
                    <a:pt x="3128" y="3630"/>
                    <a:pt x="3424" y="3561"/>
                  </a:cubicBezTo>
                  <a:cubicBezTo>
                    <a:pt x="3630" y="3515"/>
                    <a:pt x="4292" y="3379"/>
                    <a:pt x="4839" y="2785"/>
                  </a:cubicBezTo>
                  <a:cubicBezTo>
                    <a:pt x="5068" y="2534"/>
                    <a:pt x="5524" y="2032"/>
                    <a:pt x="5410" y="1461"/>
                  </a:cubicBezTo>
                  <a:cubicBezTo>
                    <a:pt x="5319" y="1028"/>
                    <a:pt x="4976" y="639"/>
                    <a:pt x="4566" y="503"/>
                  </a:cubicBezTo>
                  <a:cubicBezTo>
                    <a:pt x="3812" y="274"/>
                    <a:pt x="3447" y="1005"/>
                    <a:pt x="2603" y="845"/>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9" name="Google Shape;2209;p38"/>
            <p:cNvSpPr/>
            <p:nvPr/>
          </p:nvSpPr>
          <p:spPr>
            <a:xfrm>
              <a:off x="7539716" y="2954862"/>
              <a:ext cx="223389" cy="18635"/>
            </a:xfrm>
            <a:custGeom>
              <a:avLst/>
              <a:gdLst/>
              <a:ahLst/>
              <a:cxnLst/>
              <a:rect l="l" t="t" r="r" b="b"/>
              <a:pathLst>
                <a:path w="3836" h="320" extrusionOk="0">
                  <a:moveTo>
                    <a:pt x="3835" y="0"/>
                  </a:moveTo>
                  <a:lnTo>
                    <a:pt x="1" y="320"/>
                  </a:lnTo>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Google Shape;2210;p38"/>
            <p:cNvSpPr/>
            <p:nvPr/>
          </p:nvSpPr>
          <p:spPr>
            <a:xfrm>
              <a:off x="7499825" y="2730191"/>
              <a:ext cx="321748" cy="218090"/>
            </a:xfrm>
            <a:custGeom>
              <a:avLst/>
              <a:gdLst/>
              <a:ahLst/>
              <a:cxnLst/>
              <a:rect l="l" t="t" r="r" b="b"/>
              <a:pathLst>
                <a:path w="5525" h="3745" extrusionOk="0">
                  <a:moveTo>
                    <a:pt x="2603" y="846"/>
                  </a:moveTo>
                  <a:cubicBezTo>
                    <a:pt x="1850" y="709"/>
                    <a:pt x="1713" y="1"/>
                    <a:pt x="1142" y="69"/>
                  </a:cubicBezTo>
                  <a:cubicBezTo>
                    <a:pt x="686" y="115"/>
                    <a:pt x="320" y="640"/>
                    <a:pt x="229" y="1074"/>
                  </a:cubicBezTo>
                  <a:cubicBezTo>
                    <a:pt x="1" y="1987"/>
                    <a:pt x="800" y="2877"/>
                    <a:pt x="1484" y="3265"/>
                  </a:cubicBezTo>
                  <a:cubicBezTo>
                    <a:pt x="2283" y="3744"/>
                    <a:pt x="3128" y="3630"/>
                    <a:pt x="3425" y="3562"/>
                  </a:cubicBezTo>
                  <a:cubicBezTo>
                    <a:pt x="3630" y="3539"/>
                    <a:pt x="4292" y="3379"/>
                    <a:pt x="4840" y="2786"/>
                  </a:cubicBezTo>
                  <a:cubicBezTo>
                    <a:pt x="5068" y="2535"/>
                    <a:pt x="5525" y="2055"/>
                    <a:pt x="5410" y="1462"/>
                  </a:cubicBezTo>
                  <a:cubicBezTo>
                    <a:pt x="5319" y="1028"/>
                    <a:pt x="4977" y="640"/>
                    <a:pt x="4566" y="526"/>
                  </a:cubicBezTo>
                  <a:cubicBezTo>
                    <a:pt x="3813" y="275"/>
                    <a:pt x="3447" y="1005"/>
                    <a:pt x="2603" y="846"/>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1" name="Google Shape;2211;p38"/>
            <p:cNvSpPr/>
            <p:nvPr/>
          </p:nvSpPr>
          <p:spPr>
            <a:xfrm>
              <a:off x="7537037" y="2965519"/>
              <a:ext cx="223389" cy="18635"/>
            </a:xfrm>
            <a:custGeom>
              <a:avLst/>
              <a:gdLst/>
              <a:ahLst/>
              <a:cxnLst/>
              <a:rect l="l" t="t" r="r" b="b"/>
              <a:pathLst>
                <a:path w="3836" h="320" extrusionOk="0">
                  <a:moveTo>
                    <a:pt x="3836" y="0"/>
                  </a:moveTo>
                  <a:cubicBezTo>
                    <a:pt x="2557" y="91"/>
                    <a:pt x="1279" y="205"/>
                    <a:pt x="1" y="320"/>
                  </a:cubicBezTo>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Google Shape;2212;p38"/>
            <p:cNvSpPr/>
            <p:nvPr/>
          </p:nvSpPr>
          <p:spPr>
            <a:xfrm>
              <a:off x="7502503" y="2724892"/>
              <a:ext cx="321748" cy="219371"/>
            </a:xfrm>
            <a:custGeom>
              <a:avLst/>
              <a:gdLst/>
              <a:ahLst/>
              <a:cxnLst/>
              <a:rect l="l" t="t" r="r" b="b"/>
              <a:pathLst>
                <a:path w="5525" h="3767" extrusionOk="0">
                  <a:moveTo>
                    <a:pt x="2625" y="868"/>
                  </a:moveTo>
                  <a:cubicBezTo>
                    <a:pt x="1849" y="708"/>
                    <a:pt x="1712" y="1"/>
                    <a:pt x="1165" y="69"/>
                  </a:cubicBezTo>
                  <a:cubicBezTo>
                    <a:pt x="685" y="138"/>
                    <a:pt x="343" y="663"/>
                    <a:pt x="229" y="1096"/>
                  </a:cubicBezTo>
                  <a:cubicBezTo>
                    <a:pt x="0" y="1986"/>
                    <a:pt x="822" y="2899"/>
                    <a:pt x="1484" y="3288"/>
                  </a:cubicBezTo>
                  <a:cubicBezTo>
                    <a:pt x="2306" y="3767"/>
                    <a:pt x="3150" y="3653"/>
                    <a:pt x="3424" y="3584"/>
                  </a:cubicBezTo>
                  <a:cubicBezTo>
                    <a:pt x="3630" y="3539"/>
                    <a:pt x="4292" y="3402"/>
                    <a:pt x="4839" y="2808"/>
                  </a:cubicBezTo>
                  <a:cubicBezTo>
                    <a:pt x="5091" y="2534"/>
                    <a:pt x="5524" y="2055"/>
                    <a:pt x="5410" y="1461"/>
                  </a:cubicBezTo>
                  <a:cubicBezTo>
                    <a:pt x="5319" y="1051"/>
                    <a:pt x="4976" y="663"/>
                    <a:pt x="4566" y="526"/>
                  </a:cubicBezTo>
                  <a:cubicBezTo>
                    <a:pt x="3835" y="297"/>
                    <a:pt x="3447" y="1028"/>
                    <a:pt x="2625" y="86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3" name="Google Shape;2213;p38"/>
            <p:cNvSpPr/>
            <p:nvPr/>
          </p:nvSpPr>
          <p:spPr>
            <a:xfrm>
              <a:off x="7534416" y="2848525"/>
              <a:ext cx="216692" cy="119673"/>
            </a:xfrm>
            <a:custGeom>
              <a:avLst/>
              <a:gdLst/>
              <a:ahLst/>
              <a:cxnLst/>
              <a:rect l="l" t="t" r="r" b="b"/>
              <a:pathLst>
                <a:path w="3721" h="2055" extrusionOk="0">
                  <a:moveTo>
                    <a:pt x="0" y="868"/>
                  </a:moveTo>
                  <a:cubicBezTo>
                    <a:pt x="114" y="708"/>
                    <a:pt x="365" y="457"/>
                    <a:pt x="754" y="274"/>
                  </a:cubicBezTo>
                  <a:cubicBezTo>
                    <a:pt x="868" y="229"/>
                    <a:pt x="1370" y="0"/>
                    <a:pt x="1940" y="69"/>
                  </a:cubicBezTo>
                  <a:cubicBezTo>
                    <a:pt x="3059" y="183"/>
                    <a:pt x="3675" y="1233"/>
                    <a:pt x="3721" y="1324"/>
                  </a:cubicBezTo>
                  <a:cubicBezTo>
                    <a:pt x="3561" y="1438"/>
                    <a:pt x="2602" y="2055"/>
                    <a:pt x="1415" y="1758"/>
                  </a:cubicBezTo>
                  <a:cubicBezTo>
                    <a:pt x="639" y="1553"/>
                    <a:pt x="183" y="1073"/>
                    <a:pt x="0" y="86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Google Shape;2214;p38"/>
            <p:cNvSpPr/>
            <p:nvPr/>
          </p:nvSpPr>
          <p:spPr>
            <a:xfrm>
              <a:off x="7530398" y="2820630"/>
              <a:ext cx="220711" cy="105056"/>
            </a:xfrm>
            <a:custGeom>
              <a:avLst/>
              <a:gdLst/>
              <a:ahLst/>
              <a:cxnLst/>
              <a:rect l="l" t="t" r="r" b="b"/>
              <a:pathLst>
                <a:path w="3790" h="1804" extrusionOk="0">
                  <a:moveTo>
                    <a:pt x="3790" y="1803"/>
                  </a:moveTo>
                  <a:cubicBezTo>
                    <a:pt x="3721" y="1689"/>
                    <a:pt x="3242" y="867"/>
                    <a:pt x="2192" y="662"/>
                  </a:cubicBezTo>
                  <a:cubicBezTo>
                    <a:pt x="1188" y="457"/>
                    <a:pt x="434" y="982"/>
                    <a:pt x="320" y="1073"/>
                  </a:cubicBezTo>
                  <a:cubicBezTo>
                    <a:pt x="206" y="936"/>
                    <a:pt x="115" y="799"/>
                    <a:pt x="1" y="685"/>
                  </a:cubicBezTo>
                  <a:cubicBezTo>
                    <a:pt x="1439" y="0"/>
                    <a:pt x="2831" y="137"/>
                    <a:pt x="3447" y="890"/>
                  </a:cubicBezTo>
                  <a:cubicBezTo>
                    <a:pt x="3584" y="1050"/>
                    <a:pt x="3744" y="1347"/>
                    <a:pt x="3790" y="1803"/>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5" name="Google Shape;2215;p38"/>
            <p:cNvSpPr/>
            <p:nvPr/>
          </p:nvSpPr>
          <p:spPr>
            <a:xfrm>
              <a:off x="7660670" y="2869780"/>
              <a:ext cx="22653" cy="22653"/>
            </a:xfrm>
            <a:custGeom>
              <a:avLst/>
              <a:gdLst/>
              <a:ahLst/>
              <a:cxnLst/>
              <a:rect l="l" t="t" r="r" b="b"/>
              <a:pathLst>
                <a:path w="389" h="389" extrusionOk="0">
                  <a:moveTo>
                    <a:pt x="46" y="46"/>
                  </a:moveTo>
                  <a:cubicBezTo>
                    <a:pt x="1" y="92"/>
                    <a:pt x="1" y="275"/>
                    <a:pt x="115" y="343"/>
                  </a:cubicBezTo>
                  <a:cubicBezTo>
                    <a:pt x="206" y="389"/>
                    <a:pt x="343" y="366"/>
                    <a:pt x="366" y="297"/>
                  </a:cubicBezTo>
                  <a:cubicBezTo>
                    <a:pt x="389" y="206"/>
                    <a:pt x="115" y="1"/>
                    <a:pt x="46" y="46"/>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Google Shape;2216;p38"/>
            <p:cNvSpPr/>
            <p:nvPr/>
          </p:nvSpPr>
          <p:spPr>
            <a:xfrm>
              <a:off x="7530398" y="2833908"/>
              <a:ext cx="232707" cy="146286"/>
            </a:xfrm>
            <a:custGeom>
              <a:avLst/>
              <a:gdLst/>
              <a:ahLst/>
              <a:cxnLst/>
              <a:rect l="l" t="t" r="r" b="b"/>
              <a:pathLst>
                <a:path w="3996" h="2512" extrusionOk="0">
                  <a:moveTo>
                    <a:pt x="3995" y="2169"/>
                  </a:moveTo>
                  <a:lnTo>
                    <a:pt x="183" y="2511"/>
                  </a:lnTo>
                  <a:lnTo>
                    <a:pt x="1" y="320"/>
                  </a:lnTo>
                  <a:lnTo>
                    <a:pt x="3813" y="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7" name="Google Shape;2217;p38"/>
            <p:cNvSpPr/>
            <p:nvPr/>
          </p:nvSpPr>
          <p:spPr>
            <a:xfrm>
              <a:off x="7578267" y="2722271"/>
              <a:ext cx="218032" cy="91720"/>
            </a:xfrm>
            <a:custGeom>
              <a:avLst/>
              <a:gdLst/>
              <a:ahLst/>
              <a:cxnLst/>
              <a:rect l="l" t="t" r="r" b="b"/>
              <a:pathLst>
                <a:path w="3744" h="1575" extrusionOk="0">
                  <a:moveTo>
                    <a:pt x="183" y="0"/>
                  </a:moveTo>
                  <a:cubicBezTo>
                    <a:pt x="137" y="114"/>
                    <a:pt x="1" y="388"/>
                    <a:pt x="115" y="708"/>
                  </a:cubicBezTo>
                  <a:cubicBezTo>
                    <a:pt x="229" y="1004"/>
                    <a:pt x="503" y="1141"/>
                    <a:pt x="708" y="1255"/>
                  </a:cubicBezTo>
                  <a:cubicBezTo>
                    <a:pt x="1416" y="1575"/>
                    <a:pt x="2123" y="1415"/>
                    <a:pt x="2397" y="1347"/>
                  </a:cubicBezTo>
                  <a:cubicBezTo>
                    <a:pt x="3036" y="1210"/>
                    <a:pt x="3493" y="867"/>
                    <a:pt x="3744" y="662"/>
                  </a:cubicBezTo>
                  <a:cubicBezTo>
                    <a:pt x="3538" y="571"/>
                    <a:pt x="3219" y="457"/>
                    <a:pt x="2831" y="434"/>
                  </a:cubicBezTo>
                  <a:cubicBezTo>
                    <a:pt x="2100" y="388"/>
                    <a:pt x="1781" y="685"/>
                    <a:pt x="1210" y="593"/>
                  </a:cubicBezTo>
                  <a:cubicBezTo>
                    <a:pt x="936" y="548"/>
                    <a:pt x="571" y="411"/>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Google Shape;2218;p38"/>
            <p:cNvSpPr/>
            <p:nvPr/>
          </p:nvSpPr>
          <p:spPr>
            <a:xfrm>
              <a:off x="8038207" y="2627872"/>
              <a:ext cx="65165" cy="67844"/>
            </a:xfrm>
            <a:custGeom>
              <a:avLst/>
              <a:gdLst/>
              <a:ahLst/>
              <a:cxnLst/>
              <a:rect l="l" t="t" r="r" b="b"/>
              <a:pathLst>
                <a:path w="1119" h="1165" extrusionOk="0">
                  <a:moveTo>
                    <a:pt x="434" y="69"/>
                  </a:moveTo>
                  <a:cubicBezTo>
                    <a:pt x="160" y="137"/>
                    <a:pt x="0" y="822"/>
                    <a:pt x="251" y="1005"/>
                  </a:cubicBezTo>
                  <a:cubicBezTo>
                    <a:pt x="457" y="1165"/>
                    <a:pt x="959" y="1028"/>
                    <a:pt x="1027" y="685"/>
                  </a:cubicBezTo>
                  <a:cubicBezTo>
                    <a:pt x="1119" y="366"/>
                    <a:pt x="685" y="0"/>
                    <a:pt x="434" y="6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9" name="Google Shape;2219;p38"/>
            <p:cNvSpPr/>
            <p:nvPr/>
          </p:nvSpPr>
          <p:spPr>
            <a:xfrm>
              <a:off x="8117931" y="2710275"/>
              <a:ext cx="30632" cy="31971"/>
            </a:xfrm>
            <a:custGeom>
              <a:avLst/>
              <a:gdLst/>
              <a:ahLst/>
              <a:cxnLst/>
              <a:rect l="l" t="t" r="r" b="b"/>
              <a:pathLst>
                <a:path w="526" h="549" extrusionOk="0">
                  <a:moveTo>
                    <a:pt x="206" y="23"/>
                  </a:moveTo>
                  <a:cubicBezTo>
                    <a:pt x="69" y="46"/>
                    <a:pt x="1" y="389"/>
                    <a:pt x="115" y="457"/>
                  </a:cubicBezTo>
                  <a:cubicBezTo>
                    <a:pt x="206" y="548"/>
                    <a:pt x="457" y="480"/>
                    <a:pt x="503" y="320"/>
                  </a:cubicBezTo>
                  <a:cubicBezTo>
                    <a:pt x="526" y="160"/>
                    <a:pt x="320" y="1"/>
                    <a:pt x="206" y="23"/>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Google Shape;2220;p38"/>
            <p:cNvSpPr/>
            <p:nvPr/>
          </p:nvSpPr>
          <p:spPr>
            <a:xfrm>
              <a:off x="7366932" y="2580003"/>
              <a:ext cx="63826" cy="67844"/>
            </a:xfrm>
            <a:custGeom>
              <a:avLst/>
              <a:gdLst/>
              <a:ahLst/>
              <a:cxnLst/>
              <a:rect l="l" t="t" r="r" b="b"/>
              <a:pathLst>
                <a:path w="1096" h="1165" extrusionOk="0">
                  <a:moveTo>
                    <a:pt x="434" y="69"/>
                  </a:moveTo>
                  <a:cubicBezTo>
                    <a:pt x="137" y="138"/>
                    <a:pt x="0" y="822"/>
                    <a:pt x="229" y="1005"/>
                  </a:cubicBezTo>
                  <a:cubicBezTo>
                    <a:pt x="434" y="1165"/>
                    <a:pt x="936" y="1005"/>
                    <a:pt x="1027" y="685"/>
                  </a:cubicBezTo>
                  <a:cubicBezTo>
                    <a:pt x="1096" y="343"/>
                    <a:pt x="662" y="1"/>
                    <a:pt x="434" y="6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1" name="Google Shape;2221;p38"/>
            <p:cNvSpPr/>
            <p:nvPr/>
          </p:nvSpPr>
          <p:spPr>
            <a:xfrm>
              <a:off x="7557011" y="2492301"/>
              <a:ext cx="106395" cy="202075"/>
            </a:xfrm>
            <a:custGeom>
              <a:avLst/>
              <a:gdLst/>
              <a:ahLst/>
              <a:cxnLst/>
              <a:rect l="l" t="t" r="r" b="b"/>
              <a:pathLst>
                <a:path w="1827" h="3470" extrusionOk="0">
                  <a:moveTo>
                    <a:pt x="1575" y="0"/>
                  </a:moveTo>
                  <a:cubicBezTo>
                    <a:pt x="1826" y="868"/>
                    <a:pt x="1758" y="1826"/>
                    <a:pt x="1393" y="2671"/>
                  </a:cubicBezTo>
                  <a:cubicBezTo>
                    <a:pt x="1370" y="2716"/>
                    <a:pt x="1301" y="2739"/>
                    <a:pt x="1256" y="2716"/>
                  </a:cubicBezTo>
                  <a:cubicBezTo>
                    <a:pt x="1027" y="2443"/>
                    <a:pt x="662" y="2328"/>
                    <a:pt x="388" y="2648"/>
                  </a:cubicBezTo>
                  <a:cubicBezTo>
                    <a:pt x="137" y="2922"/>
                    <a:pt x="343" y="3356"/>
                    <a:pt x="685" y="3470"/>
                  </a:cubicBezTo>
                  <a:cubicBezTo>
                    <a:pt x="251" y="3424"/>
                    <a:pt x="0" y="2899"/>
                    <a:pt x="274" y="2557"/>
                  </a:cubicBezTo>
                  <a:cubicBezTo>
                    <a:pt x="525" y="2146"/>
                    <a:pt x="1142" y="2191"/>
                    <a:pt x="1370" y="2580"/>
                  </a:cubicBezTo>
                  <a:cubicBezTo>
                    <a:pt x="1370" y="2580"/>
                    <a:pt x="1187" y="2580"/>
                    <a:pt x="1187" y="2580"/>
                  </a:cubicBezTo>
                  <a:cubicBezTo>
                    <a:pt x="1530" y="1781"/>
                    <a:pt x="1667" y="868"/>
                    <a:pt x="1575"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Google Shape;2222;p38"/>
            <p:cNvSpPr/>
            <p:nvPr/>
          </p:nvSpPr>
          <p:spPr>
            <a:xfrm>
              <a:off x="7570289" y="2649128"/>
              <a:ext cx="50548" cy="51887"/>
            </a:xfrm>
            <a:custGeom>
              <a:avLst/>
              <a:gdLst/>
              <a:ahLst/>
              <a:cxnLst/>
              <a:rect l="l" t="t" r="r" b="b"/>
              <a:pathLst>
                <a:path w="868" h="891" extrusionOk="0">
                  <a:moveTo>
                    <a:pt x="868" y="708"/>
                  </a:moveTo>
                  <a:cubicBezTo>
                    <a:pt x="571" y="891"/>
                    <a:pt x="229" y="800"/>
                    <a:pt x="92" y="571"/>
                  </a:cubicBezTo>
                  <a:cubicBezTo>
                    <a:pt x="1" y="411"/>
                    <a:pt x="1" y="183"/>
                    <a:pt x="138" y="1"/>
                  </a:cubicBezTo>
                  <a:cubicBezTo>
                    <a:pt x="160" y="69"/>
                    <a:pt x="206" y="297"/>
                    <a:pt x="411" y="480"/>
                  </a:cubicBezTo>
                  <a:cubicBezTo>
                    <a:pt x="594" y="640"/>
                    <a:pt x="777" y="685"/>
                    <a:pt x="868" y="70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3" name="Google Shape;2223;p38"/>
            <p:cNvSpPr/>
            <p:nvPr/>
          </p:nvSpPr>
          <p:spPr>
            <a:xfrm>
              <a:off x="8193695" y="2537492"/>
              <a:ext cx="198115" cy="265901"/>
            </a:xfrm>
            <a:custGeom>
              <a:avLst/>
              <a:gdLst/>
              <a:ahLst/>
              <a:cxnLst/>
              <a:rect l="l" t="t" r="r" b="b"/>
              <a:pathLst>
                <a:path w="3402" h="4566" extrusionOk="0">
                  <a:moveTo>
                    <a:pt x="69" y="1461"/>
                  </a:moveTo>
                  <a:cubicBezTo>
                    <a:pt x="389" y="525"/>
                    <a:pt x="1233" y="0"/>
                    <a:pt x="1964" y="137"/>
                  </a:cubicBezTo>
                  <a:cubicBezTo>
                    <a:pt x="2831" y="297"/>
                    <a:pt x="3128" y="1347"/>
                    <a:pt x="3151" y="1461"/>
                  </a:cubicBezTo>
                  <a:cubicBezTo>
                    <a:pt x="3402" y="2306"/>
                    <a:pt x="3014" y="3219"/>
                    <a:pt x="2352" y="3744"/>
                  </a:cubicBezTo>
                  <a:cubicBezTo>
                    <a:pt x="1324" y="4565"/>
                    <a:pt x="69" y="4109"/>
                    <a:pt x="1" y="4086"/>
                  </a:cubicBezTo>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Google Shape;2224;p38"/>
            <p:cNvSpPr/>
            <p:nvPr/>
          </p:nvSpPr>
          <p:spPr>
            <a:xfrm>
              <a:off x="7745751" y="3935830"/>
              <a:ext cx="291175" cy="927858"/>
            </a:xfrm>
            <a:custGeom>
              <a:avLst/>
              <a:gdLst/>
              <a:ahLst/>
              <a:cxnLst/>
              <a:rect l="l" t="t" r="r" b="b"/>
              <a:pathLst>
                <a:path w="5000" h="15933" extrusionOk="0">
                  <a:moveTo>
                    <a:pt x="4817" y="15271"/>
                  </a:moveTo>
                  <a:cubicBezTo>
                    <a:pt x="4862" y="15065"/>
                    <a:pt x="4634" y="14791"/>
                    <a:pt x="4155" y="14472"/>
                  </a:cubicBezTo>
                  <a:lnTo>
                    <a:pt x="4155" y="14472"/>
                  </a:lnTo>
                  <a:cubicBezTo>
                    <a:pt x="4429" y="9656"/>
                    <a:pt x="4725" y="4839"/>
                    <a:pt x="4999" y="0"/>
                  </a:cubicBezTo>
                  <a:cubicBezTo>
                    <a:pt x="3356" y="411"/>
                    <a:pt x="1712" y="822"/>
                    <a:pt x="69" y="1233"/>
                  </a:cubicBezTo>
                  <a:cubicBezTo>
                    <a:pt x="1" y="2945"/>
                    <a:pt x="1" y="4725"/>
                    <a:pt x="1" y="6529"/>
                  </a:cubicBezTo>
                  <a:cubicBezTo>
                    <a:pt x="46" y="9770"/>
                    <a:pt x="183" y="12874"/>
                    <a:pt x="389" y="15818"/>
                  </a:cubicBezTo>
                  <a:cubicBezTo>
                    <a:pt x="3242" y="15933"/>
                    <a:pt x="4703" y="15750"/>
                    <a:pt x="4817" y="1527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5" name="Google Shape;2225;p38"/>
            <p:cNvSpPr/>
            <p:nvPr/>
          </p:nvSpPr>
          <p:spPr>
            <a:xfrm>
              <a:off x="8221589" y="2594620"/>
              <a:ext cx="128991" cy="131669"/>
            </a:xfrm>
            <a:custGeom>
              <a:avLst/>
              <a:gdLst/>
              <a:ahLst/>
              <a:cxnLst/>
              <a:rect l="l" t="t" r="r" b="b"/>
              <a:pathLst>
                <a:path w="2215" h="2261" extrusionOk="0">
                  <a:moveTo>
                    <a:pt x="2101" y="891"/>
                  </a:moveTo>
                  <a:cubicBezTo>
                    <a:pt x="2055" y="526"/>
                    <a:pt x="1736" y="229"/>
                    <a:pt x="1393" y="138"/>
                  </a:cubicBezTo>
                  <a:cubicBezTo>
                    <a:pt x="868" y="1"/>
                    <a:pt x="206" y="389"/>
                    <a:pt x="1" y="1074"/>
                  </a:cubicBezTo>
                  <a:cubicBezTo>
                    <a:pt x="298" y="937"/>
                    <a:pt x="663" y="1028"/>
                    <a:pt x="868" y="1279"/>
                  </a:cubicBezTo>
                  <a:cubicBezTo>
                    <a:pt x="1097" y="1553"/>
                    <a:pt x="1097" y="1987"/>
                    <a:pt x="845" y="2260"/>
                  </a:cubicBezTo>
                  <a:cubicBezTo>
                    <a:pt x="1713" y="2101"/>
                    <a:pt x="2215" y="1439"/>
                    <a:pt x="2101" y="89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Google Shape;2226;p38"/>
            <p:cNvSpPr/>
            <p:nvPr/>
          </p:nvSpPr>
          <p:spPr>
            <a:xfrm>
              <a:off x="8216290" y="2578664"/>
              <a:ext cx="138308" cy="150305"/>
            </a:xfrm>
            <a:custGeom>
              <a:avLst/>
              <a:gdLst/>
              <a:ahLst/>
              <a:cxnLst/>
              <a:rect l="l" t="t" r="r" b="b"/>
              <a:pathLst>
                <a:path w="2375" h="2581" extrusionOk="0">
                  <a:moveTo>
                    <a:pt x="2374" y="1439"/>
                  </a:moveTo>
                  <a:cubicBezTo>
                    <a:pt x="2055" y="183"/>
                    <a:pt x="503" y="229"/>
                    <a:pt x="160" y="1416"/>
                  </a:cubicBezTo>
                  <a:lnTo>
                    <a:pt x="46" y="1348"/>
                  </a:lnTo>
                  <a:cubicBezTo>
                    <a:pt x="845" y="982"/>
                    <a:pt x="1553" y="1964"/>
                    <a:pt x="936" y="2580"/>
                  </a:cubicBezTo>
                  <a:cubicBezTo>
                    <a:pt x="1393" y="1987"/>
                    <a:pt x="800" y="1165"/>
                    <a:pt x="115" y="1462"/>
                  </a:cubicBezTo>
                  <a:cubicBezTo>
                    <a:pt x="69" y="1507"/>
                    <a:pt x="1" y="1439"/>
                    <a:pt x="1" y="1393"/>
                  </a:cubicBezTo>
                  <a:cubicBezTo>
                    <a:pt x="343" y="69"/>
                    <a:pt x="2169" y="1"/>
                    <a:pt x="2374" y="143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7" name="Google Shape;2227;p38"/>
            <p:cNvSpPr/>
            <p:nvPr/>
          </p:nvSpPr>
          <p:spPr>
            <a:xfrm>
              <a:off x="7180813" y="1697393"/>
              <a:ext cx="1293399" cy="949114"/>
            </a:xfrm>
            <a:custGeom>
              <a:avLst/>
              <a:gdLst/>
              <a:ahLst/>
              <a:cxnLst/>
              <a:rect l="l" t="t" r="r" b="b"/>
              <a:pathLst>
                <a:path w="22210" h="16298" extrusionOk="0">
                  <a:moveTo>
                    <a:pt x="16618" y="5365"/>
                  </a:moveTo>
                  <a:cubicBezTo>
                    <a:pt x="16503" y="5091"/>
                    <a:pt x="14997" y="1165"/>
                    <a:pt x="11505" y="549"/>
                  </a:cubicBezTo>
                  <a:cubicBezTo>
                    <a:pt x="8332" y="1"/>
                    <a:pt x="5593" y="2580"/>
                    <a:pt x="5433" y="2717"/>
                  </a:cubicBezTo>
                  <a:cubicBezTo>
                    <a:pt x="4155" y="3972"/>
                    <a:pt x="4086" y="5022"/>
                    <a:pt x="2329" y="6118"/>
                  </a:cubicBezTo>
                  <a:cubicBezTo>
                    <a:pt x="1119" y="6871"/>
                    <a:pt x="1" y="7099"/>
                    <a:pt x="46" y="7419"/>
                  </a:cubicBezTo>
                  <a:cubicBezTo>
                    <a:pt x="92" y="7739"/>
                    <a:pt x="1119" y="7875"/>
                    <a:pt x="2329" y="7944"/>
                  </a:cubicBezTo>
                  <a:cubicBezTo>
                    <a:pt x="1872" y="8378"/>
                    <a:pt x="1690" y="8743"/>
                    <a:pt x="1758" y="9040"/>
                  </a:cubicBezTo>
                  <a:cubicBezTo>
                    <a:pt x="2078" y="10090"/>
                    <a:pt x="6255" y="9975"/>
                    <a:pt x="14312" y="8697"/>
                  </a:cubicBezTo>
                  <a:cubicBezTo>
                    <a:pt x="14289" y="9679"/>
                    <a:pt x="14404" y="11733"/>
                    <a:pt x="15682" y="13787"/>
                  </a:cubicBezTo>
                  <a:cubicBezTo>
                    <a:pt x="16252" y="14655"/>
                    <a:pt x="16869" y="15316"/>
                    <a:pt x="17394" y="15773"/>
                  </a:cubicBezTo>
                  <a:cubicBezTo>
                    <a:pt x="17690" y="15202"/>
                    <a:pt x="18238" y="14792"/>
                    <a:pt x="18832" y="14769"/>
                  </a:cubicBezTo>
                  <a:cubicBezTo>
                    <a:pt x="19631" y="14723"/>
                    <a:pt x="20429" y="15339"/>
                    <a:pt x="20612" y="16298"/>
                  </a:cubicBezTo>
                  <a:cubicBezTo>
                    <a:pt x="22210" y="12600"/>
                    <a:pt x="21776" y="8811"/>
                    <a:pt x="19585" y="6803"/>
                  </a:cubicBezTo>
                  <a:cubicBezTo>
                    <a:pt x="19106" y="6346"/>
                    <a:pt x="18170" y="5661"/>
                    <a:pt x="16618" y="5365"/>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Google Shape;2228;p38"/>
            <p:cNvSpPr/>
            <p:nvPr/>
          </p:nvSpPr>
          <p:spPr>
            <a:xfrm>
              <a:off x="7539716" y="1863538"/>
              <a:ext cx="319070" cy="253963"/>
            </a:xfrm>
            <a:custGeom>
              <a:avLst/>
              <a:gdLst/>
              <a:ahLst/>
              <a:cxnLst/>
              <a:rect l="l" t="t" r="r" b="b"/>
              <a:pathLst>
                <a:path w="5479" h="4361" extrusionOk="0">
                  <a:moveTo>
                    <a:pt x="2511" y="708"/>
                  </a:moveTo>
                  <a:cubicBezTo>
                    <a:pt x="503" y="1895"/>
                    <a:pt x="1" y="2375"/>
                    <a:pt x="69" y="2535"/>
                  </a:cubicBezTo>
                  <a:cubicBezTo>
                    <a:pt x="183" y="2831"/>
                    <a:pt x="2009" y="2238"/>
                    <a:pt x="2123" y="2535"/>
                  </a:cubicBezTo>
                  <a:cubicBezTo>
                    <a:pt x="2237" y="2808"/>
                    <a:pt x="777" y="3425"/>
                    <a:pt x="891" y="3790"/>
                  </a:cubicBezTo>
                  <a:cubicBezTo>
                    <a:pt x="1051" y="4361"/>
                    <a:pt x="5113" y="3858"/>
                    <a:pt x="5113" y="3448"/>
                  </a:cubicBezTo>
                  <a:cubicBezTo>
                    <a:pt x="5113" y="3265"/>
                    <a:pt x="4018" y="3219"/>
                    <a:pt x="3972" y="2831"/>
                  </a:cubicBezTo>
                  <a:cubicBezTo>
                    <a:pt x="3904" y="2352"/>
                    <a:pt x="5479" y="1850"/>
                    <a:pt x="5410" y="1621"/>
                  </a:cubicBezTo>
                  <a:cubicBezTo>
                    <a:pt x="5342" y="1348"/>
                    <a:pt x="3242" y="1873"/>
                    <a:pt x="3128" y="1553"/>
                  </a:cubicBezTo>
                  <a:cubicBezTo>
                    <a:pt x="3014" y="1211"/>
                    <a:pt x="5045" y="298"/>
                    <a:pt x="4954" y="92"/>
                  </a:cubicBezTo>
                  <a:cubicBezTo>
                    <a:pt x="4908" y="1"/>
                    <a:pt x="4269" y="138"/>
                    <a:pt x="2511" y="70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9" name="Google Shape;2229;p38"/>
            <p:cNvSpPr/>
            <p:nvPr/>
          </p:nvSpPr>
          <p:spPr>
            <a:xfrm>
              <a:off x="8115252" y="2190527"/>
              <a:ext cx="180878" cy="260602"/>
            </a:xfrm>
            <a:custGeom>
              <a:avLst/>
              <a:gdLst/>
              <a:ahLst/>
              <a:cxnLst/>
              <a:rect l="l" t="t" r="r" b="b"/>
              <a:pathLst>
                <a:path w="3106" h="4475" extrusionOk="0">
                  <a:moveTo>
                    <a:pt x="47" y="1713"/>
                  </a:moveTo>
                  <a:cubicBezTo>
                    <a:pt x="115" y="3037"/>
                    <a:pt x="823" y="4246"/>
                    <a:pt x="1119" y="4178"/>
                  </a:cubicBezTo>
                  <a:cubicBezTo>
                    <a:pt x="1416" y="4109"/>
                    <a:pt x="1188" y="2717"/>
                    <a:pt x="1485" y="2649"/>
                  </a:cubicBezTo>
                  <a:cubicBezTo>
                    <a:pt x="1827" y="2580"/>
                    <a:pt x="2306" y="4475"/>
                    <a:pt x="2649" y="4406"/>
                  </a:cubicBezTo>
                  <a:cubicBezTo>
                    <a:pt x="3105" y="4338"/>
                    <a:pt x="3037" y="800"/>
                    <a:pt x="2649" y="754"/>
                  </a:cubicBezTo>
                  <a:cubicBezTo>
                    <a:pt x="2398" y="708"/>
                    <a:pt x="2261" y="1873"/>
                    <a:pt x="1804" y="1895"/>
                  </a:cubicBezTo>
                  <a:cubicBezTo>
                    <a:pt x="1211" y="1918"/>
                    <a:pt x="845" y="1"/>
                    <a:pt x="412" y="69"/>
                  </a:cubicBezTo>
                  <a:cubicBezTo>
                    <a:pt x="138" y="92"/>
                    <a:pt x="1" y="982"/>
                    <a:pt x="47" y="1713"/>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Google Shape;2230;p38"/>
            <p:cNvSpPr/>
            <p:nvPr/>
          </p:nvSpPr>
          <p:spPr>
            <a:xfrm>
              <a:off x="8381095" y="2646449"/>
              <a:ext cx="58" cy="58"/>
            </a:xfrm>
            <a:custGeom>
              <a:avLst/>
              <a:gdLst/>
              <a:ahLst/>
              <a:cxnLst/>
              <a:rect l="l" t="t" r="r" b="b"/>
              <a:pathLst>
                <a:path w="1" h="1" extrusionOk="0">
                  <a:moveTo>
                    <a:pt x="1" y="1"/>
                  </a:moveTo>
                  <a:lnTo>
                    <a:pt x="1" y="1"/>
                  </a:lnTo>
                  <a:lnTo>
                    <a:pt x="1" y="1"/>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1" name="Google Shape;2231;p38"/>
            <p:cNvSpPr/>
            <p:nvPr/>
          </p:nvSpPr>
          <p:spPr>
            <a:xfrm>
              <a:off x="8410387" y="2562707"/>
              <a:ext cx="1339" cy="2737"/>
            </a:xfrm>
            <a:custGeom>
              <a:avLst/>
              <a:gdLst/>
              <a:ahLst/>
              <a:cxnLst/>
              <a:rect l="l" t="t" r="r" b="b"/>
              <a:pathLst>
                <a:path w="23" h="47" extrusionOk="0">
                  <a:moveTo>
                    <a:pt x="23" y="1"/>
                  </a:moveTo>
                  <a:cubicBezTo>
                    <a:pt x="0" y="24"/>
                    <a:pt x="0" y="47"/>
                    <a:pt x="0" y="47"/>
                  </a:cubicBezTo>
                  <a:cubicBezTo>
                    <a:pt x="0" y="47"/>
                    <a:pt x="0" y="24"/>
                    <a:pt x="2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Google Shape;2232;p38"/>
            <p:cNvSpPr/>
            <p:nvPr/>
          </p:nvSpPr>
          <p:spPr>
            <a:xfrm>
              <a:off x="7183492" y="1697393"/>
              <a:ext cx="1280122" cy="852095"/>
            </a:xfrm>
            <a:custGeom>
              <a:avLst/>
              <a:gdLst/>
              <a:ahLst/>
              <a:cxnLst/>
              <a:rect l="l" t="t" r="r" b="b"/>
              <a:pathLst>
                <a:path w="21982" h="14632" extrusionOk="0">
                  <a:moveTo>
                    <a:pt x="2876" y="6301"/>
                  </a:moveTo>
                  <a:cubicBezTo>
                    <a:pt x="5068" y="4908"/>
                    <a:pt x="5090" y="3402"/>
                    <a:pt x="7053" y="2169"/>
                  </a:cubicBezTo>
                  <a:cubicBezTo>
                    <a:pt x="7419" y="1941"/>
                    <a:pt x="9359" y="754"/>
                    <a:pt x="11687" y="1188"/>
                  </a:cubicBezTo>
                  <a:cubicBezTo>
                    <a:pt x="14882" y="1781"/>
                    <a:pt x="16389" y="4954"/>
                    <a:pt x="16572" y="5365"/>
                  </a:cubicBezTo>
                  <a:cubicBezTo>
                    <a:pt x="17256" y="5661"/>
                    <a:pt x="19242" y="6574"/>
                    <a:pt x="20452" y="8766"/>
                  </a:cubicBezTo>
                  <a:cubicBezTo>
                    <a:pt x="21684" y="10934"/>
                    <a:pt x="21502" y="13148"/>
                    <a:pt x="21137" y="14632"/>
                  </a:cubicBezTo>
                  <a:cubicBezTo>
                    <a:pt x="21981" y="11505"/>
                    <a:pt x="21388" y="8492"/>
                    <a:pt x="19539" y="6803"/>
                  </a:cubicBezTo>
                  <a:cubicBezTo>
                    <a:pt x="19060" y="6346"/>
                    <a:pt x="18124" y="5661"/>
                    <a:pt x="16572" y="5365"/>
                  </a:cubicBezTo>
                  <a:cubicBezTo>
                    <a:pt x="16457" y="5091"/>
                    <a:pt x="14951" y="1165"/>
                    <a:pt x="11459" y="549"/>
                  </a:cubicBezTo>
                  <a:cubicBezTo>
                    <a:pt x="8286" y="1"/>
                    <a:pt x="5547" y="2580"/>
                    <a:pt x="5387" y="2717"/>
                  </a:cubicBezTo>
                  <a:cubicBezTo>
                    <a:pt x="4109" y="3972"/>
                    <a:pt x="4040" y="5022"/>
                    <a:pt x="2283" y="6118"/>
                  </a:cubicBezTo>
                  <a:cubicBezTo>
                    <a:pt x="1301" y="6734"/>
                    <a:pt x="388" y="6985"/>
                    <a:pt x="92" y="7236"/>
                  </a:cubicBezTo>
                  <a:cubicBezTo>
                    <a:pt x="69" y="7305"/>
                    <a:pt x="23" y="7373"/>
                    <a:pt x="0" y="7419"/>
                  </a:cubicBezTo>
                  <a:cubicBezTo>
                    <a:pt x="731" y="7282"/>
                    <a:pt x="1781" y="6985"/>
                    <a:pt x="2876" y="630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3" name="Google Shape;2233;p38"/>
            <p:cNvSpPr/>
            <p:nvPr/>
          </p:nvSpPr>
          <p:spPr>
            <a:xfrm>
              <a:off x="7309746" y="3954466"/>
              <a:ext cx="339044" cy="915862"/>
            </a:xfrm>
            <a:custGeom>
              <a:avLst/>
              <a:gdLst/>
              <a:ahLst/>
              <a:cxnLst/>
              <a:rect l="l" t="t" r="r" b="b"/>
              <a:pathLst>
                <a:path w="5822" h="15727" extrusionOk="0">
                  <a:moveTo>
                    <a:pt x="5022" y="822"/>
                  </a:moveTo>
                  <a:cubicBezTo>
                    <a:pt x="3333" y="548"/>
                    <a:pt x="1667" y="274"/>
                    <a:pt x="1" y="0"/>
                  </a:cubicBezTo>
                  <a:lnTo>
                    <a:pt x="1964" y="14357"/>
                  </a:lnTo>
                  <a:lnTo>
                    <a:pt x="1964" y="14357"/>
                  </a:lnTo>
                  <a:cubicBezTo>
                    <a:pt x="1507" y="14722"/>
                    <a:pt x="1325" y="14996"/>
                    <a:pt x="1393" y="15202"/>
                  </a:cubicBezTo>
                  <a:cubicBezTo>
                    <a:pt x="1530" y="15658"/>
                    <a:pt x="3014" y="15727"/>
                    <a:pt x="5821" y="15407"/>
                  </a:cubicBezTo>
                  <a:cubicBezTo>
                    <a:pt x="5821" y="12440"/>
                    <a:pt x="5707" y="9336"/>
                    <a:pt x="5479" y="6117"/>
                  </a:cubicBezTo>
                  <a:cubicBezTo>
                    <a:pt x="5365" y="4291"/>
                    <a:pt x="5205" y="2534"/>
                    <a:pt x="5022" y="822"/>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Google Shape;2234;p38"/>
            <p:cNvSpPr/>
            <p:nvPr/>
          </p:nvSpPr>
          <p:spPr>
            <a:xfrm>
              <a:off x="7255238" y="3515781"/>
              <a:ext cx="836196" cy="958013"/>
            </a:xfrm>
            <a:custGeom>
              <a:avLst/>
              <a:gdLst/>
              <a:ahLst/>
              <a:cxnLst/>
              <a:rect l="l" t="t" r="r" b="b"/>
              <a:pathLst>
                <a:path w="14359" h="10044" extrusionOk="0">
                  <a:moveTo>
                    <a:pt x="2991" y="1"/>
                  </a:moveTo>
                  <a:cubicBezTo>
                    <a:pt x="1987" y="2603"/>
                    <a:pt x="1005" y="5205"/>
                    <a:pt x="1" y="7807"/>
                  </a:cubicBezTo>
                  <a:cubicBezTo>
                    <a:pt x="754" y="8286"/>
                    <a:pt x="1941" y="8925"/>
                    <a:pt x="3539" y="9268"/>
                  </a:cubicBezTo>
                  <a:cubicBezTo>
                    <a:pt x="4794" y="9542"/>
                    <a:pt x="5867" y="9542"/>
                    <a:pt x="6666" y="9473"/>
                  </a:cubicBezTo>
                  <a:cubicBezTo>
                    <a:pt x="6894" y="8583"/>
                    <a:pt x="7122" y="7693"/>
                    <a:pt x="7351" y="6780"/>
                  </a:cubicBezTo>
                  <a:cubicBezTo>
                    <a:pt x="7533" y="7761"/>
                    <a:pt x="7693" y="8743"/>
                    <a:pt x="7876" y="9701"/>
                  </a:cubicBezTo>
                  <a:cubicBezTo>
                    <a:pt x="8880" y="9907"/>
                    <a:pt x="10386" y="10044"/>
                    <a:pt x="12121" y="9679"/>
                  </a:cubicBezTo>
                  <a:cubicBezTo>
                    <a:pt x="12806" y="9519"/>
                    <a:pt x="13399" y="9313"/>
                    <a:pt x="13924" y="9108"/>
                  </a:cubicBezTo>
                  <a:cubicBezTo>
                    <a:pt x="14175" y="7784"/>
                    <a:pt x="14358" y="5844"/>
                    <a:pt x="13993" y="3607"/>
                  </a:cubicBezTo>
                  <a:cubicBezTo>
                    <a:pt x="13787" y="2397"/>
                    <a:pt x="13468" y="1370"/>
                    <a:pt x="13148" y="549"/>
                  </a:cubicBezTo>
                  <a:cubicBezTo>
                    <a:pt x="9770" y="366"/>
                    <a:pt x="6369" y="183"/>
                    <a:pt x="299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5" name="Google Shape;2235;p38"/>
            <p:cNvSpPr/>
            <p:nvPr/>
          </p:nvSpPr>
          <p:spPr>
            <a:xfrm>
              <a:off x="7756408" y="4645657"/>
              <a:ext cx="436005" cy="320409"/>
            </a:xfrm>
            <a:custGeom>
              <a:avLst/>
              <a:gdLst/>
              <a:ahLst/>
              <a:cxnLst/>
              <a:rect l="l" t="t" r="r" b="b"/>
              <a:pathLst>
                <a:path w="7487" h="5502" extrusionOk="0">
                  <a:moveTo>
                    <a:pt x="0" y="457"/>
                  </a:moveTo>
                  <a:cubicBezTo>
                    <a:pt x="91" y="2191"/>
                    <a:pt x="228" y="3880"/>
                    <a:pt x="365" y="5501"/>
                  </a:cubicBezTo>
                  <a:lnTo>
                    <a:pt x="365" y="5501"/>
                  </a:lnTo>
                  <a:cubicBezTo>
                    <a:pt x="4999" y="5387"/>
                    <a:pt x="7350" y="4976"/>
                    <a:pt x="7441" y="4291"/>
                  </a:cubicBezTo>
                  <a:lnTo>
                    <a:pt x="7441" y="4291"/>
                  </a:lnTo>
                  <a:cubicBezTo>
                    <a:pt x="7487" y="3766"/>
                    <a:pt x="6346" y="3104"/>
                    <a:pt x="3972" y="2283"/>
                  </a:cubicBezTo>
                  <a:lnTo>
                    <a:pt x="3972" y="2283"/>
                  </a:lnTo>
                  <a:cubicBezTo>
                    <a:pt x="4017" y="1529"/>
                    <a:pt x="4063" y="753"/>
                    <a:pt x="4109" y="0"/>
                  </a:cubicBezTo>
                  <a:lnTo>
                    <a:pt x="4109" y="0"/>
                  </a:lnTo>
                  <a:cubicBezTo>
                    <a:pt x="2739" y="137"/>
                    <a:pt x="1370" y="297"/>
                    <a:pt x="0" y="457"/>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Google Shape;2236;p38"/>
            <p:cNvSpPr/>
            <p:nvPr/>
          </p:nvSpPr>
          <p:spPr>
            <a:xfrm>
              <a:off x="7768346" y="4778549"/>
              <a:ext cx="425407" cy="187517"/>
            </a:xfrm>
            <a:custGeom>
              <a:avLst/>
              <a:gdLst/>
              <a:ahLst/>
              <a:cxnLst/>
              <a:rect l="l" t="t" r="r" b="b"/>
              <a:pathLst>
                <a:path w="7305" h="3220" extrusionOk="0">
                  <a:moveTo>
                    <a:pt x="3767" y="1"/>
                  </a:moveTo>
                  <a:lnTo>
                    <a:pt x="3767" y="1"/>
                  </a:lnTo>
                  <a:cubicBezTo>
                    <a:pt x="4246" y="320"/>
                    <a:pt x="4474" y="594"/>
                    <a:pt x="4429" y="800"/>
                  </a:cubicBezTo>
                  <a:cubicBezTo>
                    <a:pt x="4336" y="1187"/>
                    <a:pt x="3366" y="1380"/>
                    <a:pt x="1492" y="1380"/>
                  </a:cubicBezTo>
                  <a:cubicBezTo>
                    <a:pt x="1046" y="1380"/>
                    <a:pt x="549" y="1369"/>
                    <a:pt x="1" y="1347"/>
                  </a:cubicBezTo>
                  <a:lnTo>
                    <a:pt x="1" y="1347"/>
                  </a:lnTo>
                  <a:cubicBezTo>
                    <a:pt x="69" y="1986"/>
                    <a:pt x="115" y="2603"/>
                    <a:pt x="160" y="3219"/>
                  </a:cubicBezTo>
                  <a:cubicBezTo>
                    <a:pt x="4794" y="3105"/>
                    <a:pt x="7145" y="2694"/>
                    <a:pt x="7236" y="2009"/>
                  </a:cubicBezTo>
                  <a:cubicBezTo>
                    <a:pt x="7305" y="1484"/>
                    <a:pt x="6141" y="822"/>
                    <a:pt x="376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7" name="Google Shape;2237;p38"/>
            <p:cNvSpPr/>
            <p:nvPr/>
          </p:nvSpPr>
          <p:spPr>
            <a:xfrm>
              <a:off x="7227343" y="4657595"/>
              <a:ext cx="422786" cy="317730"/>
            </a:xfrm>
            <a:custGeom>
              <a:avLst/>
              <a:gdLst/>
              <a:ahLst/>
              <a:cxnLst/>
              <a:rect l="l" t="t" r="r" b="b"/>
              <a:pathLst>
                <a:path w="7260" h="5456" extrusionOk="0">
                  <a:moveTo>
                    <a:pt x="3379" y="2283"/>
                  </a:moveTo>
                  <a:cubicBezTo>
                    <a:pt x="1096" y="3287"/>
                    <a:pt x="1" y="4041"/>
                    <a:pt x="92" y="4543"/>
                  </a:cubicBezTo>
                  <a:lnTo>
                    <a:pt x="92" y="4543"/>
                  </a:lnTo>
                  <a:cubicBezTo>
                    <a:pt x="229" y="5228"/>
                    <a:pt x="2626" y="5456"/>
                    <a:pt x="7236" y="5205"/>
                  </a:cubicBezTo>
                  <a:lnTo>
                    <a:pt x="7236" y="5205"/>
                  </a:lnTo>
                  <a:cubicBezTo>
                    <a:pt x="7259" y="3561"/>
                    <a:pt x="7236" y="1872"/>
                    <a:pt x="7191" y="138"/>
                  </a:cubicBezTo>
                  <a:lnTo>
                    <a:pt x="7191" y="138"/>
                  </a:lnTo>
                  <a:cubicBezTo>
                    <a:pt x="5821" y="92"/>
                    <a:pt x="4452" y="46"/>
                    <a:pt x="3082" y="1"/>
                  </a:cubicBezTo>
                  <a:lnTo>
                    <a:pt x="3082"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Google Shape;2238;p38"/>
            <p:cNvSpPr/>
            <p:nvPr/>
          </p:nvSpPr>
          <p:spPr>
            <a:xfrm>
              <a:off x="7227343" y="4790546"/>
              <a:ext cx="421447" cy="175928"/>
            </a:xfrm>
            <a:custGeom>
              <a:avLst/>
              <a:gdLst/>
              <a:ahLst/>
              <a:cxnLst/>
              <a:rect l="l" t="t" r="r" b="b"/>
              <a:pathLst>
                <a:path w="7237" h="3021" extrusionOk="0">
                  <a:moveTo>
                    <a:pt x="3379" y="0"/>
                  </a:moveTo>
                  <a:lnTo>
                    <a:pt x="3379" y="0"/>
                  </a:lnTo>
                  <a:cubicBezTo>
                    <a:pt x="1096" y="1004"/>
                    <a:pt x="1" y="1758"/>
                    <a:pt x="92" y="2260"/>
                  </a:cubicBezTo>
                  <a:cubicBezTo>
                    <a:pt x="193" y="2764"/>
                    <a:pt x="1519" y="3021"/>
                    <a:pt x="4053" y="3021"/>
                  </a:cubicBezTo>
                  <a:cubicBezTo>
                    <a:pt x="4960" y="3021"/>
                    <a:pt x="6021" y="2988"/>
                    <a:pt x="7236" y="2922"/>
                  </a:cubicBezTo>
                  <a:cubicBezTo>
                    <a:pt x="7236" y="2305"/>
                    <a:pt x="7236" y="1666"/>
                    <a:pt x="7236" y="1050"/>
                  </a:cubicBezTo>
                  <a:cubicBezTo>
                    <a:pt x="6080" y="1182"/>
                    <a:pt x="5149" y="1247"/>
                    <a:pt x="4443" y="1247"/>
                  </a:cubicBezTo>
                  <a:cubicBezTo>
                    <a:pt x="3435" y="1247"/>
                    <a:pt x="2889" y="1113"/>
                    <a:pt x="2808" y="845"/>
                  </a:cubicBezTo>
                  <a:cubicBezTo>
                    <a:pt x="2740" y="639"/>
                    <a:pt x="2922" y="365"/>
                    <a:pt x="337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9" name="Google Shape;2239;p38"/>
            <p:cNvSpPr/>
            <p:nvPr/>
          </p:nvSpPr>
          <p:spPr>
            <a:xfrm>
              <a:off x="6832568" y="2347413"/>
              <a:ext cx="296474" cy="312431"/>
            </a:xfrm>
            <a:custGeom>
              <a:avLst/>
              <a:gdLst/>
              <a:ahLst/>
              <a:cxnLst/>
              <a:rect l="l" t="t" r="r" b="b"/>
              <a:pathLst>
                <a:path w="5091" h="5365" extrusionOk="0">
                  <a:moveTo>
                    <a:pt x="3447" y="799"/>
                  </a:moveTo>
                  <a:cubicBezTo>
                    <a:pt x="3036" y="251"/>
                    <a:pt x="2740" y="0"/>
                    <a:pt x="2557" y="0"/>
                  </a:cubicBezTo>
                  <a:cubicBezTo>
                    <a:pt x="2534" y="0"/>
                    <a:pt x="2511" y="0"/>
                    <a:pt x="2488" y="0"/>
                  </a:cubicBezTo>
                  <a:cubicBezTo>
                    <a:pt x="2260" y="92"/>
                    <a:pt x="2260" y="594"/>
                    <a:pt x="2283" y="868"/>
                  </a:cubicBezTo>
                  <a:cubicBezTo>
                    <a:pt x="2192" y="754"/>
                    <a:pt x="1872" y="434"/>
                    <a:pt x="1370" y="388"/>
                  </a:cubicBezTo>
                  <a:cubicBezTo>
                    <a:pt x="1233" y="388"/>
                    <a:pt x="731" y="343"/>
                    <a:pt x="525" y="685"/>
                  </a:cubicBezTo>
                  <a:cubicBezTo>
                    <a:pt x="366" y="936"/>
                    <a:pt x="480" y="1233"/>
                    <a:pt x="503" y="1301"/>
                  </a:cubicBezTo>
                  <a:cubicBezTo>
                    <a:pt x="480" y="1324"/>
                    <a:pt x="229" y="1415"/>
                    <a:pt x="160" y="1689"/>
                  </a:cubicBezTo>
                  <a:cubicBezTo>
                    <a:pt x="92" y="1918"/>
                    <a:pt x="183" y="2146"/>
                    <a:pt x="366" y="2306"/>
                  </a:cubicBezTo>
                  <a:cubicBezTo>
                    <a:pt x="206" y="2328"/>
                    <a:pt x="69" y="2465"/>
                    <a:pt x="46" y="2625"/>
                  </a:cubicBezTo>
                  <a:cubicBezTo>
                    <a:pt x="1" y="2808"/>
                    <a:pt x="92" y="2990"/>
                    <a:pt x="274" y="3082"/>
                  </a:cubicBezTo>
                  <a:cubicBezTo>
                    <a:pt x="252" y="3127"/>
                    <a:pt x="137" y="3241"/>
                    <a:pt x="160" y="3424"/>
                  </a:cubicBezTo>
                  <a:cubicBezTo>
                    <a:pt x="183" y="3630"/>
                    <a:pt x="343" y="3789"/>
                    <a:pt x="594" y="3835"/>
                  </a:cubicBezTo>
                  <a:cubicBezTo>
                    <a:pt x="891" y="4223"/>
                    <a:pt x="1621" y="5022"/>
                    <a:pt x="2785" y="5273"/>
                  </a:cubicBezTo>
                  <a:cubicBezTo>
                    <a:pt x="3013" y="5341"/>
                    <a:pt x="3242" y="5364"/>
                    <a:pt x="3470" y="5364"/>
                  </a:cubicBezTo>
                  <a:cubicBezTo>
                    <a:pt x="3995" y="4794"/>
                    <a:pt x="4543" y="4223"/>
                    <a:pt x="5091" y="3652"/>
                  </a:cubicBezTo>
                  <a:cubicBezTo>
                    <a:pt x="4520" y="2351"/>
                    <a:pt x="3926" y="1415"/>
                    <a:pt x="3447" y="799"/>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Google Shape;2240;p38"/>
            <p:cNvSpPr/>
            <p:nvPr/>
          </p:nvSpPr>
          <p:spPr>
            <a:xfrm>
              <a:off x="6989395" y="2505579"/>
              <a:ext cx="1717467" cy="1264165"/>
            </a:xfrm>
            <a:custGeom>
              <a:avLst/>
              <a:gdLst/>
              <a:ahLst/>
              <a:cxnLst/>
              <a:rect l="l" t="t" r="r" b="b"/>
              <a:pathLst>
                <a:path w="29492" h="21708" extrusionOk="0">
                  <a:moveTo>
                    <a:pt x="2375" y="183"/>
                  </a:moveTo>
                  <a:cubicBezTo>
                    <a:pt x="1690" y="914"/>
                    <a:pt x="1005" y="1621"/>
                    <a:pt x="298" y="2352"/>
                  </a:cubicBezTo>
                  <a:lnTo>
                    <a:pt x="298" y="2352"/>
                  </a:lnTo>
                  <a:cubicBezTo>
                    <a:pt x="1" y="2671"/>
                    <a:pt x="1" y="3150"/>
                    <a:pt x="298" y="3470"/>
                  </a:cubicBezTo>
                  <a:lnTo>
                    <a:pt x="298" y="3470"/>
                  </a:lnTo>
                  <a:cubicBezTo>
                    <a:pt x="2945" y="6346"/>
                    <a:pt x="5616" y="9245"/>
                    <a:pt x="8264" y="12121"/>
                  </a:cubicBezTo>
                  <a:lnTo>
                    <a:pt x="8264" y="12121"/>
                  </a:lnTo>
                  <a:cubicBezTo>
                    <a:pt x="7237" y="14038"/>
                    <a:pt x="6460" y="15659"/>
                    <a:pt x="5867" y="16914"/>
                  </a:cubicBezTo>
                  <a:lnTo>
                    <a:pt x="5867" y="16914"/>
                  </a:lnTo>
                  <a:cubicBezTo>
                    <a:pt x="5525" y="17713"/>
                    <a:pt x="5091" y="18626"/>
                    <a:pt x="5525" y="19402"/>
                  </a:cubicBezTo>
                  <a:lnTo>
                    <a:pt x="5525" y="19402"/>
                  </a:lnTo>
                  <a:cubicBezTo>
                    <a:pt x="5753" y="19858"/>
                    <a:pt x="6187" y="20087"/>
                    <a:pt x="6506" y="20201"/>
                  </a:cubicBezTo>
                  <a:lnTo>
                    <a:pt x="6506" y="20201"/>
                  </a:lnTo>
                  <a:cubicBezTo>
                    <a:pt x="6643" y="19904"/>
                    <a:pt x="6780" y="19607"/>
                    <a:pt x="6917" y="19311"/>
                  </a:cubicBezTo>
                  <a:lnTo>
                    <a:pt x="6917" y="19311"/>
                  </a:lnTo>
                  <a:cubicBezTo>
                    <a:pt x="7647" y="19904"/>
                    <a:pt x="8880" y="20726"/>
                    <a:pt x="10592" y="21137"/>
                  </a:cubicBezTo>
                  <a:lnTo>
                    <a:pt x="10592" y="21137"/>
                  </a:lnTo>
                  <a:cubicBezTo>
                    <a:pt x="12966" y="21707"/>
                    <a:pt x="14883" y="21160"/>
                    <a:pt x="15636" y="20931"/>
                  </a:cubicBezTo>
                  <a:lnTo>
                    <a:pt x="15636" y="20931"/>
                  </a:lnTo>
                  <a:cubicBezTo>
                    <a:pt x="16732" y="20612"/>
                    <a:pt x="17599" y="20155"/>
                    <a:pt x="18261" y="19744"/>
                  </a:cubicBezTo>
                  <a:lnTo>
                    <a:pt x="18261" y="19744"/>
                  </a:lnTo>
                  <a:cubicBezTo>
                    <a:pt x="18718" y="19448"/>
                    <a:pt x="18923" y="18923"/>
                    <a:pt x="18809" y="18398"/>
                  </a:cubicBezTo>
                  <a:lnTo>
                    <a:pt x="18809" y="18398"/>
                  </a:lnTo>
                  <a:cubicBezTo>
                    <a:pt x="18467" y="16777"/>
                    <a:pt x="18124" y="15179"/>
                    <a:pt x="17759" y="13559"/>
                  </a:cubicBezTo>
                  <a:lnTo>
                    <a:pt x="17759" y="13559"/>
                  </a:lnTo>
                  <a:cubicBezTo>
                    <a:pt x="21502" y="12280"/>
                    <a:pt x="25246" y="10979"/>
                    <a:pt x="28989" y="9678"/>
                  </a:cubicBezTo>
                  <a:lnTo>
                    <a:pt x="28989" y="9678"/>
                  </a:lnTo>
                  <a:cubicBezTo>
                    <a:pt x="29331" y="9564"/>
                    <a:pt x="29491" y="9176"/>
                    <a:pt x="29354" y="8834"/>
                  </a:cubicBezTo>
                  <a:lnTo>
                    <a:pt x="29354" y="8834"/>
                  </a:lnTo>
                  <a:cubicBezTo>
                    <a:pt x="28943" y="7830"/>
                    <a:pt x="28533" y="6825"/>
                    <a:pt x="28122" y="5821"/>
                  </a:cubicBezTo>
                  <a:lnTo>
                    <a:pt x="28122" y="5821"/>
                  </a:lnTo>
                  <a:cubicBezTo>
                    <a:pt x="28030" y="5570"/>
                    <a:pt x="27756" y="5456"/>
                    <a:pt x="27505" y="5524"/>
                  </a:cubicBezTo>
                  <a:lnTo>
                    <a:pt x="27505" y="5524"/>
                  </a:lnTo>
                  <a:cubicBezTo>
                    <a:pt x="23557" y="6711"/>
                    <a:pt x="19608" y="7898"/>
                    <a:pt x="15659" y="9062"/>
                  </a:cubicBezTo>
                  <a:lnTo>
                    <a:pt x="15659" y="9062"/>
                  </a:lnTo>
                  <a:cubicBezTo>
                    <a:pt x="13856" y="8537"/>
                    <a:pt x="11140" y="7510"/>
                    <a:pt x="8332" y="5387"/>
                  </a:cubicBezTo>
                  <a:lnTo>
                    <a:pt x="8332" y="5387"/>
                  </a:lnTo>
                  <a:cubicBezTo>
                    <a:pt x="5981" y="3630"/>
                    <a:pt x="4361" y="1712"/>
                    <a:pt x="3311" y="252"/>
                  </a:cubicBezTo>
                  <a:lnTo>
                    <a:pt x="3311" y="252"/>
                  </a:lnTo>
                  <a:cubicBezTo>
                    <a:pt x="3196" y="92"/>
                    <a:pt x="3014" y="1"/>
                    <a:pt x="2831" y="1"/>
                  </a:cubicBezTo>
                  <a:lnTo>
                    <a:pt x="2831" y="1"/>
                  </a:lnTo>
                  <a:lnTo>
                    <a:pt x="2808" y="1"/>
                  </a:lnTo>
                  <a:lnTo>
                    <a:pt x="2808" y="1"/>
                  </a:lnTo>
                  <a:cubicBezTo>
                    <a:pt x="2671" y="1"/>
                    <a:pt x="2512" y="69"/>
                    <a:pt x="2375" y="183"/>
                  </a:cubicBezTo>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1" name="Google Shape;2241;p38"/>
            <p:cNvSpPr/>
            <p:nvPr/>
          </p:nvSpPr>
          <p:spPr>
            <a:xfrm>
              <a:off x="7579607" y="3148901"/>
              <a:ext cx="118334" cy="559697"/>
            </a:xfrm>
            <a:custGeom>
              <a:avLst/>
              <a:gdLst/>
              <a:ahLst/>
              <a:cxnLst/>
              <a:rect l="l" t="t" r="r" b="b"/>
              <a:pathLst>
                <a:path w="2032" h="9611" extrusionOk="0">
                  <a:moveTo>
                    <a:pt x="2032" y="1"/>
                  </a:moveTo>
                  <a:cubicBezTo>
                    <a:pt x="617" y="2991"/>
                    <a:pt x="114" y="6324"/>
                    <a:pt x="320" y="9610"/>
                  </a:cubicBezTo>
                  <a:cubicBezTo>
                    <a:pt x="251" y="9200"/>
                    <a:pt x="206" y="8789"/>
                    <a:pt x="183" y="8378"/>
                  </a:cubicBezTo>
                  <a:cubicBezTo>
                    <a:pt x="0" y="5502"/>
                    <a:pt x="548" y="2512"/>
                    <a:pt x="203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2" name="Google Shape;2242;p38"/>
            <p:cNvSpPr/>
            <p:nvPr/>
          </p:nvSpPr>
          <p:spPr>
            <a:xfrm>
              <a:off x="7559632" y="2985435"/>
              <a:ext cx="349643" cy="283197"/>
            </a:xfrm>
            <a:custGeom>
              <a:avLst/>
              <a:gdLst/>
              <a:ahLst/>
              <a:cxnLst/>
              <a:rect l="l" t="t" r="r" b="b"/>
              <a:pathLst>
                <a:path w="6004" h="4863" extrusionOk="0">
                  <a:moveTo>
                    <a:pt x="2192" y="2443"/>
                  </a:moveTo>
                  <a:lnTo>
                    <a:pt x="3881" y="4086"/>
                  </a:lnTo>
                  <a:cubicBezTo>
                    <a:pt x="3973" y="4177"/>
                    <a:pt x="4087" y="4200"/>
                    <a:pt x="4201" y="4200"/>
                  </a:cubicBezTo>
                  <a:cubicBezTo>
                    <a:pt x="4315" y="4177"/>
                    <a:pt x="4406" y="4132"/>
                    <a:pt x="4475" y="4040"/>
                  </a:cubicBezTo>
                  <a:cubicBezTo>
                    <a:pt x="4908" y="3379"/>
                    <a:pt x="5205" y="2671"/>
                    <a:pt x="5296" y="1941"/>
                  </a:cubicBezTo>
                  <a:cubicBezTo>
                    <a:pt x="5365" y="1575"/>
                    <a:pt x="5365" y="1210"/>
                    <a:pt x="5319" y="822"/>
                  </a:cubicBezTo>
                  <a:lnTo>
                    <a:pt x="2124" y="662"/>
                  </a:lnTo>
                  <a:cubicBezTo>
                    <a:pt x="1850" y="936"/>
                    <a:pt x="1599" y="1256"/>
                    <a:pt x="1393" y="1575"/>
                  </a:cubicBezTo>
                  <a:cubicBezTo>
                    <a:pt x="1119" y="1986"/>
                    <a:pt x="868" y="2443"/>
                    <a:pt x="686" y="2899"/>
                  </a:cubicBezTo>
                  <a:cubicBezTo>
                    <a:pt x="686" y="2899"/>
                    <a:pt x="686" y="2922"/>
                    <a:pt x="709" y="2968"/>
                  </a:cubicBezTo>
                  <a:cubicBezTo>
                    <a:pt x="731" y="2991"/>
                    <a:pt x="754" y="2991"/>
                    <a:pt x="777" y="2968"/>
                  </a:cubicBezTo>
                  <a:close/>
                  <a:moveTo>
                    <a:pt x="4246" y="4839"/>
                  </a:moveTo>
                  <a:cubicBezTo>
                    <a:pt x="3950" y="4862"/>
                    <a:pt x="3653" y="4748"/>
                    <a:pt x="3425" y="4543"/>
                  </a:cubicBezTo>
                  <a:lnTo>
                    <a:pt x="2055" y="3173"/>
                  </a:lnTo>
                  <a:lnTo>
                    <a:pt x="1005" y="3561"/>
                  </a:lnTo>
                  <a:cubicBezTo>
                    <a:pt x="731" y="3675"/>
                    <a:pt x="457" y="3607"/>
                    <a:pt x="252" y="3401"/>
                  </a:cubicBezTo>
                  <a:cubicBezTo>
                    <a:pt x="69" y="3219"/>
                    <a:pt x="1" y="2922"/>
                    <a:pt x="115" y="2671"/>
                  </a:cubicBezTo>
                  <a:cubicBezTo>
                    <a:pt x="298" y="2169"/>
                    <a:pt x="549" y="1667"/>
                    <a:pt x="845" y="1233"/>
                  </a:cubicBezTo>
                  <a:cubicBezTo>
                    <a:pt x="1119" y="822"/>
                    <a:pt x="1439" y="457"/>
                    <a:pt x="1781" y="115"/>
                  </a:cubicBezTo>
                  <a:lnTo>
                    <a:pt x="1895" y="0"/>
                  </a:lnTo>
                  <a:lnTo>
                    <a:pt x="5890" y="229"/>
                  </a:lnTo>
                  <a:lnTo>
                    <a:pt x="5913" y="480"/>
                  </a:lnTo>
                  <a:cubicBezTo>
                    <a:pt x="6004" y="1005"/>
                    <a:pt x="6004" y="1507"/>
                    <a:pt x="5936" y="2032"/>
                  </a:cubicBezTo>
                  <a:cubicBezTo>
                    <a:pt x="5821" y="2876"/>
                    <a:pt x="5502" y="3675"/>
                    <a:pt x="5000" y="4406"/>
                  </a:cubicBezTo>
                  <a:cubicBezTo>
                    <a:pt x="4817" y="4634"/>
                    <a:pt x="4543" y="4794"/>
                    <a:pt x="4246" y="4839"/>
                  </a:cubicBezTo>
                  <a:cubicBezTo>
                    <a:pt x="4246" y="4839"/>
                    <a:pt x="4246" y="4839"/>
                    <a:pt x="4246" y="4839"/>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3" name="Google Shape;2243;p38"/>
            <p:cNvSpPr/>
            <p:nvPr/>
          </p:nvSpPr>
          <p:spPr>
            <a:xfrm>
              <a:off x="8000937" y="3006691"/>
              <a:ext cx="693928" cy="235328"/>
            </a:xfrm>
            <a:custGeom>
              <a:avLst/>
              <a:gdLst/>
              <a:ahLst/>
              <a:cxnLst/>
              <a:rect l="l" t="t" r="r" b="b"/>
              <a:pathLst>
                <a:path w="11916" h="4041" extrusionOk="0">
                  <a:moveTo>
                    <a:pt x="1" y="4041"/>
                  </a:moveTo>
                  <a:cubicBezTo>
                    <a:pt x="3927" y="2580"/>
                    <a:pt x="7921" y="1210"/>
                    <a:pt x="11916" y="1"/>
                  </a:cubicBezTo>
                  <a:cubicBezTo>
                    <a:pt x="8013" y="1484"/>
                    <a:pt x="4018" y="2831"/>
                    <a:pt x="1" y="404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Google Shape;2244;p38"/>
            <p:cNvSpPr/>
            <p:nvPr/>
          </p:nvSpPr>
          <p:spPr>
            <a:xfrm>
              <a:off x="7319063" y="2058975"/>
              <a:ext cx="1052831" cy="1018239"/>
            </a:xfrm>
            <a:custGeom>
              <a:avLst/>
              <a:gdLst/>
              <a:ahLst/>
              <a:cxnLst/>
              <a:rect l="l" t="t" r="r" b="b"/>
              <a:pathLst>
                <a:path w="18079" h="17485" extrusionOk="0">
                  <a:moveTo>
                    <a:pt x="14244" y="10637"/>
                  </a:moveTo>
                  <a:cubicBezTo>
                    <a:pt x="14175" y="10956"/>
                    <a:pt x="13673" y="11116"/>
                    <a:pt x="13468" y="10956"/>
                  </a:cubicBezTo>
                  <a:cubicBezTo>
                    <a:pt x="13216" y="10774"/>
                    <a:pt x="13376" y="10089"/>
                    <a:pt x="13650" y="10021"/>
                  </a:cubicBezTo>
                  <a:cubicBezTo>
                    <a:pt x="13901" y="9952"/>
                    <a:pt x="14335" y="10294"/>
                    <a:pt x="14244" y="10637"/>
                  </a:cubicBezTo>
                  <a:close/>
                  <a:moveTo>
                    <a:pt x="15088" y="11664"/>
                  </a:moveTo>
                  <a:cubicBezTo>
                    <a:pt x="15042" y="11824"/>
                    <a:pt x="14791" y="11892"/>
                    <a:pt x="14700" y="11824"/>
                  </a:cubicBezTo>
                  <a:cubicBezTo>
                    <a:pt x="14586" y="11732"/>
                    <a:pt x="14654" y="11413"/>
                    <a:pt x="14791" y="11367"/>
                  </a:cubicBezTo>
                  <a:cubicBezTo>
                    <a:pt x="14906" y="11344"/>
                    <a:pt x="15111" y="11504"/>
                    <a:pt x="15088" y="11664"/>
                  </a:cubicBezTo>
                  <a:close/>
                  <a:moveTo>
                    <a:pt x="6346" y="10294"/>
                  </a:moveTo>
                  <a:cubicBezTo>
                    <a:pt x="6323" y="10340"/>
                    <a:pt x="6255" y="10363"/>
                    <a:pt x="6209" y="10340"/>
                  </a:cubicBezTo>
                  <a:cubicBezTo>
                    <a:pt x="5981" y="10043"/>
                    <a:pt x="5616" y="9952"/>
                    <a:pt x="5342" y="10249"/>
                  </a:cubicBezTo>
                  <a:cubicBezTo>
                    <a:pt x="5319" y="10294"/>
                    <a:pt x="5319" y="10317"/>
                    <a:pt x="5296" y="10340"/>
                  </a:cubicBezTo>
                  <a:cubicBezTo>
                    <a:pt x="5296" y="10317"/>
                    <a:pt x="5319" y="10317"/>
                    <a:pt x="5319" y="10294"/>
                  </a:cubicBezTo>
                  <a:cubicBezTo>
                    <a:pt x="5342" y="10363"/>
                    <a:pt x="5387" y="10591"/>
                    <a:pt x="5593" y="10797"/>
                  </a:cubicBezTo>
                  <a:cubicBezTo>
                    <a:pt x="5775" y="10956"/>
                    <a:pt x="5958" y="11002"/>
                    <a:pt x="6049" y="11002"/>
                  </a:cubicBezTo>
                  <a:cubicBezTo>
                    <a:pt x="5798" y="11162"/>
                    <a:pt x="5479" y="11116"/>
                    <a:pt x="5319" y="10934"/>
                  </a:cubicBezTo>
                  <a:cubicBezTo>
                    <a:pt x="5113" y="10751"/>
                    <a:pt x="5022" y="10409"/>
                    <a:pt x="5228" y="10157"/>
                  </a:cubicBezTo>
                  <a:cubicBezTo>
                    <a:pt x="5433" y="9815"/>
                    <a:pt x="5935" y="9792"/>
                    <a:pt x="6209" y="10043"/>
                  </a:cubicBezTo>
                  <a:cubicBezTo>
                    <a:pt x="6506" y="9267"/>
                    <a:pt x="6597" y="8423"/>
                    <a:pt x="6529" y="7601"/>
                  </a:cubicBezTo>
                  <a:cubicBezTo>
                    <a:pt x="6780" y="8468"/>
                    <a:pt x="6711" y="9450"/>
                    <a:pt x="6346" y="10294"/>
                  </a:cubicBezTo>
                  <a:close/>
                  <a:moveTo>
                    <a:pt x="2717" y="9815"/>
                  </a:moveTo>
                  <a:cubicBezTo>
                    <a:pt x="2625" y="10135"/>
                    <a:pt x="2123" y="10272"/>
                    <a:pt x="1918" y="10112"/>
                  </a:cubicBezTo>
                  <a:cubicBezTo>
                    <a:pt x="1690" y="9929"/>
                    <a:pt x="1827" y="9244"/>
                    <a:pt x="2123" y="9176"/>
                  </a:cubicBezTo>
                  <a:cubicBezTo>
                    <a:pt x="2352" y="9107"/>
                    <a:pt x="2785" y="9473"/>
                    <a:pt x="2717" y="9815"/>
                  </a:cubicBezTo>
                  <a:close/>
                  <a:moveTo>
                    <a:pt x="15522" y="3378"/>
                  </a:moveTo>
                  <a:cubicBezTo>
                    <a:pt x="15134" y="2876"/>
                    <a:pt x="13878" y="1256"/>
                    <a:pt x="11687" y="457"/>
                  </a:cubicBezTo>
                  <a:cubicBezTo>
                    <a:pt x="11619" y="434"/>
                    <a:pt x="11550" y="411"/>
                    <a:pt x="11505" y="388"/>
                  </a:cubicBezTo>
                  <a:cubicBezTo>
                    <a:pt x="10614" y="92"/>
                    <a:pt x="9770" y="0"/>
                    <a:pt x="8994" y="0"/>
                  </a:cubicBezTo>
                  <a:cubicBezTo>
                    <a:pt x="7533" y="0"/>
                    <a:pt x="6392" y="388"/>
                    <a:pt x="5890" y="571"/>
                  </a:cubicBezTo>
                  <a:cubicBezTo>
                    <a:pt x="5182" y="822"/>
                    <a:pt x="4269" y="1187"/>
                    <a:pt x="3424" y="2054"/>
                  </a:cubicBezTo>
                  <a:cubicBezTo>
                    <a:pt x="2443" y="3104"/>
                    <a:pt x="2123" y="4337"/>
                    <a:pt x="2055" y="4588"/>
                  </a:cubicBezTo>
                  <a:cubicBezTo>
                    <a:pt x="1735" y="5866"/>
                    <a:pt x="2101" y="6437"/>
                    <a:pt x="1530" y="7624"/>
                  </a:cubicBezTo>
                  <a:cubicBezTo>
                    <a:pt x="1279" y="8149"/>
                    <a:pt x="1187" y="8080"/>
                    <a:pt x="845" y="8765"/>
                  </a:cubicBezTo>
                  <a:cubicBezTo>
                    <a:pt x="754" y="8925"/>
                    <a:pt x="594" y="9267"/>
                    <a:pt x="434" y="9701"/>
                  </a:cubicBezTo>
                  <a:cubicBezTo>
                    <a:pt x="274" y="10135"/>
                    <a:pt x="138" y="10637"/>
                    <a:pt x="92" y="11162"/>
                  </a:cubicBezTo>
                  <a:cubicBezTo>
                    <a:pt x="1" y="12782"/>
                    <a:pt x="1005" y="14038"/>
                    <a:pt x="1370" y="14494"/>
                  </a:cubicBezTo>
                  <a:cubicBezTo>
                    <a:pt x="2717" y="16183"/>
                    <a:pt x="4566" y="16663"/>
                    <a:pt x="5958" y="17028"/>
                  </a:cubicBezTo>
                  <a:cubicBezTo>
                    <a:pt x="7738" y="17484"/>
                    <a:pt x="9199" y="17393"/>
                    <a:pt x="9952" y="17302"/>
                  </a:cubicBezTo>
                  <a:cubicBezTo>
                    <a:pt x="10957" y="17188"/>
                    <a:pt x="12486" y="17028"/>
                    <a:pt x="13970" y="16046"/>
                  </a:cubicBezTo>
                  <a:cubicBezTo>
                    <a:pt x="16458" y="14403"/>
                    <a:pt x="17165" y="11618"/>
                    <a:pt x="17348" y="10660"/>
                  </a:cubicBezTo>
                  <a:cubicBezTo>
                    <a:pt x="18078" y="6848"/>
                    <a:pt x="15978" y="3972"/>
                    <a:pt x="15522" y="3378"/>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5" name="Google Shape;2245;p38"/>
            <p:cNvSpPr/>
            <p:nvPr/>
          </p:nvSpPr>
          <p:spPr>
            <a:xfrm>
              <a:off x="8088697" y="2638529"/>
              <a:ext cx="65165" cy="67844"/>
            </a:xfrm>
            <a:custGeom>
              <a:avLst/>
              <a:gdLst/>
              <a:ahLst/>
              <a:cxnLst/>
              <a:rect l="l" t="t" r="r" b="b"/>
              <a:pathLst>
                <a:path w="1119" h="1165" extrusionOk="0">
                  <a:moveTo>
                    <a:pt x="434" y="69"/>
                  </a:moveTo>
                  <a:cubicBezTo>
                    <a:pt x="160" y="137"/>
                    <a:pt x="0" y="822"/>
                    <a:pt x="252" y="1004"/>
                  </a:cubicBezTo>
                  <a:cubicBezTo>
                    <a:pt x="457" y="1164"/>
                    <a:pt x="959" y="1004"/>
                    <a:pt x="1028" y="685"/>
                  </a:cubicBezTo>
                  <a:cubicBezTo>
                    <a:pt x="1119" y="342"/>
                    <a:pt x="685" y="0"/>
                    <a:pt x="434" y="69"/>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Google Shape;2246;p38"/>
            <p:cNvSpPr/>
            <p:nvPr/>
          </p:nvSpPr>
          <p:spPr>
            <a:xfrm>
              <a:off x="8168421" y="2719592"/>
              <a:ext cx="30632" cy="31971"/>
            </a:xfrm>
            <a:custGeom>
              <a:avLst/>
              <a:gdLst/>
              <a:ahLst/>
              <a:cxnLst/>
              <a:rect l="l" t="t" r="r" b="b"/>
              <a:pathLst>
                <a:path w="526" h="549" extrusionOk="0">
                  <a:moveTo>
                    <a:pt x="206" y="23"/>
                  </a:moveTo>
                  <a:cubicBezTo>
                    <a:pt x="69" y="69"/>
                    <a:pt x="1" y="388"/>
                    <a:pt x="115" y="480"/>
                  </a:cubicBezTo>
                  <a:cubicBezTo>
                    <a:pt x="206" y="548"/>
                    <a:pt x="457" y="480"/>
                    <a:pt x="503" y="320"/>
                  </a:cubicBezTo>
                  <a:cubicBezTo>
                    <a:pt x="526" y="160"/>
                    <a:pt x="321" y="0"/>
                    <a:pt x="206" y="23"/>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7" name="Google Shape;2247;p38"/>
            <p:cNvSpPr/>
            <p:nvPr/>
          </p:nvSpPr>
          <p:spPr>
            <a:xfrm>
              <a:off x="7417422" y="2589321"/>
              <a:ext cx="63884" cy="67844"/>
            </a:xfrm>
            <a:custGeom>
              <a:avLst/>
              <a:gdLst/>
              <a:ahLst/>
              <a:cxnLst/>
              <a:rect l="l" t="t" r="r" b="b"/>
              <a:pathLst>
                <a:path w="1097" h="1165" extrusionOk="0">
                  <a:moveTo>
                    <a:pt x="434" y="69"/>
                  </a:moveTo>
                  <a:cubicBezTo>
                    <a:pt x="138" y="137"/>
                    <a:pt x="1" y="822"/>
                    <a:pt x="229" y="1005"/>
                  </a:cubicBezTo>
                  <a:cubicBezTo>
                    <a:pt x="434" y="1165"/>
                    <a:pt x="936" y="1028"/>
                    <a:pt x="1028" y="708"/>
                  </a:cubicBezTo>
                  <a:cubicBezTo>
                    <a:pt x="1096" y="366"/>
                    <a:pt x="663" y="0"/>
                    <a:pt x="434" y="69"/>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Google Shape;2248;p38"/>
            <p:cNvSpPr/>
            <p:nvPr/>
          </p:nvSpPr>
          <p:spPr>
            <a:xfrm>
              <a:off x="7611519" y="2501619"/>
              <a:ext cx="102377" cy="194097"/>
            </a:xfrm>
            <a:custGeom>
              <a:avLst/>
              <a:gdLst/>
              <a:ahLst/>
              <a:cxnLst/>
              <a:rect l="l" t="t" r="r" b="b"/>
              <a:pathLst>
                <a:path w="1758" h="3333" extrusionOk="0">
                  <a:moveTo>
                    <a:pt x="1187" y="2442"/>
                  </a:moveTo>
                  <a:cubicBezTo>
                    <a:pt x="913" y="2191"/>
                    <a:pt x="411" y="2214"/>
                    <a:pt x="206" y="2556"/>
                  </a:cubicBezTo>
                  <a:cubicBezTo>
                    <a:pt x="0" y="2808"/>
                    <a:pt x="91" y="3150"/>
                    <a:pt x="297" y="3333"/>
                  </a:cubicBezTo>
                  <a:cubicBezTo>
                    <a:pt x="274" y="3333"/>
                    <a:pt x="274" y="3310"/>
                    <a:pt x="251" y="3264"/>
                  </a:cubicBezTo>
                  <a:cubicBezTo>
                    <a:pt x="160" y="3127"/>
                    <a:pt x="160" y="2922"/>
                    <a:pt x="274" y="2739"/>
                  </a:cubicBezTo>
                  <a:cubicBezTo>
                    <a:pt x="297" y="2716"/>
                    <a:pt x="297" y="2693"/>
                    <a:pt x="320" y="2648"/>
                  </a:cubicBezTo>
                  <a:cubicBezTo>
                    <a:pt x="594" y="2351"/>
                    <a:pt x="959" y="2442"/>
                    <a:pt x="1187" y="2739"/>
                  </a:cubicBezTo>
                  <a:cubicBezTo>
                    <a:pt x="1233" y="2762"/>
                    <a:pt x="1301" y="2739"/>
                    <a:pt x="1324" y="2693"/>
                  </a:cubicBezTo>
                  <a:cubicBezTo>
                    <a:pt x="1689" y="1849"/>
                    <a:pt x="1758" y="867"/>
                    <a:pt x="1507" y="0"/>
                  </a:cubicBezTo>
                  <a:cubicBezTo>
                    <a:pt x="1575" y="822"/>
                    <a:pt x="1484" y="1666"/>
                    <a:pt x="1187" y="2442"/>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9" name="Google Shape;2249;p38"/>
            <p:cNvSpPr/>
            <p:nvPr/>
          </p:nvSpPr>
          <p:spPr>
            <a:xfrm>
              <a:off x="7620779" y="2658446"/>
              <a:ext cx="50606" cy="50548"/>
            </a:xfrm>
            <a:custGeom>
              <a:avLst/>
              <a:gdLst/>
              <a:ahLst/>
              <a:cxnLst/>
              <a:rect l="l" t="t" r="r" b="b"/>
              <a:pathLst>
                <a:path w="869" h="868" extrusionOk="0">
                  <a:moveTo>
                    <a:pt x="92" y="571"/>
                  </a:moveTo>
                  <a:cubicBezTo>
                    <a:pt x="115" y="617"/>
                    <a:pt x="115" y="640"/>
                    <a:pt x="138" y="640"/>
                  </a:cubicBezTo>
                  <a:cubicBezTo>
                    <a:pt x="298" y="822"/>
                    <a:pt x="617" y="868"/>
                    <a:pt x="868" y="708"/>
                  </a:cubicBezTo>
                  <a:cubicBezTo>
                    <a:pt x="777" y="708"/>
                    <a:pt x="594" y="662"/>
                    <a:pt x="412" y="503"/>
                  </a:cubicBezTo>
                  <a:cubicBezTo>
                    <a:pt x="206" y="297"/>
                    <a:pt x="161" y="69"/>
                    <a:pt x="138" y="0"/>
                  </a:cubicBezTo>
                  <a:cubicBezTo>
                    <a:pt x="138" y="23"/>
                    <a:pt x="115" y="23"/>
                    <a:pt x="115" y="46"/>
                  </a:cubicBezTo>
                  <a:cubicBezTo>
                    <a:pt x="1" y="229"/>
                    <a:pt x="1" y="434"/>
                    <a:pt x="92" y="57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Google Shape;2250;p38"/>
            <p:cNvSpPr/>
            <p:nvPr/>
          </p:nvSpPr>
          <p:spPr>
            <a:xfrm>
              <a:off x="7990338" y="3176854"/>
              <a:ext cx="280518" cy="118334"/>
            </a:xfrm>
            <a:custGeom>
              <a:avLst/>
              <a:gdLst/>
              <a:ahLst/>
              <a:cxnLst/>
              <a:rect l="l" t="t" r="r" b="b"/>
              <a:pathLst>
                <a:path w="4817" h="2032" extrusionOk="0">
                  <a:moveTo>
                    <a:pt x="4816" y="617"/>
                  </a:moveTo>
                  <a:cubicBezTo>
                    <a:pt x="3401" y="1096"/>
                    <a:pt x="1986" y="1552"/>
                    <a:pt x="571" y="2032"/>
                  </a:cubicBezTo>
                  <a:cubicBezTo>
                    <a:pt x="251" y="1119"/>
                    <a:pt x="0" y="229"/>
                    <a:pt x="206" y="114"/>
                  </a:cubicBezTo>
                  <a:cubicBezTo>
                    <a:pt x="388" y="0"/>
                    <a:pt x="799" y="594"/>
                    <a:pt x="1416" y="936"/>
                  </a:cubicBezTo>
                  <a:cubicBezTo>
                    <a:pt x="2100" y="1278"/>
                    <a:pt x="3150" y="1370"/>
                    <a:pt x="4816" y="617"/>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1" name="Google Shape;2251;p38"/>
            <p:cNvSpPr/>
            <p:nvPr/>
          </p:nvSpPr>
          <p:spPr>
            <a:xfrm>
              <a:off x="7386849" y="1896790"/>
              <a:ext cx="951793" cy="735100"/>
            </a:xfrm>
            <a:custGeom>
              <a:avLst/>
              <a:gdLst/>
              <a:ahLst/>
              <a:cxnLst/>
              <a:rect l="l" t="t" r="r" b="b"/>
              <a:pathLst>
                <a:path w="16344" h="12623" extrusionOk="0">
                  <a:moveTo>
                    <a:pt x="1" y="6118"/>
                  </a:moveTo>
                  <a:cubicBezTo>
                    <a:pt x="1461" y="6414"/>
                    <a:pt x="3379" y="6666"/>
                    <a:pt x="5570" y="6620"/>
                  </a:cubicBezTo>
                  <a:cubicBezTo>
                    <a:pt x="7853" y="6574"/>
                    <a:pt x="9816" y="6232"/>
                    <a:pt x="11299" y="5844"/>
                  </a:cubicBezTo>
                  <a:cubicBezTo>
                    <a:pt x="11299" y="6597"/>
                    <a:pt x="11390" y="8149"/>
                    <a:pt x="12304" y="9838"/>
                  </a:cubicBezTo>
                  <a:cubicBezTo>
                    <a:pt x="13102" y="11322"/>
                    <a:pt x="14175" y="12212"/>
                    <a:pt x="14791" y="12623"/>
                  </a:cubicBezTo>
                  <a:cubicBezTo>
                    <a:pt x="15294" y="9450"/>
                    <a:pt x="15819" y="6255"/>
                    <a:pt x="16344" y="3082"/>
                  </a:cubicBezTo>
                  <a:cubicBezTo>
                    <a:pt x="15773" y="2671"/>
                    <a:pt x="11961" y="1"/>
                    <a:pt x="7008" y="1165"/>
                  </a:cubicBezTo>
                  <a:cubicBezTo>
                    <a:pt x="2648" y="2169"/>
                    <a:pt x="434" y="5433"/>
                    <a:pt x="1" y="6118"/>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Google Shape;2252;p38"/>
            <p:cNvSpPr/>
            <p:nvPr/>
          </p:nvSpPr>
          <p:spPr>
            <a:xfrm>
              <a:off x="7814876" y="2498940"/>
              <a:ext cx="228689" cy="219371"/>
            </a:xfrm>
            <a:custGeom>
              <a:avLst/>
              <a:gdLst/>
              <a:ahLst/>
              <a:cxnLst/>
              <a:rect l="l" t="t" r="r" b="b"/>
              <a:pathLst>
                <a:path w="3927" h="3767" extrusionOk="0">
                  <a:moveTo>
                    <a:pt x="1963" y="3767"/>
                  </a:moveTo>
                  <a:cubicBezTo>
                    <a:pt x="3036" y="3767"/>
                    <a:pt x="3926" y="2922"/>
                    <a:pt x="3926" y="1872"/>
                  </a:cubicBezTo>
                  <a:cubicBezTo>
                    <a:pt x="3926" y="845"/>
                    <a:pt x="3036" y="0"/>
                    <a:pt x="1963" y="0"/>
                  </a:cubicBezTo>
                  <a:cubicBezTo>
                    <a:pt x="868" y="0"/>
                    <a:pt x="0" y="845"/>
                    <a:pt x="0" y="1872"/>
                  </a:cubicBezTo>
                  <a:cubicBezTo>
                    <a:pt x="0" y="2922"/>
                    <a:pt x="868" y="3767"/>
                    <a:pt x="1963" y="376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3" name="Google Shape;2253;p38"/>
            <p:cNvSpPr/>
            <p:nvPr/>
          </p:nvSpPr>
          <p:spPr>
            <a:xfrm>
              <a:off x="7659330" y="2932267"/>
              <a:ext cx="57245" cy="34592"/>
            </a:xfrm>
            <a:custGeom>
              <a:avLst/>
              <a:gdLst/>
              <a:ahLst/>
              <a:cxnLst/>
              <a:rect l="l" t="t" r="r" b="b"/>
              <a:pathLst>
                <a:path w="983" h="594" extrusionOk="0">
                  <a:moveTo>
                    <a:pt x="1" y="0"/>
                  </a:moveTo>
                  <a:cubicBezTo>
                    <a:pt x="252" y="297"/>
                    <a:pt x="594" y="434"/>
                    <a:pt x="982" y="320"/>
                  </a:cubicBezTo>
                  <a:cubicBezTo>
                    <a:pt x="663" y="594"/>
                    <a:pt x="115" y="388"/>
                    <a:pt x="1" y="0"/>
                  </a:cubicBezTo>
                  <a:close/>
                </a:path>
              </a:pathLst>
            </a:custGeom>
            <a:solidFill>
              <a:srgbClr val="D74C6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Google Shape;2254;p38"/>
            <p:cNvSpPr/>
            <p:nvPr/>
          </p:nvSpPr>
          <p:spPr>
            <a:xfrm>
              <a:off x="7455974" y="2441753"/>
              <a:ext cx="202134" cy="204754"/>
            </a:xfrm>
            <a:custGeom>
              <a:avLst/>
              <a:gdLst/>
              <a:ahLst/>
              <a:cxnLst/>
              <a:rect l="l" t="t" r="r" b="b"/>
              <a:pathLst>
                <a:path w="3471" h="3516" extrusionOk="0">
                  <a:moveTo>
                    <a:pt x="1735" y="3516"/>
                  </a:moveTo>
                  <a:cubicBezTo>
                    <a:pt x="2694" y="3516"/>
                    <a:pt x="3470" y="2717"/>
                    <a:pt x="3470" y="1758"/>
                  </a:cubicBezTo>
                  <a:cubicBezTo>
                    <a:pt x="3470" y="777"/>
                    <a:pt x="2694" y="1"/>
                    <a:pt x="1735" y="1"/>
                  </a:cubicBezTo>
                  <a:cubicBezTo>
                    <a:pt x="777" y="1"/>
                    <a:pt x="1" y="777"/>
                    <a:pt x="1" y="1758"/>
                  </a:cubicBezTo>
                  <a:cubicBezTo>
                    <a:pt x="1" y="2717"/>
                    <a:pt x="777" y="3516"/>
                    <a:pt x="1735" y="3516"/>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5" name="Google Shape;2255;p38"/>
            <p:cNvSpPr/>
            <p:nvPr/>
          </p:nvSpPr>
          <p:spPr>
            <a:xfrm>
              <a:off x="7503843" y="2445771"/>
              <a:ext cx="130330" cy="178141"/>
            </a:xfrm>
            <a:custGeom>
              <a:avLst/>
              <a:gdLst/>
              <a:ahLst/>
              <a:cxnLst/>
              <a:rect l="l" t="t" r="r" b="b"/>
              <a:pathLst>
                <a:path w="2238" h="3059" extrusionOk="0">
                  <a:moveTo>
                    <a:pt x="23" y="1530"/>
                  </a:moveTo>
                  <a:cubicBezTo>
                    <a:pt x="0" y="2374"/>
                    <a:pt x="571" y="3013"/>
                    <a:pt x="1142" y="3036"/>
                  </a:cubicBezTo>
                  <a:cubicBezTo>
                    <a:pt x="1781" y="3059"/>
                    <a:pt x="2237" y="2192"/>
                    <a:pt x="2237" y="1530"/>
                  </a:cubicBezTo>
                  <a:cubicBezTo>
                    <a:pt x="2237" y="822"/>
                    <a:pt x="1781" y="0"/>
                    <a:pt x="1142" y="0"/>
                  </a:cubicBezTo>
                  <a:cubicBezTo>
                    <a:pt x="548" y="23"/>
                    <a:pt x="206" y="708"/>
                    <a:pt x="183" y="754"/>
                  </a:cubicBezTo>
                  <a:lnTo>
                    <a:pt x="868" y="1301"/>
                  </a:lnTo>
                  <a:cubicBezTo>
                    <a:pt x="594" y="1370"/>
                    <a:pt x="297" y="1438"/>
                    <a:pt x="23" y="153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Google Shape;2256;p38"/>
            <p:cNvSpPr/>
            <p:nvPr/>
          </p:nvSpPr>
          <p:spPr>
            <a:xfrm>
              <a:off x="7580946" y="2554787"/>
              <a:ext cx="27953" cy="27953"/>
            </a:xfrm>
            <a:custGeom>
              <a:avLst/>
              <a:gdLst/>
              <a:ahLst/>
              <a:cxnLst/>
              <a:rect l="l" t="t" r="r" b="b"/>
              <a:pathLst>
                <a:path w="480" h="480" extrusionOk="0">
                  <a:moveTo>
                    <a:pt x="434" y="91"/>
                  </a:moveTo>
                  <a:cubicBezTo>
                    <a:pt x="479" y="160"/>
                    <a:pt x="434" y="434"/>
                    <a:pt x="274" y="457"/>
                  </a:cubicBezTo>
                  <a:cubicBezTo>
                    <a:pt x="137" y="479"/>
                    <a:pt x="0" y="365"/>
                    <a:pt x="0" y="274"/>
                  </a:cubicBezTo>
                  <a:cubicBezTo>
                    <a:pt x="23" y="137"/>
                    <a:pt x="343" y="0"/>
                    <a:pt x="434" y="9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7" name="Google Shape;2257;p38"/>
            <p:cNvSpPr/>
            <p:nvPr/>
          </p:nvSpPr>
          <p:spPr>
            <a:xfrm>
              <a:off x="7869384" y="2502900"/>
              <a:ext cx="147567" cy="190137"/>
            </a:xfrm>
            <a:custGeom>
              <a:avLst/>
              <a:gdLst/>
              <a:ahLst/>
              <a:cxnLst/>
              <a:rect l="l" t="t" r="r" b="b"/>
              <a:pathLst>
                <a:path w="2534" h="3265" extrusionOk="0">
                  <a:moveTo>
                    <a:pt x="23" y="1621"/>
                  </a:moveTo>
                  <a:cubicBezTo>
                    <a:pt x="0" y="2557"/>
                    <a:pt x="662" y="3242"/>
                    <a:pt x="1278" y="3265"/>
                  </a:cubicBezTo>
                  <a:cubicBezTo>
                    <a:pt x="2032" y="3265"/>
                    <a:pt x="2534" y="2352"/>
                    <a:pt x="2534" y="1621"/>
                  </a:cubicBezTo>
                  <a:cubicBezTo>
                    <a:pt x="2534" y="891"/>
                    <a:pt x="2009" y="1"/>
                    <a:pt x="1278" y="1"/>
                  </a:cubicBezTo>
                  <a:cubicBezTo>
                    <a:pt x="639" y="24"/>
                    <a:pt x="229" y="777"/>
                    <a:pt x="206" y="823"/>
                  </a:cubicBezTo>
                  <a:cubicBezTo>
                    <a:pt x="457" y="1005"/>
                    <a:pt x="708" y="1211"/>
                    <a:pt x="982" y="1393"/>
                  </a:cubicBezTo>
                  <a:cubicBezTo>
                    <a:pt x="662" y="1484"/>
                    <a:pt x="343" y="1553"/>
                    <a:pt x="23" y="162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Google Shape;2258;p38"/>
            <p:cNvSpPr/>
            <p:nvPr/>
          </p:nvSpPr>
          <p:spPr>
            <a:xfrm>
              <a:off x="7957086" y="2619894"/>
              <a:ext cx="31971" cy="30632"/>
            </a:xfrm>
            <a:custGeom>
              <a:avLst/>
              <a:gdLst/>
              <a:ahLst/>
              <a:cxnLst/>
              <a:rect l="l" t="t" r="r" b="b"/>
              <a:pathLst>
                <a:path w="549" h="526" extrusionOk="0">
                  <a:moveTo>
                    <a:pt x="480" y="92"/>
                  </a:moveTo>
                  <a:cubicBezTo>
                    <a:pt x="549" y="160"/>
                    <a:pt x="480" y="457"/>
                    <a:pt x="297" y="480"/>
                  </a:cubicBezTo>
                  <a:cubicBezTo>
                    <a:pt x="161" y="525"/>
                    <a:pt x="1" y="389"/>
                    <a:pt x="1" y="297"/>
                  </a:cubicBezTo>
                  <a:cubicBezTo>
                    <a:pt x="1" y="160"/>
                    <a:pt x="389" y="0"/>
                    <a:pt x="480" y="92"/>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9" name="Google Shape;2259;p38"/>
            <p:cNvSpPr/>
            <p:nvPr/>
          </p:nvSpPr>
          <p:spPr>
            <a:xfrm>
              <a:off x="7825533" y="2465688"/>
              <a:ext cx="226010" cy="131669"/>
            </a:xfrm>
            <a:custGeom>
              <a:avLst/>
              <a:gdLst/>
              <a:ahLst/>
              <a:cxnLst/>
              <a:rect l="l" t="t" r="r" b="b"/>
              <a:pathLst>
                <a:path w="3881" h="2261" extrusionOk="0">
                  <a:moveTo>
                    <a:pt x="91" y="1484"/>
                  </a:moveTo>
                  <a:cubicBezTo>
                    <a:pt x="46" y="1530"/>
                    <a:pt x="0" y="1484"/>
                    <a:pt x="23" y="1439"/>
                  </a:cubicBezTo>
                  <a:cubicBezTo>
                    <a:pt x="160" y="1119"/>
                    <a:pt x="502" y="571"/>
                    <a:pt x="1164" y="297"/>
                  </a:cubicBezTo>
                  <a:cubicBezTo>
                    <a:pt x="1917" y="1"/>
                    <a:pt x="2602" y="275"/>
                    <a:pt x="2693" y="320"/>
                  </a:cubicBezTo>
                  <a:cubicBezTo>
                    <a:pt x="3241" y="526"/>
                    <a:pt x="3812" y="1051"/>
                    <a:pt x="3857" y="1621"/>
                  </a:cubicBezTo>
                  <a:cubicBezTo>
                    <a:pt x="3880" y="1804"/>
                    <a:pt x="3857" y="2260"/>
                    <a:pt x="3743" y="2260"/>
                  </a:cubicBezTo>
                  <a:cubicBezTo>
                    <a:pt x="3743" y="2260"/>
                    <a:pt x="3743" y="2260"/>
                    <a:pt x="3721" y="2260"/>
                  </a:cubicBezTo>
                  <a:cubicBezTo>
                    <a:pt x="3721" y="2260"/>
                    <a:pt x="3698" y="2260"/>
                    <a:pt x="3698" y="2238"/>
                  </a:cubicBezTo>
                  <a:cubicBezTo>
                    <a:pt x="3447" y="1416"/>
                    <a:pt x="2739" y="822"/>
                    <a:pt x="1895" y="754"/>
                  </a:cubicBezTo>
                  <a:cubicBezTo>
                    <a:pt x="1210" y="686"/>
                    <a:pt x="525" y="959"/>
                    <a:pt x="91" y="1484"/>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Google Shape;2260;p38"/>
            <p:cNvSpPr/>
            <p:nvPr/>
          </p:nvSpPr>
          <p:spPr>
            <a:xfrm>
              <a:off x="7845449" y="2276948"/>
              <a:ext cx="220711" cy="125031"/>
            </a:xfrm>
            <a:custGeom>
              <a:avLst/>
              <a:gdLst/>
              <a:ahLst/>
              <a:cxnLst/>
              <a:rect l="l" t="t" r="r" b="b"/>
              <a:pathLst>
                <a:path w="3790" h="2147" extrusionOk="0">
                  <a:moveTo>
                    <a:pt x="1804" y="1324"/>
                  </a:moveTo>
                  <a:cubicBezTo>
                    <a:pt x="2557" y="1370"/>
                    <a:pt x="3173" y="1735"/>
                    <a:pt x="3584" y="2055"/>
                  </a:cubicBezTo>
                  <a:cubicBezTo>
                    <a:pt x="3698" y="2146"/>
                    <a:pt x="3789" y="1941"/>
                    <a:pt x="3721" y="1758"/>
                  </a:cubicBezTo>
                  <a:cubicBezTo>
                    <a:pt x="3287" y="708"/>
                    <a:pt x="2534" y="23"/>
                    <a:pt x="1781" y="1"/>
                  </a:cubicBezTo>
                  <a:lnTo>
                    <a:pt x="1758" y="1"/>
                  </a:lnTo>
                  <a:cubicBezTo>
                    <a:pt x="1050" y="1"/>
                    <a:pt x="434" y="526"/>
                    <a:pt x="69" y="1416"/>
                  </a:cubicBezTo>
                  <a:cubicBezTo>
                    <a:pt x="0" y="1576"/>
                    <a:pt x="115" y="1804"/>
                    <a:pt x="229" y="1735"/>
                  </a:cubicBezTo>
                  <a:cubicBezTo>
                    <a:pt x="594" y="1507"/>
                    <a:pt x="1142" y="1279"/>
                    <a:pt x="1804" y="1324"/>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1" name="Google Shape;2261;p38"/>
            <p:cNvSpPr/>
            <p:nvPr/>
          </p:nvSpPr>
          <p:spPr>
            <a:xfrm>
              <a:off x="7822854" y="2449731"/>
              <a:ext cx="46588" cy="43967"/>
            </a:xfrm>
            <a:custGeom>
              <a:avLst/>
              <a:gdLst/>
              <a:ahLst/>
              <a:cxnLst/>
              <a:rect l="l" t="t" r="r" b="b"/>
              <a:pathLst>
                <a:path w="800" h="755" extrusionOk="0">
                  <a:moveTo>
                    <a:pt x="799" y="115"/>
                  </a:moveTo>
                  <a:cubicBezTo>
                    <a:pt x="434" y="183"/>
                    <a:pt x="160" y="389"/>
                    <a:pt x="46" y="754"/>
                  </a:cubicBezTo>
                  <a:cubicBezTo>
                    <a:pt x="0" y="366"/>
                    <a:pt x="434" y="1"/>
                    <a:pt x="799" y="115"/>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Google Shape;2262;p38"/>
            <p:cNvSpPr/>
            <p:nvPr/>
          </p:nvSpPr>
          <p:spPr>
            <a:xfrm>
              <a:off x="7463952" y="2419158"/>
              <a:ext cx="199455" cy="118392"/>
            </a:xfrm>
            <a:custGeom>
              <a:avLst/>
              <a:gdLst/>
              <a:ahLst/>
              <a:cxnLst/>
              <a:rect l="l" t="t" r="r" b="b"/>
              <a:pathLst>
                <a:path w="3425" h="2033" extrusionOk="0">
                  <a:moveTo>
                    <a:pt x="3333" y="1987"/>
                  </a:moveTo>
                  <a:cubicBezTo>
                    <a:pt x="3333" y="2032"/>
                    <a:pt x="3402" y="2009"/>
                    <a:pt x="3402" y="1964"/>
                  </a:cubicBezTo>
                  <a:cubicBezTo>
                    <a:pt x="3424" y="1621"/>
                    <a:pt x="3379" y="1028"/>
                    <a:pt x="2968" y="549"/>
                  </a:cubicBezTo>
                  <a:cubicBezTo>
                    <a:pt x="2488" y="24"/>
                    <a:pt x="1827" y="24"/>
                    <a:pt x="1735" y="24"/>
                  </a:cubicBezTo>
                  <a:cubicBezTo>
                    <a:pt x="1575" y="1"/>
                    <a:pt x="1050" y="24"/>
                    <a:pt x="617" y="389"/>
                  </a:cubicBezTo>
                  <a:cubicBezTo>
                    <a:pt x="206" y="731"/>
                    <a:pt x="1" y="1302"/>
                    <a:pt x="69" y="1348"/>
                  </a:cubicBezTo>
                  <a:cubicBezTo>
                    <a:pt x="69" y="1370"/>
                    <a:pt x="92" y="1348"/>
                    <a:pt x="115" y="1348"/>
                  </a:cubicBezTo>
                  <a:cubicBezTo>
                    <a:pt x="662" y="731"/>
                    <a:pt x="1484" y="457"/>
                    <a:pt x="2192" y="686"/>
                  </a:cubicBezTo>
                  <a:cubicBezTo>
                    <a:pt x="2762" y="868"/>
                    <a:pt x="3196" y="1348"/>
                    <a:pt x="3333" y="1987"/>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3" name="Google Shape;2263;p38"/>
            <p:cNvSpPr/>
            <p:nvPr/>
          </p:nvSpPr>
          <p:spPr>
            <a:xfrm>
              <a:off x="7651352" y="2433775"/>
              <a:ext cx="31971" cy="38610"/>
            </a:xfrm>
            <a:custGeom>
              <a:avLst/>
              <a:gdLst/>
              <a:ahLst/>
              <a:cxnLst/>
              <a:rect l="l" t="t" r="r" b="b"/>
              <a:pathLst>
                <a:path w="549" h="663" extrusionOk="0">
                  <a:moveTo>
                    <a:pt x="1" y="1"/>
                  </a:moveTo>
                  <a:cubicBezTo>
                    <a:pt x="298" y="24"/>
                    <a:pt x="549" y="389"/>
                    <a:pt x="412" y="663"/>
                  </a:cubicBezTo>
                  <a:cubicBezTo>
                    <a:pt x="412" y="366"/>
                    <a:pt x="252" y="138"/>
                    <a:pt x="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Google Shape;2264;p38"/>
            <p:cNvSpPr/>
            <p:nvPr/>
          </p:nvSpPr>
          <p:spPr>
            <a:xfrm>
              <a:off x="7479908" y="2249054"/>
              <a:ext cx="212732" cy="115713"/>
            </a:xfrm>
            <a:custGeom>
              <a:avLst/>
              <a:gdLst/>
              <a:ahLst/>
              <a:cxnLst/>
              <a:rect l="l" t="t" r="r" b="b"/>
              <a:pathLst>
                <a:path w="3653" h="1987" extrusionOk="0">
                  <a:moveTo>
                    <a:pt x="3401" y="1918"/>
                  </a:moveTo>
                  <a:cubicBezTo>
                    <a:pt x="3493" y="1986"/>
                    <a:pt x="3652" y="1826"/>
                    <a:pt x="3630" y="1689"/>
                  </a:cubicBezTo>
                  <a:cubicBezTo>
                    <a:pt x="3470" y="822"/>
                    <a:pt x="2991" y="206"/>
                    <a:pt x="2306" y="46"/>
                  </a:cubicBezTo>
                  <a:cubicBezTo>
                    <a:pt x="2214" y="23"/>
                    <a:pt x="2078" y="0"/>
                    <a:pt x="1963" y="0"/>
                  </a:cubicBezTo>
                  <a:cubicBezTo>
                    <a:pt x="1324" y="0"/>
                    <a:pt x="640" y="411"/>
                    <a:pt x="92" y="1096"/>
                  </a:cubicBezTo>
                  <a:cubicBezTo>
                    <a:pt x="0" y="1233"/>
                    <a:pt x="46" y="1415"/>
                    <a:pt x="183" y="1370"/>
                  </a:cubicBezTo>
                  <a:cubicBezTo>
                    <a:pt x="640" y="1187"/>
                    <a:pt x="1279" y="1050"/>
                    <a:pt x="1986" y="1187"/>
                  </a:cubicBezTo>
                  <a:cubicBezTo>
                    <a:pt x="2648" y="1301"/>
                    <a:pt x="3105" y="1621"/>
                    <a:pt x="3401" y="1918"/>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5" name="Google Shape;2265;p38"/>
            <p:cNvSpPr/>
            <p:nvPr/>
          </p:nvSpPr>
          <p:spPr>
            <a:xfrm>
              <a:off x="7711218" y="2880438"/>
              <a:ext cx="22653" cy="22653"/>
            </a:xfrm>
            <a:custGeom>
              <a:avLst/>
              <a:gdLst/>
              <a:ahLst/>
              <a:cxnLst/>
              <a:rect l="l" t="t" r="r" b="b"/>
              <a:pathLst>
                <a:path w="389" h="389" extrusionOk="0">
                  <a:moveTo>
                    <a:pt x="46" y="46"/>
                  </a:moveTo>
                  <a:cubicBezTo>
                    <a:pt x="0" y="92"/>
                    <a:pt x="0" y="274"/>
                    <a:pt x="114" y="343"/>
                  </a:cubicBezTo>
                  <a:cubicBezTo>
                    <a:pt x="205" y="388"/>
                    <a:pt x="342" y="343"/>
                    <a:pt x="365" y="297"/>
                  </a:cubicBezTo>
                  <a:cubicBezTo>
                    <a:pt x="388" y="206"/>
                    <a:pt x="114" y="0"/>
                    <a:pt x="46" y="46"/>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Google Shape;2266;p38"/>
            <p:cNvSpPr/>
            <p:nvPr/>
          </p:nvSpPr>
          <p:spPr>
            <a:xfrm>
              <a:off x="8244184" y="2554787"/>
              <a:ext cx="198115" cy="259204"/>
            </a:xfrm>
            <a:custGeom>
              <a:avLst/>
              <a:gdLst/>
              <a:ahLst/>
              <a:cxnLst/>
              <a:rect l="l" t="t" r="r" b="b"/>
              <a:pathLst>
                <a:path w="3402" h="4451" extrusionOk="0">
                  <a:moveTo>
                    <a:pt x="69" y="1324"/>
                  </a:moveTo>
                  <a:lnTo>
                    <a:pt x="1" y="3972"/>
                  </a:lnTo>
                  <a:cubicBezTo>
                    <a:pt x="69" y="3994"/>
                    <a:pt x="1325" y="4451"/>
                    <a:pt x="2352" y="3629"/>
                  </a:cubicBezTo>
                  <a:cubicBezTo>
                    <a:pt x="3014" y="3104"/>
                    <a:pt x="3402" y="2191"/>
                    <a:pt x="3151" y="1324"/>
                  </a:cubicBezTo>
                  <a:cubicBezTo>
                    <a:pt x="3128" y="1210"/>
                    <a:pt x="2831" y="183"/>
                    <a:pt x="1964" y="23"/>
                  </a:cubicBezTo>
                  <a:cubicBezTo>
                    <a:pt x="1873" y="0"/>
                    <a:pt x="1804" y="0"/>
                    <a:pt x="1713" y="0"/>
                  </a:cubicBezTo>
                  <a:cubicBezTo>
                    <a:pt x="1051" y="0"/>
                    <a:pt x="343" y="502"/>
                    <a:pt x="69" y="1324"/>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7" name="Google Shape;2267;p38"/>
            <p:cNvSpPr/>
            <p:nvPr/>
          </p:nvSpPr>
          <p:spPr>
            <a:xfrm>
              <a:off x="7231361" y="1734606"/>
              <a:ext cx="1293399" cy="921219"/>
            </a:xfrm>
            <a:custGeom>
              <a:avLst/>
              <a:gdLst/>
              <a:ahLst/>
              <a:cxnLst/>
              <a:rect l="l" t="t" r="r" b="b"/>
              <a:pathLst>
                <a:path w="22210" h="15819" extrusionOk="0">
                  <a:moveTo>
                    <a:pt x="1758" y="8560"/>
                  </a:moveTo>
                  <a:cubicBezTo>
                    <a:pt x="2077" y="9610"/>
                    <a:pt x="6254" y="9496"/>
                    <a:pt x="14312" y="8218"/>
                  </a:cubicBezTo>
                  <a:cubicBezTo>
                    <a:pt x="14289" y="9199"/>
                    <a:pt x="14403" y="11277"/>
                    <a:pt x="15681" y="13331"/>
                  </a:cubicBezTo>
                  <a:cubicBezTo>
                    <a:pt x="16252" y="14198"/>
                    <a:pt x="16868" y="14860"/>
                    <a:pt x="17393" y="15317"/>
                  </a:cubicBezTo>
                  <a:cubicBezTo>
                    <a:pt x="17690" y="14723"/>
                    <a:pt x="18238" y="14335"/>
                    <a:pt x="18831" y="14289"/>
                  </a:cubicBezTo>
                  <a:cubicBezTo>
                    <a:pt x="19630" y="14244"/>
                    <a:pt x="20429" y="14883"/>
                    <a:pt x="20611" y="15819"/>
                  </a:cubicBezTo>
                  <a:cubicBezTo>
                    <a:pt x="22209" y="12121"/>
                    <a:pt x="21775" y="8332"/>
                    <a:pt x="19584" y="6323"/>
                  </a:cubicBezTo>
                  <a:cubicBezTo>
                    <a:pt x="19105" y="5890"/>
                    <a:pt x="18169" y="5205"/>
                    <a:pt x="16617" y="4885"/>
                  </a:cubicBezTo>
                  <a:cubicBezTo>
                    <a:pt x="16503" y="4634"/>
                    <a:pt x="14996" y="686"/>
                    <a:pt x="11504" y="92"/>
                  </a:cubicBezTo>
                  <a:cubicBezTo>
                    <a:pt x="11207" y="24"/>
                    <a:pt x="10888" y="1"/>
                    <a:pt x="10591" y="1"/>
                  </a:cubicBezTo>
                  <a:cubicBezTo>
                    <a:pt x="7806" y="1"/>
                    <a:pt x="5569" y="2124"/>
                    <a:pt x="5433" y="2261"/>
                  </a:cubicBezTo>
                  <a:cubicBezTo>
                    <a:pt x="4154" y="3493"/>
                    <a:pt x="4086" y="4543"/>
                    <a:pt x="2328" y="5639"/>
                  </a:cubicBezTo>
                  <a:cubicBezTo>
                    <a:pt x="1119" y="6392"/>
                    <a:pt x="0" y="6620"/>
                    <a:pt x="46" y="6963"/>
                  </a:cubicBezTo>
                  <a:cubicBezTo>
                    <a:pt x="91" y="7282"/>
                    <a:pt x="1119" y="7419"/>
                    <a:pt x="2328" y="7465"/>
                  </a:cubicBezTo>
                  <a:cubicBezTo>
                    <a:pt x="1872" y="7921"/>
                    <a:pt x="1689" y="8286"/>
                    <a:pt x="1758" y="856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Google Shape;2268;p38"/>
            <p:cNvSpPr/>
            <p:nvPr/>
          </p:nvSpPr>
          <p:spPr>
            <a:xfrm>
              <a:off x="7590205" y="1872856"/>
              <a:ext cx="319070" cy="255302"/>
            </a:xfrm>
            <a:custGeom>
              <a:avLst/>
              <a:gdLst/>
              <a:ahLst/>
              <a:cxnLst/>
              <a:rect l="l" t="t" r="r" b="b"/>
              <a:pathLst>
                <a:path w="5479" h="4384" extrusionOk="0">
                  <a:moveTo>
                    <a:pt x="2512" y="731"/>
                  </a:moveTo>
                  <a:cubicBezTo>
                    <a:pt x="503" y="1895"/>
                    <a:pt x="1" y="2375"/>
                    <a:pt x="69" y="2557"/>
                  </a:cubicBezTo>
                  <a:cubicBezTo>
                    <a:pt x="184" y="2854"/>
                    <a:pt x="2010" y="2238"/>
                    <a:pt x="2124" y="2557"/>
                  </a:cubicBezTo>
                  <a:cubicBezTo>
                    <a:pt x="2238" y="2831"/>
                    <a:pt x="777" y="3447"/>
                    <a:pt x="891" y="3812"/>
                  </a:cubicBezTo>
                  <a:cubicBezTo>
                    <a:pt x="1051" y="4383"/>
                    <a:pt x="5114" y="3858"/>
                    <a:pt x="5114" y="3470"/>
                  </a:cubicBezTo>
                  <a:cubicBezTo>
                    <a:pt x="5114" y="3265"/>
                    <a:pt x="4018" y="3242"/>
                    <a:pt x="3973" y="2854"/>
                  </a:cubicBezTo>
                  <a:cubicBezTo>
                    <a:pt x="3904" y="2375"/>
                    <a:pt x="5479" y="1872"/>
                    <a:pt x="5411" y="1644"/>
                  </a:cubicBezTo>
                  <a:cubicBezTo>
                    <a:pt x="5342" y="1370"/>
                    <a:pt x="3242" y="1895"/>
                    <a:pt x="3128" y="1553"/>
                  </a:cubicBezTo>
                  <a:cubicBezTo>
                    <a:pt x="3014" y="1233"/>
                    <a:pt x="5045" y="297"/>
                    <a:pt x="4954" y="115"/>
                  </a:cubicBezTo>
                  <a:cubicBezTo>
                    <a:pt x="4908" y="1"/>
                    <a:pt x="4269" y="138"/>
                    <a:pt x="2512" y="73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9" name="Google Shape;2269;p38"/>
            <p:cNvSpPr/>
            <p:nvPr/>
          </p:nvSpPr>
          <p:spPr>
            <a:xfrm>
              <a:off x="8165800" y="2201184"/>
              <a:ext cx="180820" cy="259262"/>
            </a:xfrm>
            <a:custGeom>
              <a:avLst/>
              <a:gdLst/>
              <a:ahLst/>
              <a:cxnLst/>
              <a:rect l="l" t="t" r="r" b="b"/>
              <a:pathLst>
                <a:path w="3105" h="4452" extrusionOk="0">
                  <a:moveTo>
                    <a:pt x="46" y="1712"/>
                  </a:moveTo>
                  <a:cubicBezTo>
                    <a:pt x="114" y="3036"/>
                    <a:pt x="822" y="4246"/>
                    <a:pt x="1119" y="4178"/>
                  </a:cubicBezTo>
                  <a:cubicBezTo>
                    <a:pt x="1415" y="4109"/>
                    <a:pt x="1187" y="2717"/>
                    <a:pt x="1484" y="2648"/>
                  </a:cubicBezTo>
                  <a:cubicBezTo>
                    <a:pt x="1826" y="2580"/>
                    <a:pt x="2306" y="4451"/>
                    <a:pt x="2648" y="4406"/>
                  </a:cubicBezTo>
                  <a:cubicBezTo>
                    <a:pt x="3105" y="4337"/>
                    <a:pt x="3036" y="777"/>
                    <a:pt x="2648" y="731"/>
                  </a:cubicBezTo>
                  <a:cubicBezTo>
                    <a:pt x="2397" y="708"/>
                    <a:pt x="2260" y="1872"/>
                    <a:pt x="1803" y="1895"/>
                  </a:cubicBezTo>
                  <a:cubicBezTo>
                    <a:pt x="1210" y="1918"/>
                    <a:pt x="845" y="1"/>
                    <a:pt x="411" y="46"/>
                  </a:cubicBezTo>
                  <a:cubicBezTo>
                    <a:pt x="137" y="92"/>
                    <a:pt x="0" y="982"/>
                    <a:pt x="46" y="1712"/>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Google Shape;2270;p38"/>
            <p:cNvSpPr/>
            <p:nvPr/>
          </p:nvSpPr>
          <p:spPr>
            <a:xfrm>
              <a:off x="7572968" y="2739509"/>
              <a:ext cx="311091" cy="188798"/>
            </a:xfrm>
            <a:custGeom>
              <a:avLst/>
              <a:gdLst/>
              <a:ahLst/>
              <a:cxnLst/>
              <a:rect l="l" t="t" r="r" b="b"/>
              <a:pathLst>
                <a:path w="5342" h="3242" extrusionOk="0">
                  <a:moveTo>
                    <a:pt x="5227" y="1370"/>
                  </a:moveTo>
                  <a:cubicBezTo>
                    <a:pt x="5182" y="1051"/>
                    <a:pt x="4953" y="754"/>
                    <a:pt x="4657" y="571"/>
                  </a:cubicBezTo>
                  <a:cubicBezTo>
                    <a:pt x="4405" y="777"/>
                    <a:pt x="3972" y="1096"/>
                    <a:pt x="3356" y="1233"/>
                  </a:cubicBezTo>
                  <a:cubicBezTo>
                    <a:pt x="3082" y="1302"/>
                    <a:pt x="2374" y="1462"/>
                    <a:pt x="1666" y="1119"/>
                  </a:cubicBezTo>
                  <a:cubicBezTo>
                    <a:pt x="1461" y="1028"/>
                    <a:pt x="1187" y="891"/>
                    <a:pt x="1073" y="571"/>
                  </a:cubicBezTo>
                  <a:cubicBezTo>
                    <a:pt x="982" y="343"/>
                    <a:pt x="1050" y="138"/>
                    <a:pt x="1096" y="1"/>
                  </a:cubicBezTo>
                  <a:cubicBezTo>
                    <a:pt x="1073" y="1"/>
                    <a:pt x="1050" y="1"/>
                    <a:pt x="1027" y="1"/>
                  </a:cubicBezTo>
                  <a:cubicBezTo>
                    <a:pt x="571" y="46"/>
                    <a:pt x="206" y="571"/>
                    <a:pt x="92" y="1005"/>
                  </a:cubicBezTo>
                  <a:cubicBezTo>
                    <a:pt x="0" y="1393"/>
                    <a:pt x="114" y="1804"/>
                    <a:pt x="320" y="2169"/>
                  </a:cubicBezTo>
                  <a:cubicBezTo>
                    <a:pt x="1689" y="1599"/>
                    <a:pt x="2990" y="1735"/>
                    <a:pt x="3584" y="2466"/>
                  </a:cubicBezTo>
                  <a:cubicBezTo>
                    <a:pt x="3698" y="2603"/>
                    <a:pt x="3858" y="2854"/>
                    <a:pt x="3926" y="3242"/>
                  </a:cubicBezTo>
                  <a:cubicBezTo>
                    <a:pt x="4154" y="3128"/>
                    <a:pt x="4428" y="2968"/>
                    <a:pt x="4679" y="2694"/>
                  </a:cubicBezTo>
                  <a:cubicBezTo>
                    <a:pt x="4908" y="2443"/>
                    <a:pt x="5341" y="1964"/>
                    <a:pt x="5227" y="137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1" name="Google Shape;2271;p38"/>
            <p:cNvSpPr/>
            <p:nvPr/>
          </p:nvSpPr>
          <p:spPr>
            <a:xfrm>
              <a:off x="7607501" y="2859182"/>
              <a:ext cx="191477" cy="93060"/>
            </a:xfrm>
            <a:custGeom>
              <a:avLst/>
              <a:gdLst/>
              <a:ahLst/>
              <a:cxnLst/>
              <a:rect l="l" t="t" r="r" b="b"/>
              <a:pathLst>
                <a:path w="3288" h="1598" extrusionOk="0">
                  <a:moveTo>
                    <a:pt x="1735" y="160"/>
                  </a:moveTo>
                  <a:cubicBezTo>
                    <a:pt x="937" y="0"/>
                    <a:pt x="297" y="320"/>
                    <a:pt x="1" y="502"/>
                  </a:cubicBezTo>
                  <a:cubicBezTo>
                    <a:pt x="229" y="753"/>
                    <a:pt x="503" y="959"/>
                    <a:pt x="754" y="1118"/>
                  </a:cubicBezTo>
                  <a:cubicBezTo>
                    <a:pt x="1553" y="1598"/>
                    <a:pt x="2397" y="1484"/>
                    <a:pt x="2671" y="1415"/>
                  </a:cubicBezTo>
                  <a:cubicBezTo>
                    <a:pt x="2785" y="1392"/>
                    <a:pt x="3014" y="1347"/>
                    <a:pt x="3288" y="1210"/>
                  </a:cubicBezTo>
                  <a:cubicBezTo>
                    <a:pt x="3105" y="959"/>
                    <a:pt x="2626" y="342"/>
                    <a:pt x="1735" y="16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Google Shape;2272;p38"/>
            <p:cNvSpPr/>
            <p:nvPr/>
          </p:nvSpPr>
          <p:spPr>
            <a:xfrm>
              <a:off x="7591545" y="2832568"/>
              <a:ext cx="210112" cy="97078"/>
            </a:xfrm>
            <a:custGeom>
              <a:avLst/>
              <a:gdLst/>
              <a:ahLst/>
              <a:cxnLst/>
              <a:rect l="l" t="t" r="r" b="b"/>
              <a:pathLst>
                <a:path w="3608" h="1667" extrusionOk="0">
                  <a:moveTo>
                    <a:pt x="1" y="571"/>
                  </a:moveTo>
                  <a:cubicBezTo>
                    <a:pt x="92" y="708"/>
                    <a:pt x="183" y="822"/>
                    <a:pt x="275" y="959"/>
                  </a:cubicBezTo>
                  <a:cubicBezTo>
                    <a:pt x="571" y="777"/>
                    <a:pt x="1211" y="457"/>
                    <a:pt x="2009" y="617"/>
                  </a:cubicBezTo>
                  <a:cubicBezTo>
                    <a:pt x="2900" y="799"/>
                    <a:pt x="3379" y="1416"/>
                    <a:pt x="3562" y="1667"/>
                  </a:cubicBezTo>
                  <a:cubicBezTo>
                    <a:pt x="3562" y="1667"/>
                    <a:pt x="3584" y="1667"/>
                    <a:pt x="3607" y="1644"/>
                  </a:cubicBezTo>
                  <a:cubicBezTo>
                    <a:pt x="3539" y="1256"/>
                    <a:pt x="3379" y="1005"/>
                    <a:pt x="3265" y="868"/>
                  </a:cubicBezTo>
                  <a:cubicBezTo>
                    <a:pt x="2671" y="137"/>
                    <a:pt x="1370" y="1"/>
                    <a:pt x="1" y="571"/>
                  </a:cubicBezTo>
                  <a:close/>
                </a:path>
              </a:pathLst>
            </a:custGeom>
            <a:solidFill>
              <a:srgbClr val="FEF7EA">
                <a:alpha val="30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3" name="Google Shape;2273;p38"/>
            <p:cNvSpPr/>
            <p:nvPr/>
          </p:nvSpPr>
          <p:spPr>
            <a:xfrm>
              <a:off x="7630096" y="2739509"/>
              <a:ext cx="214072" cy="85140"/>
            </a:xfrm>
            <a:custGeom>
              <a:avLst/>
              <a:gdLst/>
              <a:ahLst/>
              <a:cxnLst/>
              <a:rect l="l" t="t" r="r" b="b"/>
              <a:pathLst>
                <a:path w="3676" h="1462" extrusionOk="0">
                  <a:moveTo>
                    <a:pt x="92" y="571"/>
                  </a:moveTo>
                  <a:cubicBezTo>
                    <a:pt x="206" y="891"/>
                    <a:pt x="480" y="1028"/>
                    <a:pt x="685" y="1119"/>
                  </a:cubicBezTo>
                  <a:cubicBezTo>
                    <a:pt x="1393" y="1462"/>
                    <a:pt x="2101" y="1302"/>
                    <a:pt x="2375" y="1233"/>
                  </a:cubicBezTo>
                  <a:cubicBezTo>
                    <a:pt x="2991" y="1096"/>
                    <a:pt x="3424" y="777"/>
                    <a:pt x="3676" y="571"/>
                  </a:cubicBezTo>
                  <a:cubicBezTo>
                    <a:pt x="3607" y="526"/>
                    <a:pt x="3516" y="480"/>
                    <a:pt x="3424" y="434"/>
                  </a:cubicBezTo>
                  <a:cubicBezTo>
                    <a:pt x="2671" y="206"/>
                    <a:pt x="2306" y="937"/>
                    <a:pt x="1484" y="777"/>
                  </a:cubicBezTo>
                  <a:cubicBezTo>
                    <a:pt x="1096" y="686"/>
                    <a:pt x="868" y="480"/>
                    <a:pt x="663" y="297"/>
                  </a:cubicBezTo>
                  <a:cubicBezTo>
                    <a:pt x="549" y="229"/>
                    <a:pt x="434" y="138"/>
                    <a:pt x="297" y="24"/>
                  </a:cubicBezTo>
                  <a:cubicBezTo>
                    <a:pt x="252" y="1"/>
                    <a:pt x="183" y="1"/>
                    <a:pt x="115" y="1"/>
                  </a:cubicBezTo>
                  <a:cubicBezTo>
                    <a:pt x="69" y="138"/>
                    <a:pt x="1" y="343"/>
                    <a:pt x="92" y="57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Google Shape;2274;p38"/>
            <p:cNvSpPr/>
            <p:nvPr/>
          </p:nvSpPr>
          <p:spPr>
            <a:xfrm>
              <a:off x="7001391" y="2528174"/>
              <a:ext cx="166203" cy="178199"/>
            </a:xfrm>
            <a:custGeom>
              <a:avLst/>
              <a:gdLst/>
              <a:ahLst/>
              <a:cxnLst/>
              <a:rect l="l" t="t" r="r" b="b"/>
              <a:pathLst>
                <a:path w="2854" h="3060" extrusionOk="0">
                  <a:moveTo>
                    <a:pt x="2853" y="1"/>
                  </a:moveTo>
                  <a:cubicBezTo>
                    <a:pt x="2192" y="1256"/>
                    <a:pt x="1210" y="2260"/>
                    <a:pt x="0" y="2968"/>
                  </a:cubicBezTo>
                  <a:cubicBezTo>
                    <a:pt x="23" y="3013"/>
                    <a:pt x="46" y="3036"/>
                    <a:pt x="92" y="3059"/>
                  </a:cubicBezTo>
                  <a:cubicBezTo>
                    <a:pt x="1370" y="2488"/>
                    <a:pt x="2420" y="1347"/>
                    <a:pt x="285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5" name="Google Shape;2275;p38"/>
            <p:cNvSpPr/>
            <p:nvPr/>
          </p:nvSpPr>
          <p:spPr>
            <a:xfrm>
              <a:off x="8531341" y="2843225"/>
              <a:ext cx="99757" cy="243306"/>
            </a:xfrm>
            <a:custGeom>
              <a:avLst/>
              <a:gdLst/>
              <a:ahLst/>
              <a:cxnLst/>
              <a:rect l="l" t="t" r="r" b="b"/>
              <a:pathLst>
                <a:path w="1713" h="4178" extrusionOk="0">
                  <a:moveTo>
                    <a:pt x="114" y="0"/>
                  </a:moveTo>
                  <a:cubicBezTo>
                    <a:pt x="92" y="23"/>
                    <a:pt x="46" y="23"/>
                    <a:pt x="0" y="46"/>
                  </a:cubicBezTo>
                  <a:cubicBezTo>
                    <a:pt x="251" y="1507"/>
                    <a:pt x="822" y="2922"/>
                    <a:pt x="1644" y="4177"/>
                  </a:cubicBezTo>
                  <a:cubicBezTo>
                    <a:pt x="1667" y="4154"/>
                    <a:pt x="1689" y="4154"/>
                    <a:pt x="1712" y="4154"/>
                  </a:cubicBezTo>
                  <a:cubicBezTo>
                    <a:pt x="1689" y="4086"/>
                    <a:pt x="1644" y="3995"/>
                    <a:pt x="1598" y="3926"/>
                  </a:cubicBezTo>
                  <a:cubicBezTo>
                    <a:pt x="982" y="2671"/>
                    <a:pt x="502" y="1347"/>
                    <a:pt x="114"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Google Shape;2276;p38"/>
            <p:cNvSpPr/>
            <p:nvPr/>
          </p:nvSpPr>
          <p:spPr>
            <a:xfrm>
              <a:off x="7018687" y="2629212"/>
              <a:ext cx="475896" cy="509149"/>
            </a:xfrm>
            <a:custGeom>
              <a:avLst/>
              <a:gdLst/>
              <a:ahLst/>
              <a:cxnLst/>
              <a:rect l="l" t="t" r="r" b="b"/>
              <a:pathLst>
                <a:path w="8172" h="8743" extrusionOk="0">
                  <a:moveTo>
                    <a:pt x="8172" y="8742"/>
                  </a:moveTo>
                  <a:cubicBezTo>
                    <a:pt x="5547" y="5775"/>
                    <a:pt x="2785" y="2853"/>
                    <a:pt x="23" y="0"/>
                  </a:cubicBezTo>
                  <a:cubicBezTo>
                    <a:pt x="23" y="0"/>
                    <a:pt x="0" y="23"/>
                    <a:pt x="0" y="23"/>
                  </a:cubicBezTo>
                  <a:cubicBezTo>
                    <a:pt x="2579" y="3036"/>
                    <a:pt x="5341" y="5958"/>
                    <a:pt x="8172" y="8742"/>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7" name="Google Shape;2277;p38"/>
            <p:cNvSpPr/>
            <p:nvPr/>
          </p:nvSpPr>
          <p:spPr>
            <a:xfrm>
              <a:off x="7681926" y="2984096"/>
              <a:ext cx="206094" cy="171560"/>
            </a:xfrm>
            <a:custGeom>
              <a:avLst/>
              <a:gdLst/>
              <a:ahLst/>
              <a:cxnLst/>
              <a:rect l="l" t="t" r="r" b="b"/>
              <a:pathLst>
                <a:path w="3539" h="2946" extrusionOk="0">
                  <a:moveTo>
                    <a:pt x="2717" y="2009"/>
                  </a:moveTo>
                  <a:cubicBezTo>
                    <a:pt x="3242" y="1530"/>
                    <a:pt x="3448" y="959"/>
                    <a:pt x="3539" y="663"/>
                  </a:cubicBezTo>
                  <a:cubicBezTo>
                    <a:pt x="2352" y="457"/>
                    <a:pt x="1188" y="229"/>
                    <a:pt x="1" y="1"/>
                  </a:cubicBezTo>
                  <a:lnTo>
                    <a:pt x="115" y="2626"/>
                  </a:lnTo>
                  <a:cubicBezTo>
                    <a:pt x="298" y="2648"/>
                    <a:pt x="1667" y="2945"/>
                    <a:pt x="2717" y="2009"/>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Google Shape;2278;p38"/>
            <p:cNvSpPr/>
            <p:nvPr/>
          </p:nvSpPr>
          <p:spPr>
            <a:xfrm>
              <a:off x="7681926" y="2984096"/>
              <a:ext cx="206094" cy="171560"/>
            </a:xfrm>
            <a:custGeom>
              <a:avLst/>
              <a:gdLst/>
              <a:ahLst/>
              <a:cxnLst/>
              <a:rect l="l" t="t" r="r" b="b"/>
              <a:pathLst>
                <a:path w="3539" h="2946" extrusionOk="0">
                  <a:moveTo>
                    <a:pt x="1" y="1"/>
                  </a:moveTo>
                  <a:cubicBezTo>
                    <a:pt x="47" y="868"/>
                    <a:pt x="92" y="1758"/>
                    <a:pt x="115" y="2626"/>
                  </a:cubicBezTo>
                  <a:cubicBezTo>
                    <a:pt x="298" y="2648"/>
                    <a:pt x="1667" y="2945"/>
                    <a:pt x="2717" y="2009"/>
                  </a:cubicBezTo>
                  <a:cubicBezTo>
                    <a:pt x="3242" y="1530"/>
                    <a:pt x="3448" y="959"/>
                    <a:pt x="3539" y="663"/>
                  </a:cubicBezTo>
                  <a:cubicBezTo>
                    <a:pt x="2352" y="457"/>
                    <a:pt x="1188" y="229"/>
                    <a:pt x="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9" name="Google Shape;2279;p38"/>
            <p:cNvSpPr/>
            <p:nvPr/>
          </p:nvSpPr>
          <p:spPr>
            <a:xfrm>
              <a:off x="8266838" y="2589321"/>
              <a:ext cx="138250" cy="150246"/>
            </a:xfrm>
            <a:custGeom>
              <a:avLst/>
              <a:gdLst/>
              <a:ahLst/>
              <a:cxnLst/>
              <a:rect l="l" t="t" r="r" b="b"/>
              <a:pathLst>
                <a:path w="2374" h="2580" extrusionOk="0">
                  <a:moveTo>
                    <a:pt x="2374" y="1416"/>
                  </a:moveTo>
                  <a:cubicBezTo>
                    <a:pt x="2031" y="183"/>
                    <a:pt x="502" y="229"/>
                    <a:pt x="160" y="1416"/>
                  </a:cubicBezTo>
                  <a:lnTo>
                    <a:pt x="46" y="1324"/>
                  </a:lnTo>
                  <a:cubicBezTo>
                    <a:pt x="845" y="982"/>
                    <a:pt x="1552" y="1941"/>
                    <a:pt x="936" y="2580"/>
                  </a:cubicBezTo>
                  <a:cubicBezTo>
                    <a:pt x="1392" y="1986"/>
                    <a:pt x="799" y="1165"/>
                    <a:pt x="114" y="1461"/>
                  </a:cubicBezTo>
                  <a:cubicBezTo>
                    <a:pt x="46" y="1484"/>
                    <a:pt x="0" y="1438"/>
                    <a:pt x="0" y="1370"/>
                  </a:cubicBezTo>
                  <a:cubicBezTo>
                    <a:pt x="342" y="46"/>
                    <a:pt x="2168" y="0"/>
                    <a:pt x="2374" y="1416"/>
                  </a:cubicBezTo>
                  <a:close/>
                </a:path>
              </a:pathLst>
            </a:custGeom>
            <a:solidFill>
              <a:srgbClr val="D74C6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Google Shape;2280;p38"/>
            <p:cNvSpPr/>
            <p:nvPr/>
          </p:nvSpPr>
          <p:spPr>
            <a:xfrm>
              <a:off x="7324363" y="3596903"/>
              <a:ext cx="67844" cy="85081"/>
            </a:xfrm>
            <a:custGeom>
              <a:avLst/>
              <a:gdLst/>
              <a:ahLst/>
              <a:cxnLst/>
              <a:rect l="l" t="t" r="r" b="b"/>
              <a:pathLst>
                <a:path w="1165" h="1461" extrusionOk="0">
                  <a:moveTo>
                    <a:pt x="1165" y="571"/>
                  </a:moveTo>
                  <a:cubicBezTo>
                    <a:pt x="1165" y="571"/>
                    <a:pt x="457" y="23"/>
                    <a:pt x="275" y="0"/>
                  </a:cubicBezTo>
                  <a:cubicBezTo>
                    <a:pt x="92" y="0"/>
                    <a:pt x="1" y="708"/>
                    <a:pt x="754" y="1461"/>
                  </a:cubicBezTo>
                  <a:cubicBezTo>
                    <a:pt x="1119" y="730"/>
                    <a:pt x="1165" y="571"/>
                    <a:pt x="1165" y="57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81" name="Google Shape;2281;p38"/>
          <p:cNvGrpSpPr/>
          <p:nvPr/>
        </p:nvGrpSpPr>
        <p:grpSpPr>
          <a:xfrm>
            <a:off x="82806" y="2312808"/>
            <a:ext cx="2780837" cy="4434400"/>
            <a:chOff x="62104" y="1734606"/>
            <a:chExt cx="2085628" cy="3325800"/>
          </a:xfrm>
        </p:grpSpPr>
        <p:sp>
          <p:nvSpPr>
            <p:cNvPr id="2282" name="Google Shape;2282;p38"/>
            <p:cNvSpPr/>
            <p:nvPr/>
          </p:nvSpPr>
          <p:spPr>
            <a:xfrm>
              <a:off x="640320" y="4822400"/>
              <a:ext cx="1175066" cy="238006"/>
            </a:xfrm>
            <a:custGeom>
              <a:avLst/>
              <a:gdLst/>
              <a:ahLst/>
              <a:cxnLst/>
              <a:rect l="l" t="t" r="r" b="b"/>
              <a:pathLst>
                <a:path w="20178" h="4087" extrusionOk="0">
                  <a:moveTo>
                    <a:pt x="10089" y="1"/>
                  </a:moveTo>
                  <a:cubicBezTo>
                    <a:pt x="4520" y="1"/>
                    <a:pt x="0" y="914"/>
                    <a:pt x="0" y="2032"/>
                  </a:cubicBezTo>
                  <a:cubicBezTo>
                    <a:pt x="0" y="3174"/>
                    <a:pt x="4520" y="4087"/>
                    <a:pt x="10089" y="4087"/>
                  </a:cubicBezTo>
                  <a:cubicBezTo>
                    <a:pt x="15658" y="4087"/>
                    <a:pt x="20178" y="3174"/>
                    <a:pt x="20178" y="2032"/>
                  </a:cubicBezTo>
                  <a:cubicBezTo>
                    <a:pt x="20178" y="914"/>
                    <a:pt x="15658" y="1"/>
                    <a:pt x="1008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3" name="Google Shape;2283;p38"/>
            <p:cNvSpPr/>
            <p:nvPr/>
          </p:nvSpPr>
          <p:spPr>
            <a:xfrm>
              <a:off x="1327493" y="3926513"/>
              <a:ext cx="448002" cy="1030235"/>
            </a:xfrm>
            <a:custGeom>
              <a:avLst/>
              <a:gdLst/>
              <a:ahLst/>
              <a:cxnLst/>
              <a:rect l="l" t="t" r="r" b="b"/>
              <a:pathLst>
                <a:path w="7693" h="17691" extrusionOk="0">
                  <a:moveTo>
                    <a:pt x="5000" y="1"/>
                  </a:moveTo>
                  <a:cubicBezTo>
                    <a:pt x="3356" y="412"/>
                    <a:pt x="1713" y="822"/>
                    <a:pt x="69" y="1210"/>
                  </a:cubicBezTo>
                  <a:cubicBezTo>
                    <a:pt x="1" y="2945"/>
                    <a:pt x="1" y="4703"/>
                    <a:pt x="1" y="6529"/>
                  </a:cubicBezTo>
                  <a:cubicBezTo>
                    <a:pt x="47" y="10455"/>
                    <a:pt x="252" y="14175"/>
                    <a:pt x="549" y="17690"/>
                  </a:cubicBezTo>
                  <a:cubicBezTo>
                    <a:pt x="5182" y="17576"/>
                    <a:pt x="7533" y="17165"/>
                    <a:pt x="7625" y="16458"/>
                  </a:cubicBezTo>
                  <a:cubicBezTo>
                    <a:pt x="7693" y="15956"/>
                    <a:pt x="6529" y="15294"/>
                    <a:pt x="4155" y="14472"/>
                  </a:cubicBezTo>
                  <a:cubicBezTo>
                    <a:pt x="4429" y="9633"/>
                    <a:pt x="4726" y="4817"/>
                    <a:pt x="500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Google Shape;2284;p38"/>
            <p:cNvSpPr/>
            <p:nvPr/>
          </p:nvSpPr>
          <p:spPr>
            <a:xfrm>
              <a:off x="1284981" y="3834793"/>
              <a:ext cx="390873" cy="356282"/>
            </a:xfrm>
            <a:custGeom>
              <a:avLst/>
              <a:gdLst/>
              <a:ahLst/>
              <a:cxnLst/>
              <a:rect l="l" t="t" r="r" b="b"/>
              <a:pathLst>
                <a:path w="6712" h="6118" extrusionOk="0">
                  <a:moveTo>
                    <a:pt x="5273" y="1"/>
                  </a:moveTo>
                  <a:lnTo>
                    <a:pt x="0" y="2831"/>
                  </a:lnTo>
                  <a:cubicBezTo>
                    <a:pt x="229" y="3927"/>
                    <a:pt x="480" y="5022"/>
                    <a:pt x="731" y="6118"/>
                  </a:cubicBezTo>
                  <a:cubicBezTo>
                    <a:pt x="982" y="5616"/>
                    <a:pt x="1370" y="4977"/>
                    <a:pt x="1986" y="4360"/>
                  </a:cubicBezTo>
                  <a:cubicBezTo>
                    <a:pt x="3767" y="2648"/>
                    <a:pt x="6072" y="2603"/>
                    <a:pt x="6711" y="2603"/>
                  </a:cubicBezTo>
                  <a:cubicBezTo>
                    <a:pt x="6232" y="1735"/>
                    <a:pt x="5752" y="868"/>
                    <a:pt x="52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5" name="Google Shape;2285;p38"/>
            <p:cNvSpPr/>
            <p:nvPr/>
          </p:nvSpPr>
          <p:spPr>
            <a:xfrm>
              <a:off x="809143" y="3942469"/>
              <a:ext cx="421388" cy="1014163"/>
            </a:xfrm>
            <a:custGeom>
              <a:avLst/>
              <a:gdLst/>
              <a:ahLst/>
              <a:cxnLst/>
              <a:rect l="l" t="t" r="r" b="b"/>
              <a:pathLst>
                <a:path w="7236" h="17415" extrusionOk="0">
                  <a:moveTo>
                    <a:pt x="6985" y="1"/>
                  </a:moveTo>
                  <a:lnTo>
                    <a:pt x="1415" y="23"/>
                  </a:lnTo>
                  <a:cubicBezTo>
                    <a:pt x="2077" y="4817"/>
                    <a:pt x="2739" y="9610"/>
                    <a:pt x="3401" y="14381"/>
                  </a:cubicBezTo>
                  <a:cubicBezTo>
                    <a:pt x="1096" y="15385"/>
                    <a:pt x="0" y="16138"/>
                    <a:pt x="91" y="16663"/>
                  </a:cubicBezTo>
                  <a:cubicBezTo>
                    <a:pt x="210" y="17170"/>
                    <a:pt x="1542" y="17414"/>
                    <a:pt x="4097" y="17414"/>
                  </a:cubicBezTo>
                  <a:cubicBezTo>
                    <a:pt x="4992" y="17414"/>
                    <a:pt x="6039" y="17384"/>
                    <a:pt x="7236" y="17325"/>
                  </a:cubicBezTo>
                  <a:cubicBezTo>
                    <a:pt x="7030" y="13764"/>
                    <a:pt x="6893" y="10021"/>
                    <a:pt x="6893" y="6141"/>
                  </a:cubicBezTo>
                  <a:cubicBezTo>
                    <a:pt x="6893" y="4041"/>
                    <a:pt x="6939" y="2009"/>
                    <a:pt x="69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Google Shape;2286;p38"/>
            <p:cNvSpPr/>
            <p:nvPr/>
          </p:nvSpPr>
          <p:spPr>
            <a:xfrm>
              <a:off x="797146" y="3572968"/>
              <a:ext cx="903924" cy="493542"/>
            </a:xfrm>
            <a:custGeom>
              <a:avLst/>
              <a:gdLst/>
              <a:ahLst/>
              <a:cxnLst/>
              <a:rect l="l" t="t" r="r" b="b"/>
              <a:pathLst>
                <a:path w="15522" h="8475" extrusionOk="0">
                  <a:moveTo>
                    <a:pt x="2397" y="0"/>
                  </a:moveTo>
                  <a:cubicBezTo>
                    <a:pt x="1804" y="1393"/>
                    <a:pt x="1233" y="2785"/>
                    <a:pt x="640" y="4177"/>
                  </a:cubicBezTo>
                  <a:cubicBezTo>
                    <a:pt x="434" y="4679"/>
                    <a:pt x="206" y="5182"/>
                    <a:pt x="1" y="5661"/>
                  </a:cubicBezTo>
                  <a:cubicBezTo>
                    <a:pt x="1370" y="7030"/>
                    <a:pt x="2694" y="7647"/>
                    <a:pt x="3538" y="7966"/>
                  </a:cubicBezTo>
                  <a:cubicBezTo>
                    <a:pt x="4561" y="8329"/>
                    <a:pt x="5575" y="8474"/>
                    <a:pt x="6607" y="8474"/>
                  </a:cubicBezTo>
                  <a:cubicBezTo>
                    <a:pt x="8433" y="8474"/>
                    <a:pt x="10318" y="8020"/>
                    <a:pt x="12418" y="7510"/>
                  </a:cubicBezTo>
                  <a:cubicBezTo>
                    <a:pt x="13719" y="7213"/>
                    <a:pt x="14769" y="6871"/>
                    <a:pt x="15522" y="6620"/>
                  </a:cubicBezTo>
                  <a:cubicBezTo>
                    <a:pt x="14791" y="4930"/>
                    <a:pt x="14061" y="3264"/>
                    <a:pt x="13331" y="1575"/>
                  </a:cubicBezTo>
                  <a:cubicBezTo>
                    <a:pt x="9679" y="1050"/>
                    <a:pt x="6049" y="525"/>
                    <a:pt x="239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7" name="Google Shape;2287;p38"/>
            <p:cNvSpPr/>
            <p:nvPr/>
          </p:nvSpPr>
          <p:spPr>
            <a:xfrm>
              <a:off x="1783414" y="2384916"/>
              <a:ext cx="364318" cy="425115"/>
            </a:xfrm>
            <a:custGeom>
              <a:avLst/>
              <a:gdLst/>
              <a:ahLst/>
              <a:cxnLst/>
              <a:rect l="l" t="t" r="r" b="b"/>
              <a:pathLst>
                <a:path w="6256" h="7300" extrusionOk="0">
                  <a:moveTo>
                    <a:pt x="4457" y="0"/>
                  </a:moveTo>
                  <a:cubicBezTo>
                    <a:pt x="4093" y="0"/>
                    <a:pt x="3492" y="499"/>
                    <a:pt x="3196" y="794"/>
                  </a:cubicBezTo>
                  <a:cubicBezTo>
                    <a:pt x="2968" y="1023"/>
                    <a:pt x="2649" y="1411"/>
                    <a:pt x="2398" y="1958"/>
                  </a:cubicBezTo>
                  <a:cubicBezTo>
                    <a:pt x="2398" y="1548"/>
                    <a:pt x="2352" y="1228"/>
                    <a:pt x="2283" y="977"/>
                  </a:cubicBezTo>
                  <a:cubicBezTo>
                    <a:pt x="2215" y="680"/>
                    <a:pt x="2147" y="292"/>
                    <a:pt x="1964" y="269"/>
                  </a:cubicBezTo>
                  <a:cubicBezTo>
                    <a:pt x="1957" y="268"/>
                    <a:pt x="1951" y="268"/>
                    <a:pt x="1945" y="268"/>
                  </a:cubicBezTo>
                  <a:cubicBezTo>
                    <a:pt x="1814" y="268"/>
                    <a:pt x="1688" y="479"/>
                    <a:pt x="1644" y="566"/>
                  </a:cubicBezTo>
                  <a:cubicBezTo>
                    <a:pt x="1188" y="1251"/>
                    <a:pt x="1302" y="3122"/>
                    <a:pt x="1370" y="3830"/>
                  </a:cubicBezTo>
                  <a:cubicBezTo>
                    <a:pt x="914" y="4172"/>
                    <a:pt x="457" y="4492"/>
                    <a:pt x="1" y="4834"/>
                  </a:cubicBezTo>
                  <a:cubicBezTo>
                    <a:pt x="47" y="5131"/>
                    <a:pt x="161" y="5725"/>
                    <a:pt x="572" y="6318"/>
                  </a:cubicBezTo>
                  <a:cubicBezTo>
                    <a:pt x="937" y="6843"/>
                    <a:pt x="1393" y="7163"/>
                    <a:pt x="1644" y="7299"/>
                  </a:cubicBezTo>
                  <a:lnTo>
                    <a:pt x="3037" y="5337"/>
                  </a:lnTo>
                  <a:cubicBezTo>
                    <a:pt x="3196" y="5337"/>
                    <a:pt x="3858" y="5245"/>
                    <a:pt x="4315" y="4697"/>
                  </a:cubicBezTo>
                  <a:cubicBezTo>
                    <a:pt x="4498" y="4492"/>
                    <a:pt x="4589" y="4264"/>
                    <a:pt x="4634" y="4104"/>
                  </a:cubicBezTo>
                  <a:cubicBezTo>
                    <a:pt x="4908" y="3990"/>
                    <a:pt x="5296" y="3807"/>
                    <a:pt x="5662" y="3465"/>
                  </a:cubicBezTo>
                  <a:cubicBezTo>
                    <a:pt x="5821" y="3328"/>
                    <a:pt x="6255" y="2940"/>
                    <a:pt x="6187" y="2780"/>
                  </a:cubicBezTo>
                  <a:cubicBezTo>
                    <a:pt x="6167" y="2742"/>
                    <a:pt x="6107" y="2711"/>
                    <a:pt x="5973" y="2711"/>
                  </a:cubicBezTo>
                  <a:cubicBezTo>
                    <a:pt x="5788" y="2711"/>
                    <a:pt x="5463" y="2768"/>
                    <a:pt x="4908" y="2940"/>
                  </a:cubicBezTo>
                  <a:cubicBezTo>
                    <a:pt x="5137" y="2689"/>
                    <a:pt x="5365" y="2483"/>
                    <a:pt x="5548" y="2324"/>
                  </a:cubicBezTo>
                  <a:cubicBezTo>
                    <a:pt x="5913" y="2004"/>
                    <a:pt x="6209" y="1844"/>
                    <a:pt x="6164" y="1707"/>
                  </a:cubicBezTo>
                  <a:cubicBezTo>
                    <a:pt x="6141" y="1616"/>
                    <a:pt x="5981" y="1570"/>
                    <a:pt x="5913" y="1548"/>
                  </a:cubicBezTo>
                  <a:cubicBezTo>
                    <a:pt x="5850" y="1533"/>
                    <a:pt x="5787" y="1527"/>
                    <a:pt x="5723" y="1527"/>
                  </a:cubicBezTo>
                  <a:cubicBezTo>
                    <a:pt x="5295" y="1527"/>
                    <a:pt x="4852" y="1821"/>
                    <a:pt x="4594" y="2025"/>
                  </a:cubicBezTo>
                  <a:lnTo>
                    <a:pt x="4594" y="2025"/>
                  </a:lnTo>
                  <a:cubicBezTo>
                    <a:pt x="5196" y="1513"/>
                    <a:pt x="5742" y="960"/>
                    <a:pt x="5616" y="771"/>
                  </a:cubicBezTo>
                  <a:cubicBezTo>
                    <a:pt x="5579" y="698"/>
                    <a:pt x="5476" y="677"/>
                    <a:pt x="5368" y="677"/>
                  </a:cubicBezTo>
                  <a:cubicBezTo>
                    <a:pt x="5275" y="677"/>
                    <a:pt x="5177" y="692"/>
                    <a:pt x="5114" y="703"/>
                  </a:cubicBezTo>
                  <a:cubicBezTo>
                    <a:pt x="4361" y="817"/>
                    <a:pt x="3927" y="1456"/>
                    <a:pt x="3790" y="1662"/>
                  </a:cubicBezTo>
                  <a:cubicBezTo>
                    <a:pt x="4018" y="1296"/>
                    <a:pt x="4224" y="1045"/>
                    <a:pt x="4383" y="863"/>
                  </a:cubicBezTo>
                  <a:cubicBezTo>
                    <a:pt x="4589" y="657"/>
                    <a:pt x="4771" y="475"/>
                    <a:pt x="4749" y="269"/>
                  </a:cubicBezTo>
                  <a:cubicBezTo>
                    <a:pt x="4726" y="246"/>
                    <a:pt x="4703" y="110"/>
                    <a:pt x="4612" y="41"/>
                  </a:cubicBezTo>
                  <a:cubicBezTo>
                    <a:pt x="4568" y="13"/>
                    <a:pt x="4515" y="0"/>
                    <a:pt x="44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Google Shape;2288;p38"/>
            <p:cNvSpPr/>
            <p:nvPr/>
          </p:nvSpPr>
          <p:spPr>
            <a:xfrm>
              <a:off x="1930982" y="2516236"/>
              <a:ext cx="38610" cy="142268"/>
            </a:xfrm>
            <a:custGeom>
              <a:avLst/>
              <a:gdLst/>
              <a:ahLst/>
              <a:cxnLst/>
              <a:rect l="l" t="t" r="r" b="b"/>
              <a:pathLst>
                <a:path w="663" h="2443" extrusionOk="0">
                  <a:moveTo>
                    <a:pt x="1" y="0"/>
                  </a:moveTo>
                  <a:cubicBezTo>
                    <a:pt x="320" y="571"/>
                    <a:pt x="411" y="1210"/>
                    <a:pt x="252" y="1826"/>
                  </a:cubicBezTo>
                  <a:cubicBezTo>
                    <a:pt x="183" y="2032"/>
                    <a:pt x="115" y="2237"/>
                    <a:pt x="23" y="2442"/>
                  </a:cubicBezTo>
                  <a:cubicBezTo>
                    <a:pt x="640" y="1803"/>
                    <a:pt x="662" y="639"/>
                    <a:pt x="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9" name="Google Shape;2289;p38"/>
            <p:cNvSpPr/>
            <p:nvPr/>
          </p:nvSpPr>
          <p:spPr>
            <a:xfrm>
              <a:off x="1187961" y="2636666"/>
              <a:ext cx="721823" cy="539256"/>
            </a:xfrm>
            <a:custGeom>
              <a:avLst/>
              <a:gdLst/>
              <a:ahLst/>
              <a:cxnLst/>
              <a:rect l="l" t="t" r="r" b="b"/>
              <a:pathLst>
                <a:path w="12395" h="9260" extrusionOk="0">
                  <a:moveTo>
                    <a:pt x="10465" y="1"/>
                  </a:moveTo>
                  <a:cubicBezTo>
                    <a:pt x="10389" y="1"/>
                    <a:pt x="10314" y="18"/>
                    <a:pt x="10249" y="55"/>
                  </a:cubicBezTo>
                  <a:lnTo>
                    <a:pt x="251" y="5967"/>
                  </a:lnTo>
                  <a:cubicBezTo>
                    <a:pt x="69" y="6081"/>
                    <a:pt x="0" y="6332"/>
                    <a:pt x="114" y="6537"/>
                  </a:cubicBezTo>
                  <a:cubicBezTo>
                    <a:pt x="548" y="7382"/>
                    <a:pt x="1005" y="8203"/>
                    <a:pt x="1461" y="9048"/>
                  </a:cubicBezTo>
                  <a:cubicBezTo>
                    <a:pt x="1461" y="9048"/>
                    <a:pt x="1781" y="9208"/>
                    <a:pt x="2123" y="9253"/>
                  </a:cubicBezTo>
                  <a:cubicBezTo>
                    <a:pt x="2156" y="9258"/>
                    <a:pt x="2192" y="9260"/>
                    <a:pt x="2229" y="9260"/>
                  </a:cubicBezTo>
                  <a:cubicBezTo>
                    <a:pt x="4165" y="9260"/>
                    <a:pt x="11454" y="3578"/>
                    <a:pt x="12394" y="2840"/>
                  </a:cubicBezTo>
                  <a:lnTo>
                    <a:pt x="10888" y="237"/>
                  </a:lnTo>
                  <a:cubicBezTo>
                    <a:pt x="10795" y="82"/>
                    <a:pt x="10627" y="1"/>
                    <a:pt x="1046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Google Shape;2290;p38"/>
            <p:cNvSpPr/>
            <p:nvPr/>
          </p:nvSpPr>
          <p:spPr>
            <a:xfrm>
              <a:off x="1263725" y="2742188"/>
              <a:ext cx="627424" cy="386855"/>
            </a:xfrm>
            <a:custGeom>
              <a:avLst/>
              <a:gdLst/>
              <a:ahLst/>
              <a:cxnLst/>
              <a:rect l="l" t="t" r="r" b="b"/>
              <a:pathLst>
                <a:path w="10774" h="6643" extrusionOk="0">
                  <a:moveTo>
                    <a:pt x="10774" y="0"/>
                  </a:moveTo>
                  <a:cubicBezTo>
                    <a:pt x="7282" y="2055"/>
                    <a:pt x="3401" y="4451"/>
                    <a:pt x="0" y="6643"/>
                  </a:cubicBezTo>
                  <a:cubicBezTo>
                    <a:pt x="3515" y="4588"/>
                    <a:pt x="7373" y="2192"/>
                    <a:pt x="1077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1" name="Google Shape;2291;p38"/>
            <p:cNvSpPr/>
            <p:nvPr/>
          </p:nvSpPr>
          <p:spPr>
            <a:xfrm>
              <a:off x="1185283" y="2736888"/>
              <a:ext cx="388195" cy="461512"/>
            </a:xfrm>
            <a:custGeom>
              <a:avLst/>
              <a:gdLst/>
              <a:ahLst/>
              <a:cxnLst/>
              <a:rect l="l" t="t" r="r" b="b"/>
              <a:pathLst>
                <a:path w="6666" h="7925" extrusionOk="0">
                  <a:moveTo>
                    <a:pt x="5281" y="1"/>
                  </a:moveTo>
                  <a:cubicBezTo>
                    <a:pt x="4630" y="1"/>
                    <a:pt x="3831" y="165"/>
                    <a:pt x="3196" y="434"/>
                  </a:cubicBezTo>
                  <a:cubicBezTo>
                    <a:pt x="2899" y="571"/>
                    <a:pt x="1598" y="1119"/>
                    <a:pt x="982" y="2442"/>
                  </a:cubicBezTo>
                  <a:cubicBezTo>
                    <a:pt x="1" y="4679"/>
                    <a:pt x="1530" y="7784"/>
                    <a:pt x="2968" y="7920"/>
                  </a:cubicBezTo>
                  <a:cubicBezTo>
                    <a:pt x="3000" y="7923"/>
                    <a:pt x="3033" y="7925"/>
                    <a:pt x="3065" y="7925"/>
                  </a:cubicBezTo>
                  <a:cubicBezTo>
                    <a:pt x="3526" y="7925"/>
                    <a:pt x="3924" y="7629"/>
                    <a:pt x="4223" y="7373"/>
                  </a:cubicBezTo>
                  <a:cubicBezTo>
                    <a:pt x="3858" y="6346"/>
                    <a:pt x="3493" y="5341"/>
                    <a:pt x="3128" y="4337"/>
                  </a:cubicBezTo>
                  <a:cubicBezTo>
                    <a:pt x="6209" y="1849"/>
                    <a:pt x="6666" y="845"/>
                    <a:pt x="6437" y="411"/>
                  </a:cubicBezTo>
                  <a:cubicBezTo>
                    <a:pt x="6299" y="125"/>
                    <a:pt x="5846" y="1"/>
                    <a:pt x="528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Google Shape;2292;p38"/>
            <p:cNvSpPr/>
            <p:nvPr/>
          </p:nvSpPr>
          <p:spPr>
            <a:xfrm>
              <a:off x="882228" y="2896394"/>
              <a:ext cx="719144" cy="853667"/>
            </a:xfrm>
            <a:custGeom>
              <a:avLst/>
              <a:gdLst/>
              <a:ahLst/>
              <a:cxnLst/>
              <a:rect l="l" t="t" r="r" b="b"/>
              <a:pathLst>
                <a:path w="12349" h="14659" extrusionOk="0">
                  <a:moveTo>
                    <a:pt x="7282" y="0"/>
                  </a:moveTo>
                  <a:cubicBezTo>
                    <a:pt x="5935" y="251"/>
                    <a:pt x="4474" y="594"/>
                    <a:pt x="2968" y="1027"/>
                  </a:cubicBezTo>
                  <a:cubicBezTo>
                    <a:pt x="2100" y="1278"/>
                    <a:pt x="1279" y="1552"/>
                    <a:pt x="503" y="1826"/>
                  </a:cubicBezTo>
                  <a:lnTo>
                    <a:pt x="0" y="12851"/>
                  </a:lnTo>
                  <a:cubicBezTo>
                    <a:pt x="880" y="13378"/>
                    <a:pt x="3247" y="14658"/>
                    <a:pt x="6387" y="14658"/>
                  </a:cubicBezTo>
                  <a:cubicBezTo>
                    <a:pt x="6916" y="14658"/>
                    <a:pt x="7466" y="14622"/>
                    <a:pt x="8035" y="14540"/>
                  </a:cubicBezTo>
                  <a:cubicBezTo>
                    <a:pt x="9929" y="14243"/>
                    <a:pt x="11413" y="13536"/>
                    <a:pt x="12349" y="12965"/>
                  </a:cubicBezTo>
                  <a:cubicBezTo>
                    <a:pt x="12235" y="10888"/>
                    <a:pt x="11801" y="7669"/>
                    <a:pt x="10066" y="4200"/>
                  </a:cubicBezTo>
                  <a:cubicBezTo>
                    <a:pt x="9176" y="2465"/>
                    <a:pt x="8172" y="1073"/>
                    <a:pt x="728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3" name="Google Shape;2293;p38"/>
            <p:cNvSpPr/>
            <p:nvPr/>
          </p:nvSpPr>
          <p:spPr>
            <a:xfrm>
              <a:off x="1055011" y="2792677"/>
              <a:ext cx="281857" cy="199921"/>
            </a:xfrm>
            <a:custGeom>
              <a:avLst/>
              <a:gdLst/>
              <a:ahLst/>
              <a:cxnLst/>
              <a:rect l="l" t="t" r="r" b="b"/>
              <a:pathLst>
                <a:path w="4840" h="3433" extrusionOk="0">
                  <a:moveTo>
                    <a:pt x="4383" y="1"/>
                  </a:moveTo>
                  <a:lnTo>
                    <a:pt x="297" y="571"/>
                  </a:lnTo>
                  <a:cubicBezTo>
                    <a:pt x="183" y="1325"/>
                    <a:pt x="92" y="2078"/>
                    <a:pt x="1" y="2808"/>
                  </a:cubicBezTo>
                  <a:cubicBezTo>
                    <a:pt x="310" y="2990"/>
                    <a:pt x="1197" y="3432"/>
                    <a:pt x="2341" y="3432"/>
                  </a:cubicBezTo>
                  <a:cubicBezTo>
                    <a:pt x="2634" y="3432"/>
                    <a:pt x="2944" y="3403"/>
                    <a:pt x="3265" y="3333"/>
                  </a:cubicBezTo>
                  <a:cubicBezTo>
                    <a:pt x="3949" y="3173"/>
                    <a:pt x="4497" y="2877"/>
                    <a:pt x="4840" y="2626"/>
                  </a:cubicBezTo>
                  <a:cubicBezTo>
                    <a:pt x="4680" y="1758"/>
                    <a:pt x="4543" y="891"/>
                    <a:pt x="438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Google Shape;2294;p38"/>
            <p:cNvSpPr/>
            <p:nvPr/>
          </p:nvSpPr>
          <p:spPr>
            <a:xfrm>
              <a:off x="1078946" y="3104875"/>
              <a:ext cx="473276" cy="646292"/>
            </a:xfrm>
            <a:custGeom>
              <a:avLst/>
              <a:gdLst/>
              <a:ahLst/>
              <a:cxnLst/>
              <a:rect l="l" t="t" r="r" b="b"/>
              <a:pathLst>
                <a:path w="8127" h="11098" extrusionOk="0">
                  <a:moveTo>
                    <a:pt x="1720" y="0"/>
                  </a:moveTo>
                  <a:cubicBezTo>
                    <a:pt x="1231" y="0"/>
                    <a:pt x="820" y="374"/>
                    <a:pt x="777" y="871"/>
                  </a:cubicBezTo>
                  <a:lnTo>
                    <a:pt x="46" y="9613"/>
                  </a:lnTo>
                  <a:cubicBezTo>
                    <a:pt x="1" y="10115"/>
                    <a:pt x="366" y="10572"/>
                    <a:pt x="891" y="10617"/>
                  </a:cubicBezTo>
                  <a:lnTo>
                    <a:pt x="6323" y="11097"/>
                  </a:lnTo>
                  <a:cubicBezTo>
                    <a:pt x="6339" y="11097"/>
                    <a:pt x="6354" y="11098"/>
                    <a:pt x="6370" y="11098"/>
                  </a:cubicBezTo>
                  <a:cubicBezTo>
                    <a:pt x="6875" y="11098"/>
                    <a:pt x="7306" y="10739"/>
                    <a:pt x="7350" y="10229"/>
                  </a:cubicBezTo>
                  <a:lnTo>
                    <a:pt x="8081" y="1487"/>
                  </a:lnTo>
                  <a:cubicBezTo>
                    <a:pt x="8126" y="962"/>
                    <a:pt x="7738" y="506"/>
                    <a:pt x="7236" y="460"/>
                  </a:cubicBezTo>
                  <a:lnTo>
                    <a:pt x="1804" y="4"/>
                  </a:lnTo>
                  <a:cubicBezTo>
                    <a:pt x="1776" y="1"/>
                    <a:pt x="1748" y="0"/>
                    <a:pt x="172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5" name="Google Shape;2295;p38"/>
            <p:cNvSpPr/>
            <p:nvPr/>
          </p:nvSpPr>
          <p:spPr>
            <a:xfrm>
              <a:off x="1084245" y="3172661"/>
              <a:ext cx="54566" cy="26846"/>
            </a:xfrm>
            <a:custGeom>
              <a:avLst/>
              <a:gdLst/>
              <a:ahLst/>
              <a:cxnLst/>
              <a:rect l="l" t="t" r="r" b="b"/>
              <a:pathLst>
                <a:path w="937" h="461" extrusionOk="0">
                  <a:moveTo>
                    <a:pt x="156" y="0"/>
                  </a:moveTo>
                  <a:cubicBezTo>
                    <a:pt x="78" y="0"/>
                    <a:pt x="21" y="84"/>
                    <a:pt x="1" y="186"/>
                  </a:cubicBezTo>
                  <a:cubicBezTo>
                    <a:pt x="1" y="278"/>
                    <a:pt x="69" y="369"/>
                    <a:pt x="161" y="392"/>
                  </a:cubicBezTo>
                  <a:lnTo>
                    <a:pt x="891" y="460"/>
                  </a:lnTo>
                  <a:lnTo>
                    <a:pt x="937" y="72"/>
                  </a:lnTo>
                  <a:cubicBezTo>
                    <a:pt x="686" y="49"/>
                    <a:pt x="435" y="27"/>
                    <a:pt x="183" y="4"/>
                  </a:cubicBezTo>
                  <a:cubicBezTo>
                    <a:pt x="174" y="1"/>
                    <a:pt x="165" y="0"/>
                    <a:pt x="15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Google Shape;2296;p38"/>
            <p:cNvSpPr/>
            <p:nvPr/>
          </p:nvSpPr>
          <p:spPr>
            <a:xfrm>
              <a:off x="1081624" y="3212726"/>
              <a:ext cx="53227" cy="26672"/>
            </a:xfrm>
            <a:custGeom>
              <a:avLst/>
              <a:gdLst/>
              <a:ahLst/>
              <a:cxnLst/>
              <a:rect l="l" t="t" r="r" b="b"/>
              <a:pathLst>
                <a:path w="914" h="458" extrusionOk="0">
                  <a:moveTo>
                    <a:pt x="183" y="1"/>
                  </a:moveTo>
                  <a:cubicBezTo>
                    <a:pt x="91" y="1"/>
                    <a:pt x="0" y="92"/>
                    <a:pt x="0" y="206"/>
                  </a:cubicBezTo>
                  <a:cubicBezTo>
                    <a:pt x="0" y="297"/>
                    <a:pt x="46" y="389"/>
                    <a:pt x="137" y="389"/>
                  </a:cubicBezTo>
                  <a:lnTo>
                    <a:pt x="890" y="457"/>
                  </a:lnTo>
                  <a:lnTo>
                    <a:pt x="913" y="69"/>
                  </a:lnTo>
                  <a:cubicBezTo>
                    <a:pt x="662" y="46"/>
                    <a:pt x="434" y="23"/>
                    <a:pt x="18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7" name="Google Shape;2297;p38"/>
            <p:cNvSpPr/>
            <p:nvPr/>
          </p:nvSpPr>
          <p:spPr>
            <a:xfrm>
              <a:off x="1077606" y="3253957"/>
              <a:ext cx="54566" cy="26613"/>
            </a:xfrm>
            <a:custGeom>
              <a:avLst/>
              <a:gdLst/>
              <a:ahLst/>
              <a:cxnLst/>
              <a:rect l="l" t="t" r="r" b="b"/>
              <a:pathLst>
                <a:path w="937" h="457" extrusionOk="0">
                  <a:moveTo>
                    <a:pt x="183" y="0"/>
                  </a:moveTo>
                  <a:cubicBezTo>
                    <a:pt x="92" y="0"/>
                    <a:pt x="1" y="69"/>
                    <a:pt x="1" y="183"/>
                  </a:cubicBezTo>
                  <a:cubicBezTo>
                    <a:pt x="1" y="297"/>
                    <a:pt x="69" y="388"/>
                    <a:pt x="160" y="388"/>
                  </a:cubicBezTo>
                  <a:lnTo>
                    <a:pt x="891" y="457"/>
                  </a:lnTo>
                  <a:lnTo>
                    <a:pt x="937" y="69"/>
                  </a:lnTo>
                  <a:cubicBezTo>
                    <a:pt x="685" y="46"/>
                    <a:pt x="434" y="23"/>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Google Shape;2298;p38"/>
            <p:cNvSpPr/>
            <p:nvPr/>
          </p:nvSpPr>
          <p:spPr>
            <a:xfrm>
              <a:off x="1073646" y="3293790"/>
              <a:ext cx="54566" cy="26672"/>
            </a:xfrm>
            <a:custGeom>
              <a:avLst/>
              <a:gdLst/>
              <a:ahLst/>
              <a:cxnLst/>
              <a:rect l="l" t="t" r="r" b="b"/>
              <a:pathLst>
                <a:path w="937" h="458" extrusionOk="0">
                  <a:moveTo>
                    <a:pt x="206" y="1"/>
                  </a:moveTo>
                  <a:cubicBezTo>
                    <a:pt x="92" y="1"/>
                    <a:pt x="23" y="92"/>
                    <a:pt x="23" y="206"/>
                  </a:cubicBezTo>
                  <a:cubicBezTo>
                    <a:pt x="0" y="298"/>
                    <a:pt x="69" y="389"/>
                    <a:pt x="160" y="412"/>
                  </a:cubicBezTo>
                  <a:lnTo>
                    <a:pt x="890" y="457"/>
                  </a:lnTo>
                  <a:lnTo>
                    <a:pt x="936" y="69"/>
                  </a:lnTo>
                  <a:cubicBezTo>
                    <a:pt x="685" y="47"/>
                    <a:pt x="434" y="24"/>
                    <a:pt x="206"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9" name="Google Shape;2299;p38"/>
            <p:cNvSpPr/>
            <p:nvPr/>
          </p:nvSpPr>
          <p:spPr>
            <a:xfrm>
              <a:off x="1070967" y="3335020"/>
              <a:ext cx="53227" cy="26613"/>
            </a:xfrm>
            <a:custGeom>
              <a:avLst/>
              <a:gdLst/>
              <a:ahLst/>
              <a:cxnLst/>
              <a:rect l="l" t="t" r="r" b="b"/>
              <a:pathLst>
                <a:path w="914" h="457" extrusionOk="0">
                  <a:moveTo>
                    <a:pt x="183" y="0"/>
                  </a:moveTo>
                  <a:cubicBezTo>
                    <a:pt x="92" y="0"/>
                    <a:pt x="1" y="92"/>
                    <a:pt x="1" y="183"/>
                  </a:cubicBezTo>
                  <a:cubicBezTo>
                    <a:pt x="1" y="297"/>
                    <a:pt x="69" y="388"/>
                    <a:pt x="160" y="388"/>
                  </a:cubicBezTo>
                  <a:lnTo>
                    <a:pt x="891" y="457"/>
                  </a:lnTo>
                  <a:lnTo>
                    <a:pt x="914" y="69"/>
                  </a:lnTo>
                  <a:cubicBezTo>
                    <a:pt x="685" y="46"/>
                    <a:pt x="434" y="23"/>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Google Shape;2300;p38"/>
            <p:cNvSpPr/>
            <p:nvPr/>
          </p:nvSpPr>
          <p:spPr>
            <a:xfrm>
              <a:off x="1067007" y="3376017"/>
              <a:ext cx="54508" cy="25507"/>
            </a:xfrm>
            <a:custGeom>
              <a:avLst/>
              <a:gdLst/>
              <a:ahLst/>
              <a:cxnLst/>
              <a:rect l="l" t="t" r="r" b="b"/>
              <a:pathLst>
                <a:path w="936" h="438" extrusionOk="0">
                  <a:moveTo>
                    <a:pt x="155" y="1"/>
                  </a:moveTo>
                  <a:cubicBezTo>
                    <a:pt x="78" y="1"/>
                    <a:pt x="21" y="84"/>
                    <a:pt x="0" y="187"/>
                  </a:cubicBezTo>
                  <a:cubicBezTo>
                    <a:pt x="0" y="278"/>
                    <a:pt x="69" y="369"/>
                    <a:pt x="160" y="392"/>
                  </a:cubicBezTo>
                  <a:lnTo>
                    <a:pt x="890" y="438"/>
                  </a:lnTo>
                  <a:lnTo>
                    <a:pt x="936" y="50"/>
                  </a:lnTo>
                  <a:cubicBezTo>
                    <a:pt x="685" y="27"/>
                    <a:pt x="434" y="27"/>
                    <a:pt x="183" y="4"/>
                  </a:cubicBezTo>
                  <a:cubicBezTo>
                    <a:pt x="173" y="2"/>
                    <a:pt x="164" y="1"/>
                    <a:pt x="155"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1" name="Google Shape;2301;p38"/>
            <p:cNvSpPr/>
            <p:nvPr/>
          </p:nvSpPr>
          <p:spPr>
            <a:xfrm>
              <a:off x="1064329" y="3416083"/>
              <a:ext cx="53227" cy="26672"/>
            </a:xfrm>
            <a:custGeom>
              <a:avLst/>
              <a:gdLst/>
              <a:ahLst/>
              <a:cxnLst/>
              <a:rect l="l" t="t" r="r" b="b"/>
              <a:pathLst>
                <a:path w="914" h="458" extrusionOk="0">
                  <a:moveTo>
                    <a:pt x="183" y="1"/>
                  </a:moveTo>
                  <a:cubicBezTo>
                    <a:pt x="92" y="1"/>
                    <a:pt x="0" y="92"/>
                    <a:pt x="0" y="183"/>
                  </a:cubicBezTo>
                  <a:cubicBezTo>
                    <a:pt x="0" y="298"/>
                    <a:pt x="46" y="389"/>
                    <a:pt x="137" y="389"/>
                  </a:cubicBezTo>
                  <a:lnTo>
                    <a:pt x="891" y="457"/>
                  </a:lnTo>
                  <a:lnTo>
                    <a:pt x="913" y="69"/>
                  </a:lnTo>
                  <a:cubicBezTo>
                    <a:pt x="662" y="46"/>
                    <a:pt x="434" y="24"/>
                    <a:pt x="18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Google Shape;2302;p38"/>
            <p:cNvSpPr/>
            <p:nvPr/>
          </p:nvSpPr>
          <p:spPr>
            <a:xfrm>
              <a:off x="1060310" y="3457080"/>
              <a:ext cx="54566" cy="26846"/>
            </a:xfrm>
            <a:custGeom>
              <a:avLst/>
              <a:gdLst/>
              <a:ahLst/>
              <a:cxnLst/>
              <a:rect l="l" t="t" r="r" b="b"/>
              <a:pathLst>
                <a:path w="937" h="461" extrusionOk="0">
                  <a:moveTo>
                    <a:pt x="155" y="1"/>
                  </a:moveTo>
                  <a:cubicBezTo>
                    <a:pt x="74" y="1"/>
                    <a:pt x="1" y="85"/>
                    <a:pt x="1" y="187"/>
                  </a:cubicBezTo>
                  <a:cubicBezTo>
                    <a:pt x="1" y="278"/>
                    <a:pt x="69" y="370"/>
                    <a:pt x="161" y="392"/>
                  </a:cubicBezTo>
                  <a:lnTo>
                    <a:pt x="891" y="461"/>
                  </a:lnTo>
                  <a:lnTo>
                    <a:pt x="937" y="50"/>
                  </a:lnTo>
                  <a:cubicBezTo>
                    <a:pt x="686" y="50"/>
                    <a:pt x="435" y="27"/>
                    <a:pt x="184" y="4"/>
                  </a:cubicBezTo>
                  <a:cubicBezTo>
                    <a:pt x="174" y="2"/>
                    <a:pt x="165" y="1"/>
                    <a:pt x="155"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3" name="Google Shape;2303;p38"/>
            <p:cNvSpPr/>
            <p:nvPr/>
          </p:nvSpPr>
          <p:spPr>
            <a:xfrm>
              <a:off x="1056350" y="3497204"/>
              <a:ext cx="54566" cy="26613"/>
            </a:xfrm>
            <a:custGeom>
              <a:avLst/>
              <a:gdLst/>
              <a:ahLst/>
              <a:cxnLst/>
              <a:rect l="l" t="t" r="r" b="b"/>
              <a:pathLst>
                <a:path w="937" h="457" extrusionOk="0">
                  <a:moveTo>
                    <a:pt x="206" y="0"/>
                  </a:moveTo>
                  <a:cubicBezTo>
                    <a:pt x="92" y="0"/>
                    <a:pt x="23" y="91"/>
                    <a:pt x="23" y="206"/>
                  </a:cubicBezTo>
                  <a:cubicBezTo>
                    <a:pt x="1" y="297"/>
                    <a:pt x="69" y="388"/>
                    <a:pt x="160" y="388"/>
                  </a:cubicBezTo>
                  <a:lnTo>
                    <a:pt x="914" y="457"/>
                  </a:lnTo>
                  <a:lnTo>
                    <a:pt x="936" y="69"/>
                  </a:lnTo>
                  <a:cubicBezTo>
                    <a:pt x="685" y="46"/>
                    <a:pt x="434" y="23"/>
                    <a:pt x="20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Google Shape;2304;p38"/>
            <p:cNvSpPr/>
            <p:nvPr/>
          </p:nvSpPr>
          <p:spPr>
            <a:xfrm>
              <a:off x="1053672" y="3538377"/>
              <a:ext cx="53227" cy="26672"/>
            </a:xfrm>
            <a:custGeom>
              <a:avLst/>
              <a:gdLst/>
              <a:ahLst/>
              <a:cxnLst/>
              <a:rect l="l" t="t" r="r" b="b"/>
              <a:pathLst>
                <a:path w="914" h="458" extrusionOk="0">
                  <a:moveTo>
                    <a:pt x="183" y="1"/>
                  </a:moveTo>
                  <a:cubicBezTo>
                    <a:pt x="92" y="1"/>
                    <a:pt x="1" y="69"/>
                    <a:pt x="1" y="183"/>
                  </a:cubicBezTo>
                  <a:cubicBezTo>
                    <a:pt x="1" y="297"/>
                    <a:pt x="69" y="389"/>
                    <a:pt x="161" y="389"/>
                  </a:cubicBezTo>
                  <a:lnTo>
                    <a:pt x="891" y="457"/>
                  </a:lnTo>
                  <a:lnTo>
                    <a:pt x="914" y="69"/>
                  </a:lnTo>
                  <a:cubicBezTo>
                    <a:pt x="686" y="46"/>
                    <a:pt x="435" y="24"/>
                    <a:pt x="18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5" name="Google Shape;2305;p38"/>
            <p:cNvSpPr/>
            <p:nvPr/>
          </p:nvSpPr>
          <p:spPr>
            <a:xfrm>
              <a:off x="1049712" y="3578268"/>
              <a:ext cx="54566" cy="26613"/>
            </a:xfrm>
            <a:custGeom>
              <a:avLst/>
              <a:gdLst/>
              <a:ahLst/>
              <a:cxnLst/>
              <a:rect l="l" t="t" r="r" b="b"/>
              <a:pathLst>
                <a:path w="937" h="457" extrusionOk="0">
                  <a:moveTo>
                    <a:pt x="183" y="0"/>
                  </a:moveTo>
                  <a:cubicBezTo>
                    <a:pt x="92" y="0"/>
                    <a:pt x="23" y="92"/>
                    <a:pt x="0" y="206"/>
                  </a:cubicBezTo>
                  <a:cubicBezTo>
                    <a:pt x="0" y="297"/>
                    <a:pt x="69" y="389"/>
                    <a:pt x="160" y="411"/>
                  </a:cubicBezTo>
                  <a:lnTo>
                    <a:pt x="891" y="457"/>
                  </a:lnTo>
                  <a:lnTo>
                    <a:pt x="936" y="69"/>
                  </a:lnTo>
                  <a:cubicBezTo>
                    <a:pt x="685" y="46"/>
                    <a:pt x="434" y="23"/>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Google Shape;2306;p38"/>
            <p:cNvSpPr/>
            <p:nvPr/>
          </p:nvSpPr>
          <p:spPr>
            <a:xfrm>
              <a:off x="1047033" y="3619498"/>
              <a:ext cx="53227" cy="26613"/>
            </a:xfrm>
            <a:custGeom>
              <a:avLst/>
              <a:gdLst/>
              <a:ahLst/>
              <a:cxnLst/>
              <a:rect l="l" t="t" r="r" b="b"/>
              <a:pathLst>
                <a:path w="914" h="457" extrusionOk="0">
                  <a:moveTo>
                    <a:pt x="183" y="0"/>
                  </a:moveTo>
                  <a:cubicBezTo>
                    <a:pt x="92" y="0"/>
                    <a:pt x="1" y="91"/>
                    <a:pt x="1" y="183"/>
                  </a:cubicBezTo>
                  <a:cubicBezTo>
                    <a:pt x="1" y="297"/>
                    <a:pt x="46" y="388"/>
                    <a:pt x="138" y="388"/>
                  </a:cubicBezTo>
                  <a:lnTo>
                    <a:pt x="891" y="457"/>
                  </a:lnTo>
                  <a:lnTo>
                    <a:pt x="914" y="69"/>
                  </a:lnTo>
                  <a:cubicBezTo>
                    <a:pt x="663" y="46"/>
                    <a:pt x="434" y="23"/>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7" name="Google Shape;2307;p38"/>
            <p:cNvSpPr/>
            <p:nvPr/>
          </p:nvSpPr>
          <p:spPr>
            <a:xfrm>
              <a:off x="947334" y="1879902"/>
              <a:ext cx="868051" cy="749368"/>
            </a:xfrm>
            <a:custGeom>
              <a:avLst/>
              <a:gdLst/>
              <a:ahLst/>
              <a:cxnLst/>
              <a:rect l="l" t="t" r="r" b="b"/>
              <a:pathLst>
                <a:path w="14906" h="12868" extrusionOk="0">
                  <a:moveTo>
                    <a:pt x="5752" y="0"/>
                  </a:moveTo>
                  <a:cubicBezTo>
                    <a:pt x="4676" y="0"/>
                    <a:pt x="3856" y="430"/>
                    <a:pt x="3425" y="656"/>
                  </a:cubicBezTo>
                  <a:cubicBezTo>
                    <a:pt x="3174" y="793"/>
                    <a:pt x="1736" y="1592"/>
                    <a:pt x="1165" y="2961"/>
                  </a:cubicBezTo>
                  <a:cubicBezTo>
                    <a:pt x="1" y="5860"/>
                    <a:pt x="3584" y="9375"/>
                    <a:pt x="4292" y="10060"/>
                  </a:cubicBezTo>
                  <a:cubicBezTo>
                    <a:pt x="4973" y="10741"/>
                    <a:pt x="7145" y="12867"/>
                    <a:pt x="9953" y="12867"/>
                  </a:cubicBezTo>
                  <a:cubicBezTo>
                    <a:pt x="9968" y="12867"/>
                    <a:pt x="9983" y="12867"/>
                    <a:pt x="9998" y="12867"/>
                  </a:cubicBezTo>
                  <a:cubicBezTo>
                    <a:pt x="10272" y="12867"/>
                    <a:pt x="12555" y="12844"/>
                    <a:pt x="12851" y="11863"/>
                  </a:cubicBezTo>
                  <a:cubicBezTo>
                    <a:pt x="12920" y="11680"/>
                    <a:pt x="12897" y="11498"/>
                    <a:pt x="12851" y="11361"/>
                  </a:cubicBezTo>
                  <a:cubicBezTo>
                    <a:pt x="13080" y="11361"/>
                    <a:pt x="13879" y="11338"/>
                    <a:pt x="14381" y="10767"/>
                  </a:cubicBezTo>
                  <a:cubicBezTo>
                    <a:pt x="14495" y="10630"/>
                    <a:pt x="14906" y="10174"/>
                    <a:pt x="14746" y="9809"/>
                  </a:cubicBezTo>
                  <a:cubicBezTo>
                    <a:pt x="14626" y="9585"/>
                    <a:pt x="14350" y="9440"/>
                    <a:pt x="13997" y="9440"/>
                  </a:cubicBezTo>
                  <a:cubicBezTo>
                    <a:pt x="13882" y="9440"/>
                    <a:pt x="13757" y="9455"/>
                    <a:pt x="13628" y="9489"/>
                  </a:cubicBezTo>
                  <a:cubicBezTo>
                    <a:pt x="13719" y="9443"/>
                    <a:pt x="14289" y="9170"/>
                    <a:pt x="14267" y="8850"/>
                  </a:cubicBezTo>
                  <a:cubicBezTo>
                    <a:pt x="14244" y="8622"/>
                    <a:pt x="13924" y="8485"/>
                    <a:pt x="13787" y="8416"/>
                  </a:cubicBezTo>
                  <a:cubicBezTo>
                    <a:pt x="12418" y="7777"/>
                    <a:pt x="11345" y="7412"/>
                    <a:pt x="10934" y="7184"/>
                  </a:cubicBezTo>
                  <a:cubicBezTo>
                    <a:pt x="9177" y="6248"/>
                    <a:pt x="10660" y="3098"/>
                    <a:pt x="8515" y="1112"/>
                  </a:cubicBezTo>
                  <a:cubicBezTo>
                    <a:pt x="7510" y="176"/>
                    <a:pt x="6301" y="39"/>
                    <a:pt x="6118" y="17"/>
                  </a:cubicBezTo>
                  <a:cubicBezTo>
                    <a:pt x="5993" y="5"/>
                    <a:pt x="5871" y="0"/>
                    <a:pt x="575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Google Shape;2308;p38"/>
            <p:cNvSpPr/>
            <p:nvPr/>
          </p:nvSpPr>
          <p:spPr>
            <a:xfrm>
              <a:off x="1129435" y="1968594"/>
              <a:ext cx="400191" cy="276500"/>
            </a:xfrm>
            <a:custGeom>
              <a:avLst/>
              <a:gdLst/>
              <a:ahLst/>
              <a:cxnLst/>
              <a:rect l="l" t="t" r="r" b="b"/>
              <a:pathLst>
                <a:path w="6872" h="4748" extrusionOk="0">
                  <a:moveTo>
                    <a:pt x="2224" y="0"/>
                  </a:moveTo>
                  <a:cubicBezTo>
                    <a:pt x="1445" y="0"/>
                    <a:pt x="662" y="214"/>
                    <a:pt x="1" y="662"/>
                  </a:cubicBezTo>
                  <a:cubicBezTo>
                    <a:pt x="597" y="409"/>
                    <a:pt x="1248" y="282"/>
                    <a:pt x="1892" y="282"/>
                  </a:cubicBezTo>
                  <a:cubicBezTo>
                    <a:pt x="3516" y="282"/>
                    <a:pt x="5093" y="1095"/>
                    <a:pt x="5616" y="2762"/>
                  </a:cubicBezTo>
                  <a:cubicBezTo>
                    <a:pt x="5890" y="3515"/>
                    <a:pt x="6324" y="4200"/>
                    <a:pt x="6871" y="4748"/>
                  </a:cubicBezTo>
                  <a:cubicBezTo>
                    <a:pt x="6460" y="4086"/>
                    <a:pt x="6095" y="3401"/>
                    <a:pt x="5890" y="2671"/>
                  </a:cubicBezTo>
                  <a:cubicBezTo>
                    <a:pt x="5487" y="952"/>
                    <a:pt x="3866" y="0"/>
                    <a:pt x="222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9" name="Google Shape;2309;p38"/>
            <p:cNvSpPr/>
            <p:nvPr/>
          </p:nvSpPr>
          <p:spPr>
            <a:xfrm>
              <a:off x="1213177" y="2100147"/>
              <a:ext cx="509149" cy="337821"/>
            </a:xfrm>
            <a:custGeom>
              <a:avLst/>
              <a:gdLst/>
              <a:ahLst/>
              <a:cxnLst/>
              <a:rect l="l" t="t" r="r" b="b"/>
              <a:pathLst>
                <a:path w="8743" h="5801" extrusionOk="0">
                  <a:moveTo>
                    <a:pt x="1" y="1"/>
                  </a:moveTo>
                  <a:cubicBezTo>
                    <a:pt x="1239" y="3097"/>
                    <a:pt x="4251" y="5801"/>
                    <a:pt x="7651" y="5801"/>
                  </a:cubicBezTo>
                  <a:cubicBezTo>
                    <a:pt x="8011" y="5801"/>
                    <a:pt x="8376" y="5770"/>
                    <a:pt x="8743" y="5707"/>
                  </a:cubicBezTo>
                  <a:lnTo>
                    <a:pt x="8743" y="5707"/>
                  </a:lnTo>
                  <a:cubicBezTo>
                    <a:pt x="8693" y="5708"/>
                    <a:pt x="8643" y="5708"/>
                    <a:pt x="8593" y="5708"/>
                  </a:cubicBezTo>
                  <a:cubicBezTo>
                    <a:pt x="4787" y="5708"/>
                    <a:pt x="1894" y="3133"/>
                    <a:pt x="1"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0" name="Google Shape;2310;p38"/>
            <p:cNvSpPr/>
            <p:nvPr/>
          </p:nvSpPr>
          <p:spPr>
            <a:xfrm>
              <a:off x="1186622" y="2195885"/>
              <a:ext cx="490513" cy="353661"/>
            </a:xfrm>
            <a:custGeom>
              <a:avLst/>
              <a:gdLst/>
              <a:ahLst/>
              <a:cxnLst/>
              <a:rect l="l" t="t" r="r" b="b"/>
              <a:pathLst>
                <a:path w="8423" h="6073" extrusionOk="0">
                  <a:moveTo>
                    <a:pt x="0" y="0"/>
                  </a:moveTo>
                  <a:lnTo>
                    <a:pt x="0" y="0"/>
                  </a:lnTo>
                  <a:cubicBezTo>
                    <a:pt x="181" y="3730"/>
                    <a:pt x="3295" y="6072"/>
                    <a:pt x="6881" y="6072"/>
                  </a:cubicBezTo>
                  <a:cubicBezTo>
                    <a:pt x="6916" y="6072"/>
                    <a:pt x="6950" y="6072"/>
                    <a:pt x="6985" y="6072"/>
                  </a:cubicBezTo>
                  <a:cubicBezTo>
                    <a:pt x="7464" y="6049"/>
                    <a:pt x="7944" y="6026"/>
                    <a:pt x="8423" y="5935"/>
                  </a:cubicBezTo>
                  <a:cubicBezTo>
                    <a:pt x="7944" y="5935"/>
                    <a:pt x="7464" y="5935"/>
                    <a:pt x="6985" y="5889"/>
                  </a:cubicBezTo>
                  <a:cubicBezTo>
                    <a:pt x="5250" y="5729"/>
                    <a:pt x="3470" y="5159"/>
                    <a:pt x="2169" y="3972"/>
                  </a:cubicBezTo>
                  <a:cubicBezTo>
                    <a:pt x="1005" y="2945"/>
                    <a:pt x="297" y="1530"/>
                    <a:pt x="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1" name="Google Shape;2311;p38"/>
            <p:cNvSpPr/>
            <p:nvPr/>
          </p:nvSpPr>
          <p:spPr>
            <a:xfrm>
              <a:off x="832553" y="1992470"/>
              <a:ext cx="863217" cy="679661"/>
            </a:xfrm>
            <a:custGeom>
              <a:avLst/>
              <a:gdLst/>
              <a:ahLst/>
              <a:cxnLst/>
              <a:rect l="l" t="t" r="r" b="b"/>
              <a:pathLst>
                <a:path w="14823" h="11671" extrusionOk="0">
                  <a:moveTo>
                    <a:pt x="3296" y="1"/>
                  </a:moveTo>
                  <a:cubicBezTo>
                    <a:pt x="2291" y="321"/>
                    <a:pt x="1356" y="845"/>
                    <a:pt x="1059" y="1713"/>
                  </a:cubicBezTo>
                  <a:cubicBezTo>
                    <a:pt x="1" y="4805"/>
                    <a:pt x="7394" y="11670"/>
                    <a:pt x="11923" y="11670"/>
                  </a:cubicBezTo>
                  <a:cubicBezTo>
                    <a:pt x="12475" y="11670"/>
                    <a:pt x="12984" y="11568"/>
                    <a:pt x="13430" y="11345"/>
                  </a:cubicBezTo>
                  <a:cubicBezTo>
                    <a:pt x="14115" y="11003"/>
                    <a:pt x="14549" y="10409"/>
                    <a:pt x="14822" y="9930"/>
                  </a:cubicBezTo>
                  <a:lnTo>
                    <a:pt x="14822" y="9930"/>
                  </a:lnTo>
                  <a:cubicBezTo>
                    <a:pt x="14403" y="10018"/>
                    <a:pt x="13687" y="10135"/>
                    <a:pt x="12797" y="10135"/>
                  </a:cubicBezTo>
                  <a:cubicBezTo>
                    <a:pt x="11604" y="10135"/>
                    <a:pt x="10097" y="9925"/>
                    <a:pt x="8568" y="9154"/>
                  </a:cubicBezTo>
                  <a:cubicBezTo>
                    <a:pt x="5350" y="7488"/>
                    <a:pt x="3364" y="3950"/>
                    <a:pt x="329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2" name="Google Shape;2312;p38"/>
            <p:cNvSpPr/>
            <p:nvPr/>
          </p:nvSpPr>
          <p:spPr>
            <a:xfrm>
              <a:off x="112594" y="2028343"/>
              <a:ext cx="636741" cy="852968"/>
            </a:xfrm>
            <a:custGeom>
              <a:avLst/>
              <a:gdLst/>
              <a:ahLst/>
              <a:cxnLst/>
              <a:rect l="l" t="t" r="r" b="b"/>
              <a:pathLst>
                <a:path w="10934" h="14647" extrusionOk="0">
                  <a:moveTo>
                    <a:pt x="5472" y="1"/>
                  </a:moveTo>
                  <a:cubicBezTo>
                    <a:pt x="5426" y="1"/>
                    <a:pt x="5389" y="1"/>
                    <a:pt x="5364" y="1"/>
                  </a:cubicBezTo>
                  <a:cubicBezTo>
                    <a:pt x="4817" y="1"/>
                    <a:pt x="3744" y="47"/>
                    <a:pt x="2717" y="800"/>
                  </a:cubicBezTo>
                  <a:cubicBezTo>
                    <a:pt x="2557" y="914"/>
                    <a:pt x="1598" y="1645"/>
                    <a:pt x="1187" y="2946"/>
                  </a:cubicBezTo>
                  <a:cubicBezTo>
                    <a:pt x="320" y="5730"/>
                    <a:pt x="3173" y="7716"/>
                    <a:pt x="2146" y="9405"/>
                  </a:cubicBezTo>
                  <a:cubicBezTo>
                    <a:pt x="1895" y="9816"/>
                    <a:pt x="1142" y="10683"/>
                    <a:pt x="274" y="11893"/>
                  </a:cubicBezTo>
                  <a:cubicBezTo>
                    <a:pt x="183" y="12030"/>
                    <a:pt x="1" y="12304"/>
                    <a:pt x="92" y="12509"/>
                  </a:cubicBezTo>
                  <a:cubicBezTo>
                    <a:pt x="197" y="12736"/>
                    <a:pt x="582" y="12763"/>
                    <a:pt x="808" y="12763"/>
                  </a:cubicBezTo>
                  <a:cubicBezTo>
                    <a:pt x="878" y="12763"/>
                    <a:pt x="932" y="12761"/>
                    <a:pt x="959" y="12761"/>
                  </a:cubicBezTo>
                  <a:cubicBezTo>
                    <a:pt x="434" y="12898"/>
                    <a:pt x="137" y="13263"/>
                    <a:pt x="160" y="13582"/>
                  </a:cubicBezTo>
                  <a:cubicBezTo>
                    <a:pt x="183" y="13993"/>
                    <a:pt x="777" y="14176"/>
                    <a:pt x="936" y="14221"/>
                  </a:cubicBezTo>
                  <a:cubicBezTo>
                    <a:pt x="1115" y="14283"/>
                    <a:pt x="1293" y="14307"/>
                    <a:pt x="1461" y="14307"/>
                  </a:cubicBezTo>
                  <a:cubicBezTo>
                    <a:pt x="1982" y="14307"/>
                    <a:pt x="2419" y="14074"/>
                    <a:pt x="2557" y="13970"/>
                  </a:cubicBezTo>
                  <a:cubicBezTo>
                    <a:pt x="2603" y="14107"/>
                    <a:pt x="2671" y="14290"/>
                    <a:pt x="2808" y="14427"/>
                  </a:cubicBezTo>
                  <a:cubicBezTo>
                    <a:pt x="2982" y="14585"/>
                    <a:pt x="3222" y="14647"/>
                    <a:pt x="3491" y="14647"/>
                  </a:cubicBezTo>
                  <a:cubicBezTo>
                    <a:pt x="4387" y="14647"/>
                    <a:pt x="5605" y="13961"/>
                    <a:pt x="5798" y="13856"/>
                  </a:cubicBezTo>
                  <a:cubicBezTo>
                    <a:pt x="8263" y="12441"/>
                    <a:pt x="9085" y="9497"/>
                    <a:pt x="9336" y="8561"/>
                  </a:cubicBezTo>
                  <a:cubicBezTo>
                    <a:pt x="9610" y="7602"/>
                    <a:pt x="10934" y="2786"/>
                    <a:pt x="8469" y="869"/>
                  </a:cubicBezTo>
                  <a:cubicBezTo>
                    <a:pt x="7390" y="39"/>
                    <a:pt x="5933" y="1"/>
                    <a:pt x="547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3" name="Google Shape;2313;p38"/>
            <p:cNvSpPr/>
            <p:nvPr/>
          </p:nvSpPr>
          <p:spPr>
            <a:xfrm>
              <a:off x="204547" y="2096944"/>
              <a:ext cx="280285" cy="406014"/>
            </a:xfrm>
            <a:custGeom>
              <a:avLst/>
              <a:gdLst/>
              <a:ahLst/>
              <a:cxnLst/>
              <a:rect l="l" t="t" r="r" b="b"/>
              <a:pathLst>
                <a:path w="4813" h="6972" extrusionOk="0">
                  <a:moveTo>
                    <a:pt x="4540" y="0"/>
                  </a:moveTo>
                  <a:cubicBezTo>
                    <a:pt x="2156" y="0"/>
                    <a:pt x="0" y="2271"/>
                    <a:pt x="704" y="4689"/>
                  </a:cubicBezTo>
                  <a:cubicBezTo>
                    <a:pt x="910" y="5420"/>
                    <a:pt x="932" y="6196"/>
                    <a:pt x="910" y="6972"/>
                  </a:cubicBezTo>
                  <a:cubicBezTo>
                    <a:pt x="1092" y="6219"/>
                    <a:pt x="1138" y="5420"/>
                    <a:pt x="1001" y="4621"/>
                  </a:cubicBezTo>
                  <a:cubicBezTo>
                    <a:pt x="476" y="2247"/>
                    <a:pt x="2553" y="261"/>
                    <a:pt x="4813" y="10"/>
                  </a:cubicBezTo>
                  <a:cubicBezTo>
                    <a:pt x="4721" y="3"/>
                    <a:pt x="4630" y="0"/>
                    <a:pt x="454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4" name="Google Shape;2314;p38"/>
            <p:cNvSpPr/>
            <p:nvPr/>
          </p:nvSpPr>
          <p:spPr>
            <a:xfrm>
              <a:off x="184398" y="2219820"/>
              <a:ext cx="304453" cy="542343"/>
            </a:xfrm>
            <a:custGeom>
              <a:avLst/>
              <a:gdLst/>
              <a:ahLst/>
              <a:cxnLst/>
              <a:rect l="l" t="t" r="r" b="b"/>
              <a:pathLst>
                <a:path w="5228" h="9313" extrusionOk="0">
                  <a:moveTo>
                    <a:pt x="4702" y="0"/>
                  </a:moveTo>
                  <a:lnTo>
                    <a:pt x="4702" y="0"/>
                  </a:lnTo>
                  <a:cubicBezTo>
                    <a:pt x="4656" y="3698"/>
                    <a:pt x="3378" y="7418"/>
                    <a:pt x="0" y="9313"/>
                  </a:cubicBezTo>
                  <a:cubicBezTo>
                    <a:pt x="3652" y="7943"/>
                    <a:pt x="5227" y="3629"/>
                    <a:pt x="4702"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5" name="Google Shape;2315;p38"/>
            <p:cNvSpPr/>
            <p:nvPr/>
          </p:nvSpPr>
          <p:spPr>
            <a:xfrm>
              <a:off x="277399" y="2288886"/>
              <a:ext cx="353661" cy="543740"/>
            </a:xfrm>
            <a:custGeom>
              <a:avLst/>
              <a:gdLst/>
              <a:ahLst/>
              <a:cxnLst/>
              <a:rect l="l" t="t" r="r" b="b"/>
              <a:pathLst>
                <a:path w="6073" h="9337" extrusionOk="0">
                  <a:moveTo>
                    <a:pt x="4338" y="1"/>
                  </a:moveTo>
                  <a:cubicBezTo>
                    <a:pt x="4840" y="1462"/>
                    <a:pt x="4931" y="3037"/>
                    <a:pt x="4452" y="4520"/>
                  </a:cubicBezTo>
                  <a:cubicBezTo>
                    <a:pt x="3904" y="6209"/>
                    <a:pt x="2649" y="7579"/>
                    <a:pt x="1233" y="8583"/>
                  </a:cubicBezTo>
                  <a:cubicBezTo>
                    <a:pt x="845" y="8857"/>
                    <a:pt x="435" y="9108"/>
                    <a:pt x="1" y="9337"/>
                  </a:cubicBezTo>
                  <a:cubicBezTo>
                    <a:pt x="480" y="9200"/>
                    <a:pt x="914" y="8971"/>
                    <a:pt x="1325" y="8743"/>
                  </a:cubicBezTo>
                  <a:cubicBezTo>
                    <a:pt x="4497" y="6986"/>
                    <a:pt x="6072" y="3333"/>
                    <a:pt x="4338"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Google Shape;2316;p38"/>
            <p:cNvSpPr/>
            <p:nvPr/>
          </p:nvSpPr>
          <p:spPr>
            <a:xfrm>
              <a:off x="276118" y="2022461"/>
              <a:ext cx="615486" cy="876903"/>
            </a:xfrm>
            <a:custGeom>
              <a:avLst/>
              <a:gdLst/>
              <a:ahLst/>
              <a:cxnLst/>
              <a:rect l="l" t="t" r="r" b="b"/>
              <a:pathLst>
                <a:path w="10569" h="15058" extrusionOk="0">
                  <a:moveTo>
                    <a:pt x="6205" y="0"/>
                  </a:moveTo>
                  <a:cubicBezTo>
                    <a:pt x="5813" y="0"/>
                    <a:pt x="5402" y="58"/>
                    <a:pt x="4999" y="148"/>
                  </a:cubicBezTo>
                  <a:cubicBezTo>
                    <a:pt x="6939" y="3594"/>
                    <a:pt x="6985" y="7680"/>
                    <a:pt x="5022" y="10716"/>
                  </a:cubicBezTo>
                  <a:cubicBezTo>
                    <a:pt x="3401" y="13227"/>
                    <a:pt x="959" y="14208"/>
                    <a:pt x="0" y="14528"/>
                  </a:cubicBezTo>
                  <a:cubicBezTo>
                    <a:pt x="446" y="14783"/>
                    <a:pt x="1070" y="15057"/>
                    <a:pt x="1762" y="15057"/>
                  </a:cubicBezTo>
                  <a:cubicBezTo>
                    <a:pt x="1813" y="15057"/>
                    <a:pt x="1865" y="15056"/>
                    <a:pt x="1917" y="15053"/>
                  </a:cubicBezTo>
                  <a:cubicBezTo>
                    <a:pt x="6528" y="14756"/>
                    <a:pt x="10568" y="2933"/>
                    <a:pt x="7806" y="513"/>
                  </a:cubicBezTo>
                  <a:cubicBezTo>
                    <a:pt x="7377" y="139"/>
                    <a:pt x="6812" y="0"/>
                    <a:pt x="620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7" name="Google Shape;2317;p38"/>
            <p:cNvSpPr/>
            <p:nvPr/>
          </p:nvSpPr>
          <p:spPr>
            <a:xfrm>
              <a:off x="581793" y="1948386"/>
              <a:ext cx="1052831" cy="1012183"/>
            </a:xfrm>
            <a:custGeom>
              <a:avLst/>
              <a:gdLst/>
              <a:ahLst/>
              <a:cxnLst/>
              <a:rect l="l" t="t" r="r" b="b"/>
              <a:pathLst>
                <a:path w="18079" h="17381" extrusionOk="0">
                  <a:moveTo>
                    <a:pt x="9103" y="0"/>
                  </a:moveTo>
                  <a:cubicBezTo>
                    <a:pt x="8336" y="0"/>
                    <a:pt x="7478" y="109"/>
                    <a:pt x="6575" y="416"/>
                  </a:cubicBezTo>
                  <a:cubicBezTo>
                    <a:pt x="6529" y="416"/>
                    <a:pt x="6460" y="438"/>
                    <a:pt x="6392" y="461"/>
                  </a:cubicBezTo>
                  <a:cubicBezTo>
                    <a:pt x="4201" y="1260"/>
                    <a:pt x="2945" y="2881"/>
                    <a:pt x="2557" y="3383"/>
                  </a:cubicBezTo>
                  <a:cubicBezTo>
                    <a:pt x="2101" y="3999"/>
                    <a:pt x="1" y="6875"/>
                    <a:pt x="731" y="10664"/>
                  </a:cubicBezTo>
                  <a:cubicBezTo>
                    <a:pt x="914" y="11646"/>
                    <a:pt x="1621" y="14430"/>
                    <a:pt x="4109" y="16051"/>
                  </a:cubicBezTo>
                  <a:cubicBezTo>
                    <a:pt x="5593" y="17032"/>
                    <a:pt x="7122" y="17215"/>
                    <a:pt x="8127" y="17306"/>
                  </a:cubicBezTo>
                  <a:cubicBezTo>
                    <a:pt x="8434" y="17344"/>
                    <a:pt x="8860" y="17381"/>
                    <a:pt x="9377" y="17381"/>
                  </a:cubicBezTo>
                  <a:cubicBezTo>
                    <a:pt x="10126" y="17381"/>
                    <a:pt x="11068" y="17303"/>
                    <a:pt x="12121" y="17032"/>
                  </a:cubicBezTo>
                  <a:cubicBezTo>
                    <a:pt x="13513" y="16667"/>
                    <a:pt x="15362" y="16188"/>
                    <a:pt x="16709" y="14499"/>
                  </a:cubicBezTo>
                  <a:cubicBezTo>
                    <a:pt x="17074" y="14065"/>
                    <a:pt x="18079" y="12810"/>
                    <a:pt x="17987" y="11189"/>
                  </a:cubicBezTo>
                  <a:cubicBezTo>
                    <a:pt x="17919" y="10139"/>
                    <a:pt x="17417" y="9112"/>
                    <a:pt x="17234" y="8770"/>
                  </a:cubicBezTo>
                  <a:cubicBezTo>
                    <a:pt x="16892" y="8108"/>
                    <a:pt x="16800" y="8153"/>
                    <a:pt x="16549" y="7628"/>
                  </a:cubicBezTo>
                  <a:cubicBezTo>
                    <a:pt x="16001" y="6441"/>
                    <a:pt x="16344" y="5871"/>
                    <a:pt x="16024" y="4593"/>
                  </a:cubicBezTo>
                  <a:cubicBezTo>
                    <a:pt x="15979" y="4342"/>
                    <a:pt x="15636" y="3109"/>
                    <a:pt x="14655" y="2082"/>
                  </a:cubicBezTo>
                  <a:cubicBezTo>
                    <a:pt x="13810" y="1192"/>
                    <a:pt x="12897" y="849"/>
                    <a:pt x="12190" y="575"/>
                  </a:cubicBezTo>
                  <a:cubicBezTo>
                    <a:pt x="11696" y="396"/>
                    <a:pt x="10564" y="0"/>
                    <a:pt x="910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Google Shape;2318;p38"/>
            <p:cNvSpPr/>
            <p:nvPr/>
          </p:nvSpPr>
          <p:spPr>
            <a:xfrm>
              <a:off x="653597" y="1992470"/>
              <a:ext cx="830839" cy="456038"/>
            </a:xfrm>
            <a:custGeom>
              <a:avLst/>
              <a:gdLst/>
              <a:ahLst/>
              <a:cxnLst/>
              <a:rect l="l" t="t" r="r" b="b"/>
              <a:pathLst>
                <a:path w="14267" h="7831" extrusionOk="0">
                  <a:moveTo>
                    <a:pt x="0" y="1"/>
                  </a:moveTo>
                  <a:lnTo>
                    <a:pt x="0" y="7830"/>
                  </a:lnTo>
                  <a:cubicBezTo>
                    <a:pt x="822" y="7442"/>
                    <a:pt x="2420" y="6575"/>
                    <a:pt x="3744" y="4749"/>
                  </a:cubicBezTo>
                  <a:cubicBezTo>
                    <a:pt x="4931" y="3151"/>
                    <a:pt x="5319" y="1576"/>
                    <a:pt x="5479" y="731"/>
                  </a:cubicBezTo>
                  <a:cubicBezTo>
                    <a:pt x="5822" y="960"/>
                    <a:pt x="7140" y="1797"/>
                    <a:pt x="8911" y="1797"/>
                  </a:cubicBezTo>
                  <a:cubicBezTo>
                    <a:pt x="9258" y="1797"/>
                    <a:pt x="9621" y="1765"/>
                    <a:pt x="9998" y="1690"/>
                  </a:cubicBezTo>
                  <a:cubicBezTo>
                    <a:pt x="11185" y="1462"/>
                    <a:pt x="12029" y="914"/>
                    <a:pt x="12486" y="549"/>
                  </a:cubicBezTo>
                  <a:cubicBezTo>
                    <a:pt x="13079" y="366"/>
                    <a:pt x="13673" y="184"/>
                    <a:pt x="14266"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9" name="Google Shape;2319;p38"/>
            <p:cNvSpPr/>
            <p:nvPr/>
          </p:nvSpPr>
          <p:spPr>
            <a:xfrm>
              <a:off x="596410" y="2444432"/>
              <a:ext cx="558357" cy="554339"/>
            </a:xfrm>
            <a:custGeom>
              <a:avLst/>
              <a:gdLst/>
              <a:ahLst/>
              <a:cxnLst/>
              <a:rect l="l" t="t" r="r" b="b"/>
              <a:pathLst>
                <a:path w="9588" h="9519" extrusionOk="0">
                  <a:moveTo>
                    <a:pt x="4338" y="1"/>
                  </a:moveTo>
                  <a:lnTo>
                    <a:pt x="4338" y="46"/>
                  </a:lnTo>
                  <a:lnTo>
                    <a:pt x="3927" y="46"/>
                  </a:lnTo>
                  <a:lnTo>
                    <a:pt x="3927" y="69"/>
                  </a:lnTo>
                  <a:lnTo>
                    <a:pt x="3676" y="69"/>
                  </a:lnTo>
                  <a:cubicBezTo>
                    <a:pt x="3242" y="229"/>
                    <a:pt x="2808" y="343"/>
                    <a:pt x="2398" y="548"/>
                  </a:cubicBezTo>
                  <a:cubicBezTo>
                    <a:pt x="1941" y="777"/>
                    <a:pt x="1462" y="1073"/>
                    <a:pt x="1142" y="1484"/>
                  </a:cubicBezTo>
                  <a:cubicBezTo>
                    <a:pt x="1005" y="1667"/>
                    <a:pt x="891" y="1872"/>
                    <a:pt x="754" y="2032"/>
                  </a:cubicBezTo>
                  <a:cubicBezTo>
                    <a:pt x="617" y="2192"/>
                    <a:pt x="549" y="2397"/>
                    <a:pt x="457" y="2603"/>
                  </a:cubicBezTo>
                  <a:cubicBezTo>
                    <a:pt x="389" y="2785"/>
                    <a:pt x="275" y="2945"/>
                    <a:pt x="229" y="3150"/>
                  </a:cubicBezTo>
                  <a:cubicBezTo>
                    <a:pt x="184" y="3333"/>
                    <a:pt x="115" y="3516"/>
                    <a:pt x="92" y="3698"/>
                  </a:cubicBezTo>
                  <a:cubicBezTo>
                    <a:pt x="24" y="4063"/>
                    <a:pt x="1" y="4429"/>
                    <a:pt x="1" y="4817"/>
                  </a:cubicBezTo>
                  <a:cubicBezTo>
                    <a:pt x="1" y="5022"/>
                    <a:pt x="47" y="5182"/>
                    <a:pt x="47" y="5387"/>
                  </a:cubicBezTo>
                  <a:cubicBezTo>
                    <a:pt x="47" y="5570"/>
                    <a:pt x="69" y="5753"/>
                    <a:pt x="138" y="5935"/>
                  </a:cubicBezTo>
                  <a:cubicBezTo>
                    <a:pt x="184" y="6118"/>
                    <a:pt x="206" y="6300"/>
                    <a:pt x="275" y="6483"/>
                  </a:cubicBezTo>
                  <a:cubicBezTo>
                    <a:pt x="343" y="6688"/>
                    <a:pt x="412" y="6871"/>
                    <a:pt x="503" y="7054"/>
                  </a:cubicBezTo>
                  <a:cubicBezTo>
                    <a:pt x="686" y="7442"/>
                    <a:pt x="960" y="7830"/>
                    <a:pt x="1279" y="8149"/>
                  </a:cubicBezTo>
                  <a:cubicBezTo>
                    <a:pt x="1622" y="8492"/>
                    <a:pt x="1964" y="8720"/>
                    <a:pt x="2375" y="8971"/>
                  </a:cubicBezTo>
                  <a:cubicBezTo>
                    <a:pt x="2740" y="9176"/>
                    <a:pt x="3128" y="9268"/>
                    <a:pt x="3493" y="9405"/>
                  </a:cubicBezTo>
                  <a:lnTo>
                    <a:pt x="3676" y="9405"/>
                  </a:lnTo>
                  <a:lnTo>
                    <a:pt x="3676" y="9450"/>
                  </a:lnTo>
                  <a:lnTo>
                    <a:pt x="3927" y="9450"/>
                  </a:lnTo>
                  <a:lnTo>
                    <a:pt x="3927" y="9473"/>
                  </a:lnTo>
                  <a:lnTo>
                    <a:pt x="4338" y="9473"/>
                  </a:lnTo>
                  <a:lnTo>
                    <a:pt x="4338" y="9519"/>
                  </a:lnTo>
                  <a:lnTo>
                    <a:pt x="5205" y="9519"/>
                  </a:lnTo>
                  <a:lnTo>
                    <a:pt x="5205" y="9473"/>
                  </a:lnTo>
                  <a:lnTo>
                    <a:pt x="5616" y="9473"/>
                  </a:lnTo>
                  <a:lnTo>
                    <a:pt x="5616" y="9450"/>
                  </a:lnTo>
                  <a:lnTo>
                    <a:pt x="5867" y="9450"/>
                  </a:lnTo>
                  <a:lnTo>
                    <a:pt x="5867" y="9405"/>
                  </a:lnTo>
                  <a:lnTo>
                    <a:pt x="6072" y="9405"/>
                  </a:lnTo>
                  <a:cubicBezTo>
                    <a:pt x="7008" y="9062"/>
                    <a:pt x="7990" y="8697"/>
                    <a:pt x="8538" y="7830"/>
                  </a:cubicBezTo>
                  <a:cubicBezTo>
                    <a:pt x="8675" y="7647"/>
                    <a:pt x="8812" y="7464"/>
                    <a:pt x="8926" y="7282"/>
                  </a:cubicBezTo>
                  <a:cubicBezTo>
                    <a:pt x="9040" y="7099"/>
                    <a:pt x="9108" y="6917"/>
                    <a:pt x="9177" y="6734"/>
                  </a:cubicBezTo>
                  <a:cubicBezTo>
                    <a:pt x="9337" y="6392"/>
                    <a:pt x="9405" y="6004"/>
                    <a:pt x="9473" y="5616"/>
                  </a:cubicBezTo>
                  <a:cubicBezTo>
                    <a:pt x="9588" y="4885"/>
                    <a:pt x="9542" y="4086"/>
                    <a:pt x="9382" y="3402"/>
                  </a:cubicBezTo>
                  <a:cubicBezTo>
                    <a:pt x="9268" y="3013"/>
                    <a:pt x="9154" y="2648"/>
                    <a:pt x="8948" y="2306"/>
                  </a:cubicBezTo>
                  <a:cubicBezTo>
                    <a:pt x="8834" y="2123"/>
                    <a:pt x="8743" y="1918"/>
                    <a:pt x="8606" y="1735"/>
                  </a:cubicBezTo>
                  <a:cubicBezTo>
                    <a:pt x="8446" y="1553"/>
                    <a:pt x="8264" y="1370"/>
                    <a:pt x="8081" y="1187"/>
                  </a:cubicBezTo>
                  <a:cubicBezTo>
                    <a:pt x="7784" y="891"/>
                    <a:pt x="7374" y="617"/>
                    <a:pt x="6985" y="457"/>
                  </a:cubicBezTo>
                  <a:cubicBezTo>
                    <a:pt x="6620" y="297"/>
                    <a:pt x="6232" y="206"/>
                    <a:pt x="5867" y="69"/>
                  </a:cubicBezTo>
                  <a:lnTo>
                    <a:pt x="5616" y="69"/>
                  </a:lnTo>
                  <a:lnTo>
                    <a:pt x="5616" y="46"/>
                  </a:lnTo>
                  <a:lnTo>
                    <a:pt x="5205" y="46"/>
                  </a:lnTo>
                  <a:lnTo>
                    <a:pt x="520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Google Shape;2320;p38"/>
            <p:cNvSpPr/>
            <p:nvPr/>
          </p:nvSpPr>
          <p:spPr>
            <a:xfrm>
              <a:off x="1020478" y="2385964"/>
              <a:ext cx="510488" cy="244645"/>
            </a:xfrm>
            <a:custGeom>
              <a:avLst/>
              <a:gdLst/>
              <a:ahLst/>
              <a:cxnLst/>
              <a:rect l="l" t="t" r="r" b="b"/>
              <a:pathLst>
                <a:path w="8766" h="4201" extrusionOk="0">
                  <a:moveTo>
                    <a:pt x="4246" y="0"/>
                  </a:moveTo>
                  <a:lnTo>
                    <a:pt x="4246" y="46"/>
                  </a:lnTo>
                  <a:lnTo>
                    <a:pt x="3926" y="46"/>
                  </a:lnTo>
                  <a:lnTo>
                    <a:pt x="3926" y="92"/>
                  </a:lnTo>
                  <a:lnTo>
                    <a:pt x="3675" y="92"/>
                  </a:lnTo>
                  <a:cubicBezTo>
                    <a:pt x="3310" y="206"/>
                    <a:pt x="2945" y="297"/>
                    <a:pt x="2579" y="434"/>
                  </a:cubicBezTo>
                  <a:cubicBezTo>
                    <a:pt x="2191" y="594"/>
                    <a:pt x="1849" y="799"/>
                    <a:pt x="1507" y="1027"/>
                  </a:cubicBezTo>
                  <a:cubicBezTo>
                    <a:pt x="1119" y="1278"/>
                    <a:pt x="753" y="1575"/>
                    <a:pt x="457" y="1940"/>
                  </a:cubicBezTo>
                  <a:cubicBezTo>
                    <a:pt x="206" y="2260"/>
                    <a:pt x="0" y="2557"/>
                    <a:pt x="0" y="2990"/>
                  </a:cubicBezTo>
                  <a:lnTo>
                    <a:pt x="0" y="3036"/>
                  </a:lnTo>
                  <a:lnTo>
                    <a:pt x="0" y="3082"/>
                  </a:lnTo>
                  <a:cubicBezTo>
                    <a:pt x="0" y="3310"/>
                    <a:pt x="23" y="3492"/>
                    <a:pt x="137" y="3675"/>
                  </a:cubicBezTo>
                  <a:cubicBezTo>
                    <a:pt x="274" y="3903"/>
                    <a:pt x="457" y="4040"/>
                    <a:pt x="708" y="4154"/>
                  </a:cubicBezTo>
                  <a:lnTo>
                    <a:pt x="936" y="4154"/>
                  </a:lnTo>
                  <a:lnTo>
                    <a:pt x="936" y="4200"/>
                  </a:lnTo>
                  <a:lnTo>
                    <a:pt x="1256" y="4200"/>
                  </a:lnTo>
                  <a:lnTo>
                    <a:pt x="1256" y="4154"/>
                  </a:lnTo>
                  <a:lnTo>
                    <a:pt x="1461" y="4154"/>
                  </a:lnTo>
                  <a:cubicBezTo>
                    <a:pt x="1895" y="3995"/>
                    <a:pt x="2260" y="3789"/>
                    <a:pt x="2671" y="3584"/>
                  </a:cubicBezTo>
                  <a:cubicBezTo>
                    <a:pt x="2876" y="3492"/>
                    <a:pt x="3059" y="3401"/>
                    <a:pt x="3264" y="3310"/>
                  </a:cubicBezTo>
                  <a:cubicBezTo>
                    <a:pt x="3470" y="3219"/>
                    <a:pt x="3675" y="3173"/>
                    <a:pt x="3881" y="3082"/>
                  </a:cubicBezTo>
                  <a:lnTo>
                    <a:pt x="4086" y="3082"/>
                  </a:lnTo>
                  <a:lnTo>
                    <a:pt x="4086" y="3036"/>
                  </a:lnTo>
                  <a:lnTo>
                    <a:pt x="4383" y="3036"/>
                  </a:lnTo>
                  <a:lnTo>
                    <a:pt x="4383" y="2990"/>
                  </a:lnTo>
                  <a:lnTo>
                    <a:pt x="5296" y="2990"/>
                  </a:lnTo>
                  <a:lnTo>
                    <a:pt x="5296" y="3036"/>
                  </a:lnTo>
                  <a:lnTo>
                    <a:pt x="5547" y="3036"/>
                  </a:lnTo>
                  <a:lnTo>
                    <a:pt x="5547" y="3082"/>
                  </a:lnTo>
                  <a:lnTo>
                    <a:pt x="5752" y="3082"/>
                  </a:lnTo>
                  <a:cubicBezTo>
                    <a:pt x="6254" y="3264"/>
                    <a:pt x="6757" y="3401"/>
                    <a:pt x="7259" y="3584"/>
                  </a:cubicBezTo>
                  <a:lnTo>
                    <a:pt x="7921" y="3584"/>
                  </a:lnTo>
                  <a:cubicBezTo>
                    <a:pt x="8217" y="3470"/>
                    <a:pt x="8400" y="3333"/>
                    <a:pt x="8583" y="3082"/>
                  </a:cubicBezTo>
                  <a:lnTo>
                    <a:pt x="8628" y="3082"/>
                  </a:lnTo>
                  <a:lnTo>
                    <a:pt x="8628" y="3036"/>
                  </a:lnTo>
                  <a:lnTo>
                    <a:pt x="8628" y="2990"/>
                  </a:lnTo>
                  <a:lnTo>
                    <a:pt x="8674" y="2990"/>
                  </a:lnTo>
                  <a:cubicBezTo>
                    <a:pt x="8674" y="2899"/>
                    <a:pt x="8697" y="2831"/>
                    <a:pt x="8719" y="2739"/>
                  </a:cubicBezTo>
                  <a:cubicBezTo>
                    <a:pt x="8719" y="2671"/>
                    <a:pt x="8765" y="2557"/>
                    <a:pt x="8742" y="2465"/>
                  </a:cubicBezTo>
                  <a:cubicBezTo>
                    <a:pt x="8742" y="2374"/>
                    <a:pt x="8719" y="2328"/>
                    <a:pt x="8719" y="2214"/>
                  </a:cubicBezTo>
                  <a:cubicBezTo>
                    <a:pt x="8697" y="2123"/>
                    <a:pt x="8651" y="2055"/>
                    <a:pt x="8628" y="1986"/>
                  </a:cubicBezTo>
                  <a:cubicBezTo>
                    <a:pt x="8560" y="1781"/>
                    <a:pt x="8491" y="1644"/>
                    <a:pt x="8331" y="1484"/>
                  </a:cubicBezTo>
                  <a:cubicBezTo>
                    <a:pt x="8172" y="1324"/>
                    <a:pt x="8012" y="1141"/>
                    <a:pt x="7829" y="1027"/>
                  </a:cubicBezTo>
                  <a:cubicBezTo>
                    <a:pt x="7510" y="799"/>
                    <a:pt x="7190" y="594"/>
                    <a:pt x="6825" y="434"/>
                  </a:cubicBezTo>
                  <a:cubicBezTo>
                    <a:pt x="6483" y="274"/>
                    <a:pt x="6140" y="206"/>
                    <a:pt x="5798" y="92"/>
                  </a:cubicBezTo>
                  <a:lnTo>
                    <a:pt x="5547" y="92"/>
                  </a:lnTo>
                  <a:lnTo>
                    <a:pt x="5547" y="46"/>
                  </a:lnTo>
                  <a:lnTo>
                    <a:pt x="5204" y="46"/>
                  </a:lnTo>
                  <a:lnTo>
                    <a:pt x="5204" y="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1" name="Google Shape;2321;p38"/>
            <p:cNvSpPr/>
            <p:nvPr/>
          </p:nvSpPr>
          <p:spPr>
            <a:xfrm>
              <a:off x="1302277" y="2282248"/>
              <a:ext cx="202075" cy="204754"/>
            </a:xfrm>
            <a:custGeom>
              <a:avLst/>
              <a:gdLst/>
              <a:ahLst/>
              <a:cxnLst/>
              <a:rect l="l" t="t" r="r" b="b"/>
              <a:pathLst>
                <a:path w="3470" h="3516" extrusionOk="0">
                  <a:moveTo>
                    <a:pt x="1735" y="1"/>
                  </a:moveTo>
                  <a:cubicBezTo>
                    <a:pt x="776" y="1"/>
                    <a:pt x="0" y="800"/>
                    <a:pt x="0" y="1758"/>
                  </a:cubicBezTo>
                  <a:cubicBezTo>
                    <a:pt x="0" y="2740"/>
                    <a:pt x="776" y="3516"/>
                    <a:pt x="1735" y="3516"/>
                  </a:cubicBezTo>
                  <a:cubicBezTo>
                    <a:pt x="2694" y="3516"/>
                    <a:pt x="3470" y="2740"/>
                    <a:pt x="3470" y="1758"/>
                  </a:cubicBezTo>
                  <a:cubicBezTo>
                    <a:pt x="3470" y="800"/>
                    <a:pt x="2694" y="1"/>
                    <a:pt x="1735"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Google Shape;2322;p38"/>
            <p:cNvSpPr/>
            <p:nvPr/>
          </p:nvSpPr>
          <p:spPr>
            <a:xfrm>
              <a:off x="1324872" y="2287547"/>
              <a:ext cx="131611" cy="175579"/>
            </a:xfrm>
            <a:custGeom>
              <a:avLst/>
              <a:gdLst/>
              <a:ahLst/>
              <a:cxnLst/>
              <a:rect l="l" t="t" r="r" b="b"/>
              <a:pathLst>
                <a:path w="2260" h="3015" extrusionOk="0">
                  <a:moveTo>
                    <a:pt x="1093" y="1"/>
                  </a:moveTo>
                  <a:cubicBezTo>
                    <a:pt x="467" y="1"/>
                    <a:pt x="0" y="832"/>
                    <a:pt x="0" y="1508"/>
                  </a:cubicBezTo>
                  <a:cubicBezTo>
                    <a:pt x="0" y="2183"/>
                    <a:pt x="445" y="3015"/>
                    <a:pt x="1092" y="3015"/>
                  </a:cubicBezTo>
                  <a:cubicBezTo>
                    <a:pt x="1101" y="3015"/>
                    <a:pt x="1110" y="3014"/>
                    <a:pt x="1119" y="3014"/>
                  </a:cubicBezTo>
                  <a:cubicBezTo>
                    <a:pt x="1666" y="3014"/>
                    <a:pt x="2260" y="2375"/>
                    <a:pt x="2214" y="1508"/>
                  </a:cubicBezTo>
                  <a:cubicBezTo>
                    <a:pt x="1940" y="1439"/>
                    <a:pt x="1666" y="1371"/>
                    <a:pt x="1393" y="1279"/>
                  </a:cubicBezTo>
                  <a:cubicBezTo>
                    <a:pt x="1621" y="1097"/>
                    <a:pt x="1849" y="937"/>
                    <a:pt x="2077" y="754"/>
                  </a:cubicBezTo>
                  <a:cubicBezTo>
                    <a:pt x="2055" y="709"/>
                    <a:pt x="1689" y="1"/>
                    <a:pt x="1119" y="1"/>
                  </a:cubicBezTo>
                  <a:cubicBezTo>
                    <a:pt x="1110" y="1"/>
                    <a:pt x="1102" y="1"/>
                    <a:pt x="109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3" name="Google Shape;2323;p38"/>
            <p:cNvSpPr/>
            <p:nvPr/>
          </p:nvSpPr>
          <p:spPr>
            <a:xfrm>
              <a:off x="1280963" y="2260817"/>
              <a:ext cx="230028" cy="142443"/>
            </a:xfrm>
            <a:custGeom>
              <a:avLst/>
              <a:gdLst/>
              <a:ahLst/>
              <a:cxnLst/>
              <a:rect l="l" t="t" r="r" b="b"/>
              <a:pathLst>
                <a:path w="3950" h="2446" extrusionOk="0">
                  <a:moveTo>
                    <a:pt x="2020" y="0"/>
                  </a:moveTo>
                  <a:cubicBezTo>
                    <a:pt x="1022" y="0"/>
                    <a:pt x="284" y="424"/>
                    <a:pt x="1" y="620"/>
                  </a:cubicBezTo>
                  <a:cubicBezTo>
                    <a:pt x="138" y="1236"/>
                    <a:pt x="275" y="1830"/>
                    <a:pt x="389" y="2446"/>
                  </a:cubicBezTo>
                  <a:cubicBezTo>
                    <a:pt x="594" y="1579"/>
                    <a:pt x="1325" y="939"/>
                    <a:pt x="2147" y="894"/>
                  </a:cubicBezTo>
                  <a:cubicBezTo>
                    <a:pt x="2183" y="892"/>
                    <a:pt x="2220" y="890"/>
                    <a:pt x="2257" y="890"/>
                  </a:cubicBezTo>
                  <a:cubicBezTo>
                    <a:pt x="2947" y="890"/>
                    <a:pt x="3603" y="1295"/>
                    <a:pt x="3950" y="1967"/>
                  </a:cubicBezTo>
                  <a:lnTo>
                    <a:pt x="3950" y="620"/>
                  </a:lnTo>
                  <a:cubicBezTo>
                    <a:pt x="3653" y="415"/>
                    <a:pt x="3037" y="72"/>
                    <a:pt x="2169" y="4"/>
                  </a:cubicBezTo>
                  <a:cubicBezTo>
                    <a:pt x="2119" y="2"/>
                    <a:pt x="2069" y="0"/>
                    <a:pt x="202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Google Shape;2324;p38"/>
            <p:cNvSpPr/>
            <p:nvPr/>
          </p:nvSpPr>
          <p:spPr>
            <a:xfrm>
              <a:off x="1350088" y="2399009"/>
              <a:ext cx="28011" cy="23119"/>
            </a:xfrm>
            <a:custGeom>
              <a:avLst/>
              <a:gdLst/>
              <a:ahLst/>
              <a:cxnLst/>
              <a:rect l="l" t="t" r="r" b="b"/>
              <a:pathLst>
                <a:path w="481" h="397" extrusionOk="0">
                  <a:moveTo>
                    <a:pt x="141" y="0"/>
                  </a:moveTo>
                  <a:cubicBezTo>
                    <a:pt x="109" y="0"/>
                    <a:pt x="83" y="9"/>
                    <a:pt x="69" y="27"/>
                  </a:cubicBezTo>
                  <a:cubicBezTo>
                    <a:pt x="1" y="96"/>
                    <a:pt x="47" y="370"/>
                    <a:pt x="229" y="393"/>
                  </a:cubicBezTo>
                  <a:cubicBezTo>
                    <a:pt x="241" y="395"/>
                    <a:pt x="254" y="396"/>
                    <a:pt x="266" y="396"/>
                  </a:cubicBezTo>
                  <a:cubicBezTo>
                    <a:pt x="371" y="396"/>
                    <a:pt x="480" y="314"/>
                    <a:pt x="480" y="233"/>
                  </a:cubicBezTo>
                  <a:cubicBezTo>
                    <a:pt x="480" y="124"/>
                    <a:pt x="264" y="0"/>
                    <a:pt x="14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5" name="Google Shape;2325;p38"/>
            <p:cNvSpPr/>
            <p:nvPr/>
          </p:nvSpPr>
          <p:spPr>
            <a:xfrm>
              <a:off x="916761" y="2339434"/>
              <a:ext cx="228689" cy="219371"/>
            </a:xfrm>
            <a:custGeom>
              <a:avLst/>
              <a:gdLst/>
              <a:ahLst/>
              <a:cxnLst/>
              <a:rect l="l" t="t" r="r" b="b"/>
              <a:pathLst>
                <a:path w="3927" h="3767" extrusionOk="0">
                  <a:moveTo>
                    <a:pt x="1964" y="0"/>
                  </a:moveTo>
                  <a:cubicBezTo>
                    <a:pt x="868" y="0"/>
                    <a:pt x="1" y="845"/>
                    <a:pt x="1" y="1895"/>
                  </a:cubicBezTo>
                  <a:cubicBezTo>
                    <a:pt x="1" y="2922"/>
                    <a:pt x="868" y="3767"/>
                    <a:pt x="1964" y="3767"/>
                  </a:cubicBezTo>
                  <a:cubicBezTo>
                    <a:pt x="3037" y="3767"/>
                    <a:pt x="3927" y="2922"/>
                    <a:pt x="3927" y="1895"/>
                  </a:cubicBezTo>
                  <a:cubicBezTo>
                    <a:pt x="3927" y="845"/>
                    <a:pt x="3037" y="0"/>
                    <a:pt x="196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Google Shape;2326;p38"/>
            <p:cNvSpPr/>
            <p:nvPr/>
          </p:nvSpPr>
          <p:spPr>
            <a:xfrm>
              <a:off x="942035" y="2344734"/>
              <a:ext cx="148907" cy="188856"/>
            </a:xfrm>
            <a:custGeom>
              <a:avLst/>
              <a:gdLst/>
              <a:ahLst/>
              <a:cxnLst/>
              <a:rect l="l" t="t" r="r" b="b"/>
              <a:pathLst>
                <a:path w="2557" h="3243" extrusionOk="0">
                  <a:moveTo>
                    <a:pt x="1229" y="0"/>
                  </a:moveTo>
                  <a:cubicBezTo>
                    <a:pt x="535" y="0"/>
                    <a:pt x="1" y="877"/>
                    <a:pt x="1" y="1621"/>
                  </a:cubicBezTo>
                  <a:cubicBezTo>
                    <a:pt x="1" y="2343"/>
                    <a:pt x="513" y="3242"/>
                    <a:pt x="1229" y="3242"/>
                  </a:cubicBezTo>
                  <a:cubicBezTo>
                    <a:pt x="1238" y="3242"/>
                    <a:pt x="1247" y="3242"/>
                    <a:pt x="1256" y="3242"/>
                  </a:cubicBezTo>
                  <a:cubicBezTo>
                    <a:pt x="1895" y="3242"/>
                    <a:pt x="2557" y="2534"/>
                    <a:pt x="2511" y="1621"/>
                  </a:cubicBezTo>
                  <a:cubicBezTo>
                    <a:pt x="2192" y="1530"/>
                    <a:pt x="1895" y="1461"/>
                    <a:pt x="1575" y="1393"/>
                  </a:cubicBezTo>
                  <a:cubicBezTo>
                    <a:pt x="1827" y="1188"/>
                    <a:pt x="2100" y="1005"/>
                    <a:pt x="2352" y="800"/>
                  </a:cubicBezTo>
                  <a:cubicBezTo>
                    <a:pt x="2329" y="754"/>
                    <a:pt x="1918" y="1"/>
                    <a:pt x="1256" y="1"/>
                  </a:cubicBezTo>
                  <a:cubicBezTo>
                    <a:pt x="1247" y="0"/>
                    <a:pt x="1238" y="0"/>
                    <a:pt x="1229"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7" name="Google Shape;2327;p38"/>
            <p:cNvSpPr/>
            <p:nvPr/>
          </p:nvSpPr>
          <p:spPr>
            <a:xfrm>
              <a:off x="892826" y="2316432"/>
              <a:ext cx="259262" cy="153333"/>
            </a:xfrm>
            <a:custGeom>
              <a:avLst/>
              <a:gdLst/>
              <a:ahLst/>
              <a:cxnLst/>
              <a:rect l="l" t="t" r="r" b="b"/>
              <a:pathLst>
                <a:path w="4452" h="2633" extrusionOk="0">
                  <a:moveTo>
                    <a:pt x="2237" y="1"/>
                  </a:moveTo>
                  <a:cubicBezTo>
                    <a:pt x="1121" y="1"/>
                    <a:pt x="300" y="454"/>
                    <a:pt x="1" y="646"/>
                  </a:cubicBezTo>
                  <a:cubicBezTo>
                    <a:pt x="138" y="1308"/>
                    <a:pt x="298" y="1970"/>
                    <a:pt x="435" y="2632"/>
                  </a:cubicBezTo>
                  <a:cubicBezTo>
                    <a:pt x="663" y="1696"/>
                    <a:pt x="1485" y="1012"/>
                    <a:pt x="2420" y="943"/>
                  </a:cubicBezTo>
                  <a:cubicBezTo>
                    <a:pt x="2458" y="941"/>
                    <a:pt x="2496" y="940"/>
                    <a:pt x="2533" y="940"/>
                  </a:cubicBezTo>
                  <a:cubicBezTo>
                    <a:pt x="3315" y="940"/>
                    <a:pt x="4060" y="1389"/>
                    <a:pt x="4452" y="2107"/>
                  </a:cubicBezTo>
                  <a:lnTo>
                    <a:pt x="4452" y="646"/>
                  </a:lnTo>
                  <a:cubicBezTo>
                    <a:pt x="4132" y="441"/>
                    <a:pt x="3425" y="53"/>
                    <a:pt x="2466" y="7"/>
                  </a:cubicBezTo>
                  <a:cubicBezTo>
                    <a:pt x="2388" y="3"/>
                    <a:pt x="2312" y="1"/>
                    <a:pt x="2237"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Google Shape;2328;p38"/>
            <p:cNvSpPr/>
            <p:nvPr/>
          </p:nvSpPr>
          <p:spPr>
            <a:xfrm>
              <a:off x="971269" y="2464174"/>
              <a:ext cx="30632" cy="25682"/>
            </a:xfrm>
            <a:custGeom>
              <a:avLst/>
              <a:gdLst/>
              <a:ahLst/>
              <a:cxnLst/>
              <a:rect l="l" t="t" r="r" b="b"/>
              <a:pathLst>
                <a:path w="526" h="441" extrusionOk="0">
                  <a:moveTo>
                    <a:pt x="144" y="0"/>
                  </a:moveTo>
                  <a:cubicBezTo>
                    <a:pt x="110" y="0"/>
                    <a:pt x="83" y="8"/>
                    <a:pt x="69" y="27"/>
                  </a:cubicBezTo>
                  <a:cubicBezTo>
                    <a:pt x="1" y="95"/>
                    <a:pt x="46" y="392"/>
                    <a:pt x="252" y="438"/>
                  </a:cubicBezTo>
                  <a:cubicBezTo>
                    <a:pt x="264" y="440"/>
                    <a:pt x="276" y="441"/>
                    <a:pt x="288" y="441"/>
                  </a:cubicBezTo>
                  <a:cubicBezTo>
                    <a:pt x="412" y="441"/>
                    <a:pt x="526" y="338"/>
                    <a:pt x="526" y="255"/>
                  </a:cubicBezTo>
                  <a:cubicBezTo>
                    <a:pt x="526" y="128"/>
                    <a:pt x="279" y="0"/>
                    <a:pt x="14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9" name="Google Shape;2329;p38"/>
            <p:cNvSpPr/>
            <p:nvPr/>
          </p:nvSpPr>
          <p:spPr>
            <a:xfrm>
              <a:off x="1274324" y="2134156"/>
              <a:ext cx="234046" cy="245228"/>
            </a:xfrm>
            <a:custGeom>
              <a:avLst/>
              <a:gdLst/>
              <a:ahLst/>
              <a:cxnLst/>
              <a:rect l="l" t="t" r="r" b="b"/>
              <a:pathLst>
                <a:path w="4019" h="4211" extrusionOk="0">
                  <a:moveTo>
                    <a:pt x="2076" y="0"/>
                  </a:moveTo>
                  <a:cubicBezTo>
                    <a:pt x="2010" y="0"/>
                    <a:pt x="1942" y="3"/>
                    <a:pt x="1873" y="10"/>
                  </a:cubicBezTo>
                  <a:cubicBezTo>
                    <a:pt x="823" y="102"/>
                    <a:pt x="275" y="923"/>
                    <a:pt x="206" y="1037"/>
                  </a:cubicBezTo>
                  <a:cubicBezTo>
                    <a:pt x="92" y="1425"/>
                    <a:pt x="1" y="2019"/>
                    <a:pt x="69" y="2726"/>
                  </a:cubicBezTo>
                  <a:cubicBezTo>
                    <a:pt x="115" y="3366"/>
                    <a:pt x="298" y="3868"/>
                    <a:pt x="435" y="4210"/>
                  </a:cubicBezTo>
                  <a:cubicBezTo>
                    <a:pt x="457" y="4142"/>
                    <a:pt x="549" y="3183"/>
                    <a:pt x="1325" y="2772"/>
                  </a:cubicBezTo>
                  <a:cubicBezTo>
                    <a:pt x="1549" y="2657"/>
                    <a:pt x="1799" y="2600"/>
                    <a:pt x="2057" y="2600"/>
                  </a:cubicBezTo>
                  <a:cubicBezTo>
                    <a:pt x="2665" y="2600"/>
                    <a:pt x="3311" y="2916"/>
                    <a:pt x="3744" y="3525"/>
                  </a:cubicBezTo>
                  <a:cubicBezTo>
                    <a:pt x="3858" y="3160"/>
                    <a:pt x="4018" y="2407"/>
                    <a:pt x="3790" y="1517"/>
                  </a:cubicBezTo>
                  <a:cubicBezTo>
                    <a:pt x="3653" y="1015"/>
                    <a:pt x="3447" y="627"/>
                    <a:pt x="3265" y="353"/>
                  </a:cubicBezTo>
                  <a:cubicBezTo>
                    <a:pt x="3101" y="250"/>
                    <a:pt x="2660" y="0"/>
                    <a:pt x="207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Google Shape;2330;p38"/>
            <p:cNvSpPr/>
            <p:nvPr/>
          </p:nvSpPr>
          <p:spPr>
            <a:xfrm>
              <a:off x="1292959" y="2242240"/>
              <a:ext cx="198115" cy="127826"/>
            </a:xfrm>
            <a:custGeom>
              <a:avLst/>
              <a:gdLst/>
              <a:ahLst/>
              <a:cxnLst/>
              <a:rect l="l" t="t" r="r" b="b"/>
              <a:pathLst>
                <a:path w="3402" h="2195" extrusionOk="0">
                  <a:moveTo>
                    <a:pt x="2038" y="1"/>
                  </a:moveTo>
                  <a:cubicBezTo>
                    <a:pt x="1647" y="1"/>
                    <a:pt x="1238" y="110"/>
                    <a:pt x="913" y="323"/>
                  </a:cubicBezTo>
                  <a:cubicBezTo>
                    <a:pt x="0" y="916"/>
                    <a:pt x="69" y="2126"/>
                    <a:pt x="69" y="2194"/>
                  </a:cubicBezTo>
                  <a:cubicBezTo>
                    <a:pt x="393" y="1286"/>
                    <a:pt x="1169" y="705"/>
                    <a:pt x="1948" y="705"/>
                  </a:cubicBezTo>
                  <a:cubicBezTo>
                    <a:pt x="1991" y="705"/>
                    <a:pt x="2035" y="707"/>
                    <a:pt x="2078" y="711"/>
                  </a:cubicBezTo>
                  <a:cubicBezTo>
                    <a:pt x="2785" y="756"/>
                    <a:pt x="3264" y="1258"/>
                    <a:pt x="3379" y="1395"/>
                  </a:cubicBezTo>
                  <a:cubicBezTo>
                    <a:pt x="3401" y="1144"/>
                    <a:pt x="3401" y="825"/>
                    <a:pt x="3219" y="528"/>
                  </a:cubicBezTo>
                  <a:cubicBezTo>
                    <a:pt x="2990" y="173"/>
                    <a:pt x="2529" y="1"/>
                    <a:pt x="2038"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1" name="Google Shape;2331;p38"/>
            <p:cNvSpPr/>
            <p:nvPr/>
          </p:nvSpPr>
          <p:spPr>
            <a:xfrm>
              <a:off x="867611" y="2194138"/>
              <a:ext cx="269861" cy="245053"/>
            </a:xfrm>
            <a:custGeom>
              <a:avLst/>
              <a:gdLst/>
              <a:ahLst/>
              <a:cxnLst/>
              <a:rect l="l" t="t" r="r" b="b"/>
              <a:pathLst>
                <a:path w="4634" h="4208" extrusionOk="0">
                  <a:moveTo>
                    <a:pt x="2505" y="0"/>
                  </a:moveTo>
                  <a:cubicBezTo>
                    <a:pt x="2425" y="0"/>
                    <a:pt x="2343" y="2"/>
                    <a:pt x="2260" y="7"/>
                  </a:cubicBezTo>
                  <a:cubicBezTo>
                    <a:pt x="1530" y="30"/>
                    <a:pt x="959" y="213"/>
                    <a:pt x="594" y="373"/>
                  </a:cubicBezTo>
                  <a:cubicBezTo>
                    <a:pt x="434" y="738"/>
                    <a:pt x="0" y="1765"/>
                    <a:pt x="297" y="2998"/>
                  </a:cubicBezTo>
                  <a:cubicBezTo>
                    <a:pt x="411" y="3522"/>
                    <a:pt x="639" y="3933"/>
                    <a:pt x="822" y="4207"/>
                  </a:cubicBezTo>
                  <a:cubicBezTo>
                    <a:pt x="845" y="4047"/>
                    <a:pt x="1005" y="3203"/>
                    <a:pt x="1712" y="2769"/>
                  </a:cubicBezTo>
                  <a:cubicBezTo>
                    <a:pt x="1986" y="2605"/>
                    <a:pt x="2308" y="2524"/>
                    <a:pt x="2644" y="2524"/>
                  </a:cubicBezTo>
                  <a:cubicBezTo>
                    <a:pt x="3289" y="2524"/>
                    <a:pt x="3987" y="2823"/>
                    <a:pt x="4497" y="3408"/>
                  </a:cubicBezTo>
                  <a:cubicBezTo>
                    <a:pt x="4565" y="3066"/>
                    <a:pt x="4634" y="2473"/>
                    <a:pt x="4543" y="1788"/>
                  </a:cubicBezTo>
                  <a:cubicBezTo>
                    <a:pt x="4428" y="1103"/>
                    <a:pt x="4200" y="578"/>
                    <a:pt x="4018" y="258"/>
                  </a:cubicBezTo>
                  <a:cubicBezTo>
                    <a:pt x="3692" y="157"/>
                    <a:pt x="3166" y="0"/>
                    <a:pt x="2505"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2" name="Google Shape;2332;p38"/>
            <p:cNvSpPr/>
            <p:nvPr/>
          </p:nvSpPr>
          <p:spPr>
            <a:xfrm>
              <a:off x="899524" y="2296865"/>
              <a:ext cx="229970" cy="103775"/>
            </a:xfrm>
            <a:custGeom>
              <a:avLst/>
              <a:gdLst/>
              <a:ahLst/>
              <a:cxnLst/>
              <a:rect l="l" t="t" r="r" b="b"/>
              <a:pathLst>
                <a:path w="3949" h="1782" extrusionOk="0">
                  <a:moveTo>
                    <a:pt x="1893" y="0"/>
                  </a:moveTo>
                  <a:cubicBezTo>
                    <a:pt x="1080" y="0"/>
                    <a:pt x="235" y="416"/>
                    <a:pt x="69" y="1028"/>
                  </a:cubicBezTo>
                  <a:cubicBezTo>
                    <a:pt x="23" y="1188"/>
                    <a:pt x="0" y="1439"/>
                    <a:pt x="160" y="1781"/>
                  </a:cubicBezTo>
                  <a:cubicBezTo>
                    <a:pt x="297" y="1576"/>
                    <a:pt x="662" y="1051"/>
                    <a:pt x="1324" y="800"/>
                  </a:cubicBezTo>
                  <a:cubicBezTo>
                    <a:pt x="1564" y="718"/>
                    <a:pt x="1815" y="677"/>
                    <a:pt x="2069" y="677"/>
                  </a:cubicBezTo>
                  <a:cubicBezTo>
                    <a:pt x="2729" y="677"/>
                    <a:pt x="3404" y="950"/>
                    <a:pt x="3949" y="1462"/>
                  </a:cubicBezTo>
                  <a:cubicBezTo>
                    <a:pt x="3880" y="1325"/>
                    <a:pt x="3447" y="343"/>
                    <a:pt x="2442" y="69"/>
                  </a:cubicBezTo>
                  <a:cubicBezTo>
                    <a:pt x="2267" y="22"/>
                    <a:pt x="2081" y="0"/>
                    <a:pt x="189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3" name="Google Shape;2333;p38"/>
            <p:cNvSpPr/>
            <p:nvPr/>
          </p:nvSpPr>
          <p:spPr>
            <a:xfrm>
              <a:off x="1299598" y="2286091"/>
              <a:ext cx="192816" cy="93292"/>
            </a:xfrm>
            <a:custGeom>
              <a:avLst/>
              <a:gdLst/>
              <a:ahLst/>
              <a:cxnLst/>
              <a:rect l="l" t="t" r="r" b="b"/>
              <a:pathLst>
                <a:path w="3311" h="1602" extrusionOk="0">
                  <a:moveTo>
                    <a:pt x="1690" y="0"/>
                  </a:moveTo>
                  <a:cubicBezTo>
                    <a:pt x="1460" y="0"/>
                    <a:pt x="1235" y="46"/>
                    <a:pt x="1028" y="140"/>
                  </a:cubicBezTo>
                  <a:cubicBezTo>
                    <a:pt x="137" y="528"/>
                    <a:pt x="1" y="1555"/>
                    <a:pt x="1" y="1601"/>
                  </a:cubicBezTo>
                  <a:cubicBezTo>
                    <a:pt x="46" y="1510"/>
                    <a:pt x="389" y="665"/>
                    <a:pt x="1324" y="391"/>
                  </a:cubicBezTo>
                  <a:cubicBezTo>
                    <a:pt x="1507" y="338"/>
                    <a:pt x="1692" y="313"/>
                    <a:pt x="1875" y="313"/>
                  </a:cubicBezTo>
                  <a:cubicBezTo>
                    <a:pt x="2405" y="313"/>
                    <a:pt x="2920" y="526"/>
                    <a:pt x="3310" y="916"/>
                  </a:cubicBezTo>
                  <a:cubicBezTo>
                    <a:pt x="2929" y="320"/>
                    <a:pt x="2296" y="0"/>
                    <a:pt x="169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4" name="Google Shape;2334;p38"/>
            <p:cNvSpPr/>
            <p:nvPr/>
          </p:nvSpPr>
          <p:spPr>
            <a:xfrm>
              <a:off x="840997" y="2316140"/>
              <a:ext cx="293330" cy="123051"/>
            </a:xfrm>
            <a:custGeom>
              <a:avLst/>
              <a:gdLst/>
              <a:ahLst/>
              <a:cxnLst/>
              <a:rect l="l" t="t" r="r" b="b"/>
              <a:pathLst>
                <a:path w="5037" h="2113" extrusionOk="0">
                  <a:moveTo>
                    <a:pt x="3107" y="1"/>
                  </a:moveTo>
                  <a:cubicBezTo>
                    <a:pt x="2876" y="1"/>
                    <a:pt x="2610" y="38"/>
                    <a:pt x="2329" y="149"/>
                  </a:cubicBezTo>
                  <a:cubicBezTo>
                    <a:pt x="1576" y="469"/>
                    <a:pt x="1279" y="1154"/>
                    <a:pt x="1211" y="1313"/>
                  </a:cubicBezTo>
                  <a:cubicBezTo>
                    <a:pt x="1211" y="1336"/>
                    <a:pt x="1188" y="1336"/>
                    <a:pt x="1188" y="1336"/>
                  </a:cubicBezTo>
                  <a:cubicBezTo>
                    <a:pt x="800" y="1359"/>
                    <a:pt x="434" y="1382"/>
                    <a:pt x="46" y="1405"/>
                  </a:cubicBezTo>
                  <a:cubicBezTo>
                    <a:pt x="1" y="1427"/>
                    <a:pt x="1" y="1450"/>
                    <a:pt x="24" y="1496"/>
                  </a:cubicBezTo>
                  <a:cubicBezTo>
                    <a:pt x="138" y="1587"/>
                    <a:pt x="320" y="1724"/>
                    <a:pt x="526" y="1838"/>
                  </a:cubicBezTo>
                  <a:cubicBezTo>
                    <a:pt x="823" y="1998"/>
                    <a:pt x="1096" y="2067"/>
                    <a:pt x="1279" y="2112"/>
                  </a:cubicBezTo>
                  <a:cubicBezTo>
                    <a:pt x="1302" y="2112"/>
                    <a:pt x="1325" y="2089"/>
                    <a:pt x="1325" y="2089"/>
                  </a:cubicBezTo>
                  <a:cubicBezTo>
                    <a:pt x="1599" y="1268"/>
                    <a:pt x="2306" y="674"/>
                    <a:pt x="3151" y="583"/>
                  </a:cubicBezTo>
                  <a:cubicBezTo>
                    <a:pt x="3216" y="576"/>
                    <a:pt x="3282" y="573"/>
                    <a:pt x="3347" y="573"/>
                  </a:cubicBezTo>
                  <a:cubicBezTo>
                    <a:pt x="3960" y="573"/>
                    <a:pt x="4541" y="859"/>
                    <a:pt x="4954" y="1313"/>
                  </a:cubicBezTo>
                  <a:cubicBezTo>
                    <a:pt x="4963" y="1331"/>
                    <a:pt x="4978" y="1338"/>
                    <a:pt x="4992" y="1338"/>
                  </a:cubicBezTo>
                  <a:cubicBezTo>
                    <a:pt x="5016" y="1338"/>
                    <a:pt x="5036" y="1319"/>
                    <a:pt x="5022" y="1291"/>
                  </a:cubicBezTo>
                  <a:cubicBezTo>
                    <a:pt x="4863" y="948"/>
                    <a:pt x="4543" y="400"/>
                    <a:pt x="3881" y="149"/>
                  </a:cubicBezTo>
                  <a:cubicBezTo>
                    <a:pt x="3781" y="106"/>
                    <a:pt x="3493" y="1"/>
                    <a:pt x="3107"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5" name="Google Shape;2335;p38"/>
            <p:cNvSpPr/>
            <p:nvPr/>
          </p:nvSpPr>
          <p:spPr>
            <a:xfrm>
              <a:off x="898825" y="2157334"/>
              <a:ext cx="206152" cy="68426"/>
            </a:xfrm>
            <a:custGeom>
              <a:avLst/>
              <a:gdLst/>
              <a:ahLst/>
              <a:cxnLst/>
              <a:rect l="l" t="t" r="r" b="b"/>
              <a:pathLst>
                <a:path w="3540" h="1175" extrusionOk="0">
                  <a:moveTo>
                    <a:pt x="1838" y="0"/>
                  </a:moveTo>
                  <a:cubicBezTo>
                    <a:pt x="1131" y="0"/>
                    <a:pt x="446" y="388"/>
                    <a:pt x="58" y="1005"/>
                  </a:cubicBezTo>
                  <a:cubicBezTo>
                    <a:pt x="0" y="1082"/>
                    <a:pt x="72" y="1175"/>
                    <a:pt x="165" y="1175"/>
                  </a:cubicBezTo>
                  <a:cubicBezTo>
                    <a:pt x="182" y="1175"/>
                    <a:pt x="200" y="1172"/>
                    <a:pt x="218" y="1164"/>
                  </a:cubicBezTo>
                  <a:cubicBezTo>
                    <a:pt x="583" y="1005"/>
                    <a:pt x="1153" y="799"/>
                    <a:pt x="1838" y="799"/>
                  </a:cubicBezTo>
                  <a:cubicBezTo>
                    <a:pt x="2477" y="799"/>
                    <a:pt x="3002" y="936"/>
                    <a:pt x="3345" y="1073"/>
                  </a:cubicBezTo>
                  <a:cubicBezTo>
                    <a:pt x="3362" y="1080"/>
                    <a:pt x="3379" y="1083"/>
                    <a:pt x="3395" y="1083"/>
                  </a:cubicBezTo>
                  <a:cubicBezTo>
                    <a:pt x="3483" y="1083"/>
                    <a:pt x="3539" y="987"/>
                    <a:pt x="3482" y="890"/>
                  </a:cubicBezTo>
                  <a:cubicBezTo>
                    <a:pt x="3116" y="365"/>
                    <a:pt x="2500" y="23"/>
                    <a:pt x="1838"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6" name="Google Shape;2336;p38"/>
            <p:cNvSpPr/>
            <p:nvPr/>
          </p:nvSpPr>
          <p:spPr>
            <a:xfrm>
              <a:off x="1089603" y="2296923"/>
              <a:ext cx="47520" cy="37270"/>
            </a:xfrm>
            <a:custGeom>
              <a:avLst/>
              <a:gdLst/>
              <a:ahLst/>
              <a:cxnLst/>
              <a:rect l="l" t="t" r="r" b="b"/>
              <a:pathLst>
                <a:path w="816" h="640" extrusionOk="0">
                  <a:moveTo>
                    <a:pt x="156" y="0"/>
                  </a:moveTo>
                  <a:cubicBezTo>
                    <a:pt x="104" y="0"/>
                    <a:pt x="52" y="8"/>
                    <a:pt x="0" y="23"/>
                  </a:cubicBezTo>
                  <a:cubicBezTo>
                    <a:pt x="388" y="68"/>
                    <a:pt x="639" y="297"/>
                    <a:pt x="776" y="639"/>
                  </a:cubicBezTo>
                  <a:cubicBezTo>
                    <a:pt x="816" y="303"/>
                    <a:pt x="495" y="0"/>
                    <a:pt x="15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7" name="Google Shape;2337;p38"/>
            <p:cNvSpPr/>
            <p:nvPr/>
          </p:nvSpPr>
          <p:spPr>
            <a:xfrm>
              <a:off x="1296919" y="2260992"/>
              <a:ext cx="239346" cy="116354"/>
            </a:xfrm>
            <a:custGeom>
              <a:avLst/>
              <a:gdLst/>
              <a:ahLst/>
              <a:cxnLst/>
              <a:rect l="l" t="t" r="r" b="b"/>
              <a:pathLst>
                <a:path w="4110" h="1998" extrusionOk="0">
                  <a:moveTo>
                    <a:pt x="1690" y="1"/>
                  </a:moveTo>
                  <a:cubicBezTo>
                    <a:pt x="960" y="1"/>
                    <a:pt x="549" y="434"/>
                    <a:pt x="457" y="548"/>
                  </a:cubicBezTo>
                  <a:cubicBezTo>
                    <a:pt x="24" y="1005"/>
                    <a:pt x="1" y="1621"/>
                    <a:pt x="24" y="1964"/>
                  </a:cubicBezTo>
                  <a:cubicBezTo>
                    <a:pt x="24" y="1986"/>
                    <a:pt x="35" y="1998"/>
                    <a:pt x="49" y="1998"/>
                  </a:cubicBezTo>
                  <a:cubicBezTo>
                    <a:pt x="64" y="1998"/>
                    <a:pt x="81" y="1986"/>
                    <a:pt x="92" y="1964"/>
                  </a:cubicBezTo>
                  <a:cubicBezTo>
                    <a:pt x="229" y="1347"/>
                    <a:pt x="640" y="868"/>
                    <a:pt x="1211" y="663"/>
                  </a:cubicBezTo>
                  <a:cubicBezTo>
                    <a:pt x="1373" y="616"/>
                    <a:pt x="1542" y="592"/>
                    <a:pt x="1713" y="592"/>
                  </a:cubicBezTo>
                  <a:cubicBezTo>
                    <a:pt x="2289" y="592"/>
                    <a:pt x="2888" y="855"/>
                    <a:pt x="3311" y="1347"/>
                  </a:cubicBezTo>
                  <a:lnTo>
                    <a:pt x="3356" y="1347"/>
                  </a:lnTo>
                  <a:cubicBezTo>
                    <a:pt x="3493" y="1233"/>
                    <a:pt x="3676" y="1073"/>
                    <a:pt x="3858" y="845"/>
                  </a:cubicBezTo>
                  <a:cubicBezTo>
                    <a:pt x="3972" y="663"/>
                    <a:pt x="4041" y="480"/>
                    <a:pt x="4109" y="343"/>
                  </a:cubicBezTo>
                  <a:cubicBezTo>
                    <a:pt x="4109" y="325"/>
                    <a:pt x="4095" y="291"/>
                    <a:pt x="4077" y="291"/>
                  </a:cubicBezTo>
                  <a:cubicBezTo>
                    <a:pt x="4073" y="291"/>
                    <a:pt x="4068" y="293"/>
                    <a:pt x="4064" y="297"/>
                  </a:cubicBezTo>
                  <a:cubicBezTo>
                    <a:pt x="3744" y="412"/>
                    <a:pt x="3425" y="526"/>
                    <a:pt x="3128" y="640"/>
                  </a:cubicBezTo>
                  <a:cubicBezTo>
                    <a:pt x="3105" y="640"/>
                    <a:pt x="3082" y="640"/>
                    <a:pt x="3082" y="617"/>
                  </a:cubicBezTo>
                  <a:cubicBezTo>
                    <a:pt x="2945" y="503"/>
                    <a:pt x="2420" y="1"/>
                    <a:pt x="169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Google Shape;2338;p38"/>
            <p:cNvSpPr/>
            <p:nvPr/>
          </p:nvSpPr>
          <p:spPr>
            <a:xfrm>
              <a:off x="1277003" y="2275609"/>
              <a:ext cx="31971" cy="38610"/>
            </a:xfrm>
            <a:custGeom>
              <a:avLst/>
              <a:gdLst/>
              <a:ahLst/>
              <a:cxnLst/>
              <a:rect l="l" t="t" r="r" b="b"/>
              <a:pathLst>
                <a:path w="549" h="663" extrusionOk="0">
                  <a:moveTo>
                    <a:pt x="548" y="1"/>
                  </a:moveTo>
                  <a:cubicBezTo>
                    <a:pt x="229" y="1"/>
                    <a:pt x="1" y="366"/>
                    <a:pt x="137" y="663"/>
                  </a:cubicBezTo>
                  <a:cubicBezTo>
                    <a:pt x="137" y="366"/>
                    <a:pt x="274" y="115"/>
                    <a:pt x="548"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9" name="Google Shape;2339;p38"/>
            <p:cNvSpPr/>
            <p:nvPr/>
          </p:nvSpPr>
          <p:spPr>
            <a:xfrm>
              <a:off x="1273625" y="2108300"/>
              <a:ext cx="201202" cy="87644"/>
            </a:xfrm>
            <a:custGeom>
              <a:avLst/>
              <a:gdLst/>
              <a:ahLst/>
              <a:cxnLst/>
              <a:rect l="l" t="t" r="r" b="b"/>
              <a:pathLst>
                <a:path w="3455" h="1505" extrusionOk="0">
                  <a:moveTo>
                    <a:pt x="1920" y="1"/>
                  </a:moveTo>
                  <a:cubicBezTo>
                    <a:pt x="1748" y="1"/>
                    <a:pt x="1575" y="22"/>
                    <a:pt x="1405" y="66"/>
                  </a:cubicBezTo>
                  <a:cubicBezTo>
                    <a:pt x="766" y="249"/>
                    <a:pt x="264" y="728"/>
                    <a:pt x="36" y="1344"/>
                  </a:cubicBezTo>
                  <a:cubicBezTo>
                    <a:pt x="1" y="1431"/>
                    <a:pt x="59" y="1505"/>
                    <a:pt x="139" y="1505"/>
                  </a:cubicBezTo>
                  <a:cubicBezTo>
                    <a:pt x="164" y="1505"/>
                    <a:pt x="191" y="1498"/>
                    <a:pt x="218" y="1481"/>
                  </a:cubicBezTo>
                  <a:cubicBezTo>
                    <a:pt x="515" y="1253"/>
                    <a:pt x="994" y="979"/>
                    <a:pt x="1611" y="842"/>
                  </a:cubicBezTo>
                  <a:cubicBezTo>
                    <a:pt x="1942" y="762"/>
                    <a:pt x="2255" y="734"/>
                    <a:pt x="2538" y="734"/>
                  </a:cubicBezTo>
                  <a:cubicBezTo>
                    <a:pt x="2820" y="734"/>
                    <a:pt x="3071" y="762"/>
                    <a:pt x="3277" y="797"/>
                  </a:cubicBezTo>
                  <a:cubicBezTo>
                    <a:pt x="3285" y="798"/>
                    <a:pt x="3294" y="799"/>
                    <a:pt x="3302" y="799"/>
                  </a:cubicBezTo>
                  <a:cubicBezTo>
                    <a:pt x="3401" y="799"/>
                    <a:pt x="3454" y="677"/>
                    <a:pt x="3391" y="614"/>
                  </a:cubicBezTo>
                  <a:cubicBezTo>
                    <a:pt x="2992" y="215"/>
                    <a:pt x="2462" y="1"/>
                    <a:pt x="192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Google Shape;2340;p38"/>
            <p:cNvSpPr/>
            <p:nvPr/>
          </p:nvSpPr>
          <p:spPr>
            <a:xfrm>
              <a:off x="1085584" y="2574413"/>
              <a:ext cx="320409" cy="207375"/>
            </a:xfrm>
            <a:custGeom>
              <a:avLst/>
              <a:gdLst/>
              <a:ahLst/>
              <a:cxnLst/>
              <a:rect l="l" t="t" r="r" b="b"/>
              <a:pathLst>
                <a:path w="5502" h="3561" extrusionOk="0">
                  <a:moveTo>
                    <a:pt x="4285" y="1"/>
                  </a:moveTo>
                  <a:cubicBezTo>
                    <a:pt x="3798" y="1"/>
                    <a:pt x="3639" y="629"/>
                    <a:pt x="2899" y="781"/>
                  </a:cubicBezTo>
                  <a:cubicBezTo>
                    <a:pt x="2817" y="797"/>
                    <a:pt x="2739" y="805"/>
                    <a:pt x="2665" y="805"/>
                  </a:cubicBezTo>
                  <a:cubicBezTo>
                    <a:pt x="2098" y="805"/>
                    <a:pt x="1739" y="395"/>
                    <a:pt x="1243" y="395"/>
                  </a:cubicBezTo>
                  <a:cubicBezTo>
                    <a:pt x="1153" y="395"/>
                    <a:pt x="1060" y="408"/>
                    <a:pt x="959" y="439"/>
                  </a:cubicBezTo>
                  <a:cubicBezTo>
                    <a:pt x="548" y="576"/>
                    <a:pt x="206" y="964"/>
                    <a:pt x="115" y="1398"/>
                  </a:cubicBezTo>
                  <a:cubicBezTo>
                    <a:pt x="1" y="1991"/>
                    <a:pt x="434" y="2471"/>
                    <a:pt x="685" y="2722"/>
                  </a:cubicBezTo>
                  <a:cubicBezTo>
                    <a:pt x="1233" y="3315"/>
                    <a:pt x="1895" y="3452"/>
                    <a:pt x="2101" y="3498"/>
                  </a:cubicBezTo>
                  <a:cubicBezTo>
                    <a:pt x="2212" y="3526"/>
                    <a:pt x="2418" y="3561"/>
                    <a:pt x="2678" y="3561"/>
                  </a:cubicBezTo>
                  <a:cubicBezTo>
                    <a:pt x="3057" y="3561"/>
                    <a:pt x="3553" y="3485"/>
                    <a:pt x="4041" y="3201"/>
                  </a:cubicBezTo>
                  <a:cubicBezTo>
                    <a:pt x="4703" y="2813"/>
                    <a:pt x="5502" y="1923"/>
                    <a:pt x="5296" y="1010"/>
                  </a:cubicBezTo>
                  <a:cubicBezTo>
                    <a:pt x="5182" y="576"/>
                    <a:pt x="4840" y="51"/>
                    <a:pt x="4360" y="5"/>
                  </a:cubicBezTo>
                  <a:cubicBezTo>
                    <a:pt x="4334" y="2"/>
                    <a:pt x="4309" y="1"/>
                    <a:pt x="4285"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1" name="Google Shape;2341;p38"/>
            <p:cNvSpPr/>
            <p:nvPr/>
          </p:nvSpPr>
          <p:spPr>
            <a:xfrm>
              <a:off x="1146731" y="2806013"/>
              <a:ext cx="222050" cy="18635"/>
            </a:xfrm>
            <a:custGeom>
              <a:avLst/>
              <a:gdLst/>
              <a:ahLst/>
              <a:cxnLst/>
              <a:rect l="l" t="t" r="r" b="b"/>
              <a:pathLst>
                <a:path w="3813" h="320" extrusionOk="0">
                  <a:moveTo>
                    <a:pt x="1" y="0"/>
                  </a:moveTo>
                  <a:lnTo>
                    <a:pt x="3812" y="320"/>
                  </a:lnTo>
                  <a:cubicBezTo>
                    <a:pt x="2534" y="205"/>
                    <a:pt x="1279" y="91"/>
                    <a:pt x="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Google Shape;2342;p38"/>
            <p:cNvSpPr/>
            <p:nvPr/>
          </p:nvSpPr>
          <p:spPr>
            <a:xfrm>
              <a:off x="1088263" y="2585070"/>
              <a:ext cx="320409" cy="207782"/>
            </a:xfrm>
            <a:custGeom>
              <a:avLst/>
              <a:gdLst/>
              <a:ahLst/>
              <a:cxnLst/>
              <a:rect l="l" t="t" r="r" b="b"/>
              <a:pathLst>
                <a:path w="5502" h="3568" extrusionOk="0">
                  <a:moveTo>
                    <a:pt x="4284" y="0"/>
                  </a:moveTo>
                  <a:cubicBezTo>
                    <a:pt x="3777" y="0"/>
                    <a:pt x="3640" y="650"/>
                    <a:pt x="2899" y="781"/>
                  </a:cubicBezTo>
                  <a:cubicBezTo>
                    <a:pt x="2817" y="797"/>
                    <a:pt x="2739" y="804"/>
                    <a:pt x="2664" y="804"/>
                  </a:cubicBezTo>
                  <a:cubicBezTo>
                    <a:pt x="2107" y="804"/>
                    <a:pt x="1750" y="408"/>
                    <a:pt x="1265" y="408"/>
                  </a:cubicBezTo>
                  <a:cubicBezTo>
                    <a:pt x="1169" y="408"/>
                    <a:pt x="1068" y="424"/>
                    <a:pt x="959" y="462"/>
                  </a:cubicBezTo>
                  <a:cubicBezTo>
                    <a:pt x="548" y="576"/>
                    <a:pt x="183" y="964"/>
                    <a:pt x="114" y="1397"/>
                  </a:cubicBezTo>
                  <a:cubicBezTo>
                    <a:pt x="0" y="1991"/>
                    <a:pt x="434" y="2470"/>
                    <a:pt x="685" y="2721"/>
                  </a:cubicBezTo>
                  <a:cubicBezTo>
                    <a:pt x="1210" y="3315"/>
                    <a:pt x="1895" y="3474"/>
                    <a:pt x="2100" y="3497"/>
                  </a:cubicBezTo>
                  <a:cubicBezTo>
                    <a:pt x="2216" y="3526"/>
                    <a:pt x="2434" y="3567"/>
                    <a:pt x="2708" y="3567"/>
                  </a:cubicBezTo>
                  <a:cubicBezTo>
                    <a:pt x="3084" y="3567"/>
                    <a:pt x="3566" y="3491"/>
                    <a:pt x="4040" y="3201"/>
                  </a:cubicBezTo>
                  <a:cubicBezTo>
                    <a:pt x="4702" y="2813"/>
                    <a:pt x="5501" y="1922"/>
                    <a:pt x="5296" y="1009"/>
                  </a:cubicBezTo>
                  <a:cubicBezTo>
                    <a:pt x="5182" y="576"/>
                    <a:pt x="4816" y="51"/>
                    <a:pt x="4360" y="5"/>
                  </a:cubicBezTo>
                  <a:cubicBezTo>
                    <a:pt x="4334" y="2"/>
                    <a:pt x="4308" y="0"/>
                    <a:pt x="428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3" name="Google Shape;2343;p38"/>
            <p:cNvSpPr/>
            <p:nvPr/>
          </p:nvSpPr>
          <p:spPr>
            <a:xfrm>
              <a:off x="1149410" y="2816612"/>
              <a:ext cx="222050" cy="18693"/>
            </a:xfrm>
            <a:custGeom>
              <a:avLst/>
              <a:gdLst/>
              <a:ahLst/>
              <a:cxnLst/>
              <a:rect l="l" t="t" r="r" b="b"/>
              <a:pathLst>
                <a:path w="3813" h="321" extrusionOk="0">
                  <a:moveTo>
                    <a:pt x="0" y="1"/>
                  </a:moveTo>
                  <a:lnTo>
                    <a:pt x="0" y="1"/>
                  </a:lnTo>
                  <a:cubicBezTo>
                    <a:pt x="704" y="65"/>
                    <a:pt x="1414" y="121"/>
                    <a:pt x="2128" y="179"/>
                  </a:cubicBezTo>
                  <a:lnTo>
                    <a:pt x="2128" y="179"/>
                  </a:lnTo>
                  <a:lnTo>
                    <a:pt x="0" y="1"/>
                  </a:lnTo>
                  <a:close/>
                  <a:moveTo>
                    <a:pt x="2128" y="179"/>
                  </a:moveTo>
                  <a:lnTo>
                    <a:pt x="3812" y="320"/>
                  </a:lnTo>
                  <a:cubicBezTo>
                    <a:pt x="3250" y="270"/>
                    <a:pt x="2688" y="224"/>
                    <a:pt x="2128" y="17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Google Shape;2344;p38"/>
            <p:cNvSpPr/>
            <p:nvPr/>
          </p:nvSpPr>
          <p:spPr>
            <a:xfrm>
              <a:off x="1085584" y="2579887"/>
              <a:ext cx="320409" cy="208598"/>
            </a:xfrm>
            <a:custGeom>
              <a:avLst/>
              <a:gdLst/>
              <a:ahLst/>
              <a:cxnLst/>
              <a:rect l="l" t="t" r="r" b="b"/>
              <a:pathLst>
                <a:path w="5502" h="3582" extrusionOk="0">
                  <a:moveTo>
                    <a:pt x="4307" y="1"/>
                  </a:moveTo>
                  <a:cubicBezTo>
                    <a:pt x="3780" y="1"/>
                    <a:pt x="3629" y="647"/>
                    <a:pt x="2899" y="802"/>
                  </a:cubicBezTo>
                  <a:cubicBezTo>
                    <a:pt x="2815" y="818"/>
                    <a:pt x="2735" y="825"/>
                    <a:pt x="2659" y="825"/>
                  </a:cubicBezTo>
                  <a:cubicBezTo>
                    <a:pt x="2082" y="825"/>
                    <a:pt x="1734" y="415"/>
                    <a:pt x="1242" y="415"/>
                  </a:cubicBezTo>
                  <a:cubicBezTo>
                    <a:pt x="1153" y="415"/>
                    <a:pt x="1060" y="428"/>
                    <a:pt x="959" y="459"/>
                  </a:cubicBezTo>
                  <a:cubicBezTo>
                    <a:pt x="548" y="596"/>
                    <a:pt x="183" y="984"/>
                    <a:pt x="115" y="1395"/>
                  </a:cubicBezTo>
                  <a:cubicBezTo>
                    <a:pt x="1" y="1989"/>
                    <a:pt x="434" y="2468"/>
                    <a:pt x="685" y="2742"/>
                  </a:cubicBezTo>
                  <a:cubicBezTo>
                    <a:pt x="1210" y="3335"/>
                    <a:pt x="1872" y="3472"/>
                    <a:pt x="2078" y="3518"/>
                  </a:cubicBezTo>
                  <a:cubicBezTo>
                    <a:pt x="2198" y="3546"/>
                    <a:pt x="2409" y="3581"/>
                    <a:pt x="2673" y="3581"/>
                  </a:cubicBezTo>
                  <a:cubicBezTo>
                    <a:pt x="3057" y="3581"/>
                    <a:pt x="3553" y="3506"/>
                    <a:pt x="4041" y="3221"/>
                  </a:cubicBezTo>
                  <a:cubicBezTo>
                    <a:pt x="4703" y="2833"/>
                    <a:pt x="5502" y="1920"/>
                    <a:pt x="5296" y="1030"/>
                  </a:cubicBezTo>
                  <a:cubicBezTo>
                    <a:pt x="5182" y="596"/>
                    <a:pt x="4817" y="71"/>
                    <a:pt x="4360" y="3"/>
                  </a:cubicBezTo>
                  <a:cubicBezTo>
                    <a:pt x="4342" y="1"/>
                    <a:pt x="4324" y="1"/>
                    <a:pt x="4307"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 name="Google Shape;2345;p38"/>
            <p:cNvSpPr/>
            <p:nvPr/>
          </p:nvSpPr>
          <p:spPr>
            <a:xfrm>
              <a:off x="1157388" y="2702879"/>
              <a:ext cx="218032" cy="103833"/>
            </a:xfrm>
            <a:custGeom>
              <a:avLst/>
              <a:gdLst/>
              <a:ahLst/>
              <a:cxnLst/>
              <a:rect l="l" t="t" r="r" b="b"/>
              <a:pathLst>
                <a:path w="3744" h="1783" extrusionOk="0">
                  <a:moveTo>
                    <a:pt x="2004" y="1"/>
                  </a:moveTo>
                  <a:cubicBezTo>
                    <a:pt x="1932" y="1"/>
                    <a:pt x="1857" y="5"/>
                    <a:pt x="1781" y="13"/>
                  </a:cubicBezTo>
                  <a:cubicBezTo>
                    <a:pt x="662" y="128"/>
                    <a:pt x="69" y="1178"/>
                    <a:pt x="0" y="1269"/>
                  </a:cubicBezTo>
                  <a:cubicBezTo>
                    <a:pt x="130" y="1361"/>
                    <a:pt x="782" y="1782"/>
                    <a:pt x="1668" y="1782"/>
                  </a:cubicBezTo>
                  <a:cubicBezTo>
                    <a:pt x="1876" y="1782"/>
                    <a:pt x="2098" y="1759"/>
                    <a:pt x="2328" y="1703"/>
                  </a:cubicBezTo>
                  <a:cubicBezTo>
                    <a:pt x="3104" y="1497"/>
                    <a:pt x="3561" y="1018"/>
                    <a:pt x="3744" y="812"/>
                  </a:cubicBezTo>
                  <a:cubicBezTo>
                    <a:pt x="3607" y="653"/>
                    <a:pt x="3356" y="401"/>
                    <a:pt x="2968" y="219"/>
                  </a:cubicBezTo>
                  <a:cubicBezTo>
                    <a:pt x="2868" y="179"/>
                    <a:pt x="2491" y="1"/>
                    <a:pt x="2004"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Google Shape;2346;p38"/>
            <p:cNvSpPr/>
            <p:nvPr/>
          </p:nvSpPr>
          <p:spPr>
            <a:xfrm>
              <a:off x="1157388" y="2685758"/>
              <a:ext cx="220711" cy="91021"/>
            </a:xfrm>
            <a:custGeom>
              <a:avLst/>
              <a:gdLst/>
              <a:ahLst/>
              <a:cxnLst/>
              <a:rect l="l" t="t" r="r" b="b"/>
              <a:pathLst>
                <a:path w="3790" h="1563" extrusionOk="0">
                  <a:moveTo>
                    <a:pt x="1986" y="0"/>
                  </a:moveTo>
                  <a:cubicBezTo>
                    <a:pt x="1281" y="0"/>
                    <a:pt x="687" y="229"/>
                    <a:pt x="343" y="650"/>
                  </a:cubicBezTo>
                  <a:cubicBezTo>
                    <a:pt x="228" y="810"/>
                    <a:pt x="46" y="1106"/>
                    <a:pt x="0" y="1563"/>
                  </a:cubicBezTo>
                  <a:cubicBezTo>
                    <a:pt x="69" y="1449"/>
                    <a:pt x="571" y="627"/>
                    <a:pt x="1621" y="422"/>
                  </a:cubicBezTo>
                  <a:cubicBezTo>
                    <a:pt x="1783" y="388"/>
                    <a:pt x="1938" y="374"/>
                    <a:pt x="2084" y="374"/>
                  </a:cubicBezTo>
                  <a:cubicBezTo>
                    <a:pt x="2845" y="374"/>
                    <a:pt x="3378" y="756"/>
                    <a:pt x="3493" y="832"/>
                  </a:cubicBezTo>
                  <a:cubicBezTo>
                    <a:pt x="3584" y="695"/>
                    <a:pt x="3698" y="559"/>
                    <a:pt x="3789" y="444"/>
                  </a:cubicBezTo>
                  <a:cubicBezTo>
                    <a:pt x="3165" y="142"/>
                    <a:pt x="2541" y="0"/>
                    <a:pt x="198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7" name="Google Shape;2347;p38"/>
            <p:cNvSpPr/>
            <p:nvPr/>
          </p:nvSpPr>
          <p:spPr>
            <a:xfrm>
              <a:off x="1226688" y="2724077"/>
              <a:ext cx="22479" cy="18228"/>
            </a:xfrm>
            <a:custGeom>
              <a:avLst/>
              <a:gdLst/>
              <a:ahLst/>
              <a:cxnLst/>
              <a:rect l="l" t="t" r="r" b="b"/>
              <a:pathLst>
                <a:path w="386" h="313" extrusionOk="0">
                  <a:moveTo>
                    <a:pt x="294" y="1"/>
                  </a:moveTo>
                  <a:cubicBezTo>
                    <a:pt x="184" y="1"/>
                    <a:pt x="0" y="164"/>
                    <a:pt x="20" y="243"/>
                  </a:cubicBezTo>
                  <a:cubicBezTo>
                    <a:pt x="35" y="287"/>
                    <a:pt x="88" y="312"/>
                    <a:pt x="148" y="312"/>
                  </a:cubicBezTo>
                  <a:cubicBezTo>
                    <a:pt x="181" y="312"/>
                    <a:pt x="216" y="305"/>
                    <a:pt x="248" y="289"/>
                  </a:cubicBezTo>
                  <a:cubicBezTo>
                    <a:pt x="385" y="220"/>
                    <a:pt x="385" y="37"/>
                    <a:pt x="340" y="15"/>
                  </a:cubicBezTo>
                  <a:cubicBezTo>
                    <a:pt x="327" y="5"/>
                    <a:pt x="311" y="1"/>
                    <a:pt x="294"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Google Shape;2348;p38"/>
            <p:cNvSpPr/>
            <p:nvPr/>
          </p:nvSpPr>
          <p:spPr>
            <a:xfrm>
              <a:off x="1145392" y="2685001"/>
              <a:ext cx="234046" cy="146286"/>
            </a:xfrm>
            <a:custGeom>
              <a:avLst/>
              <a:gdLst/>
              <a:ahLst/>
              <a:cxnLst/>
              <a:rect l="l" t="t" r="r" b="b"/>
              <a:pathLst>
                <a:path w="4019" h="2512" extrusionOk="0">
                  <a:moveTo>
                    <a:pt x="183" y="1"/>
                  </a:moveTo>
                  <a:lnTo>
                    <a:pt x="1" y="2169"/>
                  </a:lnTo>
                  <a:lnTo>
                    <a:pt x="3835" y="2512"/>
                  </a:lnTo>
                  <a:lnTo>
                    <a:pt x="4018" y="320"/>
                  </a:lnTo>
                  <a:lnTo>
                    <a:pt x="183" y="1"/>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9" name="Google Shape;2349;p38"/>
            <p:cNvSpPr/>
            <p:nvPr/>
          </p:nvSpPr>
          <p:spPr>
            <a:xfrm>
              <a:off x="1113479" y="2573364"/>
              <a:ext cx="216751" cy="84383"/>
            </a:xfrm>
            <a:custGeom>
              <a:avLst/>
              <a:gdLst/>
              <a:ahLst/>
              <a:cxnLst/>
              <a:rect l="l" t="t" r="r" b="b"/>
              <a:pathLst>
                <a:path w="3722" h="1449" extrusionOk="0">
                  <a:moveTo>
                    <a:pt x="3562" y="1"/>
                  </a:moveTo>
                  <a:cubicBezTo>
                    <a:pt x="3151" y="411"/>
                    <a:pt x="2786" y="548"/>
                    <a:pt x="2512" y="594"/>
                  </a:cubicBezTo>
                  <a:cubicBezTo>
                    <a:pt x="2435" y="606"/>
                    <a:pt x="2363" y="612"/>
                    <a:pt x="2293" y="612"/>
                  </a:cubicBezTo>
                  <a:cubicBezTo>
                    <a:pt x="1885" y="612"/>
                    <a:pt x="1581" y="429"/>
                    <a:pt x="1062" y="429"/>
                  </a:cubicBezTo>
                  <a:cubicBezTo>
                    <a:pt x="1014" y="429"/>
                    <a:pt x="965" y="431"/>
                    <a:pt x="914" y="434"/>
                  </a:cubicBezTo>
                  <a:cubicBezTo>
                    <a:pt x="526" y="457"/>
                    <a:pt x="206" y="571"/>
                    <a:pt x="1" y="663"/>
                  </a:cubicBezTo>
                  <a:cubicBezTo>
                    <a:pt x="252" y="868"/>
                    <a:pt x="686" y="1210"/>
                    <a:pt x="1325" y="1347"/>
                  </a:cubicBezTo>
                  <a:cubicBezTo>
                    <a:pt x="1486" y="1384"/>
                    <a:pt x="1767" y="1448"/>
                    <a:pt x="2100" y="1448"/>
                  </a:cubicBezTo>
                  <a:cubicBezTo>
                    <a:pt x="2381" y="1448"/>
                    <a:pt x="2700" y="1402"/>
                    <a:pt x="3014" y="1256"/>
                  </a:cubicBezTo>
                  <a:cubicBezTo>
                    <a:pt x="3242" y="1142"/>
                    <a:pt x="3516" y="1005"/>
                    <a:pt x="3607" y="708"/>
                  </a:cubicBezTo>
                  <a:cubicBezTo>
                    <a:pt x="3722" y="389"/>
                    <a:pt x="3607" y="115"/>
                    <a:pt x="3562"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Google Shape;2350;p38"/>
            <p:cNvSpPr/>
            <p:nvPr/>
          </p:nvSpPr>
          <p:spPr>
            <a:xfrm>
              <a:off x="806813" y="2482518"/>
              <a:ext cx="63476" cy="58876"/>
            </a:xfrm>
            <a:custGeom>
              <a:avLst/>
              <a:gdLst/>
              <a:ahLst/>
              <a:cxnLst/>
              <a:rect l="l" t="t" r="r" b="b"/>
              <a:pathLst>
                <a:path w="1090" h="1011" extrusionOk="0">
                  <a:moveTo>
                    <a:pt x="596" y="0"/>
                  </a:moveTo>
                  <a:cubicBezTo>
                    <a:pt x="360" y="0"/>
                    <a:pt x="0" y="332"/>
                    <a:pt x="63" y="625"/>
                  </a:cubicBezTo>
                  <a:cubicBezTo>
                    <a:pt x="112" y="871"/>
                    <a:pt x="397" y="1011"/>
                    <a:pt x="630" y="1011"/>
                  </a:cubicBezTo>
                  <a:cubicBezTo>
                    <a:pt x="721" y="1011"/>
                    <a:pt x="804" y="989"/>
                    <a:pt x="862" y="944"/>
                  </a:cubicBezTo>
                  <a:cubicBezTo>
                    <a:pt x="1090" y="762"/>
                    <a:pt x="953" y="77"/>
                    <a:pt x="656" y="8"/>
                  </a:cubicBezTo>
                  <a:cubicBezTo>
                    <a:pt x="637" y="3"/>
                    <a:pt x="617" y="0"/>
                    <a:pt x="59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1" name="Google Shape;2351;p38"/>
            <p:cNvSpPr/>
            <p:nvPr/>
          </p:nvSpPr>
          <p:spPr>
            <a:xfrm>
              <a:off x="760109" y="2562591"/>
              <a:ext cx="30457" cy="27836"/>
            </a:xfrm>
            <a:custGeom>
              <a:avLst/>
              <a:gdLst/>
              <a:ahLst/>
              <a:cxnLst/>
              <a:rect l="l" t="t" r="r" b="b"/>
              <a:pathLst>
                <a:path w="523" h="478" extrusionOk="0">
                  <a:moveTo>
                    <a:pt x="294" y="1"/>
                  </a:moveTo>
                  <a:cubicBezTo>
                    <a:pt x="177" y="1"/>
                    <a:pt x="0" y="150"/>
                    <a:pt x="43" y="300"/>
                  </a:cubicBezTo>
                  <a:cubicBezTo>
                    <a:pt x="59" y="411"/>
                    <a:pt x="185" y="478"/>
                    <a:pt x="291" y="478"/>
                  </a:cubicBezTo>
                  <a:cubicBezTo>
                    <a:pt x="338" y="478"/>
                    <a:pt x="380" y="465"/>
                    <a:pt x="408" y="437"/>
                  </a:cubicBezTo>
                  <a:cubicBezTo>
                    <a:pt x="522" y="368"/>
                    <a:pt x="454" y="26"/>
                    <a:pt x="317" y="3"/>
                  </a:cubicBezTo>
                  <a:cubicBezTo>
                    <a:pt x="310" y="2"/>
                    <a:pt x="302" y="1"/>
                    <a:pt x="294"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Google Shape;2352;p38"/>
            <p:cNvSpPr/>
            <p:nvPr/>
          </p:nvSpPr>
          <p:spPr>
            <a:xfrm>
              <a:off x="1479369" y="2434590"/>
              <a:ext cx="63534" cy="58759"/>
            </a:xfrm>
            <a:custGeom>
              <a:avLst/>
              <a:gdLst/>
              <a:ahLst/>
              <a:cxnLst/>
              <a:rect l="l" t="t" r="r" b="b"/>
              <a:pathLst>
                <a:path w="1091" h="1009" extrusionOk="0">
                  <a:moveTo>
                    <a:pt x="588" y="1"/>
                  </a:moveTo>
                  <a:cubicBezTo>
                    <a:pt x="338" y="1"/>
                    <a:pt x="1" y="313"/>
                    <a:pt x="63" y="626"/>
                  </a:cubicBezTo>
                  <a:cubicBezTo>
                    <a:pt x="114" y="860"/>
                    <a:pt x="408" y="1008"/>
                    <a:pt x="634" y="1008"/>
                  </a:cubicBezTo>
                  <a:cubicBezTo>
                    <a:pt x="717" y="1008"/>
                    <a:pt x="791" y="988"/>
                    <a:pt x="839" y="946"/>
                  </a:cubicBezTo>
                  <a:cubicBezTo>
                    <a:pt x="1091" y="763"/>
                    <a:pt x="954" y="78"/>
                    <a:pt x="657" y="10"/>
                  </a:cubicBezTo>
                  <a:cubicBezTo>
                    <a:pt x="635" y="4"/>
                    <a:pt x="612" y="1"/>
                    <a:pt x="588"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3" name="Google Shape;2353;p38"/>
            <p:cNvSpPr/>
            <p:nvPr/>
          </p:nvSpPr>
          <p:spPr>
            <a:xfrm>
              <a:off x="1245090" y="2343394"/>
              <a:ext cx="107735" cy="202134"/>
            </a:xfrm>
            <a:custGeom>
              <a:avLst/>
              <a:gdLst/>
              <a:ahLst/>
              <a:cxnLst/>
              <a:rect l="l" t="t" r="r" b="b"/>
              <a:pathLst>
                <a:path w="1850" h="3471" extrusionOk="0">
                  <a:moveTo>
                    <a:pt x="252" y="1"/>
                  </a:moveTo>
                  <a:lnTo>
                    <a:pt x="252" y="1"/>
                  </a:lnTo>
                  <a:cubicBezTo>
                    <a:pt x="1" y="868"/>
                    <a:pt x="92" y="1827"/>
                    <a:pt x="457" y="2671"/>
                  </a:cubicBezTo>
                  <a:cubicBezTo>
                    <a:pt x="473" y="2704"/>
                    <a:pt x="501" y="2736"/>
                    <a:pt x="540" y="2736"/>
                  </a:cubicBezTo>
                  <a:cubicBezTo>
                    <a:pt x="556" y="2736"/>
                    <a:pt x="574" y="2730"/>
                    <a:pt x="594" y="2717"/>
                  </a:cubicBezTo>
                  <a:cubicBezTo>
                    <a:pt x="725" y="2560"/>
                    <a:pt x="894" y="2455"/>
                    <a:pt x="1066" y="2455"/>
                  </a:cubicBezTo>
                  <a:cubicBezTo>
                    <a:pt x="1193" y="2455"/>
                    <a:pt x="1322" y="2513"/>
                    <a:pt x="1439" y="2649"/>
                  </a:cubicBezTo>
                  <a:cubicBezTo>
                    <a:pt x="1690" y="2922"/>
                    <a:pt x="1507" y="3356"/>
                    <a:pt x="1142" y="3470"/>
                  </a:cubicBezTo>
                  <a:cubicBezTo>
                    <a:pt x="1576" y="3425"/>
                    <a:pt x="1850" y="2900"/>
                    <a:pt x="1576" y="2557"/>
                  </a:cubicBezTo>
                  <a:cubicBezTo>
                    <a:pt x="1455" y="2361"/>
                    <a:pt x="1252" y="2269"/>
                    <a:pt x="1044" y="2269"/>
                  </a:cubicBezTo>
                  <a:cubicBezTo>
                    <a:pt x="879" y="2269"/>
                    <a:pt x="711" y="2327"/>
                    <a:pt x="582" y="2438"/>
                  </a:cubicBezTo>
                  <a:lnTo>
                    <a:pt x="582" y="2438"/>
                  </a:lnTo>
                  <a:cubicBezTo>
                    <a:pt x="285" y="1674"/>
                    <a:pt x="187" y="817"/>
                    <a:pt x="252"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Google Shape;2354;p38"/>
            <p:cNvSpPr/>
            <p:nvPr/>
          </p:nvSpPr>
          <p:spPr>
            <a:xfrm>
              <a:off x="1288941" y="2500279"/>
              <a:ext cx="50606" cy="46879"/>
            </a:xfrm>
            <a:custGeom>
              <a:avLst/>
              <a:gdLst/>
              <a:ahLst/>
              <a:cxnLst/>
              <a:rect l="l" t="t" r="r" b="b"/>
              <a:pathLst>
                <a:path w="869" h="805" extrusionOk="0">
                  <a:moveTo>
                    <a:pt x="709" y="0"/>
                  </a:moveTo>
                  <a:cubicBezTo>
                    <a:pt x="709" y="69"/>
                    <a:pt x="663" y="297"/>
                    <a:pt x="457" y="480"/>
                  </a:cubicBezTo>
                  <a:cubicBezTo>
                    <a:pt x="275" y="639"/>
                    <a:pt x="69" y="685"/>
                    <a:pt x="1" y="708"/>
                  </a:cubicBezTo>
                  <a:cubicBezTo>
                    <a:pt x="101" y="775"/>
                    <a:pt x="214" y="805"/>
                    <a:pt x="324" y="805"/>
                  </a:cubicBezTo>
                  <a:cubicBezTo>
                    <a:pt x="512" y="805"/>
                    <a:pt x="690" y="715"/>
                    <a:pt x="777" y="571"/>
                  </a:cubicBezTo>
                  <a:cubicBezTo>
                    <a:pt x="868" y="411"/>
                    <a:pt x="845" y="183"/>
                    <a:pt x="709"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5" name="Google Shape;2355;p38"/>
            <p:cNvSpPr/>
            <p:nvPr/>
          </p:nvSpPr>
          <p:spPr>
            <a:xfrm>
              <a:off x="494091" y="2421895"/>
              <a:ext cx="196776" cy="239812"/>
            </a:xfrm>
            <a:custGeom>
              <a:avLst/>
              <a:gdLst/>
              <a:ahLst/>
              <a:cxnLst/>
              <a:rect l="l" t="t" r="r" b="b"/>
              <a:pathLst>
                <a:path w="3379" h="4118" extrusionOk="0">
                  <a:moveTo>
                    <a:pt x="1667" y="1"/>
                  </a:moveTo>
                  <a:cubicBezTo>
                    <a:pt x="1590" y="1"/>
                    <a:pt x="1513" y="8"/>
                    <a:pt x="1438" y="22"/>
                  </a:cubicBezTo>
                  <a:cubicBezTo>
                    <a:pt x="571" y="182"/>
                    <a:pt x="251" y="1209"/>
                    <a:pt x="229" y="1323"/>
                  </a:cubicBezTo>
                  <a:cubicBezTo>
                    <a:pt x="0" y="2191"/>
                    <a:pt x="388" y="3104"/>
                    <a:pt x="1028" y="3629"/>
                  </a:cubicBezTo>
                  <a:cubicBezTo>
                    <a:pt x="1509" y="4014"/>
                    <a:pt x="2045" y="4118"/>
                    <a:pt x="2483" y="4118"/>
                  </a:cubicBezTo>
                  <a:cubicBezTo>
                    <a:pt x="2981" y="4118"/>
                    <a:pt x="3354" y="3983"/>
                    <a:pt x="3379" y="3971"/>
                  </a:cubicBezTo>
                  <a:lnTo>
                    <a:pt x="3333" y="1323"/>
                  </a:lnTo>
                  <a:cubicBezTo>
                    <a:pt x="3027" y="507"/>
                    <a:pt x="2319" y="1"/>
                    <a:pt x="1667"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Google Shape;2356;p38"/>
            <p:cNvSpPr/>
            <p:nvPr/>
          </p:nvSpPr>
          <p:spPr>
            <a:xfrm>
              <a:off x="535264" y="2478674"/>
              <a:ext cx="129049" cy="125322"/>
            </a:xfrm>
            <a:custGeom>
              <a:avLst/>
              <a:gdLst/>
              <a:ahLst/>
              <a:cxnLst/>
              <a:rect l="l" t="t" r="r" b="b"/>
              <a:pathLst>
                <a:path w="2216" h="2152" extrusionOk="0">
                  <a:moveTo>
                    <a:pt x="1033" y="0"/>
                  </a:moveTo>
                  <a:cubicBezTo>
                    <a:pt x="954" y="0"/>
                    <a:pt x="876" y="10"/>
                    <a:pt x="800" y="29"/>
                  </a:cubicBezTo>
                  <a:cubicBezTo>
                    <a:pt x="457" y="120"/>
                    <a:pt x="138" y="417"/>
                    <a:pt x="92" y="759"/>
                  </a:cubicBezTo>
                  <a:cubicBezTo>
                    <a:pt x="1" y="1307"/>
                    <a:pt x="480" y="1992"/>
                    <a:pt x="1348" y="2152"/>
                  </a:cubicBezTo>
                  <a:cubicBezTo>
                    <a:pt x="1097" y="1855"/>
                    <a:pt x="1097" y="1444"/>
                    <a:pt x="1325" y="1170"/>
                  </a:cubicBezTo>
                  <a:cubicBezTo>
                    <a:pt x="1466" y="998"/>
                    <a:pt x="1681" y="901"/>
                    <a:pt x="1906" y="901"/>
                  </a:cubicBezTo>
                  <a:cubicBezTo>
                    <a:pt x="2009" y="901"/>
                    <a:pt x="2114" y="922"/>
                    <a:pt x="2215" y="965"/>
                  </a:cubicBezTo>
                  <a:cubicBezTo>
                    <a:pt x="2019" y="356"/>
                    <a:pt x="1518" y="0"/>
                    <a:pt x="103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7" name="Google Shape;2357;p38"/>
            <p:cNvSpPr/>
            <p:nvPr/>
          </p:nvSpPr>
          <p:spPr>
            <a:xfrm>
              <a:off x="529964" y="2478500"/>
              <a:ext cx="139415" cy="128175"/>
            </a:xfrm>
            <a:custGeom>
              <a:avLst/>
              <a:gdLst/>
              <a:ahLst/>
              <a:cxnLst/>
              <a:rect l="l" t="t" r="r" b="b"/>
              <a:pathLst>
                <a:path w="2394" h="2201" extrusionOk="0">
                  <a:moveTo>
                    <a:pt x="1130" y="0"/>
                  </a:moveTo>
                  <a:cubicBezTo>
                    <a:pt x="607" y="0"/>
                    <a:pt x="103" y="343"/>
                    <a:pt x="1" y="1059"/>
                  </a:cubicBezTo>
                  <a:cubicBezTo>
                    <a:pt x="171" y="434"/>
                    <a:pt x="635" y="132"/>
                    <a:pt x="1104" y="132"/>
                  </a:cubicBezTo>
                  <a:cubicBezTo>
                    <a:pt x="1538" y="132"/>
                    <a:pt x="1977" y="392"/>
                    <a:pt x="2187" y="896"/>
                  </a:cubicBezTo>
                  <a:lnTo>
                    <a:pt x="2187" y="896"/>
                  </a:lnTo>
                  <a:cubicBezTo>
                    <a:pt x="2125" y="881"/>
                    <a:pt x="2064" y="874"/>
                    <a:pt x="2004" y="874"/>
                  </a:cubicBezTo>
                  <a:cubicBezTo>
                    <a:pt x="1372" y="874"/>
                    <a:pt x="910" y="1672"/>
                    <a:pt x="1439" y="2200"/>
                  </a:cubicBezTo>
                  <a:cubicBezTo>
                    <a:pt x="1049" y="1693"/>
                    <a:pt x="1425" y="1019"/>
                    <a:pt x="1970" y="1019"/>
                  </a:cubicBezTo>
                  <a:cubicBezTo>
                    <a:pt x="2063" y="1019"/>
                    <a:pt x="2161" y="1039"/>
                    <a:pt x="2260" y="1082"/>
                  </a:cubicBezTo>
                  <a:cubicBezTo>
                    <a:pt x="2273" y="1086"/>
                    <a:pt x="2286" y="1088"/>
                    <a:pt x="2298" y="1088"/>
                  </a:cubicBezTo>
                  <a:cubicBezTo>
                    <a:pt x="2351" y="1088"/>
                    <a:pt x="2393" y="1051"/>
                    <a:pt x="2375" y="1013"/>
                  </a:cubicBezTo>
                  <a:cubicBezTo>
                    <a:pt x="2203" y="349"/>
                    <a:pt x="1657" y="0"/>
                    <a:pt x="113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Google Shape;2358;p38"/>
            <p:cNvSpPr/>
            <p:nvPr/>
          </p:nvSpPr>
          <p:spPr>
            <a:xfrm>
              <a:off x="394393" y="1740720"/>
              <a:ext cx="1264165" cy="733004"/>
            </a:xfrm>
            <a:custGeom>
              <a:avLst/>
              <a:gdLst/>
              <a:ahLst/>
              <a:cxnLst/>
              <a:rect l="l" t="t" r="r" b="b"/>
              <a:pathLst>
                <a:path w="21708" h="12587" extrusionOk="0">
                  <a:moveTo>
                    <a:pt x="14227" y="1"/>
                  </a:moveTo>
                  <a:cubicBezTo>
                    <a:pt x="13987" y="1"/>
                    <a:pt x="13748" y="11"/>
                    <a:pt x="13513" y="33"/>
                  </a:cubicBezTo>
                  <a:cubicBezTo>
                    <a:pt x="11550" y="215"/>
                    <a:pt x="10158" y="1128"/>
                    <a:pt x="9496" y="1631"/>
                  </a:cubicBezTo>
                  <a:cubicBezTo>
                    <a:pt x="9146" y="1570"/>
                    <a:pt x="8694" y="1519"/>
                    <a:pt x="8169" y="1519"/>
                  </a:cubicBezTo>
                  <a:cubicBezTo>
                    <a:pt x="7906" y="1519"/>
                    <a:pt x="7624" y="1532"/>
                    <a:pt x="7327" y="1562"/>
                  </a:cubicBezTo>
                  <a:cubicBezTo>
                    <a:pt x="6802" y="1631"/>
                    <a:pt x="5638" y="1768"/>
                    <a:pt x="4406" y="2475"/>
                  </a:cubicBezTo>
                  <a:cubicBezTo>
                    <a:pt x="4246" y="2589"/>
                    <a:pt x="2694" y="3502"/>
                    <a:pt x="1758" y="5237"/>
                  </a:cubicBezTo>
                  <a:cubicBezTo>
                    <a:pt x="1" y="8569"/>
                    <a:pt x="1941" y="12290"/>
                    <a:pt x="2100" y="12587"/>
                  </a:cubicBezTo>
                  <a:cubicBezTo>
                    <a:pt x="2123" y="12564"/>
                    <a:pt x="2397" y="11856"/>
                    <a:pt x="3150" y="11719"/>
                  </a:cubicBezTo>
                  <a:cubicBezTo>
                    <a:pt x="3243" y="11700"/>
                    <a:pt x="3332" y="11691"/>
                    <a:pt x="3416" y="11691"/>
                  </a:cubicBezTo>
                  <a:cubicBezTo>
                    <a:pt x="4025" y="11691"/>
                    <a:pt x="4431" y="12133"/>
                    <a:pt x="4451" y="12153"/>
                  </a:cubicBezTo>
                  <a:cubicBezTo>
                    <a:pt x="5387" y="11582"/>
                    <a:pt x="6985" y="10441"/>
                    <a:pt x="8240" y="8432"/>
                  </a:cubicBezTo>
                  <a:cubicBezTo>
                    <a:pt x="9176" y="6972"/>
                    <a:pt x="9610" y="5579"/>
                    <a:pt x="9815" y="4621"/>
                  </a:cubicBezTo>
                  <a:cubicBezTo>
                    <a:pt x="10318" y="4986"/>
                    <a:pt x="11116" y="5442"/>
                    <a:pt x="12189" y="5648"/>
                  </a:cubicBezTo>
                  <a:cubicBezTo>
                    <a:pt x="12652" y="5749"/>
                    <a:pt x="13098" y="5791"/>
                    <a:pt x="13519" y="5791"/>
                  </a:cubicBezTo>
                  <a:cubicBezTo>
                    <a:pt x="15194" y="5791"/>
                    <a:pt x="16481" y="5127"/>
                    <a:pt x="16937" y="4872"/>
                  </a:cubicBezTo>
                  <a:cubicBezTo>
                    <a:pt x="17325" y="5123"/>
                    <a:pt x="17804" y="5511"/>
                    <a:pt x="18261" y="6104"/>
                  </a:cubicBezTo>
                  <a:cubicBezTo>
                    <a:pt x="19219" y="7360"/>
                    <a:pt x="19379" y="8729"/>
                    <a:pt x="19402" y="9323"/>
                  </a:cubicBezTo>
                  <a:cubicBezTo>
                    <a:pt x="20087" y="9186"/>
                    <a:pt x="20612" y="8661"/>
                    <a:pt x="20749" y="8022"/>
                  </a:cubicBezTo>
                  <a:cubicBezTo>
                    <a:pt x="20908" y="7200"/>
                    <a:pt x="20338" y="6584"/>
                    <a:pt x="20269" y="6538"/>
                  </a:cubicBezTo>
                  <a:lnTo>
                    <a:pt x="20269" y="6538"/>
                  </a:lnTo>
                  <a:cubicBezTo>
                    <a:pt x="20438" y="6608"/>
                    <a:pt x="20640" y="6670"/>
                    <a:pt x="20824" y="6670"/>
                  </a:cubicBezTo>
                  <a:cubicBezTo>
                    <a:pt x="20940" y="6670"/>
                    <a:pt x="21049" y="6645"/>
                    <a:pt x="21137" y="6584"/>
                  </a:cubicBezTo>
                  <a:cubicBezTo>
                    <a:pt x="21707" y="6150"/>
                    <a:pt x="21068" y="3936"/>
                    <a:pt x="19904" y="2475"/>
                  </a:cubicBezTo>
                  <a:cubicBezTo>
                    <a:pt x="18514" y="798"/>
                    <a:pt x="16298" y="1"/>
                    <a:pt x="1422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9" name="Google Shape;2359;p38"/>
            <p:cNvSpPr/>
            <p:nvPr/>
          </p:nvSpPr>
          <p:spPr>
            <a:xfrm>
              <a:off x="1028456" y="1780553"/>
              <a:ext cx="507809" cy="162825"/>
            </a:xfrm>
            <a:custGeom>
              <a:avLst/>
              <a:gdLst/>
              <a:ahLst/>
              <a:cxnLst/>
              <a:rect l="l" t="t" r="r" b="b"/>
              <a:pathLst>
                <a:path w="8720" h="2796" extrusionOk="0">
                  <a:moveTo>
                    <a:pt x="3496" y="1"/>
                  </a:moveTo>
                  <a:cubicBezTo>
                    <a:pt x="2264" y="1"/>
                    <a:pt x="1033" y="369"/>
                    <a:pt x="0" y="1152"/>
                  </a:cubicBezTo>
                  <a:cubicBezTo>
                    <a:pt x="1072" y="640"/>
                    <a:pt x="2172" y="394"/>
                    <a:pt x="3250" y="394"/>
                  </a:cubicBezTo>
                  <a:cubicBezTo>
                    <a:pt x="5250" y="394"/>
                    <a:pt x="7177" y="1239"/>
                    <a:pt x="8719" y="2795"/>
                  </a:cubicBezTo>
                  <a:cubicBezTo>
                    <a:pt x="7568" y="1004"/>
                    <a:pt x="5531" y="1"/>
                    <a:pt x="3496"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Google Shape;2360;p38"/>
            <p:cNvSpPr/>
            <p:nvPr/>
          </p:nvSpPr>
          <p:spPr>
            <a:xfrm>
              <a:off x="1040394" y="1873787"/>
              <a:ext cx="408111" cy="100164"/>
            </a:xfrm>
            <a:custGeom>
              <a:avLst/>
              <a:gdLst/>
              <a:ahLst/>
              <a:cxnLst/>
              <a:rect l="l" t="t" r="r" b="b"/>
              <a:pathLst>
                <a:path w="7008" h="1720" extrusionOk="0">
                  <a:moveTo>
                    <a:pt x="2947" y="0"/>
                  </a:moveTo>
                  <a:cubicBezTo>
                    <a:pt x="1908" y="0"/>
                    <a:pt x="872" y="278"/>
                    <a:pt x="1" y="852"/>
                  </a:cubicBezTo>
                  <a:cubicBezTo>
                    <a:pt x="868" y="552"/>
                    <a:pt x="1759" y="404"/>
                    <a:pt x="2643" y="404"/>
                  </a:cubicBezTo>
                  <a:cubicBezTo>
                    <a:pt x="4178" y="404"/>
                    <a:pt x="5690" y="850"/>
                    <a:pt x="7008" y="1719"/>
                  </a:cubicBezTo>
                  <a:cubicBezTo>
                    <a:pt x="5991" y="594"/>
                    <a:pt x="4467" y="0"/>
                    <a:pt x="2947"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1" name="Google Shape;2361;p38"/>
            <p:cNvSpPr/>
            <p:nvPr/>
          </p:nvSpPr>
          <p:spPr>
            <a:xfrm>
              <a:off x="571195" y="1921656"/>
              <a:ext cx="312431" cy="327514"/>
            </a:xfrm>
            <a:custGeom>
              <a:avLst/>
              <a:gdLst/>
              <a:ahLst/>
              <a:cxnLst/>
              <a:rect l="l" t="t" r="r" b="b"/>
              <a:pathLst>
                <a:path w="5365" h="5624" extrusionOk="0">
                  <a:moveTo>
                    <a:pt x="2331" y="1"/>
                  </a:moveTo>
                  <a:cubicBezTo>
                    <a:pt x="2323" y="1"/>
                    <a:pt x="2314" y="3"/>
                    <a:pt x="2306" y="7"/>
                  </a:cubicBezTo>
                  <a:cubicBezTo>
                    <a:pt x="1781" y="418"/>
                    <a:pt x="1005" y="1148"/>
                    <a:pt x="571" y="2290"/>
                  </a:cubicBezTo>
                  <a:cubicBezTo>
                    <a:pt x="0" y="3819"/>
                    <a:pt x="229" y="5577"/>
                    <a:pt x="571" y="5622"/>
                  </a:cubicBezTo>
                  <a:cubicBezTo>
                    <a:pt x="575" y="5623"/>
                    <a:pt x="580" y="5623"/>
                    <a:pt x="584" y="5623"/>
                  </a:cubicBezTo>
                  <a:cubicBezTo>
                    <a:pt x="769" y="5623"/>
                    <a:pt x="1088" y="5165"/>
                    <a:pt x="1689" y="3317"/>
                  </a:cubicBezTo>
                  <a:cubicBezTo>
                    <a:pt x="1689" y="3294"/>
                    <a:pt x="1706" y="3283"/>
                    <a:pt x="1724" y="3283"/>
                  </a:cubicBezTo>
                  <a:cubicBezTo>
                    <a:pt x="1741" y="3283"/>
                    <a:pt x="1758" y="3294"/>
                    <a:pt x="1758" y="3317"/>
                  </a:cubicBezTo>
                  <a:lnTo>
                    <a:pt x="1758" y="5554"/>
                  </a:lnTo>
                  <a:cubicBezTo>
                    <a:pt x="1758" y="5582"/>
                    <a:pt x="1784" y="5601"/>
                    <a:pt x="1809" y="5601"/>
                  </a:cubicBezTo>
                  <a:cubicBezTo>
                    <a:pt x="1825" y="5601"/>
                    <a:pt x="1840" y="5594"/>
                    <a:pt x="1849" y="5577"/>
                  </a:cubicBezTo>
                  <a:cubicBezTo>
                    <a:pt x="2237" y="4915"/>
                    <a:pt x="2602" y="4253"/>
                    <a:pt x="2990" y="3568"/>
                  </a:cubicBezTo>
                  <a:cubicBezTo>
                    <a:pt x="2999" y="3551"/>
                    <a:pt x="3014" y="3543"/>
                    <a:pt x="3029" y="3543"/>
                  </a:cubicBezTo>
                  <a:cubicBezTo>
                    <a:pt x="3052" y="3543"/>
                    <a:pt x="3073" y="3563"/>
                    <a:pt x="3059" y="3591"/>
                  </a:cubicBezTo>
                  <a:cubicBezTo>
                    <a:pt x="3013" y="4139"/>
                    <a:pt x="2945" y="4686"/>
                    <a:pt x="2876" y="5234"/>
                  </a:cubicBezTo>
                  <a:cubicBezTo>
                    <a:pt x="2876" y="5250"/>
                    <a:pt x="2899" y="5266"/>
                    <a:pt x="2921" y="5266"/>
                  </a:cubicBezTo>
                  <a:cubicBezTo>
                    <a:pt x="2929" y="5266"/>
                    <a:pt x="2938" y="5264"/>
                    <a:pt x="2945" y="5257"/>
                  </a:cubicBezTo>
                  <a:cubicBezTo>
                    <a:pt x="3333" y="5006"/>
                    <a:pt x="3744" y="4664"/>
                    <a:pt x="4132" y="4184"/>
                  </a:cubicBezTo>
                  <a:cubicBezTo>
                    <a:pt x="5364" y="2632"/>
                    <a:pt x="5319" y="806"/>
                    <a:pt x="5273" y="99"/>
                  </a:cubicBezTo>
                  <a:cubicBezTo>
                    <a:pt x="5273" y="82"/>
                    <a:pt x="5250" y="66"/>
                    <a:pt x="5229" y="66"/>
                  </a:cubicBezTo>
                  <a:cubicBezTo>
                    <a:pt x="5220" y="66"/>
                    <a:pt x="5211" y="69"/>
                    <a:pt x="5204" y="76"/>
                  </a:cubicBezTo>
                  <a:cubicBezTo>
                    <a:pt x="4634" y="738"/>
                    <a:pt x="4063" y="1400"/>
                    <a:pt x="3493" y="2061"/>
                  </a:cubicBezTo>
                  <a:cubicBezTo>
                    <a:pt x="3486" y="2068"/>
                    <a:pt x="3477" y="2071"/>
                    <a:pt x="3468" y="2071"/>
                  </a:cubicBezTo>
                  <a:cubicBezTo>
                    <a:pt x="3447" y="2071"/>
                    <a:pt x="3424" y="2055"/>
                    <a:pt x="3424" y="2039"/>
                  </a:cubicBezTo>
                  <a:lnTo>
                    <a:pt x="3219" y="829"/>
                  </a:lnTo>
                  <a:cubicBezTo>
                    <a:pt x="3219" y="802"/>
                    <a:pt x="3203" y="791"/>
                    <a:pt x="3185" y="791"/>
                  </a:cubicBezTo>
                  <a:cubicBezTo>
                    <a:pt x="3173" y="791"/>
                    <a:pt x="3160" y="797"/>
                    <a:pt x="3150" y="806"/>
                  </a:cubicBezTo>
                  <a:cubicBezTo>
                    <a:pt x="2831" y="1034"/>
                    <a:pt x="2511" y="1285"/>
                    <a:pt x="2214" y="1537"/>
                  </a:cubicBezTo>
                  <a:cubicBezTo>
                    <a:pt x="2202" y="1543"/>
                    <a:pt x="2190" y="1545"/>
                    <a:pt x="2179" y="1545"/>
                  </a:cubicBezTo>
                  <a:cubicBezTo>
                    <a:pt x="2147" y="1545"/>
                    <a:pt x="2123" y="1524"/>
                    <a:pt x="2123" y="1491"/>
                  </a:cubicBezTo>
                  <a:cubicBezTo>
                    <a:pt x="2214" y="1012"/>
                    <a:pt x="2306" y="532"/>
                    <a:pt x="2374" y="53"/>
                  </a:cubicBezTo>
                  <a:cubicBezTo>
                    <a:pt x="2393" y="34"/>
                    <a:pt x="2366" y="1"/>
                    <a:pt x="2331"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Google Shape;2362;p38"/>
            <p:cNvSpPr/>
            <p:nvPr/>
          </p:nvSpPr>
          <p:spPr>
            <a:xfrm>
              <a:off x="1108180" y="1917929"/>
              <a:ext cx="216751" cy="73318"/>
            </a:xfrm>
            <a:custGeom>
              <a:avLst/>
              <a:gdLst/>
              <a:ahLst/>
              <a:cxnLst/>
              <a:rect l="l" t="t" r="r" b="b"/>
              <a:pathLst>
                <a:path w="3722" h="1259" extrusionOk="0">
                  <a:moveTo>
                    <a:pt x="2160" y="1"/>
                  </a:moveTo>
                  <a:cubicBezTo>
                    <a:pt x="1029" y="1"/>
                    <a:pt x="267" y="741"/>
                    <a:pt x="24" y="1007"/>
                  </a:cubicBezTo>
                  <a:cubicBezTo>
                    <a:pt x="1" y="1030"/>
                    <a:pt x="24" y="1076"/>
                    <a:pt x="69" y="1076"/>
                  </a:cubicBezTo>
                  <a:cubicBezTo>
                    <a:pt x="279" y="1067"/>
                    <a:pt x="471" y="1063"/>
                    <a:pt x="648" y="1063"/>
                  </a:cubicBezTo>
                  <a:cubicBezTo>
                    <a:pt x="1437" y="1063"/>
                    <a:pt x="1921" y="1138"/>
                    <a:pt x="2238" y="1212"/>
                  </a:cubicBezTo>
                  <a:cubicBezTo>
                    <a:pt x="2294" y="1227"/>
                    <a:pt x="2413" y="1259"/>
                    <a:pt x="2506" y="1259"/>
                  </a:cubicBezTo>
                  <a:cubicBezTo>
                    <a:pt x="2562" y="1259"/>
                    <a:pt x="2608" y="1247"/>
                    <a:pt x="2626" y="1212"/>
                  </a:cubicBezTo>
                  <a:cubicBezTo>
                    <a:pt x="2694" y="1121"/>
                    <a:pt x="2489" y="870"/>
                    <a:pt x="2283" y="665"/>
                  </a:cubicBezTo>
                  <a:cubicBezTo>
                    <a:pt x="2260" y="642"/>
                    <a:pt x="2283" y="596"/>
                    <a:pt x="2329" y="596"/>
                  </a:cubicBezTo>
                  <a:lnTo>
                    <a:pt x="3653" y="596"/>
                  </a:lnTo>
                  <a:cubicBezTo>
                    <a:pt x="3698" y="596"/>
                    <a:pt x="3721" y="528"/>
                    <a:pt x="3676" y="505"/>
                  </a:cubicBezTo>
                  <a:cubicBezTo>
                    <a:pt x="3402" y="322"/>
                    <a:pt x="2922" y="48"/>
                    <a:pt x="2260" y="3"/>
                  </a:cubicBezTo>
                  <a:cubicBezTo>
                    <a:pt x="2227" y="1"/>
                    <a:pt x="2193" y="1"/>
                    <a:pt x="216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3" name="Google Shape;2363;p38"/>
            <p:cNvSpPr/>
            <p:nvPr/>
          </p:nvSpPr>
          <p:spPr>
            <a:xfrm>
              <a:off x="1138753" y="1808156"/>
              <a:ext cx="208772" cy="59458"/>
            </a:xfrm>
            <a:custGeom>
              <a:avLst/>
              <a:gdLst/>
              <a:ahLst/>
              <a:cxnLst/>
              <a:rect l="l" t="t" r="r" b="b"/>
              <a:pathLst>
                <a:path w="3585" h="1021" extrusionOk="0">
                  <a:moveTo>
                    <a:pt x="2134" y="0"/>
                  </a:moveTo>
                  <a:cubicBezTo>
                    <a:pt x="1901" y="0"/>
                    <a:pt x="1654" y="25"/>
                    <a:pt x="1416" y="85"/>
                  </a:cubicBezTo>
                  <a:cubicBezTo>
                    <a:pt x="708" y="244"/>
                    <a:pt x="252" y="678"/>
                    <a:pt x="24" y="952"/>
                  </a:cubicBezTo>
                  <a:cubicBezTo>
                    <a:pt x="1" y="975"/>
                    <a:pt x="24" y="1020"/>
                    <a:pt x="69" y="1020"/>
                  </a:cubicBezTo>
                  <a:cubicBezTo>
                    <a:pt x="1233" y="975"/>
                    <a:pt x="2420" y="952"/>
                    <a:pt x="3584" y="906"/>
                  </a:cubicBezTo>
                  <a:lnTo>
                    <a:pt x="2763" y="678"/>
                  </a:lnTo>
                  <a:cubicBezTo>
                    <a:pt x="2717" y="655"/>
                    <a:pt x="2717" y="610"/>
                    <a:pt x="2763" y="587"/>
                  </a:cubicBezTo>
                  <a:cubicBezTo>
                    <a:pt x="3105" y="450"/>
                    <a:pt x="3196" y="358"/>
                    <a:pt x="3196" y="313"/>
                  </a:cubicBezTo>
                  <a:cubicBezTo>
                    <a:pt x="3180" y="151"/>
                    <a:pt x="2703" y="0"/>
                    <a:pt x="213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Google Shape;2364;p38"/>
            <p:cNvSpPr/>
            <p:nvPr/>
          </p:nvSpPr>
          <p:spPr>
            <a:xfrm>
              <a:off x="576494" y="2287605"/>
              <a:ext cx="126312" cy="229970"/>
            </a:xfrm>
            <a:custGeom>
              <a:avLst/>
              <a:gdLst/>
              <a:ahLst/>
              <a:cxnLst/>
              <a:rect l="l" t="t" r="r" b="b"/>
              <a:pathLst>
                <a:path w="2169" h="3949" extrusionOk="0">
                  <a:moveTo>
                    <a:pt x="2169" y="0"/>
                  </a:moveTo>
                  <a:lnTo>
                    <a:pt x="2169" y="0"/>
                  </a:lnTo>
                  <a:cubicBezTo>
                    <a:pt x="1576" y="479"/>
                    <a:pt x="1119" y="1119"/>
                    <a:pt x="754" y="1781"/>
                  </a:cubicBezTo>
                  <a:cubicBezTo>
                    <a:pt x="389" y="2465"/>
                    <a:pt x="92" y="3173"/>
                    <a:pt x="1" y="3949"/>
                  </a:cubicBezTo>
                  <a:cubicBezTo>
                    <a:pt x="229" y="3629"/>
                    <a:pt x="389" y="3287"/>
                    <a:pt x="571" y="2967"/>
                  </a:cubicBezTo>
                  <a:cubicBezTo>
                    <a:pt x="1073" y="2032"/>
                    <a:pt x="1712" y="936"/>
                    <a:pt x="2169"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5" name="Google Shape;2365;p38"/>
            <p:cNvSpPr/>
            <p:nvPr/>
          </p:nvSpPr>
          <p:spPr>
            <a:xfrm>
              <a:off x="544581" y="2270309"/>
              <a:ext cx="51887" cy="259262"/>
            </a:xfrm>
            <a:custGeom>
              <a:avLst/>
              <a:gdLst/>
              <a:ahLst/>
              <a:cxnLst/>
              <a:rect l="l" t="t" r="r" b="b"/>
              <a:pathLst>
                <a:path w="891" h="4452" extrusionOk="0">
                  <a:moveTo>
                    <a:pt x="161" y="0"/>
                  </a:moveTo>
                  <a:cubicBezTo>
                    <a:pt x="1" y="754"/>
                    <a:pt x="24" y="1530"/>
                    <a:pt x="138" y="2283"/>
                  </a:cubicBezTo>
                  <a:cubicBezTo>
                    <a:pt x="275" y="3036"/>
                    <a:pt x="480" y="3789"/>
                    <a:pt x="891" y="4451"/>
                  </a:cubicBezTo>
                  <a:cubicBezTo>
                    <a:pt x="845" y="4063"/>
                    <a:pt x="800" y="3675"/>
                    <a:pt x="731" y="3310"/>
                  </a:cubicBezTo>
                  <a:cubicBezTo>
                    <a:pt x="549" y="2283"/>
                    <a:pt x="389" y="1028"/>
                    <a:pt x="16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Google Shape;2366;p38"/>
            <p:cNvSpPr/>
            <p:nvPr/>
          </p:nvSpPr>
          <p:spPr>
            <a:xfrm>
              <a:off x="809143" y="2982523"/>
              <a:ext cx="541003" cy="700451"/>
            </a:xfrm>
            <a:custGeom>
              <a:avLst/>
              <a:gdLst/>
              <a:ahLst/>
              <a:cxnLst/>
              <a:rect l="l" t="t" r="r" b="b"/>
              <a:pathLst>
                <a:path w="9290" h="12028" extrusionOk="0">
                  <a:moveTo>
                    <a:pt x="3032" y="1"/>
                  </a:moveTo>
                  <a:cubicBezTo>
                    <a:pt x="2589" y="1"/>
                    <a:pt x="2125" y="120"/>
                    <a:pt x="1758" y="347"/>
                  </a:cubicBezTo>
                  <a:cubicBezTo>
                    <a:pt x="1552" y="461"/>
                    <a:pt x="1073" y="804"/>
                    <a:pt x="662" y="1899"/>
                  </a:cubicBezTo>
                  <a:cubicBezTo>
                    <a:pt x="0" y="3702"/>
                    <a:pt x="365" y="5392"/>
                    <a:pt x="525" y="6008"/>
                  </a:cubicBezTo>
                  <a:cubicBezTo>
                    <a:pt x="1210" y="8838"/>
                    <a:pt x="3310" y="10345"/>
                    <a:pt x="3994" y="10778"/>
                  </a:cubicBezTo>
                  <a:cubicBezTo>
                    <a:pt x="4788" y="11279"/>
                    <a:pt x="5960" y="12027"/>
                    <a:pt x="7008" y="12027"/>
                  </a:cubicBezTo>
                  <a:cubicBezTo>
                    <a:pt x="7346" y="12027"/>
                    <a:pt x="7671" y="11949"/>
                    <a:pt x="7966" y="11760"/>
                  </a:cubicBezTo>
                  <a:cubicBezTo>
                    <a:pt x="9153" y="10984"/>
                    <a:pt x="9290" y="8701"/>
                    <a:pt x="8400" y="7765"/>
                  </a:cubicBezTo>
                  <a:cubicBezTo>
                    <a:pt x="7943" y="7286"/>
                    <a:pt x="7601" y="7514"/>
                    <a:pt x="6779" y="7058"/>
                  </a:cubicBezTo>
                  <a:cubicBezTo>
                    <a:pt x="5432" y="6305"/>
                    <a:pt x="4519" y="4684"/>
                    <a:pt x="4337" y="3223"/>
                  </a:cubicBezTo>
                  <a:cubicBezTo>
                    <a:pt x="4154" y="1717"/>
                    <a:pt x="4816" y="1055"/>
                    <a:pt x="4268" y="461"/>
                  </a:cubicBezTo>
                  <a:cubicBezTo>
                    <a:pt x="3992" y="149"/>
                    <a:pt x="3525" y="1"/>
                    <a:pt x="3032"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7" name="Google Shape;2367;p38"/>
            <p:cNvSpPr/>
            <p:nvPr/>
          </p:nvSpPr>
          <p:spPr>
            <a:xfrm>
              <a:off x="1263725" y="3445201"/>
              <a:ext cx="45249" cy="203997"/>
            </a:xfrm>
            <a:custGeom>
              <a:avLst/>
              <a:gdLst/>
              <a:ahLst/>
              <a:cxnLst/>
              <a:rect l="l" t="t" r="r" b="b"/>
              <a:pathLst>
                <a:path w="777" h="3503" extrusionOk="0">
                  <a:moveTo>
                    <a:pt x="530" y="1"/>
                  </a:moveTo>
                  <a:cubicBezTo>
                    <a:pt x="439" y="1"/>
                    <a:pt x="314" y="150"/>
                    <a:pt x="229" y="300"/>
                  </a:cubicBezTo>
                  <a:cubicBezTo>
                    <a:pt x="160" y="711"/>
                    <a:pt x="92" y="1190"/>
                    <a:pt x="46" y="1692"/>
                  </a:cubicBezTo>
                  <a:cubicBezTo>
                    <a:pt x="0" y="2308"/>
                    <a:pt x="23" y="2856"/>
                    <a:pt x="69" y="3335"/>
                  </a:cubicBezTo>
                  <a:cubicBezTo>
                    <a:pt x="177" y="3462"/>
                    <a:pt x="257" y="3503"/>
                    <a:pt x="308" y="3503"/>
                  </a:cubicBezTo>
                  <a:cubicBezTo>
                    <a:pt x="322" y="3503"/>
                    <a:pt x="333" y="3500"/>
                    <a:pt x="343" y="3495"/>
                  </a:cubicBezTo>
                  <a:cubicBezTo>
                    <a:pt x="685" y="3427"/>
                    <a:pt x="731" y="2194"/>
                    <a:pt x="731" y="1487"/>
                  </a:cubicBezTo>
                  <a:cubicBezTo>
                    <a:pt x="753" y="893"/>
                    <a:pt x="776" y="49"/>
                    <a:pt x="548" y="3"/>
                  </a:cubicBezTo>
                  <a:cubicBezTo>
                    <a:pt x="542" y="1"/>
                    <a:pt x="536" y="1"/>
                    <a:pt x="53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Google Shape;2368;p38"/>
            <p:cNvSpPr/>
            <p:nvPr/>
          </p:nvSpPr>
          <p:spPr>
            <a:xfrm>
              <a:off x="1122796" y="3396167"/>
              <a:ext cx="125031" cy="293796"/>
            </a:xfrm>
            <a:custGeom>
              <a:avLst/>
              <a:gdLst/>
              <a:ahLst/>
              <a:cxnLst/>
              <a:rect l="l" t="t" r="r" b="b"/>
              <a:pathLst>
                <a:path w="2147" h="5045" extrusionOk="0">
                  <a:moveTo>
                    <a:pt x="2146" y="0"/>
                  </a:moveTo>
                  <a:lnTo>
                    <a:pt x="2146" y="0"/>
                  </a:lnTo>
                  <a:cubicBezTo>
                    <a:pt x="1051" y="1142"/>
                    <a:pt x="115" y="2945"/>
                    <a:pt x="937" y="4497"/>
                  </a:cubicBezTo>
                  <a:cubicBezTo>
                    <a:pt x="1051" y="4702"/>
                    <a:pt x="1188" y="4885"/>
                    <a:pt x="1347" y="5045"/>
                  </a:cubicBezTo>
                  <a:cubicBezTo>
                    <a:pt x="1" y="3516"/>
                    <a:pt x="982" y="1347"/>
                    <a:pt x="214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9" name="Google Shape;2369;p38"/>
            <p:cNvSpPr/>
            <p:nvPr/>
          </p:nvSpPr>
          <p:spPr>
            <a:xfrm>
              <a:off x="1178644" y="3441357"/>
              <a:ext cx="160903" cy="230028"/>
            </a:xfrm>
            <a:custGeom>
              <a:avLst/>
              <a:gdLst/>
              <a:ahLst/>
              <a:cxnLst/>
              <a:rect l="l" t="t" r="r" b="b"/>
              <a:pathLst>
                <a:path w="2763" h="3950" extrusionOk="0">
                  <a:moveTo>
                    <a:pt x="1438" y="0"/>
                  </a:moveTo>
                  <a:cubicBezTo>
                    <a:pt x="1347" y="69"/>
                    <a:pt x="0" y="1210"/>
                    <a:pt x="252" y="2717"/>
                  </a:cubicBezTo>
                  <a:cubicBezTo>
                    <a:pt x="343" y="3287"/>
                    <a:pt x="594" y="3698"/>
                    <a:pt x="799" y="3949"/>
                  </a:cubicBezTo>
                  <a:cubicBezTo>
                    <a:pt x="1461" y="3744"/>
                    <a:pt x="2100" y="3538"/>
                    <a:pt x="2762" y="3333"/>
                  </a:cubicBezTo>
                  <a:cubicBezTo>
                    <a:pt x="2694" y="3310"/>
                    <a:pt x="1849" y="2831"/>
                    <a:pt x="1758" y="1872"/>
                  </a:cubicBezTo>
                  <a:cubicBezTo>
                    <a:pt x="1667" y="1119"/>
                    <a:pt x="2078" y="389"/>
                    <a:pt x="2762"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0" name="Google Shape;2370;p38"/>
            <p:cNvSpPr/>
            <p:nvPr/>
          </p:nvSpPr>
          <p:spPr>
            <a:xfrm>
              <a:off x="1277003" y="3935830"/>
              <a:ext cx="448002" cy="1030235"/>
            </a:xfrm>
            <a:custGeom>
              <a:avLst/>
              <a:gdLst/>
              <a:ahLst/>
              <a:cxnLst/>
              <a:rect l="l" t="t" r="r" b="b"/>
              <a:pathLst>
                <a:path w="7693" h="17691" extrusionOk="0">
                  <a:moveTo>
                    <a:pt x="4999" y="0"/>
                  </a:moveTo>
                  <a:lnTo>
                    <a:pt x="4999" y="0"/>
                  </a:lnTo>
                  <a:cubicBezTo>
                    <a:pt x="3356" y="411"/>
                    <a:pt x="1712" y="822"/>
                    <a:pt x="69" y="1233"/>
                  </a:cubicBezTo>
                  <a:cubicBezTo>
                    <a:pt x="1" y="2945"/>
                    <a:pt x="1" y="4725"/>
                    <a:pt x="1" y="6529"/>
                  </a:cubicBezTo>
                  <a:cubicBezTo>
                    <a:pt x="46" y="10454"/>
                    <a:pt x="252" y="14198"/>
                    <a:pt x="548" y="17690"/>
                  </a:cubicBezTo>
                  <a:cubicBezTo>
                    <a:pt x="5182" y="17576"/>
                    <a:pt x="7533" y="17165"/>
                    <a:pt x="7624" y="16480"/>
                  </a:cubicBezTo>
                  <a:cubicBezTo>
                    <a:pt x="7693" y="15955"/>
                    <a:pt x="6529" y="15293"/>
                    <a:pt x="4155" y="14472"/>
                  </a:cubicBezTo>
                  <a:cubicBezTo>
                    <a:pt x="4429" y="9656"/>
                    <a:pt x="4725" y="4839"/>
                    <a:pt x="4999" y="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1" name="Google Shape;2371;p38"/>
            <p:cNvSpPr/>
            <p:nvPr/>
          </p:nvSpPr>
          <p:spPr>
            <a:xfrm>
              <a:off x="1287660" y="4619043"/>
              <a:ext cx="272540" cy="244645"/>
            </a:xfrm>
            <a:custGeom>
              <a:avLst/>
              <a:gdLst/>
              <a:ahLst/>
              <a:cxnLst/>
              <a:rect l="l" t="t" r="r" b="b"/>
              <a:pathLst>
                <a:path w="4680" h="4201" extrusionOk="0">
                  <a:moveTo>
                    <a:pt x="0" y="457"/>
                  </a:moveTo>
                  <a:cubicBezTo>
                    <a:pt x="46" y="1690"/>
                    <a:pt x="137" y="2899"/>
                    <a:pt x="228" y="4086"/>
                  </a:cubicBezTo>
                  <a:lnTo>
                    <a:pt x="228" y="4086"/>
                  </a:lnTo>
                  <a:cubicBezTo>
                    <a:pt x="3059" y="4201"/>
                    <a:pt x="4520" y="4018"/>
                    <a:pt x="4634" y="3539"/>
                  </a:cubicBezTo>
                  <a:lnTo>
                    <a:pt x="4634" y="3539"/>
                  </a:lnTo>
                  <a:cubicBezTo>
                    <a:pt x="4679" y="3333"/>
                    <a:pt x="4451" y="3059"/>
                    <a:pt x="3972" y="2740"/>
                  </a:cubicBezTo>
                  <a:lnTo>
                    <a:pt x="3972" y="2740"/>
                  </a:lnTo>
                  <a:cubicBezTo>
                    <a:pt x="4017" y="1827"/>
                    <a:pt x="4086" y="914"/>
                    <a:pt x="4131" y="1"/>
                  </a:cubicBezTo>
                  <a:lnTo>
                    <a:pt x="4131"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Google Shape;2372;p38"/>
            <p:cNvSpPr/>
            <p:nvPr/>
          </p:nvSpPr>
          <p:spPr>
            <a:xfrm>
              <a:off x="1300937" y="4778549"/>
              <a:ext cx="424067" cy="187517"/>
            </a:xfrm>
            <a:custGeom>
              <a:avLst/>
              <a:gdLst/>
              <a:ahLst/>
              <a:cxnLst/>
              <a:rect l="l" t="t" r="r" b="b"/>
              <a:pathLst>
                <a:path w="7282" h="3220" extrusionOk="0">
                  <a:moveTo>
                    <a:pt x="3744" y="1"/>
                  </a:moveTo>
                  <a:lnTo>
                    <a:pt x="3744" y="1"/>
                  </a:lnTo>
                  <a:cubicBezTo>
                    <a:pt x="4223" y="320"/>
                    <a:pt x="4451" y="594"/>
                    <a:pt x="4406" y="800"/>
                  </a:cubicBezTo>
                  <a:cubicBezTo>
                    <a:pt x="4313" y="1187"/>
                    <a:pt x="3343" y="1380"/>
                    <a:pt x="1481" y="1380"/>
                  </a:cubicBezTo>
                  <a:cubicBezTo>
                    <a:pt x="1038" y="1380"/>
                    <a:pt x="545" y="1369"/>
                    <a:pt x="0" y="1347"/>
                  </a:cubicBezTo>
                  <a:lnTo>
                    <a:pt x="0" y="1347"/>
                  </a:lnTo>
                  <a:cubicBezTo>
                    <a:pt x="46" y="1986"/>
                    <a:pt x="92" y="2603"/>
                    <a:pt x="137" y="3219"/>
                  </a:cubicBezTo>
                  <a:cubicBezTo>
                    <a:pt x="4771" y="3105"/>
                    <a:pt x="7122" y="2694"/>
                    <a:pt x="7213" y="2009"/>
                  </a:cubicBezTo>
                  <a:cubicBezTo>
                    <a:pt x="7282" y="1484"/>
                    <a:pt x="6118" y="822"/>
                    <a:pt x="374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3" name="Google Shape;2373;p38"/>
            <p:cNvSpPr/>
            <p:nvPr/>
          </p:nvSpPr>
          <p:spPr>
            <a:xfrm>
              <a:off x="840997" y="3953126"/>
              <a:ext cx="325767" cy="704527"/>
            </a:xfrm>
            <a:custGeom>
              <a:avLst/>
              <a:gdLst/>
              <a:ahLst/>
              <a:cxnLst/>
              <a:rect l="l" t="t" r="r" b="b"/>
              <a:pathLst>
                <a:path w="5594" h="12098" extrusionOk="0">
                  <a:moveTo>
                    <a:pt x="5570" y="0"/>
                  </a:moveTo>
                  <a:cubicBezTo>
                    <a:pt x="3721" y="0"/>
                    <a:pt x="1850" y="0"/>
                    <a:pt x="1" y="23"/>
                  </a:cubicBezTo>
                  <a:lnTo>
                    <a:pt x="1644" y="11961"/>
                  </a:lnTo>
                  <a:lnTo>
                    <a:pt x="5593" y="12098"/>
                  </a:lnTo>
                  <a:cubicBezTo>
                    <a:pt x="5525" y="10157"/>
                    <a:pt x="5479" y="8172"/>
                    <a:pt x="5479" y="6140"/>
                  </a:cubicBezTo>
                  <a:cubicBezTo>
                    <a:pt x="5479" y="4040"/>
                    <a:pt x="5525" y="1986"/>
                    <a:pt x="5570" y="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Google Shape;2374;p38"/>
            <p:cNvSpPr/>
            <p:nvPr/>
          </p:nvSpPr>
          <p:spPr>
            <a:xfrm>
              <a:off x="918100" y="4649617"/>
              <a:ext cx="256583" cy="220711"/>
            </a:xfrm>
            <a:custGeom>
              <a:avLst/>
              <a:gdLst/>
              <a:ahLst/>
              <a:cxnLst/>
              <a:rect l="l" t="t" r="r" b="b"/>
              <a:pathLst>
                <a:path w="4406" h="3790" extrusionOk="0">
                  <a:moveTo>
                    <a:pt x="663" y="2420"/>
                  </a:moveTo>
                  <a:cubicBezTo>
                    <a:pt x="206" y="2785"/>
                    <a:pt x="1" y="3059"/>
                    <a:pt x="69" y="3265"/>
                  </a:cubicBezTo>
                  <a:lnTo>
                    <a:pt x="69" y="3265"/>
                  </a:lnTo>
                  <a:cubicBezTo>
                    <a:pt x="206" y="3721"/>
                    <a:pt x="1644" y="3790"/>
                    <a:pt x="4406" y="3470"/>
                  </a:cubicBezTo>
                  <a:lnTo>
                    <a:pt x="4406" y="3470"/>
                  </a:lnTo>
                  <a:cubicBezTo>
                    <a:pt x="4337" y="2374"/>
                    <a:pt x="4292" y="1256"/>
                    <a:pt x="4269" y="138"/>
                  </a:cubicBezTo>
                  <a:lnTo>
                    <a:pt x="4269" y="138"/>
                  </a:lnTo>
                  <a:lnTo>
                    <a:pt x="320" y="1"/>
                  </a:lnTo>
                  <a:cubicBezTo>
                    <a:pt x="434" y="822"/>
                    <a:pt x="548" y="1621"/>
                    <a:pt x="663" y="242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5" name="Google Shape;2375;p38"/>
            <p:cNvSpPr/>
            <p:nvPr/>
          </p:nvSpPr>
          <p:spPr>
            <a:xfrm>
              <a:off x="758595" y="4790546"/>
              <a:ext cx="421447" cy="175928"/>
            </a:xfrm>
            <a:custGeom>
              <a:avLst/>
              <a:gdLst/>
              <a:ahLst/>
              <a:cxnLst/>
              <a:rect l="l" t="t" r="r" b="b"/>
              <a:pathLst>
                <a:path w="7237" h="3021" extrusionOk="0">
                  <a:moveTo>
                    <a:pt x="3402" y="0"/>
                  </a:moveTo>
                  <a:lnTo>
                    <a:pt x="3402" y="0"/>
                  </a:lnTo>
                  <a:cubicBezTo>
                    <a:pt x="1096" y="1004"/>
                    <a:pt x="1" y="1758"/>
                    <a:pt x="92" y="2260"/>
                  </a:cubicBezTo>
                  <a:cubicBezTo>
                    <a:pt x="210" y="2764"/>
                    <a:pt x="1528" y="3021"/>
                    <a:pt x="4056" y="3021"/>
                  </a:cubicBezTo>
                  <a:cubicBezTo>
                    <a:pt x="4961" y="3021"/>
                    <a:pt x="6021" y="2988"/>
                    <a:pt x="7236" y="2922"/>
                  </a:cubicBezTo>
                  <a:cubicBezTo>
                    <a:pt x="7191" y="2305"/>
                    <a:pt x="7168" y="1689"/>
                    <a:pt x="7145" y="1050"/>
                  </a:cubicBezTo>
                  <a:cubicBezTo>
                    <a:pt x="6008" y="1182"/>
                    <a:pt x="5095" y="1247"/>
                    <a:pt x="4405" y="1247"/>
                  </a:cubicBezTo>
                  <a:cubicBezTo>
                    <a:pt x="3419" y="1247"/>
                    <a:pt x="2889" y="1113"/>
                    <a:pt x="2808" y="845"/>
                  </a:cubicBezTo>
                  <a:cubicBezTo>
                    <a:pt x="2740" y="639"/>
                    <a:pt x="2945" y="365"/>
                    <a:pt x="3402"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Google Shape;2376;p38"/>
            <p:cNvSpPr/>
            <p:nvPr/>
          </p:nvSpPr>
          <p:spPr>
            <a:xfrm>
              <a:off x="746657" y="3583566"/>
              <a:ext cx="860569" cy="892917"/>
            </a:xfrm>
            <a:custGeom>
              <a:avLst/>
              <a:gdLst/>
              <a:ahLst/>
              <a:cxnLst/>
              <a:rect l="l" t="t" r="r" b="b"/>
              <a:pathLst>
                <a:path w="15522" h="8470" extrusionOk="0">
                  <a:moveTo>
                    <a:pt x="2397" y="1"/>
                  </a:moveTo>
                  <a:cubicBezTo>
                    <a:pt x="1803" y="1393"/>
                    <a:pt x="1233" y="2785"/>
                    <a:pt x="639" y="4155"/>
                  </a:cubicBezTo>
                  <a:cubicBezTo>
                    <a:pt x="434" y="4657"/>
                    <a:pt x="206" y="5159"/>
                    <a:pt x="0" y="5661"/>
                  </a:cubicBezTo>
                  <a:cubicBezTo>
                    <a:pt x="1370" y="7031"/>
                    <a:pt x="2694" y="7647"/>
                    <a:pt x="3538" y="7944"/>
                  </a:cubicBezTo>
                  <a:cubicBezTo>
                    <a:pt x="4572" y="8319"/>
                    <a:pt x="5597" y="8469"/>
                    <a:pt x="6642" y="8469"/>
                  </a:cubicBezTo>
                  <a:cubicBezTo>
                    <a:pt x="8457" y="8469"/>
                    <a:pt x="10331" y="8017"/>
                    <a:pt x="12417" y="7510"/>
                  </a:cubicBezTo>
                  <a:cubicBezTo>
                    <a:pt x="13718" y="7191"/>
                    <a:pt x="14768" y="6871"/>
                    <a:pt x="15521" y="6620"/>
                  </a:cubicBezTo>
                  <a:cubicBezTo>
                    <a:pt x="14791" y="4931"/>
                    <a:pt x="14061" y="3242"/>
                    <a:pt x="13330" y="1576"/>
                  </a:cubicBezTo>
                  <a:cubicBezTo>
                    <a:pt x="9678" y="1051"/>
                    <a:pt x="6049" y="526"/>
                    <a:pt x="239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7" name="Google Shape;2377;p38"/>
            <p:cNvSpPr/>
            <p:nvPr/>
          </p:nvSpPr>
          <p:spPr>
            <a:xfrm>
              <a:off x="1732925" y="2395282"/>
              <a:ext cx="364260" cy="425407"/>
            </a:xfrm>
            <a:custGeom>
              <a:avLst/>
              <a:gdLst/>
              <a:ahLst/>
              <a:cxnLst/>
              <a:rect l="l" t="t" r="r" b="b"/>
              <a:pathLst>
                <a:path w="6255" h="7305" extrusionOk="0">
                  <a:moveTo>
                    <a:pt x="2534" y="2237"/>
                  </a:moveTo>
                  <a:lnTo>
                    <a:pt x="2534" y="2237"/>
                  </a:lnTo>
                  <a:cubicBezTo>
                    <a:pt x="2877" y="2556"/>
                    <a:pt x="3036" y="3013"/>
                    <a:pt x="3036" y="3469"/>
                  </a:cubicBezTo>
                  <a:cubicBezTo>
                    <a:pt x="3036" y="3903"/>
                    <a:pt x="2854" y="4360"/>
                    <a:pt x="2557" y="4679"/>
                  </a:cubicBezTo>
                  <a:cubicBezTo>
                    <a:pt x="2648" y="4497"/>
                    <a:pt x="2717" y="4291"/>
                    <a:pt x="2785" y="4086"/>
                  </a:cubicBezTo>
                  <a:cubicBezTo>
                    <a:pt x="2945" y="3469"/>
                    <a:pt x="2854" y="2830"/>
                    <a:pt x="2534" y="2237"/>
                  </a:cubicBezTo>
                  <a:close/>
                  <a:moveTo>
                    <a:pt x="4452" y="0"/>
                  </a:moveTo>
                  <a:cubicBezTo>
                    <a:pt x="4109" y="0"/>
                    <a:pt x="3493" y="502"/>
                    <a:pt x="3196" y="799"/>
                  </a:cubicBezTo>
                  <a:cubicBezTo>
                    <a:pt x="2968" y="1027"/>
                    <a:pt x="2648" y="1415"/>
                    <a:pt x="2397" y="1963"/>
                  </a:cubicBezTo>
                  <a:cubicBezTo>
                    <a:pt x="2397" y="1552"/>
                    <a:pt x="2352" y="1210"/>
                    <a:pt x="2283" y="981"/>
                  </a:cubicBezTo>
                  <a:cubicBezTo>
                    <a:pt x="2215" y="662"/>
                    <a:pt x="2146" y="297"/>
                    <a:pt x="1964" y="274"/>
                  </a:cubicBezTo>
                  <a:cubicBezTo>
                    <a:pt x="1956" y="273"/>
                    <a:pt x="1949" y="272"/>
                    <a:pt x="1942" y="272"/>
                  </a:cubicBezTo>
                  <a:cubicBezTo>
                    <a:pt x="1813" y="272"/>
                    <a:pt x="1687" y="461"/>
                    <a:pt x="1644" y="548"/>
                  </a:cubicBezTo>
                  <a:cubicBezTo>
                    <a:pt x="1188" y="1255"/>
                    <a:pt x="1302" y="3104"/>
                    <a:pt x="1370" y="3812"/>
                  </a:cubicBezTo>
                  <a:cubicBezTo>
                    <a:pt x="914" y="4154"/>
                    <a:pt x="457" y="4497"/>
                    <a:pt x="1" y="4839"/>
                  </a:cubicBezTo>
                  <a:cubicBezTo>
                    <a:pt x="46" y="5136"/>
                    <a:pt x="160" y="5729"/>
                    <a:pt x="571" y="6323"/>
                  </a:cubicBezTo>
                  <a:cubicBezTo>
                    <a:pt x="936" y="6848"/>
                    <a:pt x="1393" y="7144"/>
                    <a:pt x="1644" y="7304"/>
                  </a:cubicBezTo>
                  <a:cubicBezTo>
                    <a:pt x="2101" y="6642"/>
                    <a:pt x="2580" y="6003"/>
                    <a:pt x="3036" y="5341"/>
                  </a:cubicBezTo>
                  <a:cubicBezTo>
                    <a:pt x="3196" y="5318"/>
                    <a:pt x="3858" y="5250"/>
                    <a:pt x="4315" y="4702"/>
                  </a:cubicBezTo>
                  <a:cubicBezTo>
                    <a:pt x="4497" y="4474"/>
                    <a:pt x="4588" y="4268"/>
                    <a:pt x="4634" y="4109"/>
                  </a:cubicBezTo>
                  <a:cubicBezTo>
                    <a:pt x="4908" y="3994"/>
                    <a:pt x="5296" y="3812"/>
                    <a:pt x="5661" y="3469"/>
                  </a:cubicBezTo>
                  <a:cubicBezTo>
                    <a:pt x="5821" y="3310"/>
                    <a:pt x="6255" y="2922"/>
                    <a:pt x="6186" y="2785"/>
                  </a:cubicBezTo>
                  <a:cubicBezTo>
                    <a:pt x="6167" y="2738"/>
                    <a:pt x="6110" y="2706"/>
                    <a:pt x="5981" y="2706"/>
                  </a:cubicBezTo>
                  <a:cubicBezTo>
                    <a:pt x="5798" y="2706"/>
                    <a:pt x="5471" y="2770"/>
                    <a:pt x="4908" y="2944"/>
                  </a:cubicBezTo>
                  <a:cubicBezTo>
                    <a:pt x="5136" y="2693"/>
                    <a:pt x="5365" y="2488"/>
                    <a:pt x="5547" y="2328"/>
                  </a:cubicBezTo>
                  <a:cubicBezTo>
                    <a:pt x="5912" y="2009"/>
                    <a:pt x="6209" y="1849"/>
                    <a:pt x="6163" y="1689"/>
                  </a:cubicBezTo>
                  <a:cubicBezTo>
                    <a:pt x="6141" y="1598"/>
                    <a:pt x="5981" y="1575"/>
                    <a:pt x="5912" y="1552"/>
                  </a:cubicBezTo>
                  <a:cubicBezTo>
                    <a:pt x="5853" y="1539"/>
                    <a:pt x="5792" y="1532"/>
                    <a:pt x="5731" y="1532"/>
                  </a:cubicBezTo>
                  <a:cubicBezTo>
                    <a:pt x="5274" y="1532"/>
                    <a:pt x="4784" y="1876"/>
                    <a:pt x="4543" y="2077"/>
                  </a:cubicBezTo>
                  <a:cubicBezTo>
                    <a:pt x="5159" y="1552"/>
                    <a:pt x="5730" y="981"/>
                    <a:pt x="5616" y="753"/>
                  </a:cubicBezTo>
                  <a:cubicBezTo>
                    <a:pt x="5581" y="696"/>
                    <a:pt x="5490" y="679"/>
                    <a:pt x="5390" y="679"/>
                  </a:cubicBezTo>
                  <a:cubicBezTo>
                    <a:pt x="5290" y="679"/>
                    <a:pt x="5182" y="696"/>
                    <a:pt x="5113" y="708"/>
                  </a:cubicBezTo>
                  <a:cubicBezTo>
                    <a:pt x="4429" y="799"/>
                    <a:pt x="3995" y="1347"/>
                    <a:pt x="3835" y="1575"/>
                  </a:cubicBezTo>
                  <a:cubicBezTo>
                    <a:pt x="4041" y="1255"/>
                    <a:pt x="4246" y="1027"/>
                    <a:pt x="4383" y="845"/>
                  </a:cubicBezTo>
                  <a:cubicBezTo>
                    <a:pt x="4588" y="639"/>
                    <a:pt x="4771" y="479"/>
                    <a:pt x="4748" y="251"/>
                  </a:cubicBezTo>
                  <a:cubicBezTo>
                    <a:pt x="4725" y="251"/>
                    <a:pt x="4703" y="91"/>
                    <a:pt x="4611" y="23"/>
                  </a:cubicBezTo>
                  <a:cubicBezTo>
                    <a:pt x="4566" y="0"/>
                    <a:pt x="4520" y="0"/>
                    <a:pt x="4452" y="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Google Shape;2378;p38"/>
            <p:cNvSpPr/>
            <p:nvPr/>
          </p:nvSpPr>
          <p:spPr>
            <a:xfrm>
              <a:off x="1880492" y="2526835"/>
              <a:ext cx="29292" cy="140987"/>
            </a:xfrm>
            <a:custGeom>
              <a:avLst/>
              <a:gdLst/>
              <a:ahLst/>
              <a:cxnLst/>
              <a:rect l="l" t="t" r="r" b="b"/>
              <a:pathLst>
                <a:path w="503" h="2421" extrusionOk="0">
                  <a:moveTo>
                    <a:pt x="0" y="1"/>
                  </a:moveTo>
                  <a:cubicBezTo>
                    <a:pt x="320" y="571"/>
                    <a:pt x="411" y="1210"/>
                    <a:pt x="251" y="1827"/>
                  </a:cubicBezTo>
                  <a:cubicBezTo>
                    <a:pt x="183" y="2032"/>
                    <a:pt x="114" y="2238"/>
                    <a:pt x="23" y="2420"/>
                  </a:cubicBezTo>
                  <a:cubicBezTo>
                    <a:pt x="320" y="2101"/>
                    <a:pt x="502" y="1644"/>
                    <a:pt x="502" y="1210"/>
                  </a:cubicBezTo>
                  <a:cubicBezTo>
                    <a:pt x="502" y="754"/>
                    <a:pt x="343" y="297"/>
                    <a:pt x="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9" name="Google Shape;2379;p38"/>
            <p:cNvSpPr/>
            <p:nvPr/>
          </p:nvSpPr>
          <p:spPr>
            <a:xfrm>
              <a:off x="1339489" y="2800656"/>
              <a:ext cx="465298" cy="348304"/>
            </a:xfrm>
            <a:custGeom>
              <a:avLst/>
              <a:gdLst/>
              <a:ahLst/>
              <a:cxnLst/>
              <a:rect l="l" t="t" r="r" b="b"/>
              <a:pathLst>
                <a:path w="7990" h="5981" extrusionOk="0">
                  <a:moveTo>
                    <a:pt x="7327" y="1"/>
                  </a:moveTo>
                  <a:cubicBezTo>
                    <a:pt x="4976" y="1507"/>
                    <a:pt x="2443" y="3059"/>
                    <a:pt x="0" y="4520"/>
                  </a:cubicBezTo>
                  <a:cubicBezTo>
                    <a:pt x="183" y="5022"/>
                    <a:pt x="366" y="5502"/>
                    <a:pt x="525" y="5981"/>
                  </a:cubicBezTo>
                  <a:cubicBezTo>
                    <a:pt x="2831" y="4794"/>
                    <a:pt x="6277" y="2238"/>
                    <a:pt x="7989" y="937"/>
                  </a:cubicBezTo>
                  <a:cubicBezTo>
                    <a:pt x="7761" y="617"/>
                    <a:pt x="7533" y="297"/>
                    <a:pt x="7327"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Google Shape;2380;p38"/>
            <p:cNvSpPr/>
            <p:nvPr/>
          </p:nvSpPr>
          <p:spPr>
            <a:xfrm>
              <a:off x="1137413" y="2981417"/>
              <a:ext cx="121012" cy="203473"/>
            </a:xfrm>
            <a:custGeom>
              <a:avLst/>
              <a:gdLst/>
              <a:ahLst/>
              <a:cxnLst/>
              <a:rect l="l" t="t" r="r" b="b"/>
              <a:pathLst>
                <a:path w="2078" h="3494" extrusionOk="0">
                  <a:moveTo>
                    <a:pt x="617" y="1"/>
                  </a:moveTo>
                  <a:lnTo>
                    <a:pt x="252" y="206"/>
                  </a:lnTo>
                  <a:cubicBezTo>
                    <a:pt x="69" y="343"/>
                    <a:pt x="1" y="572"/>
                    <a:pt x="115" y="777"/>
                  </a:cubicBezTo>
                  <a:cubicBezTo>
                    <a:pt x="549" y="1622"/>
                    <a:pt x="1005" y="2466"/>
                    <a:pt x="1462" y="3311"/>
                  </a:cubicBezTo>
                  <a:cubicBezTo>
                    <a:pt x="1462" y="3311"/>
                    <a:pt x="1758" y="3448"/>
                    <a:pt x="2078" y="3493"/>
                  </a:cubicBezTo>
                  <a:cubicBezTo>
                    <a:pt x="1827" y="3288"/>
                    <a:pt x="1599" y="3014"/>
                    <a:pt x="1393" y="2672"/>
                  </a:cubicBezTo>
                  <a:cubicBezTo>
                    <a:pt x="937" y="1941"/>
                    <a:pt x="617" y="960"/>
                    <a:pt x="617" y="1"/>
                  </a:cubicBezTo>
                  <a:close/>
                </a:path>
              </a:pathLst>
            </a:custGeom>
            <a:solidFill>
              <a:srgbClr val="D8D2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1" name="Google Shape;2381;p38"/>
            <p:cNvSpPr/>
            <p:nvPr/>
          </p:nvSpPr>
          <p:spPr>
            <a:xfrm>
              <a:off x="1766177" y="2796696"/>
              <a:ext cx="39891" cy="58526"/>
            </a:xfrm>
            <a:custGeom>
              <a:avLst/>
              <a:gdLst/>
              <a:ahLst/>
              <a:cxnLst/>
              <a:rect l="l" t="t" r="r" b="b"/>
              <a:pathLst>
                <a:path w="685" h="1005" extrusionOk="0">
                  <a:moveTo>
                    <a:pt x="92" y="0"/>
                  </a:moveTo>
                  <a:cubicBezTo>
                    <a:pt x="46" y="23"/>
                    <a:pt x="23" y="46"/>
                    <a:pt x="0" y="69"/>
                  </a:cubicBezTo>
                  <a:cubicBezTo>
                    <a:pt x="206" y="365"/>
                    <a:pt x="434" y="685"/>
                    <a:pt x="662" y="1005"/>
                  </a:cubicBezTo>
                  <a:cubicBezTo>
                    <a:pt x="662" y="1005"/>
                    <a:pt x="685" y="982"/>
                    <a:pt x="685" y="982"/>
                  </a:cubicBezTo>
                  <a:cubicBezTo>
                    <a:pt x="480" y="662"/>
                    <a:pt x="297" y="320"/>
                    <a:pt x="92"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Google Shape;2382;p38"/>
            <p:cNvSpPr/>
            <p:nvPr/>
          </p:nvSpPr>
          <p:spPr>
            <a:xfrm>
              <a:off x="1687734" y="2675741"/>
              <a:ext cx="82461" cy="121012"/>
            </a:xfrm>
            <a:custGeom>
              <a:avLst/>
              <a:gdLst/>
              <a:ahLst/>
              <a:cxnLst/>
              <a:rect l="l" t="t" r="r" b="b"/>
              <a:pathLst>
                <a:path w="1416" h="2078" extrusionOk="0">
                  <a:moveTo>
                    <a:pt x="46" y="0"/>
                  </a:moveTo>
                  <a:cubicBezTo>
                    <a:pt x="23" y="0"/>
                    <a:pt x="23" y="23"/>
                    <a:pt x="1" y="23"/>
                  </a:cubicBezTo>
                  <a:cubicBezTo>
                    <a:pt x="411" y="731"/>
                    <a:pt x="845" y="1415"/>
                    <a:pt x="1302" y="2077"/>
                  </a:cubicBezTo>
                  <a:cubicBezTo>
                    <a:pt x="1347" y="2077"/>
                    <a:pt x="1370" y="2054"/>
                    <a:pt x="1416" y="2032"/>
                  </a:cubicBezTo>
                  <a:cubicBezTo>
                    <a:pt x="982" y="1347"/>
                    <a:pt x="526" y="662"/>
                    <a:pt x="4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3" name="Google Shape;2383;p38"/>
            <p:cNvSpPr/>
            <p:nvPr/>
          </p:nvSpPr>
          <p:spPr>
            <a:xfrm>
              <a:off x="1338150" y="2759483"/>
              <a:ext cx="490572" cy="304453"/>
            </a:xfrm>
            <a:custGeom>
              <a:avLst/>
              <a:gdLst/>
              <a:ahLst/>
              <a:cxnLst/>
              <a:rect l="l" t="t" r="r" b="b"/>
              <a:pathLst>
                <a:path w="8424" h="5228" extrusionOk="0">
                  <a:moveTo>
                    <a:pt x="8423" y="0"/>
                  </a:moveTo>
                  <a:lnTo>
                    <a:pt x="8423" y="0"/>
                  </a:lnTo>
                  <a:cubicBezTo>
                    <a:pt x="8081" y="183"/>
                    <a:pt x="7738" y="388"/>
                    <a:pt x="7419" y="594"/>
                  </a:cubicBezTo>
                  <a:cubicBezTo>
                    <a:pt x="7373" y="616"/>
                    <a:pt x="7350" y="639"/>
                    <a:pt x="7305" y="639"/>
                  </a:cubicBezTo>
                  <a:cubicBezTo>
                    <a:pt x="4908" y="2077"/>
                    <a:pt x="2397" y="3629"/>
                    <a:pt x="0" y="5159"/>
                  </a:cubicBezTo>
                  <a:cubicBezTo>
                    <a:pt x="23" y="5181"/>
                    <a:pt x="23" y="5204"/>
                    <a:pt x="23" y="5227"/>
                  </a:cubicBezTo>
                  <a:cubicBezTo>
                    <a:pt x="2466" y="3766"/>
                    <a:pt x="4999" y="2214"/>
                    <a:pt x="7350" y="708"/>
                  </a:cubicBezTo>
                  <a:cubicBezTo>
                    <a:pt x="7373" y="685"/>
                    <a:pt x="7396" y="662"/>
                    <a:pt x="7442" y="639"/>
                  </a:cubicBezTo>
                  <a:cubicBezTo>
                    <a:pt x="7761" y="434"/>
                    <a:pt x="8103" y="206"/>
                    <a:pt x="842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Google Shape;2384;p38"/>
            <p:cNvSpPr/>
            <p:nvPr/>
          </p:nvSpPr>
          <p:spPr>
            <a:xfrm>
              <a:off x="1213177" y="3136963"/>
              <a:ext cx="5416" cy="2737"/>
            </a:xfrm>
            <a:custGeom>
              <a:avLst/>
              <a:gdLst/>
              <a:ahLst/>
              <a:cxnLst/>
              <a:rect l="l" t="t" r="r" b="b"/>
              <a:pathLst>
                <a:path w="93" h="47" extrusionOk="0">
                  <a:moveTo>
                    <a:pt x="1" y="46"/>
                  </a:moveTo>
                  <a:lnTo>
                    <a:pt x="1" y="46"/>
                  </a:lnTo>
                  <a:cubicBezTo>
                    <a:pt x="24" y="23"/>
                    <a:pt x="69" y="23"/>
                    <a:pt x="92" y="1"/>
                  </a:cubicBezTo>
                  <a:cubicBezTo>
                    <a:pt x="92" y="1"/>
                    <a:pt x="92" y="1"/>
                    <a:pt x="92" y="1"/>
                  </a:cubicBezTo>
                  <a:cubicBezTo>
                    <a:pt x="69" y="23"/>
                    <a:pt x="24" y="23"/>
                    <a:pt x="1" y="46"/>
                  </a:cubicBezTo>
                  <a:close/>
                </a:path>
              </a:pathLst>
            </a:custGeom>
            <a:solidFill>
              <a:srgbClr val="D8D2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385" name="Google Shape;2385;p38"/>
            <p:cNvGrpSpPr/>
            <p:nvPr/>
          </p:nvGrpSpPr>
          <p:grpSpPr>
            <a:xfrm>
              <a:off x="1173344" y="2646449"/>
              <a:ext cx="685892" cy="540071"/>
              <a:chOff x="1173344" y="2646449"/>
              <a:chExt cx="685892" cy="540071"/>
            </a:xfrm>
          </p:grpSpPr>
          <p:sp>
            <p:nvSpPr>
              <p:cNvPr id="2386" name="Google Shape;2386;p38"/>
              <p:cNvSpPr/>
              <p:nvPr/>
            </p:nvSpPr>
            <p:spPr>
              <a:xfrm>
                <a:off x="1690413" y="2646449"/>
                <a:ext cx="138308" cy="147626"/>
              </a:xfrm>
              <a:custGeom>
                <a:avLst/>
                <a:gdLst/>
                <a:ahLst/>
                <a:cxnLst/>
                <a:rect l="l" t="t" r="r" b="b"/>
                <a:pathLst>
                  <a:path w="2375" h="2535" extrusionOk="0">
                    <a:moveTo>
                      <a:pt x="959" y="1"/>
                    </a:moveTo>
                    <a:cubicBezTo>
                      <a:pt x="890" y="1"/>
                      <a:pt x="822" y="24"/>
                      <a:pt x="753" y="69"/>
                    </a:cubicBezTo>
                    <a:cubicBezTo>
                      <a:pt x="502" y="206"/>
                      <a:pt x="251" y="366"/>
                      <a:pt x="0" y="503"/>
                    </a:cubicBezTo>
                    <a:cubicBezTo>
                      <a:pt x="480" y="1165"/>
                      <a:pt x="936" y="1850"/>
                      <a:pt x="1370" y="2535"/>
                    </a:cubicBezTo>
                    <a:cubicBezTo>
                      <a:pt x="1689" y="2329"/>
                      <a:pt x="2032" y="2124"/>
                      <a:pt x="2374" y="1941"/>
                    </a:cubicBezTo>
                    <a:lnTo>
                      <a:pt x="1393" y="252"/>
                    </a:lnTo>
                    <a:cubicBezTo>
                      <a:pt x="1301" y="92"/>
                      <a:pt x="1141" y="1"/>
                      <a:pt x="95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7" name="Google Shape;2387;p38"/>
              <p:cNvSpPr/>
              <p:nvPr/>
            </p:nvSpPr>
            <p:spPr>
              <a:xfrm>
                <a:off x="1771476" y="2759483"/>
                <a:ext cx="87760" cy="94399"/>
              </a:xfrm>
              <a:custGeom>
                <a:avLst/>
                <a:gdLst/>
                <a:ahLst/>
                <a:cxnLst/>
                <a:rect l="l" t="t" r="r" b="b"/>
                <a:pathLst>
                  <a:path w="1507" h="1621" extrusionOk="0">
                    <a:moveTo>
                      <a:pt x="982" y="0"/>
                    </a:moveTo>
                    <a:cubicBezTo>
                      <a:pt x="662" y="206"/>
                      <a:pt x="320" y="434"/>
                      <a:pt x="1" y="639"/>
                    </a:cubicBezTo>
                    <a:cubicBezTo>
                      <a:pt x="206" y="959"/>
                      <a:pt x="389" y="1301"/>
                      <a:pt x="594" y="1621"/>
                    </a:cubicBezTo>
                    <a:cubicBezTo>
                      <a:pt x="1028" y="1278"/>
                      <a:pt x="1347" y="1027"/>
                      <a:pt x="1507" y="913"/>
                    </a:cubicBezTo>
                    <a:lnTo>
                      <a:pt x="982"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Google Shape;2388;p38"/>
              <p:cNvSpPr/>
              <p:nvPr/>
            </p:nvSpPr>
            <p:spPr>
              <a:xfrm>
                <a:off x="1173344" y="2677023"/>
                <a:ext cx="590212" cy="509498"/>
              </a:xfrm>
              <a:custGeom>
                <a:avLst/>
                <a:gdLst/>
                <a:ahLst/>
                <a:cxnLst/>
                <a:rect l="l" t="t" r="r" b="b"/>
                <a:pathLst>
                  <a:path w="10135" h="8749" extrusionOk="0">
                    <a:moveTo>
                      <a:pt x="8834" y="1"/>
                    </a:moveTo>
                    <a:cubicBezTo>
                      <a:pt x="7829" y="594"/>
                      <a:pt x="6825" y="1188"/>
                      <a:pt x="5821" y="1781"/>
                    </a:cubicBezTo>
                    <a:cubicBezTo>
                      <a:pt x="3880" y="2923"/>
                      <a:pt x="1940" y="4087"/>
                      <a:pt x="0" y="5228"/>
                    </a:cubicBezTo>
                    <a:cubicBezTo>
                      <a:pt x="0" y="6187"/>
                      <a:pt x="320" y="7168"/>
                      <a:pt x="776" y="7899"/>
                    </a:cubicBezTo>
                    <a:cubicBezTo>
                      <a:pt x="982" y="8241"/>
                      <a:pt x="1210" y="8515"/>
                      <a:pt x="1461" y="8720"/>
                    </a:cubicBezTo>
                    <a:cubicBezTo>
                      <a:pt x="1484" y="8720"/>
                      <a:pt x="1484" y="8743"/>
                      <a:pt x="1507" y="8743"/>
                    </a:cubicBezTo>
                    <a:cubicBezTo>
                      <a:pt x="1537" y="8747"/>
                      <a:pt x="1569" y="8748"/>
                      <a:pt x="1602" y="8748"/>
                    </a:cubicBezTo>
                    <a:cubicBezTo>
                      <a:pt x="1999" y="8748"/>
                      <a:pt x="2621" y="8504"/>
                      <a:pt x="3378" y="8104"/>
                    </a:cubicBezTo>
                    <a:cubicBezTo>
                      <a:pt x="3219" y="7625"/>
                      <a:pt x="3036" y="7145"/>
                      <a:pt x="2853" y="6643"/>
                    </a:cubicBezTo>
                    <a:cubicBezTo>
                      <a:pt x="2853" y="6620"/>
                      <a:pt x="2853" y="6597"/>
                      <a:pt x="2830" y="6575"/>
                    </a:cubicBezTo>
                    <a:cubicBezTo>
                      <a:pt x="5227" y="5045"/>
                      <a:pt x="7738" y="3493"/>
                      <a:pt x="10135" y="2055"/>
                    </a:cubicBezTo>
                    <a:cubicBezTo>
                      <a:pt x="9678" y="1393"/>
                      <a:pt x="9244" y="709"/>
                      <a:pt x="8834"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89" name="Google Shape;2389;p38"/>
            <p:cNvGrpSpPr/>
            <p:nvPr/>
          </p:nvGrpSpPr>
          <p:grpSpPr>
            <a:xfrm>
              <a:off x="1174695" y="2646303"/>
              <a:ext cx="685892" cy="540071"/>
              <a:chOff x="1325744" y="2798849"/>
              <a:chExt cx="685892" cy="540071"/>
            </a:xfrm>
          </p:grpSpPr>
          <p:sp>
            <p:nvSpPr>
              <p:cNvPr id="2390" name="Google Shape;2390;p38"/>
              <p:cNvSpPr/>
              <p:nvPr/>
            </p:nvSpPr>
            <p:spPr>
              <a:xfrm>
                <a:off x="1842813" y="2798849"/>
                <a:ext cx="138308" cy="147626"/>
              </a:xfrm>
              <a:custGeom>
                <a:avLst/>
                <a:gdLst/>
                <a:ahLst/>
                <a:cxnLst/>
                <a:rect l="l" t="t" r="r" b="b"/>
                <a:pathLst>
                  <a:path w="2375" h="2535" extrusionOk="0">
                    <a:moveTo>
                      <a:pt x="959" y="1"/>
                    </a:moveTo>
                    <a:cubicBezTo>
                      <a:pt x="890" y="1"/>
                      <a:pt x="822" y="24"/>
                      <a:pt x="753" y="69"/>
                    </a:cubicBezTo>
                    <a:cubicBezTo>
                      <a:pt x="502" y="206"/>
                      <a:pt x="251" y="366"/>
                      <a:pt x="0" y="503"/>
                    </a:cubicBezTo>
                    <a:cubicBezTo>
                      <a:pt x="480" y="1165"/>
                      <a:pt x="936" y="1850"/>
                      <a:pt x="1370" y="2535"/>
                    </a:cubicBezTo>
                    <a:cubicBezTo>
                      <a:pt x="1689" y="2329"/>
                      <a:pt x="2032" y="2124"/>
                      <a:pt x="2374" y="1941"/>
                    </a:cubicBezTo>
                    <a:lnTo>
                      <a:pt x="1393" y="252"/>
                    </a:lnTo>
                    <a:cubicBezTo>
                      <a:pt x="1301" y="92"/>
                      <a:pt x="1141" y="1"/>
                      <a:pt x="95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1" name="Google Shape;2391;p38"/>
              <p:cNvSpPr/>
              <p:nvPr/>
            </p:nvSpPr>
            <p:spPr>
              <a:xfrm>
                <a:off x="1923876" y="2911883"/>
                <a:ext cx="87760" cy="94399"/>
              </a:xfrm>
              <a:custGeom>
                <a:avLst/>
                <a:gdLst/>
                <a:ahLst/>
                <a:cxnLst/>
                <a:rect l="l" t="t" r="r" b="b"/>
                <a:pathLst>
                  <a:path w="1507" h="1621" extrusionOk="0">
                    <a:moveTo>
                      <a:pt x="982" y="0"/>
                    </a:moveTo>
                    <a:cubicBezTo>
                      <a:pt x="662" y="206"/>
                      <a:pt x="320" y="434"/>
                      <a:pt x="1" y="639"/>
                    </a:cubicBezTo>
                    <a:cubicBezTo>
                      <a:pt x="206" y="959"/>
                      <a:pt x="389" y="1301"/>
                      <a:pt x="594" y="1621"/>
                    </a:cubicBezTo>
                    <a:cubicBezTo>
                      <a:pt x="1028" y="1278"/>
                      <a:pt x="1347" y="1027"/>
                      <a:pt x="1507" y="913"/>
                    </a:cubicBezTo>
                    <a:lnTo>
                      <a:pt x="982"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Google Shape;2392;p38"/>
              <p:cNvSpPr/>
              <p:nvPr/>
            </p:nvSpPr>
            <p:spPr>
              <a:xfrm>
                <a:off x="1491889" y="2953056"/>
                <a:ext cx="465298" cy="348304"/>
              </a:xfrm>
              <a:custGeom>
                <a:avLst/>
                <a:gdLst/>
                <a:ahLst/>
                <a:cxnLst/>
                <a:rect l="l" t="t" r="r" b="b"/>
                <a:pathLst>
                  <a:path w="7990" h="5981" extrusionOk="0">
                    <a:moveTo>
                      <a:pt x="7327" y="1"/>
                    </a:moveTo>
                    <a:cubicBezTo>
                      <a:pt x="4976" y="1507"/>
                      <a:pt x="2443" y="3059"/>
                      <a:pt x="0" y="4520"/>
                    </a:cubicBezTo>
                    <a:cubicBezTo>
                      <a:pt x="183" y="5022"/>
                      <a:pt x="366" y="5502"/>
                      <a:pt x="525" y="5981"/>
                    </a:cubicBezTo>
                    <a:cubicBezTo>
                      <a:pt x="2831" y="4794"/>
                      <a:pt x="6277" y="2238"/>
                      <a:pt x="7989" y="937"/>
                    </a:cubicBezTo>
                    <a:cubicBezTo>
                      <a:pt x="7761" y="617"/>
                      <a:pt x="7533" y="297"/>
                      <a:pt x="732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3" name="Google Shape;2393;p38"/>
              <p:cNvSpPr/>
              <p:nvPr/>
            </p:nvSpPr>
            <p:spPr>
              <a:xfrm>
                <a:off x="1325744" y="2829423"/>
                <a:ext cx="590212" cy="509498"/>
              </a:xfrm>
              <a:custGeom>
                <a:avLst/>
                <a:gdLst/>
                <a:ahLst/>
                <a:cxnLst/>
                <a:rect l="l" t="t" r="r" b="b"/>
                <a:pathLst>
                  <a:path w="10135" h="8749" extrusionOk="0">
                    <a:moveTo>
                      <a:pt x="8834" y="1"/>
                    </a:moveTo>
                    <a:cubicBezTo>
                      <a:pt x="7829" y="594"/>
                      <a:pt x="6825" y="1188"/>
                      <a:pt x="5821" y="1781"/>
                    </a:cubicBezTo>
                    <a:cubicBezTo>
                      <a:pt x="3880" y="2923"/>
                      <a:pt x="1940" y="4087"/>
                      <a:pt x="0" y="5228"/>
                    </a:cubicBezTo>
                    <a:cubicBezTo>
                      <a:pt x="0" y="6187"/>
                      <a:pt x="320" y="7168"/>
                      <a:pt x="776" y="7899"/>
                    </a:cubicBezTo>
                    <a:cubicBezTo>
                      <a:pt x="982" y="8241"/>
                      <a:pt x="1210" y="8515"/>
                      <a:pt x="1461" y="8720"/>
                    </a:cubicBezTo>
                    <a:cubicBezTo>
                      <a:pt x="1484" y="8720"/>
                      <a:pt x="1484" y="8743"/>
                      <a:pt x="1507" y="8743"/>
                    </a:cubicBezTo>
                    <a:cubicBezTo>
                      <a:pt x="1537" y="8747"/>
                      <a:pt x="1569" y="8748"/>
                      <a:pt x="1602" y="8748"/>
                    </a:cubicBezTo>
                    <a:cubicBezTo>
                      <a:pt x="1999" y="8748"/>
                      <a:pt x="2621" y="8504"/>
                      <a:pt x="3378" y="8104"/>
                    </a:cubicBezTo>
                    <a:cubicBezTo>
                      <a:pt x="3219" y="7625"/>
                      <a:pt x="3036" y="7145"/>
                      <a:pt x="2853" y="6643"/>
                    </a:cubicBezTo>
                    <a:cubicBezTo>
                      <a:pt x="2853" y="6620"/>
                      <a:pt x="2853" y="6597"/>
                      <a:pt x="2830" y="6575"/>
                    </a:cubicBezTo>
                    <a:cubicBezTo>
                      <a:pt x="5227" y="5045"/>
                      <a:pt x="7738" y="3493"/>
                      <a:pt x="10135" y="2055"/>
                    </a:cubicBezTo>
                    <a:cubicBezTo>
                      <a:pt x="9678" y="1393"/>
                      <a:pt x="9244" y="709"/>
                      <a:pt x="883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394" name="Google Shape;2394;p38"/>
            <p:cNvSpPr/>
            <p:nvPr/>
          </p:nvSpPr>
          <p:spPr>
            <a:xfrm>
              <a:off x="831738" y="2905653"/>
              <a:ext cx="719144" cy="881387"/>
            </a:xfrm>
            <a:custGeom>
              <a:avLst/>
              <a:gdLst/>
              <a:ahLst/>
              <a:cxnLst/>
              <a:rect l="l" t="t" r="r" b="b"/>
              <a:pathLst>
                <a:path w="12349" h="15135" extrusionOk="0">
                  <a:moveTo>
                    <a:pt x="7281" y="1"/>
                  </a:moveTo>
                  <a:cubicBezTo>
                    <a:pt x="8171" y="1074"/>
                    <a:pt x="9176" y="2466"/>
                    <a:pt x="10066" y="4224"/>
                  </a:cubicBezTo>
                  <a:cubicBezTo>
                    <a:pt x="11801" y="7693"/>
                    <a:pt x="12234" y="10911"/>
                    <a:pt x="12349" y="12988"/>
                  </a:cubicBezTo>
                  <a:cubicBezTo>
                    <a:pt x="11413" y="13559"/>
                    <a:pt x="9929" y="14267"/>
                    <a:pt x="8035" y="14541"/>
                  </a:cubicBezTo>
                  <a:cubicBezTo>
                    <a:pt x="4086" y="15134"/>
                    <a:pt x="1027" y="13491"/>
                    <a:pt x="0" y="12874"/>
                  </a:cubicBezTo>
                  <a:lnTo>
                    <a:pt x="502" y="1850"/>
                  </a:lnTo>
                  <a:cubicBezTo>
                    <a:pt x="1278" y="1576"/>
                    <a:pt x="2100" y="1302"/>
                    <a:pt x="2967" y="1051"/>
                  </a:cubicBezTo>
                  <a:cubicBezTo>
                    <a:pt x="4474" y="617"/>
                    <a:pt x="5935" y="275"/>
                    <a:pt x="7281"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5" name="Google Shape;2395;p38"/>
            <p:cNvSpPr/>
            <p:nvPr/>
          </p:nvSpPr>
          <p:spPr>
            <a:xfrm>
              <a:off x="831738" y="2904303"/>
              <a:ext cx="719144" cy="881387"/>
            </a:xfrm>
            <a:custGeom>
              <a:avLst/>
              <a:gdLst/>
              <a:ahLst/>
              <a:cxnLst/>
              <a:rect l="l" t="t" r="r" b="b"/>
              <a:pathLst>
                <a:path w="12349" h="15135" extrusionOk="0">
                  <a:moveTo>
                    <a:pt x="7281" y="1"/>
                  </a:moveTo>
                  <a:cubicBezTo>
                    <a:pt x="8171" y="1074"/>
                    <a:pt x="9176" y="2466"/>
                    <a:pt x="10066" y="4224"/>
                  </a:cubicBezTo>
                  <a:cubicBezTo>
                    <a:pt x="11801" y="7693"/>
                    <a:pt x="12234" y="10911"/>
                    <a:pt x="12349" y="12988"/>
                  </a:cubicBezTo>
                  <a:cubicBezTo>
                    <a:pt x="11413" y="13559"/>
                    <a:pt x="9929" y="14267"/>
                    <a:pt x="8035" y="14541"/>
                  </a:cubicBezTo>
                  <a:cubicBezTo>
                    <a:pt x="4086" y="15134"/>
                    <a:pt x="1027" y="13491"/>
                    <a:pt x="0" y="12874"/>
                  </a:cubicBezTo>
                  <a:lnTo>
                    <a:pt x="502" y="1850"/>
                  </a:lnTo>
                  <a:cubicBezTo>
                    <a:pt x="1278" y="1576"/>
                    <a:pt x="2100" y="1302"/>
                    <a:pt x="2967" y="1051"/>
                  </a:cubicBezTo>
                  <a:cubicBezTo>
                    <a:pt x="4474" y="617"/>
                    <a:pt x="5935" y="275"/>
                    <a:pt x="728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Google Shape;2396;p38"/>
            <p:cNvSpPr/>
            <p:nvPr/>
          </p:nvSpPr>
          <p:spPr>
            <a:xfrm>
              <a:off x="1219874" y="2990735"/>
              <a:ext cx="253905" cy="671333"/>
            </a:xfrm>
            <a:custGeom>
              <a:avLst/>
              <a:gdLst/>
              <a:ahLst/>
              <a:cxnLst/>
              <a:rect l="l" t="t" r="r" b="b"/>
              <a:pathLst>
                <a:path w="4360" h="11528" extrusionOk="0">
                  <a:moveTo>
                    <a:pt x="0" y="1"/>
                  </a:moveTo>
                  <a:cubicBezTo>
                    <a:pt x="2602" y="3265"/>
                    <a:pt x="4131" y="7373"/>
                    <a:pt x="4360" y="11527"/>
                  </a:cubicBezTo>
                  <a:cubicBezTo>
                    <a:pt x="4291" y="11003"/>
                    <a:pt x="4223" y="10500"/>
                    <a:pt x="4131" y="9975"/>
                  </a:cubicBezTo>
                  <a:cubicBezTo>
                    <a:pt x="3538" y="6392"/>
                    <a:pt x="2100" y="2968"/>
                    <a:pt x="0" y="1"/>
                  </a:cubicBezTo>
                  <a:close/>
                </a:path>
              </a:pathLst>
            </a:custGeom>
            <a:solidFill>
              <a:srgbClr val="4C448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7" name="Google Shape;2397;p38"/>
            <p:cNvSpPr/>
            <p:nvPr/>
          </p:nvSpPr>
          <p:spPr>
            <a:xfrm>
              <a:off x="1009821" y="2905653"/>
              <a:ext cx="356282" cy="296474"/>
            </a:xfrm>
            <a:custGeom>
              <a:avLst/>
              <a:gdLst/>
              <a:ahLst/>
              <a:cxnLst/>
              <a:rect l="l" t="t" r="r" b="b"/>
              <a:pathLst>
                <a:path w="6118" h="5091" extrusionOk="0">
                  <a:moveTo>
                    <a:pt x="3721" y="1"/>
                  </a:moveTo>
                  <a:cubicBezTo>
                    <a:pt x="4474" y="389"/>
                    <a:pt x="5182" y="937"/>
                    <a:pt x="5753" y="1621"/>
                  </a:cubicBezTo>
                  <a:cubicBezTo>
                    <a:pt x="5912" y="1804"/>
                    <a:pt x="6118" y="2010"/>
                    <a:pt x="6095" y="2306"/>
                  </a:cubicBezTo>
                  <a:cubicBezTo>
                    <a:pt x="6072" y="2649"/>
                    <a:pt x="5730" y="2923"/>
                    <a:pt x="5387" y="2854"/>
                  </a:cubicBezTo>
                  <a:cubicBezTo>
                    <a:pt x="4954" y="2808"/>
                    <a:pt x="4543" y="2763"/>
                    <a:pt x="4109" y="2717"/>
                  </a:cubicBezTo>
                  <a:lnTo>
                    <a:pt x="4383" y="2603"/>
                  </a:lnTo>
                  <a:cubicBezTo>
                    <a:pt x="4064" y="3105"/>
                    <a:pt x="3744" y="3630"/>
                    <a:pt x="3424" y="4132"/>
                  </a:cubicBezTo>
                  <a:lnTo>
                    <a:pt x="3310" y="4338"/>
                  </a:lnTo>
                  <a:cubicBezTo>
                    <a:pt x="2991" y="4931"/>
                    <a:pt x="2169" y="5091"/>
                    <a:pt x="1690" y="4589"/>
                  </a:cubicBezTo>
                  <a:cubicBezTo>
                    <a:pt x="640" y="3630"/>
                    <a:pt x="1" y="2238"/>
                    <a:pt x="1" y="800"/>
                  </a:cubicBezTo>
                  <a:cubicBezTo>
                    <a:pt x="1233" y="503"/>
                    <a:pt x="2489" y="229"/>
                    <a:pt x="3721" y="1"/>
                  </a:cubicBezTo>
                  <a:close/>
                  <a:moveTo>
                    <a:pt x="3721" y="1"/>
                  </a:moveTo>
                  <a:cubicBezTo>
                    <a:pt x="2557" y="435"/>
                    <a:pt x="1461" y="823"/>
                    <a:pt x="297" y="1211"/>
                  </a:cubicBezTo>
                  <a:lnTo>
                    <a:pt x="480" y="960"/>
                  </a:lnTo>
                  <a:cubicBezTo>
                    <a:pt x="617" y="2192"/>
                    <a:pt x="1210" y="3311"/>
                    <a:pt x="2101" y="4132"/>
                  </a:cubicBezTo>
                  <a:cubicBezTo>
                    <a:pt x="2329" y="4361"/>
                    <a:pt x="2648" y="4246"/>
                    <a:pt x="2785" y="3995"/>
                  </a:cubicBezTo>
                  <a:cubicBezTo>
                    <a:pt x="3151" y="3425"/>
                    <a:pt x="3539" y="2854"/>
                    <a:pt x="3904" y="2283"/>
                  </a:cubicBezTo>
                  <a:lnTo>
                    <a:pt x="4018" y="2146"/>
                  </a:lnTo>
                  <a:cubicBezTo>
                    <a:pt x="4497" y="2215"/>
                    <a:pt x="4977" y="2283"/>
                    <a:pt x="5456" y="2375"/>
                  </a:cubicBezTo>
                  <a:cubicBezTo>
                    <a:pt x="5570" y="2420"/>
                    <a:pt x="5684" y="2329"/>
                    <a:pt x="5661" y="2192"/>
                  </a:cubicBezTo>
                  <a:cubicBezTo>
                    <a:pt x="5638" y="2078"/>
                    <a:pt x="5524" y="1941"/>
                    <a:pt x="5456" y="1827"/>
                  </a:cubicBezTo>
                  <a:cubicBezTo>
                    <a:pt x="4977" y="1142"/>
                    <a:pt x="4383" y="526"/>
                    <a:pt x="372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Google Shape;2398;p38"/>
            <p:cNvSpPr/>
            <p:nvPr/>
          </p:nvSpPr>
          <p:spPr>
            <a:xfrm>
              <a:off x="1051051" y="2906993"/>
              <a:ext cx="198115" cy="146286"/>
            </a:xfrm>
            <a:custGeom>
              <a:avLst/>
              <a:gdLst/>
              <a:ahLst/>
              <a:cxnLst/>
              <a:rect l="l" t="t" r="r" b="b"/>
              <a:pathLst>
                <a:path w="3402" h="2512" extrusionOk="0">
                  <a:moveTo>
                    <a:pt x="0" y="800"/>
                  </a:moveTo>
                  <a:cubicBezTo>
                    <a:pt x="92" y="1256"/>
                    <a:pt x="183" y="1690"/>
                    <a:pt x="274" y="2146"/>
                  </a:cubicBezTo>
                  <a:cubicBezTo>
                    <a:pt x="731" y="2306"/>
                    <a:pt x="1507" y="2512"/>
                    <a:pt x="2420" y="2420"/>
                  </a:cubicBezTo>
                  <a:cubicBezTo>
                    <a:pt x="2808" y="2375"/>
                    <a:pt x="3127" y="2283"/>
                    <a:pt x="3401" y="2192"/>
                  </a:cubicBezTo>
                  <a:lnTo>
                    <a:pt x="3401" y="1"/>
                  </a:lnTo>
                  <a:cubicBezTo>
                    <a:pt x="2306" y="206"/>
                    <a:pt x="1164" y="480"/>
                    <a:pt x="0" y="80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9" name="Google Shape;2399;p38"/>
            <p:cNvSpPr/>
            <p:nvPr/>
          </p:nvSpPr>
          <p:spPr>
            <a:xfrm>
              <a:off x="1028456" y="3113028"/>
              <a:ext cx="473218" cy="650077"/>
            </a:xfrm>
            <a:custGeom>
              <a:avLst/>
              <a:gdLst/>
              <a:ahLst/>
              <a:cxnLst/>
              <a:rect l="l" t="t" r="r" b="b"/>
              <a:pathLst>
                <a:path w="8126" h="11163" extrusionOk="0">
                  <a:moveTo>
                    <a:pt x="6323" y="11117"/>
                  </a:moveTo>
                  <a:lnTo>
                    <a:pt x="890" y="10660"/>
                  </a:lnTo>
                  <a:cubicBezTo>
                    <a:pt x="365" y="10614"/>
                    <a:pt x="0" y="10158"/>
                    <a:pt x="46" y="9633"/>
                  </a:cubicBezTo>
                  <a:lnTo>
                    <a:pt x="776" y="891"/>
                  </a:lnTo>
                  <a:cubicBezTo>
                    <a:pt x="822" y="389"/>
                    <a:pt x="1278" y="1"/>
                    <a:pt x="1803" y="46"/>
                  </a:cubicBezTo>
                  <a:lnTo>
                    <a:pt x="7236" y="503"/>
                  </a:lnTo>
                  <a:cubicBezTo>
                    <a:pt x="7738" y="548"/>
                    <a:pt x="8126" y="1005"/>
                    <a:pt x="8080" y="1507"/>
                  </a:cubicBezTo>
                  <a:lnTo>
                    <a:pt x="7350" y="10249"/>
                  </a:lnTo>
                  <a:cubicBezTo>
                    <a:pt x="7304" y="10774"/>
                    <a:pt x="6848" y="11162"/>
                    <a:pt x="6323" y="11117"/>
                  </a:cubicBezTo>
                  <a:close/>
                </a:path>
              </a:pathLst>
            </a:custGeom>
            <a:solidFill>
              <a:srgbClr val="ED8FB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Google Shape;2400;p38"/>
            <p:cNvSpPr/>
            <p:nvPr/>
          </p:nvSpPr>
          <p:spPr>
            <a:xfrm>
              <a:off x="1230473" y="3236661"/>
              <a:ext cx="192816" cy="114374"/>
            </a:xfrm>
            <a:custGeom>
              <a:avLst/>
              <a:gdLst/>
              <a:ahLst/>
              <a:cxnLst/>
              <a:rect l="l" t="t" r="r" b="b"/>
              <a:pathLst>
                <a:path w="3311" h="1964" extrusionOk="0">
                  <a:moveTo>
                    <a:pt x="3151" y="1963"/>
                  </a:moveTo>
                  <a:lnTo>
                    <a:pt x="1" y="1712"/>
                  </a:lnTo>
                  <a:lnTo>
                    <a:pt x="138" y="0"/>
                  </a:lnTo>
                  <a:lnTo>
                    <a:pt x="3310" y="274"/>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1" name="Google Shape;2401;p38"/>
            <p:cNvSpPr/>
            <p:nvPr/>
          </p:nvSpPr>
          <p:spPr>
            <a:xfrm>
              <a:off x="1078946" y="3102429"/>
              <a:ext cx="473276" cy="650019"/>
            </a:xfrm>
            <a:custGeom>
              <a:avLst/>
              <a:gdLst/>
              <a:ahLst/>
              <a:cxnLst/>
              <a:rect l="l" t="t" r="r" b="b"/>
              <a:pathLst>
                <a:path w="8127" h="11162" extrusionOk="0">
                  <a:moveTo>
                    <a:pt x="7236" y="502"/>
                  </a:moveTo>
                  <a:lnTo>
                    <a:pt x="1804" y="46"/>
                  </a:lnTo>
                  <a:cubicBezTo>
                    <a:pt x="1279" y="0"/>
                    <a:pt x="822" y="388"/>
                    <a:pt x="777" y="913"/>
                  </a:cubicBezTo>
                  <a:lnTo>
                    <a:pt x="23" y="9655"/>
                  </a:lnTo>
                  <a:cubicBezTo>
                    <a:pt x="1" y="10157"/>
                    <a:pt x="366" y="10614"/>
                    <a:pt x="891" y="10659"/>
                  </a:cubicBezTo>
                  <a:lnTo>
                    <a:pt x="6323" y="11139"/>
                  </a:lnTo>
                  <a:cubicBezTo>
                    <a:pt x="6848" y="11162"/>
                    <a:pt x="7305" y="10796"/>
                    <a:pt x="7350" y="10271"/>
                  </a:cubicBezTo>
                  <a:lnTo>
                    <a:pt x="8081" y="1529"/>
                  </a:lnTo>
                  <a:cubicBezTo>
                    <a:pt x="8126" y="1004"/>
                    <a:pt x="7738" y="548"/>
                    <a:pt x="7236" y="502"/>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Google Shape;2402;p38"/>
            <p:cNvSpPr/>
            <p:nvPr/>
          </p:nvSpPr>
          <p:spPr>
            <a:xfrm>
              <a:off x="1028456" y="3114367"/>
              <a:ext cx="473218" cy="648738"/>
            </a:xfrm>
            <a:custGeom>
              <a:avLst/>
              <a:gdLst/>
              <a:ahLst/>
              <a:cxnLst/>
              <a:rect l="l" t="t" r="r" b="b"/>
              <a:pathLst>
                <a:path w="8126" h="11140" extrusionOk="0">
                  <a:moveTo>
                    <a:pt x="7236" y="480"/>
                  </a:moveTo>
                  <a:lnTo>
                    <a:pt x="1803" y="23"/>
                  </a:lnTo>
                  <a:cubicBezTo>
                    <a:pt x="1758" y="23"/>
                    <a:pt x="1735" y="0"/>
                    <a:pt x="1712" y="0"/>
                  </a:cubicBezTo>
                  <a:cubicBezTo>
                    <a:pt x="1233" y="0"/>
                    <a:pt x="822" y="389"/>
                    <a:pt x="776" y="868"/>
                  </a:cubicBezTo>
                  <a:lnTo>
                    <a:pt x="46" y="9610"/>
                  </a:lnTo>
                  <a:cubicBezTo>
                    <a:pt x="0" y="10135"/>
                    <a:pt x="365" y="10591"/>
                    <a:pt x="890" y="10637"/>
                  </a:cubicBezTo>
                  <a:lnTo>
                    <a:pt x="6323" y="11094"/>
                  </a:lnTo>
                  <a:cubicBezTo>
                    <a:pt x="6848" y="11139"/>
                    <a:pt x="7304" y="10751"/>
                    <a:pt x="7350" y="10226"/>
                  </a:cubicBezTo>
                  <a:lnTo>
                    <a:pt x="8080" y="1484"/>
                  </a:lnTo>
                  <a:cubicBezTo>
                    <a:pt x="8126" y="982"/>
                    <a:pt x="7738" y="525"/>
                    <a:pt x="7236" y="48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3" name="Google Shape;2403;p38"/>
            <p:cNvSpPr/>
            <p:nvPr/>
          </p:nvSpPr>
          <p:spPr>
            <a:xfrm>
              <a:off x="1179983" y="3247260"/>
              <a:ext cx="192758" cy="114374"/>
            </a:xfrm>
            <a:custGeom>
              <a:avLst/>
              <a:gdLst/>
              <a:ahLst/>
              <a:cxnLst/>
              <a:rect l="l" t="t" r="r" b="b"/>
              <a:pathLst>
                <a:path w="3310" h="1964" extrusionOk="0">
                  <a:moveTo>
                    <a:pt x="3150" y="1964"/>
                  </a:moveTo>
                  <a:lnTo>
                    <a:pt x="0" y="1690"/>
                  </a:lnTo>
                  <a:lnTo>
                    <a:pt x="137" y="1"/>
                  </a:lnTo>
                  <a:lnTo>
                    <a:pt x="3310" y="275"/>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Google Shape;2404;p38"/>
            <p:cNvSpPr/>
            <p:nvPr/>
          </p:nvSpPr>
          <p:spPr>
            <a:xfrm>
              <a:off x="1033755" y="3182153"/>
              <a:ext cx="54566" cy="26672"/>
            </a:xfrm>
            <a:custGeom>
              <a:avLst/>
              <a:gdLst/>
              <a:ahLst/>
              <a:cxnLst/>
              <a:rect l="l" t="t" r="r" b="b"/>
              <a:pathLst>
                <a:path w="937" h="458" extrusionOk="0">
                  <a:moveTo>
                    <a:pt x="891" y="457"/>
                  </a:moveTo>
                  <a:lnTo>
                    <a:pt x="160" y="389"/>
                  </a:lnTo>
                  <a:cubicBezTo>
                    <a:pt x="69" y="389"/>
                    <a:pt x="0" y="297"/>
                    <a:pt x="0" y="206"/>
                  </a:cubicBezTo>
                  <a:cubicBezTo>
                    <a:pt x="23" y="92"/>
                    <a:pt x="92" y="1"/>
                    <a:pt x="183" y="1"/>
                  </a:cubicBezTo>
                  <a:cubicBezTo>
                    <a:pt x="434" y="23"/>
                    <a:pt x="685" y="46"/>
                    <a:pt x="936"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5" name="Google Shape;2405;p38"/>
            <p:cNvSpPr/>
            <p:nvPr/>
          </p:nvSpPr>
          <p:spPr>
            <a:xfrm>
              <a:off x="1031076" y="3223383"/>
              <a:ext cx="53227" cy="26613"/>
            </a:xfrm>
            <a:custGeom>
              <a:avLst/>
              <a:gdLst/>
              <a:ahLst/>
              <a:cxnLst/>
              <a:rect l="l" t="t" r="r" b="b"/>
              <a:pathLst>
                <a:path w="914" h="457" extrusionOk="0">
                  <a:moveTo>
                    <a:pt x="891" y="457"/>
                  </a:moveTo>
                  <a:lnTo>
                    <a:pt x="138" y="388"/>
                  </a:lnTo>
                  <a:cubicBezTo>
                    <a:pt x="46" y="388"/>
                    <a:pt x="1" y="297"/>
                    <a:pt x="1" y="183"/>
                  </a:cubicBezTo>
                  <a:cubicBezTo>
                    <a:pt x="1" y="69"/>
                    <a:pt x="92" y="0"/>
                    <a:pt x="183" y="0"/>
                  </a:cubicBezTo>
                  <a:cubicBezTo>
                    <a:pt x="435" y="23"/>
                    <a:pt x="663" y="46"/>
                    <a:pt x="914"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Google Shape;2406;p38"/>
            <p:cNvSpPr/>
            <p:nvPr/>
          </p:nvSpPr>
          <p:spPr>
            <a:xfrm>
              <a:off x="1027116" y="3263216"/>
              <a:ext cx="54566" cy="26672"/>
            </a:xfrm>
            <a:custGeom>
              <a:avLst/>
              <a:gdLst/>
              <a:ahLst/>
              <a:cxnLst/>
              <a:rect l="l" t="t" r="r" b="b"/>
              <a:pathLst>
                <a:path w="937" h="458" extrusionOk="0">
                  <a:moveTo>
                    <a:pt x="891" y="457"/>
                  </a:moveTo>
                  <a:lnTo>
                    <a:pt x="160" y="412"/>
                  </a:lnTo>
                  <a:cubicBezTo>
                    <a:pt x="69" y="389"/>
                    <a:pt x="0" y="298"/>
                    <a:pt x="0" y="206"/>
                  </a:cubicBezTo>
                  <a:cubicBezTo>
                    <a:pt x="0" y="92"/>
                    <a:pt x="92" y="1"/>
                    <a:pt x="183" y="1"/>
                  </a:cubicBezTo>
                  <a:cubicBezTo>
                    <a:pt x="434" y="24"/>
                    <a:pt x="685" y="47"/>
                    <a:pt x="936"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7" name="Google Shape;2407;p38"/>
            <p:cNvSpPr/>
            <p:nvPr/>
          </p:nvSpPr>
          <p:spPr>
            <a:xfrm>
              <a:off x="1023098" y="3304447"/>
              <a:ext cx="54566" cy="26613"/>
            </a:xfrm>
            <a:custGeom>
              <a:avLst/>
              <a:gdLst/>
              <a:ahLst/>
              <a:cxnLst/>
              <a:rect l="l" t="t" r="r" b="b"/>
              <a:pathLst>
                <a:path w="937" h="457" extrusionOk="0">
                  <a:moveTo>
                    <a:pt x="891" y="457"/>
                  </a:moveTo>
                  <a:lnTo>
                    <a:pt x="161" y="389"/>
                  </a:lnTo>
                  <a:cubicBezTo>
                    <a:pt x="69" y="389"/>
                    <a:pt x="1" y="297"/>
                    <a:pt x="24" y="183"/>
                  </a:cubicBezTo>
                  <a:cubicBezTo>
                    <a:pt x="24" y="92"/>
                    <a:pt x="92" y="0"/>
                    <a:pt x="206" y="0"/>
                  </a:cubicBezTo>
                  <a:cubicBezTo>
                    <a:pt x="435" y="23"/>
                    <a:pt x="686" y="46"/>
                    <a:pt x="937"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Google Shape;2408;p38"/>
            <p:cNvSpPr/>
            <p:nvPr/>
          </p:nvSpPr>
          <p:spPr>
            <a:xfrm>
              <a:off x="1020478" y="3344338"/>
              <a:ext cx="53227" cy="26613"/>
            </a:xfrm>
            <a:custGeom>
              <a:avLst/>
              <a:gdLst/>
              <a:ahLst/>
              <a:cxnLst/>
              <a:rect l="l" t="t" r="r" b="b"/>
              <a:pathLst>
                <a:path w="914" h="457" extrusionOk="0">
                  <a:moveTo>
                    <a:pt x="890" y="457"/>
                  </a:moveTo>
                  <a:lnTo>
                    <a:pt x="160" y="411"/>
                  </a:lnTo>
                  <a:cubicBezTo>
                    <a:pt x="69" y="388"/>
                    <a:pt x="0" y="297"/>
                    <a:pt x="0" y="206"/>
                  </a:cubicBezTo>
                  <a:cubicBezTo>
                    <a:pt x="0" y="92"/>
                    <a:pt x="92" y="0"/>
                    <a:pt x="183" y="23"/>
                  </a:cubicBezTo>
                  <a:cubicBezTo>
                    <a:pt x="434" y="46"/>
                    <a:pt x="685" y="46"/>
                    <a:pt x="913"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9" name="Google Shape;2409;p38"/>
            <p:cNvSpPr/>
            <p:nvPr/>
          </p:nvSpPr>
          <p:spPr>
            <a:xfrm>
              <a:off x="1016459" y="3385510"/>
              <a:ext cx="54566" cy="26672"/>
            </a:xfrm>
            <a:custGeom>
              <a:avLst/>
              <a:gdLst/>
              <a:ahLst/>
              <a:cxnLst/>
              <a:rect l="l" t="t" r="r" b="b"/>
              <a:pathLst>
                <a:path w="937" h="458" extrusionOk="0">
                  <a:moveTo>
                    <a:pt x="891" y="457"/>
                  </a:moveTo>
                  <a:lnTo>
                    <a:pt x="161" y="389"/>
                  </a:lnTo>
                  <a:cubicBezTo>
                    <a:pt x="69" y="389"/>
                    <a:pt x="1" y="298"/>
                    <a:pt x="1" y="183"/>
                  </a:cubicBezTo>
                  <a:cubicBezTo>
                    <a:pt x="24" y="92"/>
                    <a:pt x="92" y="1"/>
                    <a:pt x="183" y="1"/>
                  </a:cubicBezTo>
                  <a:cubicBezTo>
                    <a:pt x="434" y="24"/>
                    <a:pt x="686" y="46"/>
                    <a:pt x="937"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Google Shape;2410;p38"/>
            <p:cNvSpPr/>
            <p:nvPr/>
          </p:nvSpPr>
          <p:spPr>
            <a:xfrm>
              <a:off x="1013839" y="3425401"/>
              <a:ext cx="53227" cy="27953"/>
            </a:xfrm>
            <a:custGeom>
              <a:avLst/>
              <a:gdLst/>
              <a:ahLst/>
              <a:cxnLst/>
              <a:rect l="l" t="t" r="r" b="b"/>
              <a:pathLst>
                <a:path w="914" h="480" extrusionOk="0">
                  <a:moveTo>
                    <a:pt x="890" y="480"/>
                  </a:moveTo>
                  <a:lnTo>
                    <a:pt x="137" y="411"/>
                  </a:lnTo>
                  <a:cubicBezTo>
                    <a:pt x="46" y="389"/>
                    <a:pt x="0" y="297"/>
                    <a:pt x="0" y="206"/>
                  </a:cubicBezTo>
                  <a:cubicBezTo>
                    <a:pt x="0" y="92"/>
                    <a:pt x="91" y="1"/>
                    <a:pt x="183" y="23"/>
                  </a:cubicBezTo>
                  <a:cubicBezTo>
                    <a:pt x="434" y="46"/>
                    <a:pt x="662" y="69"/>
                    <a:pt x="913" y="92"/>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1" name="Google Shape;2411;p38"/>
            <p:cNvSpPr/>
            <p:nvPr/>
          </p:nvSpPr>
          <p:spPr>
            <a:xfrm>
              <a:off x="1009821" y="3466631"/>
              <a:ext cx="54566" cy="26613"/>
            </a:xfrm>
            <a:custGeom>
              <a:avLst/>
              <a:gdLst/>
              <a:ahLst/>
              <a:cxnLst/>
              <a:rect l="l" t="t" r="r" b="b"/>
              <a:pathLst>
                <a:path w="937" h="457" extrusionOk="0">
                  <a:moveTo>
                    <a:pt x="891" y="457"/>
                  </a:moveTo>
                  <a:lnTo>
                    <a:pt x="160" y="388"/>
                  </a:lnTo>
                  <a:cubicBezTo>
                    <a:pt x="69" y="388"/>
                    <a:pt x="1" y="297"/>
                    <a:pt x="1" y="206"/>
                  </a:cubicBezTo>
                  <a:cubicBezTo>
                    <a:pt x="1" y="91"/>
                    <a:pt x="92" y="0"/>
                    <a:pt x="183" y="0"/>
                  </a:cubicBezTo>
                  <a:cubicBezTo>
                    <a:pt x="434" y="23"/>
                    <a:pt x="685" y="46"/>
                    <a:pt x="936"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Google Shape;2412;p38"/>
            <p:cNvSpPr/>
            <p:nvPr/>
          </p:nvSpPr>
          <p:spPr>
            <a:xfrm>
              <a:off x="1005861" y="3507803"/>
              <a:ext cx="54508" cy="26672"/>
            </a:xfrm>
            <a:custGeom>
              <a:avLst/>
              <a:gdLst/>
              <a:ahLst/>
              <a:cxnLst/>
              <a:rect l="l" t="t" r="r" b="b"/>
              <a:pathLst>
                <a:path w="936" h="458" extrusionOk="0">
                  <a:moveTo>
                    <a:pt x="913" y="457"/>
                  </a:moveTo>
                  <a:lnTo>
                    <a:pt x="160" y="389"/>
                  </a:lnTo>
                  <a:cubicBezTo>
                    <a:pt x="69" y="389"/>
                    <a:pt x="0" y="297"/>
                    <a:pt x="23" y="183"/>
                  </a:cubicBezTo>
                  <a:cubicBezTo>
                    <a:pt x="23" y="69"/>
                    <a:pt x="91" y="1"/>
                    <a:pt x="206" y="1"/>
                  </a:cubicBezTo>
                  <a:cubicBezTo>
                    <a:pt x="434" y="24"/>
                    <a:pt x="685" y="46"/>
                    <a:pt x="936"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3" name="Google Shape;2413;p38"/>
            <p:cNvSpPr/>
            <p:nvPr/>
          </p:nvSpPr>
          <p:spPr>
            <a:xfrm>
              <a:off x="1003182" y="3547694"/>
              <a:ext cx="53227" cy="26672"/>
            </a:xfrm>
            <a:custGeom>
              <a:avLst/>
              <a:gdLst/>
              <a:ahLst/>
              <a:cxnLst/>
              <a:rect l="l" t="t" r="r" b="b"/>
              <a:pathLst>
                <a:path w="914" h="458" extrusionOk="0">
                  <a:moveTo>
                    <a:pt x="891" y="457"/>
                  </a:moveTo>
                  <a:lnTo>
                    <a:pt x="160" y="411"/>
                  </a:lnTo>
                  <a:cubicBezTo>
                    <a:pt x="69" y="389"/>
                    <a:pt x="0" y="297"/>
                    <a:pt x="0" y="206"/>
                  </a:cubicBezTo>
                  <a:cubicBezTo>
                    <a:pt x="0" y="92"/>
                    <a:pt x="92" y="1"/>
                    <a:pt x="183" y="1"/>
                  </a:cubicBezTo>
                  <a:cubicBezTo>
                    <a:pt x="434" y="23"/>
                    <a:pt x="685" y="46"/>
                    <a:pt x="914"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Google Shape;2414;p38"/>
            <p:cNvSpPr/>
            <p:nvPr/>
          </p:nvSpPr>
          <p:spPr>
            <a:xfrm>
              <a:off x="999222" y="3588925"/>
              <a:ext cx="54508" cy="26613"/>
            </a:xfrm>
            <a:custGeom>
              <a:avLst/>
              <a:gdLst/>
              <a:ahLst/>
              <a:cxnLst/>
              <a:rect l="l" t="t" r="r" b="b"/>
              <a:pathLst>
                <a:path w="936" h="457" extrusionOk="0">
                  <a:moveTo>
                    <a:pt x="890" y="457"/>
                  </a:moveTo>
                  <a:lnTo>
                    <a:pt x="160" y="388"/>
                  </a:lnTo>
                  <a:cubicBezTo>
                    <a:pt x="68" y="388"/>
                    <a:pt x="0" y="297"/>
                    <a:pt x="0" y="183"/>
                  </a:cubicBezTo>
                  <a:cubicBezTo>
                    <a:pt x="23" y="91"/>
                    <a:pt x="91" y="0"/>
                    <a:pt x="183" y="0"/>
                  </a:cubicBezTo>
                  <a:cubicBezTo>
                    <a:pt x="434" y="23"/>
                    <a:pt x="685" y="46"/>
                    <a:pt x="936"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5" name="Google Shape;2415;p38"/>
            <p:cNvSpPr/>
            <p:nvPr/>
          </p:nvSpPr>
          <p:spPr>
            <a:xfrm>
              <a:off x="996543" y="3628757"/>
              <a:ext cx="53227" cy="26672"/>
            </a:xfrm>
            <a:custGeom>
              <a:avLst/>
              <a:gdLst/>
              <a:ahLst/>
              <a:cxnLst/>
              <a:rect l="l" t="t" r="r" b="b"/>
              <a:pathLst>
                <a:path w="914" h="458" extrusionOk="0">
                  <a:moveTo>
                    <a:pt x="891" y="457"/>
                  </a:moveTo>
                  <a:lnTo>
                    <a:pt x="137" y="412"/>
                  </a:lnTo>
                  <a:cubicBezTo>
                    <a:pt x="46" y="389"/>
                    <a:pt x="0" y="298"/>
                    <a:pt x="0" y="206"/>
                  </a:cubicBezTo>
                  <a:cubicBezTo>
                    <a:pt x="0" y="92"/>
                    <a:pt x="92" y="1"/>
                    <a:pt x="183" y="24"/>
                  </a:cubicBezTo>
                  <a:cubicBezTo>
                    <a:pt x="434" y="47"/>
                    <a:pt x="662" y="47"/>
                    <a:pt x="913"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Google Shape;2416;p38"/>
            <p:cNvSpPr/>
            <p:nvPr/>
          </p:nvSpPr>
          <p:spPr>
            <a:xfrm>
              <a:off x="896845" y="1890151"/>
              <a:ext cx="868051" cy="751057"/>
            </a:xfrm>
            <a:custGeom>
              <a:avLst/>
              <a:gdLst/>
              <a:ahLst/>
              <a:cxnLst/>
              <a:rect l="l" t="t" r="r" b="b"/>
              <a:pathLst>
                <a:path w="14906" h="12897" extrusionOk="0">
                  <a:moveTo>
                    <a:pt x="3424" y="662"/>
                  </a:moveTo>
                  <a:cubicBezTo>
                    <a:pt x="3173" y="799"/>
                    <a:pt x="1735" y="1575"/>
                    <a:pt x="1165" y="2968"/>
                  </a:cubicBezTo>
                  <a:lnTo>
                    <a:pt x="1165" y="2968"/>
                  </a:lnTo>
                  <a:cubicBezTo>
                    <a:pt x="0" y="5866"/>
                    <a:pt x="3584" y="9359"/>
                    <a:pt x="4292" y="10066"/>
                  </a:cubicBezTo>
                  <a:lnTo>
                    <a:pt x="4292" y="10066"/>
                  </a:lnTo>
                  <a:cubicBezTo>
                    <a:pt x="4976" y="10728"/>
                    <a:pt x="7168" y="12897"/>
                    <a:pt x="9998" y="12851"/>
                  </a:cubicBezTo>
                  <a:lnTo>
                    <a:pt x="9998" y="12851"/>
                  </a:lnTo>
                  <a:cubicBezTo>
                    <a:pt x="10272" y="12851"/>
                    <a:pt x="12554" y="12828"/>
                    <a:pt x="12851" y="11870"/>
                  </a:cubicBezTo>
                  <a:lnTo>
                    <a:pt x="12851" y="11870"/>
                  </a:lnTo>
                  <a:cubicBezTo>
                    <a:pt x="12920" y="11664"/>
                    <a:pt x="12897" y="11482"/>
                    <a:pt x="12851" y="11345"/>
                  </a:cubicBezTo>
                  <a:lnTo>
                    <a:pt x="12851" y="11345"/>
                  </a:lnTo>
                  <a:cubicBezTo>
                    <a:pt x="13079" y="11345"/>
                    <a:pt x="13878" y="11345"/>
                    <a:pt x="14380" y="10751"/>
                  </a:cubicBezTo>
                  <a:lnTo>
                    <a:pt x="14380" y="10751"/>
                  </a:lnTo>
                  <a:cubicBezTo>
                    <a:pt x="14495" y="10637"/>
                    <a:pt x="14905" y="10180"/>
                    <a:pt x="14746" y="9792"/>
                  </a:cubicBezTo>
                  <a:lnTo>
                    <a:pt x="14746" y="9792"/>
                  </a:lnTo>
                  <a:cubicBezTo>
                    <a:pt x="14609" y="9519"/>
                    <a:pt x="14152" y="9359"/>
                    <a:pt x="13627" y="9496"/>
                  </a:cubicBezTo>
                  <a:lnTo>
                    <a:pt x="13627" y="9496"/>
                  </a:lnTo>
                  <a:cubicBezTo>
                    <a:pt x="13718" y="9450"/>
                    <a:pt x="14289" y="9176"/>
                    <a:pt x="14266" y="8857"/>
                  </a:cubicBezTo>
                  <a:lnTo>
                    <a:pt x="14266" y="8857"/>
                  </a:lnTo>
                  <a:cubicBezTo>
                    <a:pt x="14243" y="8628"/>
                    <a:pt x="13924" y="8469"/>
                    <a:pt x="13787" y="8400"/>
                  </a:cubicBezTo>
                  <a:lnTo>
                    <a:pt x="13787" y="8400"/>
                  </a:lnTo>
                  <a:cubicBezTo>
                    <a:pt x="12417" y="7784"/>
                    <a:pt x="11345" y="7419"/>
                    <a:pt x="10934" y="7190"/>
                  </a:cubicBezTo>
                  <a:lnTo>
                    <a:pt x="10934" y="7190"/>
                  </a:lnTo>
                  <a:cubicBezTo>
                    <a:pt x="9176" y="6232"/>
                    <a:pt x="10660" y="3082"/>
                    <a:pt x="8514" y="1119"/>
                  </a:cubicBezTo>
                  <a:lnTo>
                    <a:pt x="8514" y="1119"/>
                  </a:lnTo>
                  <a:cubicBezTo>
                    <a:pt x="7510" y="183"/>
                    <a:pt x="6300" y="46"/>
                    <a:pt x="6118" y="23"/>
                  </a:cubicBezTo>
                  <a:lnTo>
                    <a:pt x="6118" y="23"/>
                  </a:lnTo>
                  <a:cubicBezTo>
                    <a:pt x="5981" y="0"/>
                    <a:pt x="5844" y="0"/>
                    <a:pt x="5707" y="0"/>
                  </a:cubicBezTo>
                  <a:lnTo>
                    <a:pt x="5707" y="0"/>
                  </a:lnTo>
                  <a:cubicBezTo>
                    <a:pt x="4657" y="0"/>
                    <a:pt x="3858" y="434"/>
                    <a:pt x="3424" y="662"/>
                  </a:cubicBezTo>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7" name="Google Shape;2417;p38"/>
            <p:cNvSpPr/>
            <p:nvPr/>
          </p:nvSpPr>
          <p:spPr>
            <a:xfrm>
              <a:off x="1078946" y="1979193"/>
              <a:ext cx="400133" cy="276558"/>
            </a:xfrm>
            <a:custGeom>
              <a:avLst/>
              <a:gdLst/>
              <a:ahLst/>
              <a:cxnLst/>
              <a:rect l="l" t="t" r="r" b="b"/>
              <a:pathLst>
                <a:path w="6871" h="4749" extrusionOk="0">
                  <a:moveTo>
                    <a:pt x="2224" y="1"/>
                  </a:moveTo>
                  <a:cubicBezTo>
                    <a:pt x="1445" y="1"/>
                    <a:pt x="661" y="215"/>
                    <a:pt x="1" y="663"/>
                  </a:cubicBezTo>
                  <a:cubicBezTo>
                    <a:pt x="598" y="403"/>
                    <a:pt x="1251" y="272"/>
                    <a:pt x="1896" y="272"/>
                  </a:cubicBezTo>
                  <a:cubicBezTo>
                    <a:pt x="3519" y="272"/>
                    <a:pt x="5093" y="1097"/>
                    <a:pt x="5616" y="2763"/>
                  </a:cubicBezTo>
                  <a:cubicBezTo>
                    <a:pt x="5889" y="3493"/>
                    <a:pt x="6323" y="4178"/>
                    <a:pt x="6871" y="4748"/>
                  </a:cubicBezTo>
                  <a:cubicBezTo>
                    <a:pt x="6460" y="4086"/>
                    <a:pt x="6095" y="3402"/>
                    <a:pt x="5889" y="2671"/>
                  </a:cubicBezTo>
                  <a:cubicBezTo>
                    <a:pt x="5487" y="953"/>
                    <a:pt x="3866" y="1"/>
                    <a:pt x="2224" y="1"/>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Google Shape;2418;p38"/>
            <p:cNvSpPr/>
            <p:nvPr/>
          </p:nvSpPr>
          <p:spPr>
            <a:xfrm>
              <a:off x="1162687" y="2110804"/>
              <a:ext cx="509149" cy="369559"/>
            </a:xfrm>
            <a:custGeom>
              <a:avLst/>
              <a:gdLst/>
              <a:ahLst/>
              <a:cxnLst/>
              <a:rect l="l" t="t" r="r" b="b"/>
              <a:pathLst>
                <a:path w="8743" h="6346" extrusionOk="0">
                  <a:moveTo>
                    <a:pt x="1" y="0"/>
                  </a:moveTo>
                  <a:cubicBezTo>
                    <a:pt x="1918" y="3173"/>
                    <a:pt x="4862" y="5752"/>
                    <a:pt x="8743" y="5707"/>
                  </a:cubicBezTo>
                  <a:cubicBezTo>
                    <a:pt x="4908" y="6346"/>
                    <a:pt x="1370" y="3401"/>
                    <a:pt x="1" y="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9" name="Google Shape;2419;p38"/>
            <p:cNvSpPr/>
            <p:nvPr/>
          </p:nvSpPr>
          <p:spPr>
            <a:xfrm>
              <a:off x="1136132" y="2206484"/>
              <a:ext cx="490513" cy="356282"/>
            </a:xfrm>
            <a:custGeom>
              <a:avLst/>
              <a:gdLst/>
              <a:ahLst/>
              <a:cxnLst/>
              <a:rect l="l" t="t" r="r" b="b"/>
              <a:pathLst>
                <a:path w="8423" h="6118" extrusionOk="0">
                  <a:moveTo>
                    <a:pt x="0" y="1"/>
                  </a:moveTo>
                  <a:cubicBezTo>
                    <a:pt x="297" y="1507"/>
                    <a:pt x="1004" y="2945"/>
                    <a:pt x="2168" y="3972"/>
                  </a:cubicBezTo>
                  <a:cubicBezTo>
                    <a:pt x="3469" y="5159"/>
                    <a:pt x="5250" y="5707"/>
                    <a:pt x="6985" y="5867"/>
                  </a:cubicBezTo>
                  <a:cubicBezTo>
                    <a:pt x="7464" y="5913"/>
                    <a:pt x="7943" y="5935"/>
                    <a:pt x="8423" y="5913"/>
                  </a:cubicBezTo>
                  <a:cubicBezTo>
                    <a:pt x="7943" y="6027"/>
                    <a:pt x="7464" y="6050"/>
                    <a:pt x="6985" y="6050"/>
                  </a:cubicBezTo>
                  <a:cubicBezTo>
                    <a:pt x="3355" y="6118"/>
                    <a:pt x="183" y="3744"/>
                    <a:pt x="0"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Google Shape;2420;p38"/>
            <p:cNvSpPr/>
            <p:nvPr/>
          </p:nvSpPr>
          <p:spPr>
            <a:xfrm>
              <a:off x="774551" y="2001788"/>
              <a:ext cx="870730" cy="781630"/>
            </a:xfrm>
            <a:custGeom>
              <a:avLst/>
              <a:gdLst/>
              <a:ahLst/>
              <a:cxnLst/>
              <a:rect l="l" t="t" r="r" b="b"/>
              <a:pathLst>
                <a:path w="14952" h="13422" extrusionOk="0">
                  <a:moveTo>
                    <a:pt x="14951" y="9953"/>
                  </a:moveTo>
                  <a:cubicBezTo>
                    <a:pt x="14677" y="10432"/>
                    <a:pt x="14244" y="11003"/>
                    <a:pt x="13559" y="11368"/>
                  </a:cubicBezTo>
                  <a:cubicBezTo>
                    <a:pt x="9450" y="13422"/>
                    <a:pt x="1" y="5205"/>
                    <a:pt x="1187" y="1713"/>
                  </a:cubicBezTo>
                  <a:cubicBezTo>
                    <a:pt x="1484" y="845"/>
                    <a:pt x="2420" y="320"/>
                    <a:pt x="3424" y="1"/>
                  </a:cubicBezTo>
                  <a:cubicBezTo>
                    <a:pt x="3493" y="3972"/>
                    <a:pt x="5479" y="7510"/>
                    <a:pt x="8697" y="9154"/>
                  </a:cubicBezTo>
                  <a:cubicBezTo>
                    <a:pt x="11368" y="10523"/>
                    <a:pt x="13970" y="10135"/>
                    <a:pt x="14951" y="9953"/>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1" name="Google Shape;2421;p38"/>
            <p:cNvSpPr/>
            <p:nvPr/>
          </p:nvSpPr>
          <p:spPr>
            <a:xfrm>
              <a:off x="62104" y="2037719"/>
              <a:ext cx="636741" cy="879989"/>
            </a:xfrm>
            <a:custGeom>
              <a:avLst/>
              <a:gdLst/>
              <a:ahLst/>
              <a:cxnLst/>
              <a:rect l="l" t="t" r="r" b="b"/>
              <a:pathLst>
                <a:path w="10934" h="15111" extrusionOk="0">
                  <a:moveTo>
                    <a:pt x="8468" y="867"/>
                  </a:moveTo>
                  <a:cubicBezTo>
                    <a:pt x="7441" y="68"/>
                    <a:pt x="6049" y="0"/>
                    <a:pt x="5524" y="0"/>
                  </a:cubicBezTo>
                  <a:cubicBezTo>
                    <a:pt x="5455" y="0"/>
                    <a:pt x="5410" y="0"/>
                    <a:pt x="5364" y="0"/>
                  </a:cubicBezTo>
                  <a:cubicBezTo>
                    <a:pt x="4816" y="23"/>
                    <a:pt x="3744" y="68"/>
                    <a:pt x="2716" y="799"/>
                  </a:cubicBezTo>
                  <a:cubicBezTo>
                    <a:pt x="2557" y="913"/>
                    <a:pt x="1598" y="1643"/>
                    <a:pt x="1187" y="2944"/>
                  </a:cubicBezTo>
                  <a:cubicBezTo>
                    <a:pt x="320" y="5752"/>
                    <a:pt x="3173" y="7715"/>
                    <a:pt x="2146" y="9427"/>
                  </a:cubicBezTo>
                  <a:cubicBezTo>
                    <a:pt x="1895" y="9815"/>
                    <a:pt x="1141" y="10682"/>
                    <a:pt x="274" y="11915"/>
                  </a:cubicBezTo>
                  <a:cubicBezTo>
                    <a:pt x="183" y="12029"/>
                    <a:pt x="0" y="12326"/>
                    <a:pt x="91" y="12531"/>
                  </a:cubicBezTo>
                  <a:cubicBezTo>
                    <a:pt x="228" y="12828"/>
                    <a:pt x="845" y="12782"/>
                    <a:pt x="959" y="12759"/>
                  </a:cubicBezTo>
                  <a:cubicBezTo>
                    <a:pt x="434" y="12896"/>
                    <a:pt x="137" y="13261"/>
                    <a:pt x="160" y="13581"/>
                  </a:cubicBezTo>
                  <a:cubicBezTo>
                    <a:pt x="183" y="13992"/>
                    <a:pt x="776" y="14197"/>
                    <a:pt x="936" y="14243"/>
                  </a:cubicBezTo>
                  <a:cubicBezTo>
                    <a:pt x="1666" y="14494"/>
                    <a:pt x="2374" y="14106"/>
                    <a:pt x="2557" y="13992"/>
                  </a:cubicBezTo>
                  <a:cubicBezTo>
                    <a:pt x="2602" y="14129"/>
                    <a:pt x="2671" y="14311"/>
                    <a:pt x="2808" y="14426"/>
                  </a:cubicBezTo>
                  <a:cubicBezTo>
                    <a:pt x="3561" y="15110"/>
                    <a:pt x="5547" y="13992"/>
                    <a:pt x="5798" y="13855"/>
                  </a:cubicBezTo>
                  <a:cubicBezTo>
                    <a:pt x="8263" y="12463"/>
                    <a:pt x="9085" y="9495"/>
                    <a:pt x="9336" y="8582"/>
                  </a:cubicBezTo>
                  <a:cubicBezTo>
                    <a:pt x="9610" y="7624"/>
                    <a:pt x="10934" y="2808"/>
                    <a:pt x="8468" y="867"/>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Google Shape;2422;p38"/>
            <p:cNvSpPr/>
            <p:nvPr/>
          </p:nvSpPr>
          <p:spPr>
            <a:xfrm>
              <a:off x="152485" y="2097526"/>
              <a:ext cx="281857" cy="416089"/>
            </a:xfrm>
            <a:custGeom>
              <a:avLst/>
              <a:gdLst/>
              <a:ahLst/>
              <a:cxnLst/>
              <a:rect l="l" t="t" r="r" b="b"/>
              <a:pathLst>
                <a:path w="4840" h="7145" extrusionOk="0">
                  <a:moveTo>
                    <a:pt x="4839" y="160"/>
                  </a:moveTo>
                  <a:cubicBezTo>
                    <a:pt x="2351" y="0"/>
                    <a:pt x="0" y="2351"/>
                    <a:pt x="731" y="4839"/>
                  </a:cubicBezTo>
                  <a:cubicBezTo>
                    <a:pt x="936" y="5592"/>
                    <a:pt x="959" y="6368"/>
                    <a:pt x="936" y="7144"/>
                  </a:cubicBezTo>
                  <a:cubicBezTo>
                    <a:pt x="1119" y="6391"/>
                    <a:pt x="1164" y="5570"/>
                    <a:pt x="1027" y="4793"/>
                  </a:cubicBezTo>
                  <a:cubicBezTo>
                    <a:pt x="502" y="2420"/>
                    <a:pt x="2580" y="434"/>
                    <a:pt x="4839" y="16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3" name="Google Shape;2423;p38"/>
            <p:cNvSpPr/>
            <p:nvPr/>
          </p:nvSpPr>
          <p:spPr>
            <a:xfrm>
              <a:off x="133850" y="2229079"/>
              <a:ext cx="304453" cy="542401"/>
            </a:xfrm>
            <a:custGeom>
              <a:avLst/>
              <a:gdLst/>
              <a:ahLst/>
              <a:cxnLst/>
              <a:rect l="l" t="t" r="r" b="b"/>
              <a:pathLst>
                <a:path w="5228" h="9314" extrusionOk="0">
                  <a:moveTo>
                    <a:pt x="4703" y="1"/>
                  </a:moveTo>
                  <a:cubicBezTo>
                    <a:pt x="4657" y="3699"/>
                    <a:pt x="3379" y="7419"/>
                    <a:pt x="1" y="9314"/>
                  </a:cubicBezTo>
                  <a:cubicBezTo>
                    <a:pt x="3653" y="7967"/>
                    <a:pt x="5228" y="3653"/>
                    <a:pt x="4703"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Google Shape;2424;p38"/>
            <p:cNvSpPr/>
            <p:nvPr/>
          </p:nvSpPr>
          <p:spPr>
            <a:xfrm>
              <a:off x="226909" y="2298204"/>
              <a:ext cx="353661" cy="545080"/>
            </a:xfrm>
            <a:custGeom>
              <a:avLst/>
              <a:gdLst/>
              <a:ahLst/>
              <a:cxnLst/>
              <a:rect l="l" t="t" r="r" b="b"/>
              <a:pathLst>
                <a:path w="6073" h="9360" extrusionOk="0">
                  <a:moveTo>
                    <a:pt x="4337" y="1"/>
                  </a:moveTo>
                  <a:cubicBezTo>
                    <a:pt x="4839" y="1484"/>
                    <a:pt x="4931" y="3059"/>
                    <a:pt x="4451" y="4520"/>
                  </a:cubicBezTo>
                  <a:cubicBezTo>
                    <a:pt x="3904" y="6209"/>
                    <a:pt x="2648" y="7602"/>
                    <a:pt x="1233" y="8606"/>
                  </a:cubicBezTo>
                  <a:cubicBezTo>
                    <a:pt x="845" y="8880"/>
                    <a:pt x="434" y="9131"/>
                    <a:pt x="1" y="9359"/>
                  </a:cubicBezTo>
                  <a:cubicBezTo>
                    <a:pt x="480" y="9199"/>
                    <a:pt x="914" y="8994"/>
                    <a:pt x="1324" y="8743"/>
                  </a:cubicBezTo>
                  <a:cubicBezTo>
                    <a:pt x="4497" y="6985"/>
                    <a:pt x="6072" y="3356"/>
                    <a:pt x="4337"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5" name="Google Shape;2425;p38"/>
            <p:cNvSpPr/>
            <p:nvPr/>
          </p:nvSpPr>
          <p:spPr>
            <a:xfrm>
              <a:off x="225570" y="2027062"/>
              <a:ext cx="615486" cy="884007"/>
            </a:xfrm>
            <a:custGeom>
              <a:avLst/>
              <a:gdLst/>
              <a:ahLst/>
              <a:cxnLst/>
              <a:rect l="l" t="t" r="r" b="b"/>
              <a:pathLst>
                <a:path w="10569" h="15180" extrusionOk="0">
                  <a:moveTo>
                    <a:pt x="1" y="14609"/>
                  </a:moveTo>
                  <a:cubicBezTo>
                    <a:pt x="480" y="14905"/>
                    <a:pt x="1165" y="15179"/>
                    <a:pt x="1918" y="15134"/>
                  </a:cubicBezTo>
                  <a:cubicBezTo>
                    <a:pt x="6529" y="14860"/>
                    <a:pt x="10569" y="3013"/>
                    <a:pt x="7807" y="594"/>
                  </a:cubicBezTo>
                  <a:cubicBezTo>
                    <a:pt x="7099" y="0"/>
                    <a:pt x="6027" y="23"/>
                    <a:pt x="4999" y="251"/>
                  </a:cubicBezTo>
                  <a:cubicBezTo>
                    <a:pt x="6940" y="3698"/>
                    <a:pt x="6985" y="7761"/>
                    <a:pt x="5022" y="10797"/>
                  </a:cubicBezTo>
                  <a:cubicBezTo>
                    <a:pt x="3402" y="13308"/>
                    <a:pt x="959" y="14289"/>
                    <a:pt x="1" y="14609"/>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6" name="Google Shape;2426;p38"/>
            <p:cNvSpPr/>
            <p:nvPr/>
          </p:nvSpPr>
          <p:spPr>
            <a:xfrm>
              <a:off x="531304" y="1957937"/>
              <a:ext cx="1052831" cy="1019578"/>
            </a:xfrm>
            <a:custGeom>
              <a:avLst/>
              <a:gdLst/>
              <a:ahLst/>
              <a:cxnLst/>
              <a:rect l="l" t="t" r="r" b="b"/>
              <a:pathLst>
                <a:path w="18079" h="17508" extrusionOk="0">
                  <a:moveTo>
                    <a:pt x="4109" y="16069"/>
                  </a:moveTo>
                  <a:cubicBezTo>
                    <a:pt x="5593" y="17051"/>
                    <a:pt x="7122" y="17211"/>
                    <a:pt x="8126" y="17325"/>
                  </a:cubicBezTo>
                  <a:cubicBezTo>
                    <a:pt x="8880" y="17416"/>
                    <a:pt x="10340" y="17507"/>
                    <a:pt x="12121" y="17028"/>
                  </a:cubicBezTo>
                  <a:cubicBezTo>
                    <a:pt x="13513" y="16686"/>
                    <a:pt x="15362" y="16206"/>
                    <a:pt x="16709" y="14517"/>
                  </a:cubicBezTo>
                  <a:cubicBezTo>
                    <a:pt x="17074" y="14061"/>
                    <a:pt x="18078" y="12805"/>
                    <a:pt x="17987" y="11185"/>
                  </a:cubicBezTo>
                  <a:cubicBezTo>
                    <a:pt x="17918" y="10135"/>
                    <a:pt x="17416" y="9131"/>
                    <a:pt x="17234" y="8788"/>
                  </a:cubicBezTo>
                  <a:cubicBezTo>
                    <a:pt x="16891" y="8103"/>
                    <a:pt x="16800" y="8172"/>
                    <a:pt x="16549" y="7647"/>
                  </a:cubicBezTo>
                  <a:cubicBezTo>
                    <a:pt x="16001" y="6460"/>
                    <a:pt x="16343" y="5889"/>
                    <a:pt x="16024" y="4611"/>
                  </a:cubicBezTo>
                  <a:cubicBezTo>
                    <a:pt x="15978" y="4360"/>
                    <a:pt x="15636" y="3128"/>
                    <a:pt x="14654" y="2078"/>
                  </a:cubicBezTo>
                  <a:cubicBezTo>
                    <a:pt x="13810" y="1187"/>
                    <a:pt x="12897" y="845"/>
                    <a:pt x="12189" y="594"/>
                  </a:cubicBezTo>
                  <a:cubicBezTo>
                    <a:pt x="11687" y="411"/>
                    <a:pt x="10546" y="0"/>
                    <a:pt x="9085" y="0"/>
                  </a:cubicBezTo>
                  <a:cubicBezTo>
                    <a:pt x="8309" y="0"/>
                    <a:pt x="7464" y="115"/>
                    <a:pt x="6574" y="411"/>
                  </a:cubicBezTo>
                  <a:cubicBezTo>
                    <a:pt x="6529" y="434"/>
                    <a:pt x="6460" y="457"/>
                    <a:pt x="6392" y="480"/>
                  </a:cubicBezTo>
                  <a:cubicBezTo>
                    <a:pt x="4200" y="1279"/>
                    <a:pt x="2945" y="2899"/>
                    <a:pt x="2557" y="3401"/>
                  </a:cubicBezTo>
                  <a:cubicBezTo>
                    <a:pt x="2100" y="3995"/>
                    <a:pt x="1" y="6871"/>
                    <a:pt x="731" y="10683"/>
                  </a:cubicBezTo>
                  <a:cubicBezTo>
                    <a:pt x="914" y="11641"/>
                    <a:pt x="1621" y="14426"/>
                    <a:pt x="4109" y="16069"/>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7" name="Google Shape;2427;p38"/>
            <p:cNvSpPr/>
            <p:nvPr/>
          </p:nvSpPr>
          <p:spPr>
            <a:xfrm>
              <a:off x="1251729" y="2292905"/>
              <a:ext cx="202134" cy="204754"/>
            </a:xfrm>
            <a:custGeom>
              <a:avLst/>
              <a:gdLst/>
              <a:ahLst/>
              <a:cxnLst/>
              <a:rect l="l" t="t" r="r" b="b"/>
              <a:pathLst>
                <a:path w="3471" h="3516" extrusionOk="0">
                  <a:moveTo>
                    <a:pt x="1736" y="0"/>
                  </a:moveTo>
                  <a:cubicBezTo>
                    <a:pt x="777" y="0"/>
                    <a:pt x="1" y="777"/>
                    <a:pt x="1" y="1758"/>
                  </a:cubicBezTo>
                  <a:cubicBezTo>
                    <a:pt x="1" y="2717"/>
                    <a:pt x="777" y="3516"/>
                    <a:pt x="1736" y="3516"/>
                  </a:cubicBezTo>
                  <a:cubicBezTo>
                    <a:pt x="2694" y="3516"/>
                    <a:pt x="3470" y="2717"/>
                    <a:pt x="3470" y="1758"/>
                  </a:cubicBezTo>
                  <a:cubicBezTo>
                    <a:pt x="3470" y="777"/>
                    <a:pt x="2694" y="0"/>
                    <a:pt x="173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Google Shape;2428;p38"/>
            <p:cNvSpPr/>
            <p:nvPr/>
          </p:nvSpPr>
          <p:spPr>
            <a:xfrm>
              <a:off x="866271" y="2350033"/>
              <a:ext cx="228689" cy="219429"/>
            </a:xfrm>
            <a:custGeom>
              <a:avLst/>
              <a:gdLst/>
              <a:ahLst/>
              <a:cxnLst/>
              <a:rect l="l" t="t" r="r" b="b"/>
              <a:pathLst>
                <a:path w="3927" h="3768" extrusionOk="0">
                  <a:moveTo>
                    <a:pt x="1963" y="1"/>
                  </a:moveTo>
                  <a:cubicBezTo>
                    <a:pt x="868" y="1"/>
                    <a:pt x="0" y="845"/>
                    <a:pt x="0" y="1873"/>
                  </a:cubicBezTo>
                  <a:cubicBezTo>
                    <a:pt x="0" y="2923"/>
                    <a:pt x="868" y="3767"/>
                    <a:pt x="1963" y="3767"/>
                  </a:cubicBezTo>
                  <a:cubicBezTo>
                    <a:pt x="3036" y="3767"/>
                    <a:pt x="3926" y="2923"/>
                    <a:pt x="3926" y="1873"/>
                  </a:cubicBezTo>
                  <a:cubicBezTo>
                    <a:pt x="3926" y="845"/>
                    <a:pt x="3036" y="1"/>
                    <a:pt x="196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9" name="Google Shape;2429;p38"/>
            <p:cNvSpPr/>
            <p:nvPr/>
          </p:nvSpPr>
          <p:spPr>
            <a:xfrm>
              <a:off x="603107" y="2001788"/>
              <a:ext cx="830781" cy="455980"/>
            </a:xfrm>
            <a:custGeom>
              <a:avLst/>
              <a:gdLst/>
              <a:ahLst/>
              <a:cxnLst/>
              <a:rect l="l" t="t" r="r" b="b"/>
              <a:pathLst>
                <a:path w="14266" h="7830" extrusionOk="0">
                  <a:moveTo>
                    <a:pt x="0" y="7830"/>
                  </a:moveTo>
                  <a:cubicBezTo>
                    <a:pt x="822" y="7465"/>
                    <a:pt x="2420" y="6574"/>
                    <a:pt x="3743" y="4771"/>
                  </a:cubicBezTo>
                  <a:cubicBezTo>
                    <a:pt x="4930" y="3173"/>
                    <a:pt x="5318" y="1598"/>
                    <a:pt x="5478" y="731"/>
                  </a:cubicBezTo>
                  <a:cubicBezTo>
                    <a:pt x="5889" y="1028"/>
                    <a:pt x="7692" y="2146"/>
                    <a:pt x="9998" y="1713"/>
                  </a:cubicBezTo>
                  <a:cubicBezTo>
                    <a:pt x="11184" y="1484"/>
                    <a:pt x="12029" y="937"/>
                    <a:pt x="12486" y="549"/>
                  </a:cubicBezTo>
                  <a:cubicBezTo>
                    <a:pt x="13079" y="366"/>
                    <a:pt x="13672" y="183"/>
                    <a:pt x="14266" y="1"/>
                  </a:cubicBezTo>
                  <a:lnTo>
                    <a:pt x="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Google Shape;2430;p38"/>
            <p:cNvSpPr/>
            <p:nvPr/>
          </p:nvSpPr>
          <p:spPr>
            <a:xfrm>
              <a:off x="1274324" y="2296865"/>
              <a:ext cx="131669" cy="178199"/>
            </a:xfrm>
            <a:custGeom>
              <a:avLst/>
              <a:gdLst/>
              <a:ahLst/>
              <a:cxnLst/>
              <a:rect l="l" t="t" r="r" b="b"/>
              <a:pathLst>
                <a:path w="2261" h="3060" extrusionOk="0">
                  <a:moveTo>
                    <a:pt x="2215" y="1530"/>
                  </a:moveTo>
                  <a:cubicBezTo>
                    <a:pt x="2261" y="2375"/>
                    <a:pt x="1667" y="3014"/>
                    <a:pt x="1119" y="3037"/>
                  </a:cubicBezTo>
                  <a:cubicBezTo>
                    <a:pt x="457" y="3060"/>
                    <a:pt x="1" y="2192"/>
                    <a:pt x="1" y="1530"/>
                  </a:cubicBezTo>
                  <a:cubicBezTo>
                    <a:pt x="1" y="823"/>
                    <a:pt x="480" y="1"/>
                    <a:pt x="1119" y="1"/>
                  </a:cubicBezTo>
                  <a:cubicBezTo>
                    <a:pt x="1690" y="24"/>
                    <a:pt x="2055" y="709"/>
                    <a:pt x="2078" y="754"/>
                  </a:cubicBezTo>
                  <a:cubicBezTo>
                    <a:pt x="1850" y="937"/>
                    <a:pt x="1621" y="1119"/>
                    <a:pt x="1393" y="1302"/>
                  </a:cubicBezTo>
                  <a:lnTo>
                    <a:pt x="2215" y="153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1" name="Google Shape;2431;p38"/>
            <p:cNvSpPr/>
            <p:nvPr/>
          </p:nvSpPr>
          <p:spPr>
            <a:xfrm>
              <a:off x="1299598" y="2405880"/>
              <a:ext cx="27953" cy="27953"/>
            </a:xfrm>
            <a:custGeom>
              <a:avLst/>
              <a:gdLst/>
              <a:ahLst/>
              <a:cxnLst/>
              <a:rect l="l" t="t" r="r" b="b"/>
              <a:pathLst>
                <a:path w="480" h="480" extrusionOk="0">
                  <a:moveTo>
                    <a:pt x="69" y="92"/>
                  </a:moveTo>
                  <a:cubicBezTo>
                    <a:pt x="1" y="160"/>
                    <a:pt x="46" y="434"/>
                    <a:pt x="229" y="457"/>
                  </a:cubicBezTo>
                  <a:cubicBezTo>
                    <a:pt x="343" y="480"/>
                    <a:pt x="480" y="366"/>
                    <a:pt x="480" y="275"/>
                  </a:cubicBezTo>
                  <a:cubicBezTo>
                    <a:pt x="480" y="138"/>
                    <a:pt x="137" y="1"/>
                    <a:pt x="69" y="92"/>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Google Shape;2432;p38"/>
            <p:cNvSpPr/>
            <p:nvPr/>
          </p:nvSpPr>
          <p:spPr>
            <a:xfrm>
              <a:off x="891545" y="2354051"/>
              <a:ext cx="148907" cy="190137"/>
            </a:xfrm>
            <a:custGeom>
              <a:avLst/>
              <a:gdLst/>
              <a:ahLst/>
              <a:cxnLst/>
              <a:rect l="l" t="t" r="r" b="b"/>
              <a:pathLst>
                <a:path w="2557" h="3265" extrusionOk="0">
                  <a:moveTo>
                    <a:pt x="2511" y="1621"/>
                  </a:moveTo>
                  <a:cubicBezTo>
                    <a:pt x="2557" y="2557"/>
                    <a:pt x="1895" y="3242"/>
                    <a:pt x="1256" y="3264"/>
                  </a:cubicBezTo>
                  <a:cubicBezTo>
                    <a:pt x="525" y="3264"/>
                    <a:pt x="0" y="2351"/>
                    <a:pt x="0" y="1621"/>
                  </a:cubicBezTo>
                  <a:cubicBezTo>
                    <a:pt x="0" y="891"/>
                    <a:pt x="548" y="0"/>
                    <a:pt x="1256" y="0"/>
                  </a:cubicBezTo>
                  <a:cubicBezTo>
                    <a:pt x="1917" y="23"/>
                    <a:pt x="2328" y="776"/>
                    <a:pt x="2351" y="822"/>
                  </a:cubicBezTo>
                  <a:cubicBezTo>
                    <a:pt x="2100" y="1005"/>
                    <a:pt x="1826" y="1210"/>
                    <a:pt x="1575" y="1393"/>
                  </a:cubicBezTo>
                  <a:lnTo>
                    <a:pt x="2511" y="162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3" name="Google Shape;2433;p38"/>
            <p:cNvSpPr/>
            <p:nvPr/>
          </p:nvSpPr>
          <p:spPr>
            <a:xfrm>
              <a:off x="920779" y="2471045"/>
              <a:ext cx="30632" cy="30632"/>
            </a:xfrm>
            <a:custGeom>
              <a:avLst/>
              <a:gdLst/>
              <a:ahLst/>
              <a:cxnLst/>
              <a:rect l="l" t="t" r="r" b="b"/>
              <a:pathLst>
                <a:path w="526" h="526" extrusionOk="0">
                  <a:moveTo>
                    <a:pt x="69" y="91"/>
                  </a:moveTo>
                  <a:cubicBezTo>
                    <a:pt x="0" y="160"/>
                    <a:pt x="46" y="457"/>
                    <a:pt x="251" y="502"/>
                  </a:cubicBezTo>
                  <a:cubicBezTo>
                    <a:pt x="388" y="525"/>
                    <a:pt x="525" y="411"/>
                    <a:pt x="525" y="297"/>
                  </a:cubicBezTo>
                  <a:cubicBezTo>
                    <a:pt x="525" y="160"/>
                    <a:pt x="137" y="0"/>
                    <a:pt x="69" y="9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Google Shape;2434;p38"/>
            <p:cNvSpPr/>
            <p:nvPr/>
          </p:nvSpPr>
          <p:spPr>
            <a:xfrm>
              <a:off x="1242469" y="2242415"/>
              <a:ext cx="198115" cy="136969"/>
            </a:xfrm>
            <a:custGeom>
              <a:avLst/>
              <a:gdLst/>
              <a:ahLst/>
              <a:cxnLst/>
              <a:rect l="l" t="t" r="r" b="b"/>
              <a:pathLst>
                <a:path w="3402" h="2352" extrusionOk="0">
                  <a:moveTo>
                    <a:pt x="3378" y="1552"/>
                  </a:moveTo>
                  <a:cubicBezTo>
                    <a:pt x="3264" y="1415"/>
                    <a:pt x="2785" y="913"/>
                    <a:pt x="2077" y="867"/>
                  </a:cubicBezTo>
                  <a:cubicBezTo>
                    <a:pt x="1255" y="822"/>
                    <a:pt x="411" y="1415"/>
                    <a:pt x="69" y="2351"/>
                  </a:cubicBezTo>
                  <a:cubicBezTo>
                    <a:pt x="69" y="2305"/>
                    <a:pt x="0" y="1096"/>
                    <a:pt x="913" y="502"/>
                  </a:cubicBezTo>
                  <a:cubicBezTo>
                    <a:pt x="1643" y="0"/>
                    <a:pt x="2808" y="69"/>
                    <a:pt x="3218" y="708"/>
                  </a:cubicBezTo>
                  <a:cubicBezTo>
                    <a:pt x="3401" y="982"/>
                    <a:pt x="3401" y="1324"/>
                    <a:pt x="3378" y="1552"/>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5" name="Google Shape;2435;p38"/>
            <p:cNvSpPr/>
            <p:nvPr/>
          </p:nvSpPr>
          <p:spPr>
            <a:xfrm>
              <a:off x="848976" y="2296865"/>
              <a:ext cx="230028" cy="114374"/>
            </a:xfrm>
            <a:custGeom>
              <a:avLst/>
              <a:gdLst/>
              <a:ahLst/>
              <a:cxnLst/>
              <a:rect l="l" t="t" r="r" b="b"/>
              <a:pathLst>
                <a:path w="3950" h="1964" extrusionOk="0">
                  <a:moveTo>
                    <a:pt x="161" y="1964"/>
                  </a:moveTo>
                  <a:cubicBezTo>
                    <a:pt x="297" y="1758"/>
                    <a:pt x="663" y="1234"/>
                    <a:pt x="1325" y="982"/>
                  </a:cubicBezTo>
                  <a:cubicBezTo>
                    <a:pt x="2192" y="663"/>
                    <a:pt x="3219" y="937"/>
                    <a:pt x="3950" y="1644"/>
                  </a:cubicBezTo>
                  <a:cubicBezTo>
                    <a:pt x="3881" y="1485"/>
                    <a:pt x="3447" y="526"/>
                    <a:pt x="2443" y="252"/>
                  </a:cubicBezTo>
                  <a:cubicBezTo>
                    <a:pt x="1507" y="1"/>
                    <a:pt x="275" y="435"/>
                    <a:pt x="69" y="1211"/>
                  </a:cubicBezTo>
                  <a:cubicBezTo>
                    <a:pt x="24" y="1370"/>
                    <a:pt x="1" y="1622"/>
                    <a:pt x="161" y="1964"/>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Google Shape;2436;p38"/>
            <p:cNvSpPr/>
            <p:nvPr/>
          </p:nvSpPr>
          <p:spPr>
            <a:xfrm>
              <a:off x="790508" y="2316839"/>
              <a:ext cx="293796" cy="132951"/>
            </a:xfrm>
            <a:custGeom>
              <a:avLst/>
              <a:gdLst/>
              <a:ahLst/>
              <a:cxnLst/>
              <a:rect l="l" t="t" r="r" b="b"/>
              <a:pathLst>
                <a:path w="5045" h="2283" extrusionOk="0">
                  <a:moveTo>
                    <a:pt x="4954" y="1484"/>
                  </a:moveTo>
                  <a:cubicBezTo>
                    <a:pt x="4976" y="1530"/>
                    <a:pt x="5045" y="1484"/>
                    <a:pt x="5022" y="1438"/>
                  </a:cubicBezTo>
                  <a:cubicBezTo>
                    <a:pt x="4862" y="1119"/>
                    <a:pt x="4543" y="571"/>
                    <a:pt x="3881" y="297"/>
                  </a:cubicBezTo>
                  <a:cubicBezTo>
                    <a:pt x="3721" y="251"/>
                    <a:pt x="3082" y="0"/>
                    <a:pt x="2329" y="320"/>
                  </a:cubicBezTo>
                  <a:cubicBezTo>
                    <a:pt x="1575" y="639"/>
                    <a:pt x="1279" y="1301"/>
                    <a:pt x="1210" y="1484"/>
                  </a:cubicBezTo>
                  <a:cubicBezTo>
                    <a:pt x="1210" y="1507"/>
                    <a:pt x="1187" y="1507"/>
                    <a:pt x="1187" y="1507"/>
                  </a:cubicBezTo>
                  <a:cubicBezTo>
                    <a:pt x="799" y="1530"/>
                    <a:pt x="434" y="1552"/>
                    <a:pt x="46" y="1575"/>
                  </a:cubicBezTo>
                  <a:cubicBezTo>
                    <a:pt x="0" y="1575"/>
                    <a:pt x="0" y="1621"/>
                    <a:pt x="23" y="1644"/>
                  </a:cubicBezTo>
                  <a:cubicBezTo>
                    <a:pt x="137" y="1758"/>
                    <a:pt x="320" y="1895"/>
                    <a:pt x="525" y="2009"/>
                  </a:cubicBezTo>
                  <a:cubicBezTo>
                    <a:pt x="822" y="2146"/>
                    <a:pt x="1096" y="2237"/>
                    <a:pt x="1279" y="2260"/>
                  </a:cubicBezTo>
                  <a:cubicBezTo>
                    <a:pt x="1301" y="2283"/>
                    <a:pt x="1324" y="2260"/>
                    <a:pt x="1324" y="2237"/>
                  </a:cubicBezTo>
                  <a:cubicBezTo>
                    <a:pt x="1598" y="1415"/>
                    <a:pt x="2306" y="822"/>
                    <a:pt x="3150" y="754"/>
                  </a:cubicBezTo>
                  <a:cubicBezTo>
                    <a:pt x="3835" y="685"/>
                    <a:pt x="4497" y="959"/>
                    <a:pt x="4954" y="1484"/>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7" name="Google Shape;2437;p38"/>
            <p:cNvSpPr/>
            <p:nvPr/>
          </p:nvSpPr>
          <p:spPr>
            <a:xfrm>
              <a:off x="847636" y="2167932"/>
              <a:ext cx="207433" cy="70523"/>
            </a:xfrm>
            <a:custGeom>
              <a:avLst/>
              <a:gdLst/>
              <a:ahLst/>
              <a:cxnLst/>
              <a:rect l="l" t="t" r="r" b="b"/>
              <a:pathLst>
                <a:path w="3562" h="1211" extrusionOk="0">
                  <a:moveTo>
                    <a:pt x="3493" y="891"/>
                  </a:moveTo>
                  <a:cubicBezTo>
                    <a:pt x="3128" y="343"/>
                    <a:pt x="2512" y="1"/>
                    <a:pt x="1850" y="1"/>
                  </a:cubicBezTo>
                  <a:cubicBezTo>
                    <a:pt x="1850" y="1"/>
                    <a:pt x="1827" y="1"/>
                    <a:pt x="1827" y="1"/>
                  </a:cubicBezTo>
                  <a:cubicBezTo>
                    <a:pt x="1097" y="1"/>
                    <a:pt x="435" y="389"/>
                    <a:pt x="69" y="982"/>
                  </a:cubicBezTo>
                  <a:cubicBezTo>
                    <a:pt x="1" y="1096"/>
                    <a:pt x="115" y="1211"/>
                    <a:pt x="229" y="1165"/>
                  </a:cubicBezTo>
                  <a:cubicBezTo>
                    <a:pt x="594" y="982"/>
                    <a:pt x="1165" y="800"/>
                    <a:pt x="1850" y="800"/>
                  </a:cubicBezTo>
                  <a:cubicBezTo>
                    <a:pt x="2489" y="777"/>
                    <a:pt x="3014" y="937"/>
                    <a:pt x="3356" y="1074"/>
                  </a:cubicBezTo>
                  <a:cubicBezTo>
                    <a:pt x="3470" y="1119"/>
                    <a:pt x="3562" y="982"/>
                    <a:pt x="3493" y="89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Google Shape;2438;p38"/>
            <p:cNvSpPr/>
            <p:nvPr/>
          </p:nvSpPr>
          <p:spPr>
            <a:xfrm>
              <a:off x="1039055" y="2300883"/>
              <a:ext cx="47927" cy="43909"/>
            </a:xfrm>
            <a:custGeom>
              <a:avLst/>
              <a:gdLst/>
              <a:ahLst/>
              <a:cxnLst/>
              <a:rect l="l" t="t" r="r" b="b"/>
              <a:pathLst>
                <a:path w="823" h="754" extrusionOk="0">
                  <a:moveTo>
                    <a:pt x="1" y="115"/>
                  </a:moveTo>
                  <a:cubicBezTo>
                    <a:pt x="389" y="183"/>
                    <a:pt x="640" y="388"/>
                    <a:pt x="777" y="754"/>
                  </a:cubicBezTo>
                  <a:cubicBezTo>
                    <a:pt x="822" y="366"/>
                    <a:pt x="389" y="0"/>
                    <a:pt x="1" y="115"/>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9" name="Google Shape;2439;p38"/>
            <p:cNvSpPr/>
            <p:nvPr/>
          </p:nvSpPr>
          <p:spPr>
            <a:xfrm>
              <a:off x="1246429" y="2270309"/>
              <a:ext cx="239346" cy="118334"/>
            </a:xfrm>
            <a:custGeom>
              <a:avLst/>
              <a:gdLst/>
              <a:ahLst/>
              <a:cxnLst/>
              <a:rect l="l" t="t" r="r" b="b"/>
              <a:pathLst>
                <a:path w="4110" h="2032" extrusionOk="0">
                  <a:moveTo>
                    <a:pt x="92" y="1986"/>
                  </a:moveTo>
                  <a:cubicBezTo>
                    <a:pt x="69" y="2032"/>
                    <a:pt x="23" y="2009"/>
                    <a:pt x="23" y="1963"/>
                  </a:cubicBezTo>
                  <a:cubicBezTo>
                    <a:pt x="1" y="1621"/>
                    <a:pt x="23" y="1028"/>
                    <a:pt x="457" y="548"/>
                  </a:cubicBezTo>
                  <a:cubicBezTo>
                    <a:pt x="548" y="457"/>
                    <a:pt x="959" y="0"/>
                    <a:pt x="1690" y="23"/>
                  </a:cubicBezTo>
                  <a:cubicBezTo>
                    <a:pt x="2420" y="23"/>
                    <a:pt x="2945" y="503"/>
                    <a:pt x="3082" y="640"/>
                  </a:cubicBezTo>
                  <a:cubicBezTo>
                    <a:pt x="3082" y="640"/>
                    <a:pt x="3105" y="662"/>
                    <a:pt x="3128" y="640"/>
                  </a:cubicBezTo>
                  <a:cubicBezTo>
                    <a:pt x="3424" y="525"/>
                    <a:pt x="3744" y="411"/>
                    <a:pt x="4063" y="297"/>
                  </a:cubicBezTo>
                  <a:cubicBezTo>
                    <a:pt x="4086" y="297"/>
                    <a:pt x="4109" y="320"/>
                    <a:pt x="4109" y="366"/>
                  </a:cubicBezTo>
                  <a:cubicBezTo>
                    <a:pt x="4063" y="503"/>
                    <a:pt x="3972" y="662"/>
                    <a:pt x="3858" y="845"/>
                  </a:cubicBezTo>
                  <a:cubicBezTo>
                    <a:pt x="3675" y="1096"/>
                    <a:pt x="3493" y="1256"/>
                    <a:pt x="3356" y="1370"/>
                  </a:cubicBezTo>
                  <a:cubicBezTo>
                    <a:pt x="3333" y="1370"/>
                    <a:pt x="3310" y="1370"/>
                    <a:pt x="3310" y="1347"/>
                  </a:cubicBezTo>
                  <a:cubicBezTo>
                    <a:pt x="2762" y="731"/>
                    <a:pt x="1918" y="457"/>
                    <a:pt x="1233" y="685"/>
                  </a:cubicBezTo>
                  <a:cubicBezTo>
                    <a:pt x="640" y="868"/>
                    <a:pt x="229" y="1370"/>
                    <a:pt x="92" y="1986"/>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Google Shape;2440;p38"/>
            <p:cNvSpPr/>
            <p:nvPr/>
          </p:nvSpPr>
          <p:spPr>
            <a:xfrm>
              <a:off x="1226513" y="2284926"/>
              <a:ext cx="31913" cy="38610"/>
            </a:xfrm>
            <a:custGeom>
              <a:avLst/>
              <a:gdLst/>
              <a:ahLst/>
              <a:cxnLst/>
              <a:rect l="l" t="t" r="r" b="b"/>
              <a:pathLst>
                <a:path w="548" h="663" extrusionOk="0">
                  <a:moveTo>
                    <a:pt x="548" y="1"/>
                  </a:moveTo>
                  <a:cubicBezTo>
                    <a:pt x="228" y="23"/>
                    <a:pt x="0" y="389"/>
                    <a:pt x="137" y="662"/>
                  </a:cubicBezTo>
                  <a:cubicBezTo>
                    <a:pt x="137" y="366"/>
                    <a:pt x="274" y="137"/>
                    <a:pt x="54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1" name="Google Shape;2441;p38"/>
            <p:cNvSpPr/>
            <p:nvPr/>
          </p:nvSpPr>
          <p:spPr>
            <a:xfrm>
              <a:off x="1222495" y="2118782"/>
              <a:ext cx="202134" cy="90439"/>
            </a:xfrm>
            <a:custGeom>
              <a:avLst/>
              <a:gdLst/>
              <a:ahLst/>
              <a:cxnLst/>
              <a:rect l="l" t="t" r="r" b="b"/>
              <a:pathLst>
                <a:path w="3471" h="1553" extrusionOk="0">
                  <a:moveTo>
                    <a:pt x="3288" y="799"/>
                  </a:moveTo>
                  <a:cubicBezTo>
                    <a:pt x="3402" y="822"/>
                    <a:pt x="3470" y="685"/>
                    <a:pt x="3402" y="594"/>
                  </a:cubicBezTo>
                  <a:cubicBezTo>
                    <a:pt x="2991" y="206"/>
                    <a:pt x="2466" y="0"/>
                    <a:pt x="1941" y="0"/>
                  </a:cubicBezTo>
                  <a:cubicBezTo>
                    <a:pt x="1758" y="0"/>
                    <a:pt x="1598" y="23"/>
                    <a:pt x="1416" y="69"/>
                  </a:cubicBezTo>
                  <a:cubicBezTo>
                    <a:pt x="777" y="251"/>
                    <a:pt x="275" y="708"/>
                    <a:pt x="46" y="1324"/>
                  </a:cubicBezTo>
                  <a:cubicBezTo>
                    <a:pt x="1" y="1438"/>
                    <a:pt x="115" y="1552"/>
                    <a:pt x="229" y="1484"/>
                  </a:cubicBezTo>
                  <a:cubicBezTo>
                    <a:pt x="526" y="1256"/>
                    <a:pt x="1005" y="982"/>
                    <a:pt x="1621" y="845"/>
                  </a:cubicBezTo>
                  <a:cubicBezTo>
                    <a:pt x="2283" y="662"/>
                    <a:pt x="2877" y="731"/>
                    <a:pt x="3288" y="79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Google Shape;2442;p38"/>
            <p:cNvSpPr/>
            <p:nvPr/>
          </p:nvSpPr>
          <p:spPr>
            <a:xfrm>
              <a:off x="1035095" y="2586642"/>
              <a:ext cx="320409" cy="219429"/>
            </a:xfrm>
            <a:custGeom>
              <a:avLst/>
              <a:gdLst/>
              <a:ahLst/>
              <a:cxnLst/>
              <a:rect l="l" t="t" r="r" b="b"/>
              <a:pathLst>
                <a:path w="5502" h="3768" extrusionOk="0">
                  <a:moveTo>
                    <a:pt x="2899" y="845"/>
                  </a:moveTo>
                  <a:cubicBezTo>
                    <a:pt x="3652" y="708"/>
                    <a:pt x="3789" y="1"/>
                    <a:pt x="4360" y="69"/>
                  </a:cubicBezTo>
                  <a:cubicBezTo>
                    <a:pt x="4816" y="115"/>
                    <a:pt x="5182" y="640"/>
                    <a:pt x="5296" y="1074"/>
                  </a:cubicBezTo>
                  <a:cubicBezTo>
                    <a:pt x="5501" y="1987"/>
                    <a:pt x="4702" y="2877"/>
                    <a:pt x="4040" y="3265"/>
                  </a:cubicBezTo>
                  <a:cubicBezTo>
                    <a:pt x="3219" y="3767"/>
                    <a:pt x="2374" y="3630"/>
                    <a:pt x="2077" y="3584"/>
                  </a:cubicBezTo>
                  <a:cubicBezTo>
                    <a:pt x="1872" y="3539"/>
                    <a:pt x="1210" y="3379"/>
                    <a:pt x="685" y="2808"/>
                  </a:cubicBezTo>
                  <a:cubicBezTo>
                    <a:pt x="434" y="2534"/>
                    <a:pt x="0" y="2055"/>
                    <a:pt x="114" y="1462"/>
                  </a:cubicBezTo>
                  <a:cubicBezTo>
                    <a:pt x="183" y="1028"/>
                    <a:pt x="548" y="663"/>
                    <a:pt x="959" y="526"/>
                  </a:cubicBezTo>
                  <a:cubicBezTo>
                    <a:pt x="1689" y="275"/>
                    <a:pt x="2055" y="1005"/>
                    <a:pt x="2899" y="845"/>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3" name="Google Shape;2443;p38"/>
            <p:cNvSpPr/>
            <p:nvPr/>
          </p:nvSpPr>
          <p:spPr>
            <a:xfrm>
              <a:off x="1028456" y="3114367"/>
              <a:ext cx="437345" cy="648738"/>
            </a:xfrm>
            <a:custGeom>
              <a:avLst/>
              <a:gdLst/>
              <a:ahLst/>
              <a:cxnLst/>
              <a:rect l="l" t="t" r="r" b="b"/>
              <a:pathLst>
                <a:path w="7510" h="11140" extrusionOk="0">
                  <a:moveTo>
                    <a:pt x="2602" y="3972"/>
                  </a:moveTo>
                  <a:cubicBezTo>
                    <a:pt x="1918" y="2488"/>
                    <a:pt x="1826" y="1050"/>
                    <a:pt x="1895" y="23"/>
                  </a:cubicBezTo>
                  <a:lnTo>
                    <a:pt x="1803" y="23"/>
                  </a:lnTo>
                  <a:cubicBezTo>
                    <a:pt x="1758" y="23"/>
                    <a:pt x="1735" y="0"/>
                    <a:pt x="1712" y="0"/>
                  </a:cubicBezTo>
                  <a:cubicBezTo>
                    <a:pt x="1233" y="0"/>
                    <a:pt x="822" y="389"/>
                    <a:pt x="776" y="868"/>
                  </a:cubicBezTo>
                  <a:lnTo>
                    <a:pt x="46" y="9610"/>
                  </a:lnTo>
                  <a:cubicBezTo>
                    <a:pt x="0" y="10135"/>
                    <a:pt x="365" y="10591"/>
                    <a:pt x="890" y="10637"/>
                  </a:cubicBezTo>
                  <a:lnTo>
                    <a:pt x="6323" y="11094"/>
                  </a:lnTo>
                  <a:cubicBezTo>
                    <a:pt x="6848" y="11139"/>
                    <a:pt x="7304" y="10751"/>
                    <a:pt x="7350" y="10226"/>
                  </a:cubicBezTo>
                  <a:lnTo>
                    <a:pt x="7510" y="8263"/>
                  </a:lnTo>
                  <a:cubicBezTo>
                    <a:pt x="6460" y="7898"/>
                    <a:pt x="3903" y="6780"/>
                    <a:pt x="2602" y="397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Google Shape;2444;p38"/>
            <p:cNvSpPr/>
            <p:nvPr/>
          </p:nvSpPr>
          <p:spPr>
            <a:xfrm>
              <a:off x="1175965" y="2731531"/>
              <a:ext cx="22653" cy="22653"/>
            </a:xfrm>
            <a:custGeom>
              <a:avLst/>
              <a:gdLst/>
              <a:ahLst/>
              <a:cxnLst/>
              <a:rect l="l" t="t" r="r" b="b"/>
              <a:pathLst>
                <a:path w="389" h="389" extrusionOk="0">
                  <a:moveTo>
                    <a:pt x="343" y="46"/>
                  </a:moveTo>
                  <a:cubicBezTo>
                    <a:pt x="389" y="92"/>
                    <a:pt x="389" y="275"/>
                    <a:pt x="252" y="343"/>
                  </a:cubicBezTo>
                  <a:cubicBezTo>
                    <a:pt x="161" y="389"/>
                    <a:pt x="46" y="343"/>
                    <a:pt x="24" y="298"/>
                  </a:cubicBezTo>
                  <a:cubicBezTo>
                    <a:pt x="1" y="206"/>
                    <a:pt x="252" y="1"/>
                    <a:pt x="343" y="46"/>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5" name="Google Shape;2445;p38"/>
            <p:cNvSpPr/>
            <p:nvPr/>
          </p:nvSpPr>
          <p:spPr>
            <a:xfrm>
              <a:off x="755916" y="2489622"/>
              <a:ext cx="63884" cy="67844"/>
            </a:xfrm>
            <a:custGeom>
              <a:avLst/>
              <a:gdLst/>
              <a:ahLst/>
              <a:cxnLst/>
              <a:rect l="l" t="t" r="r" b="b"/>
              <a:pathLst>
                <a:path w="1097" h="1165" extrusionOk="0">
                  <a:moveTo>
                    <a:pt x="663" y="69"/>
                  </a:moveTo>
                  <a:cubicBezTo>
                    <a:pt x="960" y="138"/>
                    <a:pt x="1097" y="822"/>
                    <a:pt x="868" y="1005"/>
                  </a:cubicBezTo>
                  <a:cubicBezTo>
                    <a:pt x="663" y="1165"/>
                    <a:pt x="138" y="1005"/>
                    <a:pt x="69" y="685"/>
                  </a:cubicBezTo>
                  <a:cubicBezTo>
                    <a:pt x="1" y="343"/>
                    <a:pt x="435" y="1"/>
                    <a:pt x="663" y="69"/>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6" name="Google Shape;2446;p38"/>
            <p:cNvSpPr/>
            <p:nvPr/>
          </p:nvSpPr>
          <p:spPr>
            <a:xfrm>
              <a:off x="709444" y="2570686"/>
              <a:ext cx="30632" cy="31971"/>
            </a:xfrm>
            <a:custGeom>
              <a:avLst/>
              <a:gdLst/>
              <a:ahLst/>
              <a:cxnLst/>
              <a:rect l="l" t="t" r="r" b="b"/>
              <a:pathLst>
                <a:path w="526" h="549" extrusionOk="0">
                  <a:moveTo>
                    <a:pt x="320" y="24"/>
                  </a:moveTo>
                  <a:cubicBezTo>
                    <a:pt x="457" y="69"/>
                    <a:pt x="525" y="389"/>
                    <a:pt x="411" y="480"/>
                  </a:cubicBezTo>
                  <a:cubicBezTo>
                    <a:pt x="320" y="549"/>
                    <a:pt x="69" y="480"/>
                    <a:pt x="46" y="320"/>
                  </a:cubicBezTo>
                  <a:cubicBezTo>
                    <a:pt x="0" y="161"/>
                    <a:pt x="206" y="1"/>
                    <a:pt x="320" y="24"/>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7" name="Google Shape;2447;p38"/>
            <p:cNvSpPr/>
            <p:nvPr/>
          </p:nvSpPr>
          <p:spPr>
            <a:xfrm>
              <a:off x="1428530" y="2441753"/>
              <a:ext cx="63884" cy="66563"/>
            </a:xfrm>
            <a:custGeom>
              <a:avLst/>
              <a:gdLst/>
              <a:ahLst/>
              <a:cxnLst/>
              <a:rect l="l" t="t" r="r" b="b"/>
              <a:pathLst>
                <a:path w="1097" h="1143" extrusionOk="0">
                  <a:moveTo>
                    <a:pt x="663" y="47"/>
                  </a:moveTo>
                  <a:cubicBezTo>
                    <a:pt x="959" y="115"/>
                    <a:pt x="1096" y="800"/>
                    <a:pt x="845" y="1005"/>
                  </a:cubicBezTo>
                  <a:cubicBezTo>
                    <a:pt x="663" y="1142"/>
                    <a:pt x="138" y="1005"/>
                    <a:pt x="69" y="686"/>
                  </a:cubicBezTo>
                  <a:cubicBezTo>
                    <a:pt x="1" y="343"/>
                    <a:pt x="411" y="1"/>
                    <a:pt x="663" y="4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8" name="Google Shape;2448;p38"/>
            <p:cNvSpPr/>
            <p:nvPr/>
          </p:nvSpPr>
          <p:spPr>
            <a:xfrm>
              <a:off x="1194600" y="2352712"/>
              <a:ext cx="107735" cy="202134"/>
            </a:xfrm>
            <a:custGeom>
              <a:avLst/>
              <a:gdLst/>
              <a:ahLst/>
              <a:cxnLst/>
              <a:rect l="l" t="t" r="r" b="b"/>
              <a:pathLst>
                <a:path w="1850" h="3471" extrusionOk="0">
                  <a:moveTo>
                    <a:pt x="251" y="1"/>
                  </a:moveTo>
                  <a:cubicBezTo>
                    <a:pt x="0" y="868"/>
                    <a:pt x="92" y="1849"/>
                    <a:pt x="457" y="2694"/>
                  </a:cubicBezTo>
                  <a:cubicBezTo>
                    <a:pt x="480" y="2740"/>
                    <a:pt x="525" y="2762"/>
                    <a:pt x="594" y="2740"/>
                  </a:cubicBezTo>
                  <a:cubicBezTo>
                    <a:pt x="822" y="2443"/>
                    <a:pt x="1164" y="2352"/>
                    <a:pt x="1438" y="2648"/>
                  </a:cubicBezTo>
                  <a:cubicBezTo>
                    <a:pt x="1689" y="2945"/>
                    <a:pt x="1507" y="3379"/>
                    <a:pt x="1142" y="3470"/>
                  </a:cubicBezTo>
                  <a:cubicBezTo>
                    <a:pt x="1575" y="3447"/>
                    <a:pt x="1849" y="2922"/>
                    <a:pt x="1575" y="2557"/>
                  </a:cubicBezTo>
                  <a:cubicBezTo>
                    <a:pt x="1324" y="2169"/>
                    <a:pt x="708" y="2192"/>
                    <a:pt x="457" y="2580"/>
                  </a:cubicBezTo>
                  <a:cubicBezTo>
                    <a:pt x="457" y="2580"/>
                    <a:pt x="639" y="2603"/>
                    <a:pt x="639" y="2603"/>
                  </a:cubicBezTo>
                  <a:cubicBezTo>
                    <a:pt x="297" y="1781"/>
                    <a:pt x="183" y="891"/>
                    <a:pt x="25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9" name="Google Shape;2449;p38"/>
            <p:cNvSpPr/>
            <p:nvPr/>
          </p:nvSpPr>
          <p:spPr>
            <a:xfrm>
              <a:off x="1238451" y="2509539"/>
              <a:ext cx="50548" cy="51946"/>
            </a:xfrm>
            <a:custGeom>
              <a:avLst/>
              <a:gdLst/>
              <a:ahLst/>
              <a:cxnLst/>
              <a:rect l="l" t="t" r="r" b="b"/>
              <a:pathLst>
                <a:path w="868" h="892" extrusionOk="0">
                  <a:moveTo>
                    <a:pt x="1" y="709"/>
                  </a:moveTo>
                  <a:cubicBezTo>
                    <a:pt x="274" y="891"/>
                    <a:pt x="640" y="800"/>
                    <a:pt x="777" y="572"/>
                  </a:cubicBezTo>
                  <a:cubicBezTo>
                    <a:pt x="868" y="412"/>
                    <a:pt x="845" y="184"/>
                    <a:pt x="708" y="1"/>
                  </a:cubicBezTo>
                  <a:cubicBezTo>
                    <a:pt x="708" y="69"/>
                    <a:pt x="663" y="298"/>
                    <a:pt x="457" y="503"/>
                  </a:cubicBezTo>
                  <a:cubicBezTo>
                    <a:pt x="274" y="663"/>
                    <a:pt x="69" y="709"/>
                    <a:pt x="1" y="709"/>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0" name="Google Shape;2450;p38"/>
            <p:cNvSpPr/>
            <p:nvPr/>
          </p:nvSpPr>
          <p:spPr>
            <a:xfrm>
              <a:off x="343903" y="1750562"/>
              <a:ext cx="1264165" cy="733819"/>
            </a:xfrm>
            <a:custGeom>
              <a:avLst/>
              <a:gdLst/>
              <a:ahLst/>
              <a:cxnLst/>
              <a:rect l="l" t="t" r="r" b="b"/>
              <a:pathLst>
                <a:path w="21708" h="12601" extrusionOk="0">
                  <a:moveTo>
                    <a:pt x="3150" y="11710"/>
                  </a:moveTo>
                  <a:cubicBezTo>
                    <a:pt x="3903" y="11573"/>
                    <a:pt x="4428" y="12121"/>
                    <a:pt x="4451" y="12144"/>
                  </a:cubicBezTo>
                  <a:cubicBezTo>
                    <a:pt x="5387" y="11596"/>
                    <a:pt x="6985" y="10455"/>
                    <a:pt x="8240" y="8446"/>
                  </a:cubicBezTo>
                  <a:cubicBezTo>
                    <a:pt x="9176" y="6962"/>
                    <a:pt x="9610" y="5570"/>
                    <a:pt x="9815" y="4634"/>
                  </a:cubicBezTo>
                  <a:cubicBezTo>
                    <a:pt x="10317" y="4977"/>
                    <a:pt x="11116" y="5433"/>
                    <a:pt x="12189" y="5661"/>
                  </a:cubicBezTo>
                  <a:cubicBezTo>
                    <a:pt x="14494" y="6141"/>
                    <a:pt x="16366" y="5205"/>
                    <a:pt x="16937" y="4863"/>
                  </a:cubicBezTo>
                  <a:cubicBezTo>
                    <a:pt x="17325" y="5136"/>
                    <a:pt x="17804" y="5524"/>
                    <a:pt x="18260" y="6095"/>
                  </a:cubicBezTo>
                  <a:cubicBezTo>
                    <a:pt x="19219" y="7373"/>
                    <a:pt x="19379" y="8743"/>
                    <a:pt x="19402" y="9336"/>
                  </a:cubicBezTo>
                  <a:cubicBezTo>
                    <a:pt x="20086" y="9199"/>
                    <a:pt x="20611" y="8674"/>
                    <a:pt x="20748" y="8035"/>
                  </a:cubicBezTo>
                  <a:cubicBezTo>
                    <a:pt x="20908" y="7191"/>
                    <a:pt x="20337" y="6597"/>
                    <a:pt x="20269" y="6529"/>
                  </a:cubicBezTo>
                  <a:cubicBezTo>
                    <a:pt x="20543" y="6643"/>
                    <a:pt x="20908" y="6757"/>
                    <a:pt x="21136" y="6597"/>
                  </a:cubicBezTo>
                  <a:cubicBezTo>
                    <a:pt x="21707" y="6164"/>
                    <a:pt x="21068" y="3950"/>
                    <a:pt x="19904" y="2489"/>
                  </a:cubicBezTo>
                  <a:cubicBezTo>
                    <a:pt x="18534" y="800"/>
                    <a:pt x="16320" y="1"/>
                    <a:pt x="14266" y="1"/>
                  </a:cubicBezTo>
                  <a:cubicBezTo>
                    <a:pt x="14015" y="1"/>
                    <a:pt x="13764" y="24"/>
                    <a:pt x="13513" y="46"/>
                  </a:cubicBezTo>
                  <a:cubicBezTo>
                    <a:pt x="11550" y="229"/>
                    <a:pt x="10157" y="1142"/>
                    <a:pt x="9495" y="1621"/>
                  </a:cubicBezTo>
                  <a:cubicBezTo>
                    <a:pt x="8970" y="1553"/>
                    <a:pt x="8217" y="1484"/>
                    <a:pt x="7327" y="1576"/>
                  </a:cubicBezTo>
                  <a:cubicBezTo>
                    <a:pt x="6802" y="1621"/>
                    <a:pt x="5638" y="1781"/>
                    <a:pt x="4405" y="2489"/>
                  </a:cubicBezTo>
                  <a:cubicBezTo>
                    <a:pt x="4246" y="2580"/>
                    <a:pt x="2694" y="3516"/>
                    <a:pt x="1758" y="5251"/>
                  </a:cubicBezTo>
                  <a:cubicBezTo>
                    <a:pt x="0" y="8583"/>
                    <a:pt x="1940" y="12281"/>
                    <a:pt x="2100" y="12600"/>
                  </a:cubicBezTo>
                  <a:cubicBezTo>
                    <a:pt x="2123" y="12555"/>
                    <a:pt x="2397" y="11870"/>
                    <a:pt x="3150" y="1171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1" name="Google Shape;2451;p38"/>
            <p:cNvSpPr/>
            <p:nvPr/>
          </p:nvSpPr>
          <p:spPr>
            <a:xfrm>
              <a:off x="526004" y="2296865"/>
              <a:ext cx="126312" cy="231368"/>
            </a:xfrm>
            <a:custGeom>
              <a:avLst/>
              <a:gdLst/>
              <a:ahLst/>
              <a:cxnLst/>
              <a:rect l="l" t="t" r="r" b="b"/>
              <a:pathLst>
                <a:path w="2169" h="3973" extrusionOk="0">
                  <a:moveTo>
                    <a:pt x="2169" y="1"/>
                  </a:moveTo>
                  <a:cubicBezTo>
                    <a:pt x="1575" y="503"/>
                    <a:pt x="1119" y="1119"/>
                    <a:pt x="753" y="1804"/>
                  </a:cubicBezTo>
                  <a:cubicBezTo>
                    <a:pt x="388" y="2466"/>
                    <a:pt x="92" y="3196"/>
                    <a:pt x="0" y="3973"/>
                  </a:cubicBezTo>
                  <a:cubicBezTo>
                    <a:pt x="228" y="3630"/>
                    <a:pt x="388" y="3311"/>
                    <a:pt x="571" y="2991"/>
                  </a:cubicBezTo>
                  <a:cubicBezTo>
                    <a:pt x="1073" y="2055"/>
                    <a:pt x="1712" y="960"/>
                    <a:pt x="2169"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Google Shape;2452;p38"/>
            <p:cNvSpPr/>
            <p:nvPr/>
          </p:nvSpPr>
          <p:spPr>
            <a:xfrm>
              <a:off x="977908" y="1735945"/>
              <a:ext cx="507867" cy="216751"/>
            </a:xfrm>
            <a:custGeom>
              <a:avLst/>
              <a:gdLst/>
              <a:ahLst/>
              <a:cxnLst/>
              <a:rect l="l" t="t" r="r" b="b"/>
              <a:pathLst>
                <a:path w="8721" h="3722" extrusionOk="0">
                  <a:moveTo>
                    <a:pt x="1" y="2101"/>
                  </a:moveTo>
                  <a:cubicBezTo>
                    <a:pt x="3059" y="640"/>
                    <a:pt x="6346" y="1325"/>
                    <a:pt x="8720" y="3721"/>
                  </a:cubicBezTo>
                  <a:cubicBezTo>
                    <a:pt x="6871" y="845"/>
                    <a:pt x="2740" y="1"/>
                    <a:pt x="1" y="210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3" name="Google Shape;2453;p38"/>
            <p:cNvSpPr/>
            <p:nvPr/>
          </p:nvSpPr>
          <p:spPr>
            <a:xfrm>
              <a:off x="494091" y="2279627"/>
              <a:ext cx="51887" cy="259262"/>
            </a:xfrm>
            <a:custGeom>
              <a:avLst/>
              <a:gdLst/>
              <a:ahLst/>
              <a:cxnLst/>
              <a:rect l="l" t="t" r="r" b="b"/>
              <a:pathLst>
                <a:path w="891" h="4452" extrusionOk="0">
                  <a:moveTo>
                    <a:pt x="160" y="0"/>
                  </a:moveTo>
                  <a:cubicBezTo>
                    <a:pt x="0" y="753"/>
                    <a:pt x="23" y="1530"/>
                    <a:pt x="137" y="2306"/>
                  </a:cubicBezTo>
                  <a:cubicBezTo>
                    <a:pt x="274" y="3059"/>
                    <a:pt x="480" y="3789"/>
                    <a:pt x="891" y="4451"/>
                  </a:cubicBezTo>
                  <a:cubicBezTo>
                    <a:pt x="845" y="4063"/>
                    <a:pt x="799" y="3698"/>
                    <a:pt x="731" y="3333"/>
                  </a:cubicBezTo>
                  <a:cubicBezTo>
                    <a:pt x="548" y="2283"/>
                    <a:pt x="388" y="1027"/>
                    <a:pt x="160" y="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Google Shape;2454;p38"/>
            <p:cNvSpPr/>
            <p:nvPr/>
          </p:nvSpPr>
          <p:spPr>
            <a:xfrm>
              <a:off x="989904" y="1851600"/>
              <a:ext cx="408111" cy="132951"/>
            </a:xfrm>
            <a:custGeom>
              <a:avLst/>
              <a:gdLst/>
              <a:ahLst/>
              <a:cxnLst/>
              <a:rect l="l" t="t" r="r" b="b"/>
              <a:pathLst>
                <a:path w="7008" h="2283" extrusionOk="0">
                  <a:moveTo>
                    <a:pt x="0" y="1393"/>
                  </a:moveTo>
                  <a:cubicBezTo>
                    <a:pt x="2374" y="594"/>
                    <a:pt x="4931" y="891"/>
                    <a:pt x="7008" y="2283"/>
                  </a:cubicBezTo>
                  <a:cubicBezTo>
                    <a:pt x="5296" y="389"/>
                    <a:pt x="2146" y="0"/>
                    <a:pt x="0" y="1393"/>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5" name="Google Shape;2455;p38"/>
            <p:cNvSpPr/>
            <p:nvPr/>
          </p:nvSpPr>
          <p:spPr>
            <a:xfrm>
              <a:off x="520647" y="1931323"/>
              <a:ext cx="312431" cy="329727"/>
            </a:xfrm>
            <a:custGeom>
              <a:avLst/>
              <a:gdLst/>
              <a:ahLst/>
              <a:cxnLst/>
              <a:rect l="l" t="t" r="r" b="b"/>
              <a:pathLst>
                <a:path w="5365" h="5662" extrusionOk="0">
                  <a:moveTo>
                    <a:pt x="5205" y="92"/>
                  </a:moveTo>
                  <a:cubicBezTo>
                    <a:pt x="5228" y="69"/>
                    <a:pt x="5274" y="69"/>
                    <a:pt x="5274" y="115"/>
                  </a:cubicBezTo>
                  <a:cubicBezTo>
                    <a:pt x="5319" y="823"/>
                    <a:pt x="5365" y="2649"/>
                    <a:pt x="4132" y="4201"/>
                  </a:cubicBezTo>
                  <a:cubicBezTo>
                    <a:pt x="3744" y="4680"/>
                    <a:pt x="3333" y="5023"/>
                    <a:pt x="2945" y="5274"/>
                  </a:cubicBezTo>
                  <a:cubicBezTo>
                    <a:pt x="2923" y="5296"/>
                    <a:pt x="2877" y="5274"/>
                    <a:pt x="2877" y="5228"/>
                  </a:cubicBezTo>
                  <a:cubicBezTo>
                    <a:pt x="2945" y="4680"/>
                    <a:pt x="3014" y="4155"/>
                    <a:pt x="3060" y="3607"/>
                  </a:cubicBezTo>
                  <a:cubicBezTo>
                    <a:pt x="3082" y="3562"/>
                    <a:pt x="3014" y="3539"/>
                    <a:pt x="2991" y="3585"/>
                  </a:cubicBezTo>
                  <a:cubicBezTo>
                    <a:pt x="2603" y="4246"/>
                    <a:pt x="2238" y="4908"/>
                    <a:pt x="1850" y="5593"/>
                  </a:cubicBezTo>
                  <a:cubicBezTo>
                    <a:pt x="1827" y="5616"/>
                    <a:pt x="1758" y="5616"/>
                    <a:pt x="1758" y="5570"/>
                  </a:cubicBezTo>
                  <a:lnTo>
                    <a:pt x="1758" y="3333"/>
                  </a:lnTo>
                  <a:cubicBezTo>
                    <a:pt x="1758" y="3288"/>
                    <a:pt x="1690" y="3265"/>
                    <a:pt x="1690" y="3333"/>
                  </a:cubicBezTo>
                  <a:cubicBezTo>
                    <a:pt x="1074" y="5228"/>
                    <a:pt x="754" y="5662"/>
                    <a:pt x="572" y="5639"/>
                  </a:cubicBezTo>
                  <a:cubicBezTo>
                    <a:pt x="229" y="5570"/>
                    <a:pt x="1" y="3813"/>
                    <a:pt x="572" y="2306"/>
                  </a:cubicBezTo>
                  <a:cubicBezTo>
                    <a:pt x="1005" y="1165"/>
                    <a:pt x="1781" y="435"/>
                    <a:pt x="2306" y="24"/>
                  </a:cubicBezTo>
                  <a:cubicBezTo>
                    <a:pt x="2352" y="1"/>
                    <a:pt x="2398" y="24"/>
                    <a:pt x="2375" y="69"/>
                  </a:cubicBezTo>
                  <a:cubicBezTo>
                    <a:pt x="2306" y="549"/>
                    <a:pt x="2215" y="1028"/>
                    <a:pt x="2124" y="1507"/>
                  </a:cubicBezTo>
                  <a:cubicBezTo>
                    <a:pt x="2124" y="1553"/>
                    <a:pt x="2169" y="1576"/>
                    <a:pt x="2215" y="1553"/>
                  </a:cubicBezTo>
                  <a:cubicBezTo>
                    <a:pt x="2512" y="1302"/>
                    <a:pt x="2831" y="1051"/>
                    <a:pt x="3151" y="800"/>
                  </a:cubicBezTo>
                  <a:cubicBezTo>
                    <a:pt x="3174" y="777"/>
                    <a:pt x="3219" y="800"/>
                    <a:pt x="3219" y="823"/>
                  </a:cubicBezTo>
                  <a:cubicBezTo>
                    <a:pt x="3288" y="1234"/>
                    <a:pt x="3356" y="1644"/>
                    <a:pt x="3425" y="2032"/>
                  </a:cubicBezTo>
                  <a:cubicBezTo>
                    <a:pt x="3425" y="2078"/>
                    <a:pt x="3470" y="2101"/>
                    <a:pt x="3493" y="2055"/>
                  </a:cubicBezTo>
                  <a:cubicBezTo>
                    <a:pt x="4064" y="1416"/>
                    <a:pt x="4634" y="754"/>
                    <a:pt x="5205" y="92"/>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Google Shape;2456;p38"/>
            <p:cNvSpPr/>
            <p:nvPr/>
          </p:nvSpPr>
          <p:spPr>
            <a:xfrm>
              <a:off x="1057690" y="1926024"/>
              <a:ext cx="216692" cy="78501"/>
            </a:xfrm>
            <a:custGeom>
              <a:avLst/>
              <a:gdLst/>
              <a:ahLst/>
              <a:cxnLst/>
              <a:rect l="l" t="t" r="r" b="b"/>
              <a:pathLst>
                <a:path w="3721" h="1348" extrusionOk="0">
                  <a:moveTo>
                    <a:pt x="23" y="1051"/>
                  </a:moveTo>
                  <a:cubicBezTo>
                    <a:pt x="0" y="1073"/>
                    <a:pt x="23" y="1119"/>
                    <a:pt x="69" y="1119"/>
                  </a:cubicBezTo>
                  <a:cubicBezTo>
                    <a:pt x="1210" y="1073"/>
                    <a:pt x="1849" y="1165"/>
                    <a:pt x="2237" y="1256"/>
                  </a:cubicBezTo>
                  <a:cubicBezTo>
                    <a:pt x="2329" y="1279"/>
                    <a:pt x="2580" y="1347"/>
                    <a:pt x="2625" y="1256"/>
                  </a:cubicBezTo>
                  <a:cubicBezTo>
                    <a:pt x="2694" y="1142"/>
                    <a:pt x="2488" y="914"/>
                    <a:pt x="2283" y="685"/>
                  </a:cubicBezTo>
                  <a:cubicBezTo>
                    <a:pt x="2260" y="663"/>
                    <a:pt x="2283" y="617"/>
                    <a:pt x="2329" y="617"/>
                  </a:cubicBezTo>
                  <a:lnTo>
                    <a:pt x="3652" y="617"/>
                  </a:lnTo>
                  <a:cubicBezTo>
                    <a:pt x="3698" y="617"/>
                    <a:pt x="3721" y="571"/>
                    <a:pt x="3675" y="548"/>
                  </a:cubicBezTo>
                  <a:cubicBezTo>
                    <a:pt x="3401" y="366"/>
                    <a:pt x="2922" y="69"/>
                    <a:pt x="2260" y="46"/>
                  </a:cubicBezTo>
                  <a:cubicBezTo>
                    <a:pt x="1073" y="1"/>
                    <a:pt x="274" y="777"/>
                    <a:pt x="23" y="105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7" name="Google Shape;2457;p38"/>
            <p:cNvSpPr/>
            <p:nvPr/>
          </p:nvSpPr>
          <p:spPr>
            <a:xfrm>
              <a:off x="1088263" y="1810369"/>
              <a:ext cx="208714" cy="67844"/>
            </a:xfrm>
            <a:custGeom>
              <a:avLst/>
              <a:gdLst/>
              <a:ahLst/>
              <a:cxnLst/>
              <a:rect l="l" t="t" r="r" b="b"/>
              <a:pathLst>
                <a:path w="3584" h="1165" extrusionOk="0">
                  <a:moveTo>
                    <a:pt x="1415" y="206"/>
                  </a:moveTo>
                  <a:cubicBezTo>
                    <a:pt x="2237" y="1"/>
                    <a:pt x="3173" y="229"/>
                    <a:pt x="3196" y="435"/>
                  </a:cubicBezTo>
                  <a:cubicBezTo>
                    <a:pt x="3196" y="503"/>
                    <a:pt x="3105" y="594"/>
                    <a:pt x="2762" y="731"/>
                  </a:cubicBezTo>
                  <a:cubicBezTo>
                    <a:pt x="2717" y="731"/>
                    <a:pt x="2717" y="800"/>
                    <a:pt x="2762" y="800"/>
                  </a:cubicBezTo>
                  <a:cubicBezTo>
                    <a:pt x="3036" y="891"/>
                    <a:pt x="3310" y="960"/>
                    <a:pt x="3584" y="1028"/>
                  </a:cubicBezTo>
                  <a:cubicBezTo>
                    <a:pt x="2420" y="1074"/>
                    <a:pt x="1233" y="1119"/>
                    <a:pt x="69" y="1165"/>
                  </a:cubicBezTo>
                  <a:cubicBezTo>
                    <a:pt x="23" y="1165"/>
                    <a:pt x="0" y="1119"/>
                    <a:pt x="23" y="1097"/>
                  </a:cubicBezTo>
                  <a:cubicBezTo>
                    <a:pt x="251" y="823"/>
                    <a:pt x="708" y="389"/>
                    <a:pt x="1415" y="20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Google Shape;2458;p38"/>
            <p:cNvSpPr/>
            <p:nvPr/>
          </p:nvSpPr>
          <p:spPr>
            <a:xfrm>
              <a:off x="758595" y="2985435"/>
              <a:ext cx="541061" cy="737779"/>
            </a:xfrm>
            <a:custGeom>
              <a:avLst/>
              <a:gdLst/>
              <a:ahLst/>
              <a:cxnLst/>
              <a:rect l="l" t="t" r="r" b="b"/>
              <a:pathLst>
                <a:path w="9291" h="12669" extrusionOk="0">
                  <a:moveTo>
                    <a:pt x="1758" y="480"/>
                  </a:moveTo>
                  <a:cubicBezTo>
                    <a:pt x="1553" y="594"/>
                    <a:pt x="1073" y="936"/>
                    <a:pt x="663" y="2032"/>
                  </a:cubicBezTo>
                  <a:cubicBezTo>
                    <a:pt x="1" y="3812"/>
                    <a:pt x="366" y="5501"/>
                    <a:pt x="526" y="6140"/>
                  </a:cubicBezTo>
                  <a:cubicBezTo>
                    <a:pt x="1210" y="8971"/>
                    <a:pt x="3310" y="10454"/>
                    <a:pt x="3995" y="10911"/>
                  </a:cubicBezTo>
                  <a:cubicBezTo>
                    <a:pt x="5045" y="11573"/>
                    <a:pt x="6757" y="12668"/>
                    <a:pt x="7967" y="11870"/>
                  </a:cubicBezTo>
                  <a:cubicBezTo>
                    <a:pt x="9154" y="11094"/>
                    <a:pt x="9291" y="8834"/>
                    <a:pt x="8400" y="7875"/>
                  </a:cubicBezTo>
                  <a:cubicBezTo>
                    <a:pt x="7944" y="7396"/>
                    <a:pt x="7601" y="7647"/>
                    <a:pt x="6780" y="7190"/>
                  </a:cubicBezTo>
                  <a:cubicBezTo>
                    <a:pt x="5433" y="6437"/>
                    <a:pt x="4520" y="4817"/>
                    <a:pt x="4360" y="3356"/>
                  </a:cubicBezTo>
                  <a:cubicBezTo>
                    <a:pt x="4155" y="1849"/>
                    <a:pt x="4817" y="1187"/>
                    <a:pt x="4269" y="594"/>
                  </a:cubicBezTo>
                  <a:cubicBezTo>
                    <a:pt x="3744" y="0"/>
                    <a:pt x="2534" y="0"/>
                    <a:pt x="1758" y="48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9" name="Google Shape;2459;p38"/>
            <p:cNvSpPr/>
            <p:nvPr/>
          </p:nvSpPr>
          <p:spPr>
            <a:xfrm>
              <a:off x="1195940" y="3374911"/>
              <a:ext cx="341665" cy="275219"/>
            </a:xfrm>
            <a:custGeom>
              <a:avLst/>
              <a:gdLst/>
              <a:ahLst/>
              <a:cxnLst/>
              <a:rect l="l" t="t" r="r" b="b"/>
              <a:pathLst>
                <a:path w="5867" h="4726" extrusionOk="0">
                  <a:moveTo>
                    <a:pt x="5433" y="3104"/>
                  </a:moveTo>
                  <a:cubicBezTo>
                    <a:pt x="5501" y="3013"/>
                    <a:pt x="5866" y="2602"/>
                    <a:pt x="5775" y="2465"/>
                  </a:cubicBezTo>
                  <a:cubicBezTo>
                    <a:pt x="5729" y="2397"/>
                    <a:pt x="5592" y="2397"/>
                    <a:pt x="5478" y="2420"/>
                  </a:cubicBezTo>
                  <a:cubicBezTo>
                    <a:pt x="5204" y="2648"/>
                    <a:pt x="4862" y="2808"/>
                    <a:pt x="4497" y="2853"/>
                  </a:cubicBezTo>
                  <a:cubicBezTo>
                    <a:pt x="4885" y="2694"/>
                    <a:pt x="5250" y="2511"/>
                    <a:pt x="5570" y="2283"/>
                  </a:cubicBezTo>
                  <a:cubicBezTo>
                    <a:pt x="5729" y="2054"/>
                    <a:pt x="5729" y="1849"/>
                    <a:pt x="5661" y="1758"/>
                  </a:cubicBezTo>
                  <a:cubicBezTo>
                    <a:pt x="5638" y="1758"/>
                    <a:pt x="5570" y="1689"/>
                    <a:pt x="5410" y="1712"/>
                  </a:cubicBezTo>
                  <a:cubicBezTo>
                    <a:pt x="5113" y="2009"/>
                    <a:pt x="4702" y="2214"/>
                    <a:pt x="4269" y="2260"/>
                  </a:cubicBezTo>
                  <a:cubicBezTo>
                    <a:pt x="4725" y="2100"/>
                    <a:pt x="5113" y="1872"/>
                    <a:pt x="5478" y="1575"/>
                  </a:cubicBezTo>
                  <a:cubicBezTo>
                    <a:pt x="5661" y="1347"/>
                    <a:pt x="5638" y="1073"/>
                    <a:pt x="5524" y="982"/>
                  </a:cubicBezTo>
                  <a:cubicBezTo>
                    <a:pt x="5433" y="913"/>
                    <a:pt x="5273" y="936"/>
                    <a:pt x="5113" y="1005"/>
                  </a:cubicBezTo>
                  <a:cubicBezTo>
                    <a:pt x="5113" y="1005"/>
                    <a:pt x="5113" y="1005"/>
                    <a:pt x="5113" y="982"/>
                  </a:cubicBezTo>
                  <a:cubicBezTo>
                    <a:pt x="4816" y="1370"/>
                    <a:pt x="4337" y="1621"/>
                    <a:pt x="3835" y="1689"/>
                  </a:cubicBezTo>
                  <a:cubicBezTo>
                    <a:pt x="4314" y="1507"/>
                    <a:pt x="4725" y="1278"/>
                    <a:pt x="5113" y="959"/>
                  </a:cubicBezTo>
                  <a:cubicBezTo>
                    <a:pt x="5182" y="822"/>
                    <a:pt x="5296" y="388"/>
                    <a:pt x="5136" y="228"/>
                  </a:cubicBezTo>
                  <a:cubicBezTo>
                    <a:pt x="4953" y="69"/>
                    <a:pt x="4565" y="251"/>
                    <a:pt x="4177" y="434"/>
                  </a:cubicBezTo>
                  <a:cubicBezTo>
                    <a:pt x="3858" y="594"/>
                    <a:pt x="3401" y="822"/>
                    <a:pt x="2922" y="1256"/>
                  </a:cubicBezTo>
                  <a:cubicBezTo>
                    <a:pt x="2967" y="1027"/>
                    <a:pt x="3150" y="114"/>
                    <a:pt x="2899" y="23"/>
                  </a:cubicBezTo>
                  <a:cubicBezTo>
                    <a:pt x="2899" y="0"/>
                    <a:pt x="2876" y="0"/>
                    <a:pt x="2853" y="0"/>
                  </a:cubicBezTo>
                  <a:cubicBezTo>
                    <a:pt x="2648" y="0"/>
                    <a:pt x="2328" y="388"/>
                    <a:pt x="2191" y="548"/>
                  </a:cubicBezTo>
                  <a:cubicBezTo>
                    <a:pt x="1849" y="959"/>
                    <a:pt x="1666" y="1393"/>
                    <a:pt x="1575" y="1712"/>
                  </a:cubicBezTo>
                  <a:cubicBezTo>
                    <a:pt x="1210" y="1689"/>
                    <a:pt x="868" y="1689"/>
                    <a:pt x="525" y="1689"/>
                  </a:cubicBezTo>
                  <a:cubicBezTo>
                    <a:pt x="388" y="1895"/>
                    <a:pt x="0" y="2488"/>
                    <a:pt x="0" y="3356"/>
                  </a:cubicBezTo>
                  <a:cubicBezTo>
                    <a:pt x="0" y="3995"/>
                    <a:pt x="228" y="4474"/>
                    <a:pt x="365" y="4725"/>
                  </a:cubicBezTo>
                  <a:cubicBezTo>
                    <a:pt x="2374" y="4520"/>
                    <a:pt x="3880" y="4154"/>
                    <a:pt x="4542" y="3812"/>
                  </a:cubicBezTo>
                  <a:cubicBezTo>
                    <a:pt x="5022" y="3561"/>
                    <a:pt x="5364" y="3173"/>
                    <a:pt x="5433" y="3104"/>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Google Shape;2460;p38"/>
            <p:cNvSpPr/>
            <p:nvPr/>
          </p:nvSpPr>
          <p:spPr>
            <a:xfrm>
              <a:off x="1419213" y="3430700"/>
              <a:ext cx="74541" cy="42628"/>
            </a:xfrm>
            <a:custGeom>
              <a:avLst/>
              <a:gdLst/>
              <a:ahLst/>
              <a:cxnLst/>
              <a:rect l="l" t="t" r="r" b="b"/>
              <a:pathLst>
                <a:path w="1280" h="732" extrusionOk="0">
                  <a:moveTo>
                    <a:pt x="1279" y="24"/>
                  </a:moveTo>
                  <a:cubicBezTo>
                    <a:pt x="1279" y="24"/>
                    <a:pt x="1279" y="24"/>
                    <a:pt x="1279" y="1"/>
                  </a:cubicBezTo>
                  <a:cubicBezTo>
                    <a:pt x="891" y="320"/>
                    <a:pt x="480" y="549"/>
                    <a:pt x="1" y="731"/>
                  </a:cubicBezTo>
                  <a:cubicBezTo>
                    <a:pt x="503" y="663"/>
                    <a:pt x="982" y="412"/>
                    <a:pt x="1279" y="24"/>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1" name="Google Shape;2461;p38"/>
            <p:cNvSpPr/>
            <p:nvPr/>
          </p:nvSpPr>
          <p:spPr>
            <a:xfrm>
              <a:off x="1444487" y="3466631"/>
              <a:ext cx="70523" cy="39891"/>
            </a:xfrm>
            <a:custGeom>
              <a:avLst/>
              <a:gdLst/>
              <a:ahLst/>
              <a:cxnLst/>
              <a:rect l="l" t="t" r="r" b="b"/>
              <a:pathLst>
                <a:path w="1211" h="685" extrusionOk="0">
                  <a:moveTo>
                    <a:pt x="1142" y="137"/>
                  </a:moveTo>
                  <a:cubicBezTo>
                    <a:pt x="1142" y="137"/>
                    <a:pt x="1119" y="137"/>
                    <a:pt x="1119" y="137"/>
                  </a:cubicBezTo>
                  <a:cubicBezTo>
                    <a:pt x="1165" y="91"/>
                    <a:pt x="1187" y="46"/>
                    <a:pt x="1210" y="0"/>
                  </a:cubicBezTo>
                  <a:cubicBezTo>
                    <a:pt x="845" y="297"/>
                    <a:pt x="434" y="525"/>
                    <a:pt x="1" y="685"/>
                  </a:cubicBezTo>
                  <a:cubicBezTo>
                    <a:pt x="434" y="639"/>
                    <a:pt x="845" y="434"/>
                    <a:pt x="1142" y="137"/>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Google Shape;2462;p38"/>
            <p:cNvSpPr/>
            <p:nvPr/>
          </p:nvSpPr>
          <p:spPr>
            <a:xfrm>
              <a:off x="1457764" y="3507803"/>
              <a:ext cx="62544" cy="33310"/>
            </a:xfrm>
            <a:custGeom>
              <a:avLst/>
              <a:gdLst/>
              <a:ahLst/>
              <a:cxnLst/>
              <a:rect l="l" t="t" r="r" b="b"/>
              <a:pathLst>
                <a:path w="1074" h="572" extrusionOk="0">
                  <a:moveTo>
                    <a:pt x="982" y="138"/>
                  </a:moveTo>
                  <a:cubicBezTo>
                    <a:pt x="982" y="138"/>
                    <a:pt x="959" y="161"/>
                    <a:pt x="959" y="161"/>
                  </a:cubicBezTo>
                  <a:cubicBezTo>
                    <a:pt x="1005" y="92"/>
                    <a:pt x="1051" y="46"/>
                    <a:pt x="1074" y="1"/>
                  </a:cubicBezTo>
                  <a:cubicBezTo>
                    <a:pt x="754" y="229"/>
                    <a:pt x="389" y="434"/>
                    <a:pt x="1" y="571"/>
                  </a:cubicBezTo>
                  <a:cubicBezTo>
                    <a:pt x="366" y="526"/>
                    <a:pt x="708" y="366"/>
                    <a:pt x="982" y="138"/>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3" name="Google Shape;2463;p38"/>
            <p:cNvSpPr/>
            <p:nvPr/>
          </p:nvSpPr>
          <p:spPr>
            <a:xfrm>
              <a:off x="1078946" y="3417422"/>
              <a:ext cx="109074" cy="273879"/>
            </a:xfrm>
            <a:custGeom>
              <a:avLst/>
              <a:gdLst/>
              <a:ahLst/>
              <a:cxnLst/>
              <a:rect l="l" t="t" r="r" b="b"/>
              <a:pathLst>
                <a:path w="1873" h="4703" extrusionOk="0">
                  <a:moveTo>
                    <a:pt x="1872" y="23"/>
                  </a:moveTo>
                  <a:cubicBezTo>
                    <a:pt x="1849" y="1"/>
                    <a:pt x="1849" y="1"/>
                    <a:pt x="1849" y="1"/>
                  </a:cubicBezTo>
                  <a:cubicBezTo>
                    <a:pt x="845" y="1165"/>
                    <a:pt x="46" y="2831"/>
                    <a:pt x="822" y="4292"/>
                  </a:cubicBezTo>
                  <a:cubicBezTo>
                    <a:pt x="891" y="4429"/>
                    <a:pt x="982" y="4566"/>
                    <a:pt x="1096" y="4703"/>
                  </a:cubicBezTo>
                  <a:cubicBezTo>
                    <a:pt x="1096" y="4703"/>
                    <a:pt x="1096" y="4703"/>
                    <a:pt x="1096" y="4703"/>
                  </a:cubicBezTo>
                  <a:cubicBezTo>
                    <a:pt x="1" y="3242"/>
                    <a:pt x="822" y="1324"/>
                    <a:pt x="1872" y="23"/>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Google Shape;2464;p38"/>
            <p:cNvSpPr/>
            <p:nvPr/>
          </p:nvSpPr>
          <p:spPr>
            <a:xfrm>
              <a:off x="1112198" y="2710275"/>
              <a:ext cx="198115" cy="95797"/>
            </a:xfrm>
            <a:custGeom>
              <a:avLst/>
              <a:gdLst/>
              <a:ahLst/>
              <a:cxnLst/>
              <a:rect l="l" t="t" r="r" b="b"/>
              <a:pathLst>
                <a:path w="3402" h="1645" extrusionOk="0">
                  <a:moveTo>
                    <a:pt x="1689" y="46"/>
                  </a:moveTo>
                  <a:cubicBezTo>
                    <a:pt x="776" y="138"/>
                    <a:pt x="206" y="868"/>
                    <a:pt x="0" y="1188"/>
                  </a:cubicBezTo>
                  <a:cubicBezTo>
                    <a:pt x="343" y="1370"/>
                    <a:pt x="639" y="1439"/>
                    <a:pt x="753" y="1461"/>
                  </a:cubicBezTo>
                  <a:cubicBezTo>
                    <a:pt x="1050" y="1507"/>
                    <a:pt x="1895" y="1644"/>
                    <a:pt x="2716" y="1142"/>
                  </a:cubicBezTo>
                  <a:cubicBezTo>
                    <a:pt x="2945" y="1028"/>
                    <a:pt x="3173" y="822"/>
                    <a:pt x="3401" y="594"/>
                  </a:cubicBezTo>
                  <a:cubicBezTo>
                    <a:pt x="3264" y="480"/>
                    <a:pt x="3082" y="366"/>
                    <a:pt x="2876" y="252"/>
                  </a:cubicBezTo>
                  <a:cubicBezTo>
                    <a:pt x="2762" y="206"/>
                    <a:pt x="2283" y="1"/>
                    <a:pt x="1689" y="46"/>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5" name="Google Shape;2465;p38"/>
            <p:cNvSpPr/>
            <p:nvPr/>
          </p:nvSpPr>
          <p:spPr>
            <a:xfrm>
              <a:off x="1069628" y="2592000"/>
              <a:ext cx="208772" cy="83800"/>
            </a:xfrm>
            <a:custGeom>
              <a:avLst/>
              <a:gdLst/>
              <a:ahLst/>
              <a:cxnLst/>
              <a:rect l="l" t="t" r="r" b="b"/>
              <a:pathLst>
                <a:path w="3585" h="1439" extrusionOk="0">
                  <a:moveTo>
                    <a:pt x="2900" y="1096"/>
                  </a:moveTo>
                  <a:cubicBezTo>
                    <a:pt x="3128" y="1004"/>
                    <a:pt x="3402" y="868"/>
                    <a:pt x="3516" y="548"/>
                  </a:cubicBezTo>
                  <a:cubicBezTo>
                    <a:pt x="3584" y="343"/>
                    <a:pt x="3539" y="137"/>
                    <a:pt x="3493" y="0"/>
                  </a:cubicBezTo>
                  <a:cubicBezTo>
                    <a:pt x="3128" y="137"/>
                    <a:pt x="2922" y="639"/>
                    <a:pt x="2306" y="753"/>
                  </a:cubicBezTo>
                  <a:cubicBezTo>
                    <a:pt x="1462" y="913"/>
                    <a:pt x="1096" y="183"/>
                    <a:pt x="366" y="434"/>
                  </a:cubicBezTo>
                  <a:cubicBezTo>
                    <a:pt x="229" y="479"/>
                    <a:pt x="115" y="548"/>
                    <a:pt x="1" y="616"/>
                  </a:cubicBezTo>
                  <a:cubicBezTo>
                    <a:pt x="275" y="822"/>
                    <a:pt x="663" y="1073"/>
                    <a:pt x="1211" y="1210"/>
                  </a:cubicBezTo>
                  <a:cubicBezTo>
                    <a:pt x="1507" y="1278"/>
                    <a:pt x="2215" y="1438"/>
                    <a:pt x="2900" y="1096"/>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Google Shape;2466;p38"/>
            <p:cNvSpPr/>
            <p:nvPr/>
          </p:nvSpPr>
          <p:spPr>
            <a:xfrm>
              <a:off x="1108180" y="2682380"/>
              <a:ext cx="219371" cy="97078"/>
            </a:xfrm>
            <a:custGeom>
              <a:avLst/>
              <a:gdLst/>
              <a:ahLst/>
              <a:cxnLst/>
              <a:rect l="l" t="t" r="r" b="b"/>
              <a:pathLst>
                <a:path w="3767" h="1667" extrusionOk="0">
                  <a:moveTo>
                    <a:pt x="1598" y="639"/>
                  </a:moveTo>
                  <a:cubicBezTo>
                    <a:pt x="2603" y="457"/>
                    <a:pt x="3333" y="982"/>
                    <a:pt x="3470" y="1073"/>
                  </a:cubicBezTo>
                  <a:cubicBezTo>
                    <a:pt x="3470" y="1073"/>
                    <a:pt x="3470" y="1073"/>
                    <a:pt x="3470" y="1073"/>
                  </a:cubicBezTo>
                  <a:cubicBezTo>
                    <a:pt x="3561" y="936"/>
                    <a:pt x="3676" y="799"/>
                    <a:pt x="3767" y="685"/>
                  </a:cubicBezTo>
                  <a:cubicBezTo>
                    <a:pt x="3767" y="662"/>
                    <a:pt x="3767" y="662"/>
                    <a:pt x="3767" y="662"/>
                  </a:cubicBezTo>
                  <a:cubicBezTo>
                    <a:pt x="2352" y="0"/>
                    <a:pt x="937" y="137"/>
                    <a:pt x="320" y="890"/>
                  </a:cubicBezTo>
                  <a:cubicBezTo>
                    <a:pt x="229" y="1027"/>
                    <a:pt x="69" y="1256"/>
                    <a:pt x="1" y="1621"/>
                  </a:cubicBezTo>
                  <a:cubicBezTo>
                    <a:pt x="24" y="1644"/>
                    <a:pt x="46" y="1644"/>
                    <a:pt x="69" y="1667"/>
                  </a:cubicBezTo>
                  <a:cubicBezTo>
                    <a:pt x="275" y="1370"/>
                    <a:pt x="754" y="799"/>
                    <a:pt x="1598" y="639"/>
                  </a:cubicBezTo>
                  <a:close/>
                </a:path>
              </a:pathLst>
            </a:custGeom>
            <a:solidFill>
              <a:srgbClr val="FEF7EA">
                <a:alpha val="30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7" name="Google Shape;2467;p38"/>
            <p:cNvSpPr/>
            <p:nvPr/>
          </p:nvSpPr>
          <p:spPr>
            <a:xfrm>
              <a:off x="62104" y="2021762"/>
              <a:ext cx="414750" cy="745757"/>
            </a:xfrm>
            <a:custGeom>
              <a:avLst/>
              <a:gdLst/>
              <a:ahLst/>
              <a:cxnLst/>
              <a:rect l="l" t="t" r="r" b="b"/>
              <a:pathLst>
                <a:path w="7122" h="12806" extrusionOk="0">
                  <a:moveTo>
                    <a:pt x="3127" y="8879"/>
                  </a:moveTo>
                  <a:cubicBezTo>
                    <a:pt x="3287" y="6962"/>
                    <a:pt x="1666" y="5980"/>
                    <a:pt x="2077" y="3721"/>
                  </a:cubicBezTo>
                  <a:cubicBezTo>
                    <a:pt x="2123" y="3355"/>
                    <a:pt x="2397" y="2009"/>
                    <a:pt x="3561" y="1119"/>
                  </a:cubicBezTo>
                  <a:cubicBezTo>
                    <a:pt x="5045" y="0"/>
                    <a:pt x="6848" y="434"/>
                    <a:pt x="7122" y="502"/>
                  </a:cubicBezTo>
                  <a:lnTo>
                    <a:pt x="7122" y="502"/>
                  </a:lnTo>
                  <a:cubicBezTo>
                    <a:pt x="6460" y="297"/>
                    <a:pt x="5843" y="274"/>
                    <a:pt x="5524" y="274"/>
                  </a:cubicBezTo>
                  <a:cubicBezTo>
                    <a:pt x="5455" y="274"/>
                    <a:pt x="5410" y="274"/>
                    <a:pt x="5364" y="274"/>
                  </a:cubicBezTo>
                  <a:cubicBezTo>
                    <a:pt x="4816" y="297"/>
                    <a:pt x="3744" y="342"/>
                    <a:pt x="2716" y="1073"/>
                  </a:cubicBezTo>
                  <a:cubicBezTo>
                    <a:pt x="2557" y="1187"/>
                    <a:pt x="1598" y="1917"/>
                    <a:pt x="1187" y="3218"/>
                  </a:cubicBezTo>
                  <a:cubicBezTo>
                    <a:pt x="320" y="6026"/>
                    <a:pt x="3173" y="7989"/>
                    <a:pt x="2146" y="9701"/>
                  </a:cubicBezTo>
                  <a:cubicBezTo>
                    <a:pt x="1895" y="10089"/>
                    <a:pt x="1141" y="10956"/>
                    <a:pt x="274" y="12189"/>
                  </a:cubicBezTo>
                  <a:cubicBezTo>
                    <a:pt x="183" y="12303"/>
                    <a:pt x="0" y="12600"/>
                    <a:pt x="91" y="12805"/>
                  </a:cubicBezTo>
                  <a:cubicBezTo>
                    <a:pt x="2488" y="11230"/>
                    <a:pt x="3036" y="9838"/>
                    <a:pt x="3127" y="8879"/>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Google Shape;2468;p38"/>
            <p:cNvSpPr/>
            <p:nvPr/>
          </p:nvSpPr>
          <p:spPr>
            <a:xfrm>
              <a:off x="397072" y="1734606"/>
              <a:ext cx="1180423" cy="590270"/>
            </a:xfrm>
            <a:custGeom>
              <a:avLst/>
              <a:gdLst/>
              <a:ahLst/>
              <a:cxnLst/>
              <a:rect l="l" t="t" r="r" b="b"/>
              <a:pathLst>
                <a:path w="20270" h="10136" extrusionOk="0">
                  <a:moveTo>
                    <a:pt x="20201" y="5022"/>
                  </a:moveTo>
                  <a:cubicBezTo>
                    <a:pt x="19949" y="4269"/>
                    <a:pt x="19539" y="3425"/>
                    <a:pt x="18991" y="2763"/>
                  </a:cubicBezTo>
                  <a:cubicBezTo>
                    <a:pt x="17621" y="1074"/>
                    <a:pt x="15407" y="275"/>
                    <a:pt x="13353" y="275"/>
                  </a:cubicBezTo>
                  <a:cubicBezTo>
                    <a:pt x="13102" y="275"/>
                    <a:pt x="12851" y="298"/>
                    <a:pt x="12600" y="320"/>
                  </a:cubicBezTo>
                  <a:cubicBezTo>
                    <a:pt x="10637" y="503"/>
                    <a:pt x="9244" y="1416"/>
                    <a:pt x="8582" y="1895"/>
                  </a:cubicBezTo>
                  <a:cubicBezTo>
                    <a:pt x="8057" y="1827"/>
                    <a:pt x="7304" y="1758"/>
                    <a:pt x="6414" y="1850"/>
                  </a:cubicBezTo>
                  <a:cubicBezTo>
                    <a:pt x="5889" y="1895"/>
                    <a:pt x="4725" y="2055"/>
                    <a:pt x="3492" y="2763"/>
                  </a:cubicBezTo>
                  <a:cubicBezTo>
                    <a:pt x="3333" y="2854"/>
                    <a:pt x="1781" y="3790"/>
                    <a:pt x="845" y="5525"/>
                  </a:cubicBezTo>
                  <a:cubicBezTo>
                    <a:pt x="0" y="7122"/>
                    <a:pt x="0" y="8789"/>
                    <a:pt x="251" y="10135"/>
                  </a:cubicBezTo>
                  <a:cubicBezTo>
                    <a:pt x="251" y="9199"/>
                    <a:pt x="411" y="7716"/>
                    <a:pt x="1256" y="6209"/>
                  </a:cubicBezTo>
                  <a:cubicBezTo>
                    <a:pt x="3424" y="2329"/>
                    <a:pt x="8149" y="1941"/>
                    <a:pt x="8582" y="1895"/>
                  </a:cubicBezTo>
                  <a:cubicBezTo>
                    <a:pt x="12166" y="1"/>
                    <a:pt x="16138" y="366"/>
                    <a:pt x="18375" y="2603"/>
                  </a:cubicBezTo>
                  <a:cubicBezTo>
                    <a:pt x="19835" y="4087"/>
                    <a:pt x="20132" y="5958"/>
                    <a:pt x="20223" y="6871"/>
                  </a:cubicBezTo>
                  <a:cubicBezTo>
                    <a:pt x="20269" y="6186"/>
                    <a:pt x="20246" y="5570"/>
                    <a:pt x="20201" y="5022"/>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9" name="Google Shape;2469;p38"/>
            <p:cNvSpPr/>
            <p:nvPr/>
          </p:nvSpPr>
          <p:spPr>
            <a:xfrm>
              <a:off x="443602" y="2431154"/>
              <a:ext cx="196776" cy="260602"/>
            </a:xfrm>
            <a:custGeom>
              <a:avLst/>
              <a:gdLst/>
              <a:ahLst/>
              <a:cxnLst/>
              <a:rect l="l" t="t" r="r" b="b"/>
              <a:pathLst>
                <a:path w="3379" h="4475" extrusionOk="0">
                  <a:moveTo>
                    <a:pt x="1027" y="3630"/>
                  </a:moveTo>
                  <a:cubicBezTo>
                    <a:pt x="2054" y="4474"/>
                    <a:pt x="3333" y="3995"/>
                    <a:pt x="3378" y="3995"/>
                  </a:cubicBezTo>
                  <a:lnTo>
                    <a:pt x="3333" y="1347"/>
                  </a:lnTo>
                  <a:cubicBezTo>
                    <a:pt x="3036" y="525"/>
                    <a:pt x="2328" y="0"/>
                    <a:pt x="1666" y="0"/>
                  </a:cubicBezTo>
                  <a:cubicBezTo>
                    <a:pt x="1575" y="0"/>
                    <a:pt x="1507" y="23"/>
                    <a:pt x="1438" y="23"/>
                  </a:cubicBezTo>
                  <a:cubicBezTo>
                    <a:pt x="571" y="183"/>
                    <a:pt x="251" y="1233"/>
                    <a:pt x="228" y="1347"/>
                  </a:cubicBezTo>
                  <a:cubicBezTo>
                    <a:pt x="0" y="2214"/>
                    <a:pt x="388" y="3127"/>
                    <a:pt x="1027" y="363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Google Shape;2470;p38"/>
            <p:cNvSpPr/>
            <p:nvPr/>
          </p:nvSpPr>
          <p:spPr>
            <a:xfrm>
              <a:off x="484774" y="2482984"/>
              <a:ext cx="128991" cy="130330"/>
            </a:xfrm>
            <a:custGeom>
              <a:avLst/>
              <a:gdLst/>
              <a:ahLst/>
              <a:cxnLst/>
              <a:rect l="l" t="t" r="r" b="b"/>
              <a:pathLst>
                <a:path w="2215" h="2238" extrusionOk="0">
                  <a:moveTo>
                    <a:pt x="92" y="868"/>
                  </a:moveTo>
                  <a:cubicBezTo>
                    <a:pt x="160" y="525"/>
                    <a:pt x="457" y="206"/>
                    <a:pt x="800" y="115"/>
                  </a:cubicBezTo>
                  <a:cubicBezTo>
                    <a:pt x="1347" y="0"/>
                    <a:pt x="1986" y="366"/>
                    <a:pt x="2215" y="1073"/>
                  </a:cubicBezTo>
                  <a:cubicBezTo>
                    <a:pt x="1895" y="936"/>
                    <a:pt x="1530" y="1005"/>
                    <a:pt x="1324" y="1279"/>
                  </a:cubicBezTo>
                  <a:cubicBezTo>
                    <a:pt x="1096" y="1553"/>
                    <a:pt x="1096" y="1963"/>
                    <a:pt x="1347" y="2237"/>
                  </a:cubicBezTo>
                  <a:cubicBezTo>
                    <a:pt x="480" y="2100"/>
                    <a:pt x="1" y="1416"/>
                    <a:pt x="92" y="868"/>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1" name="Google Shape;2471;p38"/>
            <p:cNvSpPr/>
            <p:nvPr/>
          </p:nvSpPr>
          <p:spPr>
            <a:xfrm>
              <a:off x="479474" y="2467027"/>
              <a:ext cx="139589" cy="148907"/>
            </a:xfrm>
            <a:custGeom>
              <a:avLst/>
              <a:gdLst/>
              <a:ahLst/>
              <a:cxnLst/>
              <a:rect l="l" t="t" r="r" b="b"/>
              <a:pathLst>
                <a:path w="2397" h="2557" extrusionOk="0">
                  <a:moveTo>
                    <a:pt x="0" y="1416"/>
                  </a:moveTo>
                  <a:cubicBezTo>
                    <a:pt x="343" y="183"/>
                    <a:pt x="1872" y="206"/>
                    <a:pt x="2237" y="1416"/>
                  </a:cubicBezTo>
                  <a:lnTo>
                    <a:pt x="2329" y="1324"/>
                  </a:lnTo>
                  <a:cubicBezTo>
                    <a:pt x="1552" y="982"/>
                    <a:pt x="822" y="1941"/>
                    <a:pt x="1438" y="2557"/>
                  </a:cubicBezTo>
                  <a:cubicBezTo>
                    <a:pt x="982" y="1964"/>
                    <a:pt x="1575" y="1142"/>
                    <a:pt x="2260" y="1461"/>
                  </a:cubicBezTo>
                  <a:cubicBezTo>
                    <a:pt x="2329" y="1484"/>
                    <a:pt x="2397" y="1439"/>
                    <a:pt x="2374" y="1370"/>
                  </a:cubicBezTo>
                  <a:cubicBezTo>
                    <a:pt x="2032" y="46"/>
                    <a:pt x="206" y="1"/>
                    <a:pt x="0" y="1416"/>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472" name="Google Shape;2472;p38"/>
          <p:cNvSpPr txBox="1">
            <a:spLocks noGrp="1"/>
          </p:cNvSpPr>
          <p:nvPr>
            <p:ph type="ctrTitle"/>
          </p:nvPr>
        </p:nvSpPr>
        <p:spPr>
          <a:xfrm>
            <a:off x="2375196" y="1044222"/>
            <a:ext cx="6935360" cy="2915200"/>
          </a:xfrm>
          <a:prstGeom prst="rect">
            <a:avLst/>
          </a:prstGeom>
        </p:spPr>
        <p:txBody>
          <a:bodyPr spcFirstLastPara="1" wrap="square" lIns="121900" tIns="121900" rIns="121900" bIns="121900" anchor="t" anchorCtr="0">
            <a:noAutofit/>
          </a:bodyPr>
          <a:lstStyle/>
          <a:p>
            <a:r>
              <a:rPr lang="vi-VN" sz="4000" i="1" dirty="0">
                <a:solidFill>
                  <a:schemeClr val="tx1"/>
                </a:solidFill>
                <a:latin typeface="+mj-lt"/>
              </a:rPr>
              <a:t>Viết đoạn văn (khoảng 5 - 7 câu) trình bày cảm nhận của em về câu thơ mà em ấn tượng trong ba bài thơ thu của Nguyễn Khuyến (sử dụng ít nhất một thành phần tình thái hoặc một thành phần cảm thán</a:t>
            </a:r>
            <a:r>
              <a:rPr lang="vi-VN" sz="4000" i="1" dirty="0" smtClean="0">
                <a:solidFill>
                  <a:schemeClr val="tx1"/>
                </a:solidFill>
                <a:latin typeface="+mj-lt"/>
              </a:rPr>
              <a:t>)</a:t>
            </a:r>
            <a:r>
              <a:rPr lang="en-US" sz="4000" i="1" dirty="0" smtClean="0">
                <a:solidFill>
                  <a:schemeClr val="tx1"/>
                </a:solidFill>
                <a:latin typeface="+mj-lt"/>
              </a:rPr>
              <a:t>.</a:t>
            </a:r>
            <a:endParaRPr lang="en-SG" sz="4000" dirty="0">
              <a:solidFill>
                <a:schemeClr val="tx1"/>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17"/>
                                        </p:tgtEl>
                                        <p:attrNameLst>
                                          <p:attrName>style.visibility</p:attrName>
                                        </p:attrNameLst>
                                      </p:cBhvr>
                                      <p:to>
                                        <p:strVal val="visible"/>
                                      </p:to>
                                    </p:set>
                                    <p:anim calcmode="lin" valueType="num">
                                      <p:cBhvr additive="base">
                                        <p:cTn id="7" dur="500" fill="hold"/>
                                        <p:tgtEl>
                                          <p:spTgt spid="2017"/>
                                        </p:tgtEl>
                                        <p:attrNameLst>
                                          <p:attrName>ppt_x</p:attrName>
                                        </p:attrNameLst>
                                      </p:cBhvr>
                                      <p:tavLst>
                                        <p:tav tm="0">
                                          <p:val>
                                            <p:strVal val="#ppt_x"/>
                                          </p:val>
                                        </p:tav>
                                        <p:tav tm="100000">
                                          <p:val>
                                            <p:strVal val="#ppt_x"/>
                                          </p:val>
                                        </p:tav>
                                      </p:tavLst>
                                    </p:anim>
                                    <p:anim calcmode="lin" valueType="num">
                                      <p:cBhvr additive="base">
                                        <p:cTn id="8" dur="500" fill="hold"/>
                                        <p:tgtEl>
                                          <p:spTgt spid="20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33"/>
                                        </p:tgtEl>
                                        <p:attrNameLst>
                                          <p:attrName>style.visibility</p:attrName>
                                        </p:attrNameLst>
                                      </p:cBhvr>
                                      <p:to>
                                        <p:strVal val="visible"/>
                                      </p:to>
                                    </p:set>
                                    <p:anim calcmode="lin" valueType="num">
                                      <p:cBhvr additive="base">
                                        <p:cTn id="11" dur="500" fill="hold"/>
                                        <p:tgtEl>
                                          <p:spTgt spid="2133"/>
                                        </p:tgtEl>
                                        <p:attrNameLst>
                                          <p:attrName>ppt_x</p:attrName>
                                        </p:attrNameLst>
                                      </p:cBhvr>
                                      <p:tavLst>
                                        <p:tav tm="0">
                                          <p:val>
                                            <p:strVal val="#ppt_x"/>
                                          </p:val>
                                        </p:tav>
                                        <p:tav tm="100000">
                                          <p:val>
                                            <p:strVal val="#ppt_x"/>
                                          </p:val>
                                        </p:tav>
                                      </p:tavLst>
                                    </p:anim>
                                    <p:anim calcmode="lin" valueType="num">
                                      <p:cBhvr additive="base">
                                        <p:cTn id="12" dur="500" fill="hold"/>
                                        <p:tgtEl>
                                          <p:spTgt spid="21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136"/>
                                        </p:tgtEl>
                                        <p:attrNameLst>
                                          <p:attrName>style.visibility</p:attrName>
                                        </p:attrNameLst>
                                      </p:cBhvr>
                                      <p:to>
                                        <p:strVal val="visible"/>
                                      </p:to>
                                    </p:set>
                                    <p:anim calcmode="lin" valueType="num">
                                      <p:cBhvr additive="base">
                                        <p:cTn id="15" dur="500" fill="hold"/>
                                        <p:tgtEl>
                                          <p:spTgt spid="2136"/>
                                        </p:tgtEl>
                                        <p:attrNameLst>
                                          <p:attrName>ppt_x</p:attrName>
                                        </p:attrNameLst>
                                      </p:cBhvr>
                                      <p:tavLst>
                                        <p:tav tm="0">
                                          <p:val>
                                            <p:strVal val="#ppt_x"/>
                                          </p:val>
                                        </p:tav>
                                        <p:tav tm="100000">
                                          <p:val>
                                            <p:strVal val="#ppt_x"/>
                                          </p:val>
                                        </p:tav>
                                      </p:tavLst>
                                    </p:anim>
                                    <p:anim calcmode="lin" valueType="num">
                                      <p:cBhvr additive="base">
                                        <p:cTn id="16" dur="500" fill="hold"/>
                                        <p:tgtEl>
                                          <p:spTgt spid="213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145"/>
                                        </p:tgtEl>
                                        <p:attrNameLst>
                                          <p:attrName>style.visibility</p:attrName>
                                        </p:attrNameLst>
                                      </p:cBhvr>
                                      <p:to>
                                        <p:strVal val="visible"/>
                                      </p:to>
                                    </p:set>
                                    <p:anim calcmode="lin" valueType="num">
                                      <p:cBhvr additive="base">
                                        <p:cTn id="19" dur="500" fill="hold"/>
                                        <p:tgtEl>
                                          <p:spTgt spid="2145"/>
                                        </p:tgtEl>
                                        <p:attrNameLst>
                                          <p:attrName>ppt_x</p:attrName>
                                        </p:attrNameLst>
                                      </p:cBhvr>
                                      <p:tavLst>
                                        <p:tav tm="0">
                                          <p:val>
                                            <p:strVal val="#ppt_x"/>
                                          </p:val>
                                        </p:tav>
                                        <p:tav tm="100000">
                                          <p:val>
                                            <p:strVal val="#ppt_x"/>
                                          </p:val>
                                        </p:tav>
                                      </p:tavLst>
                                    </p:anim>
                                    <p:anim calcmode="lin" valueType="num">
                                      <p:cBhvr additive="base">
                                        <p:cTn id="20" dur="500" fill="hold"/>
                                        <p:tgtEl>
                                          <p:spTgt spid="21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46"/>
                                        </p:tgtEl>
                                        <p:attrNameLst>
                                          <p:attrName>style.visibility</p:attrName>
                                        </p:attrNameLst>
                                      </p:cBhvr>
                                      <p:to>
                                        <p:strVal val="visible"/>
                                      </p:to>
                                    </p:set>
                                    <p:anim calcmode="lin" valueType="num">
                                      <p:cBhvr additive="base">
                                        <p:cTn id="23" dur="500" fill="hold"/>
                                        <p:tgtEl>
                                          <p:spTgt spid="2146"/>
                                        </p:tgtEl>
                                        <p:attrNameLst>
                                          <p:attrName>ppt_x</p:attrName>
                                        </p:attrNameLst>
                                      </p:cBhvr>
                                      <p:tavLst>
                                        <p:tav tm="0">
                                          <p:val>
                                            <p:strVal val="#ppt_x"/>
                                          </p:val>
                                        </p:tav>
                                        <p:tav tm="100000">
                                          <p:val>
                                            <p:strVal val="#ppt_x"/>
                                          </p:val>
                                        </p:tav>
                                      </p:tavLst>
                                    </p:anim>
                                    <p:anim calcmode="lin" valueType="num">
                                      <p:cBhvr additive="base">
                                        <p:cTn id="24" dur="500" fill="hold"/>
                                        <p:tgtEl>
                                          <p:spTgt spid="21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47"/>
                                        </p:tgtEl>
                                        <p:attrNameLst>
                                          <p:attrName>style.visibility</p:attrName>
                                        </p:attrNameLst>
                                      </p:cBhvr>
                                      <p:to>
                                        <p:strVal val="visible"/>
                                      </p:to>
                                    </p:set>
                                    <p:anim calcmode="lin" valueType="num">
                                      <p:cBhvr additive="base">
                                        <p:cTn id="27" dur="500" fill="hold"/>
                                        <p:tgtEl>
                                          <p:spTgt spid="2147"/>
                                        </p:tgtEl>
                                        <p:attrNameLst>
                                          <p:attrName>ppt_x</p:attrName>
                                        </p:attrNameLst>
                                      </p:cBhvr>
                                      <p:tavLst>
                                        <p:tav tm="0">
                                          <p:val>
                                            <p:strVal val="#ppt_x"/>
                                          </p:val>
                                        </p:tav>
                                        <p:tav tm="100000">
                                          <p:val>
                                            <p:strVal val="#ppt_x"/>
                                          </p:val>
                                        </p:tav>
                                      </p:tavLst>
                                    </p:anim>
                                    <p:anim calcmode="lin" valueType="num">
                                      <p:cBhvr additive="base">
                                        <p:cTn id="28" dur="500" fill="hold"/>
                                        <p:tgtEl>
                                          <p:spTgt spid="21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48"/>
                                        </p:tgtEl>
                                        <p:attrNameLst>
                                          <p:attrName>style.visibility</p:attrName>
                                        </p:attrNameLst>
                                      </p:cBhvr>
                                      <p:to>
                                        <p:strVal val="visible"/>
                                      </p:to>
                                    </p:set>
                                    <p:anim calcmode="lin" valueType="num">
                                      <p:cBhvr additive="base">
                                        <p:cTn id="31" dur="500" fill="hold"/>
                                        <p:tgtEl>
                                          <p:spTgt spid="2148"/>
                                        </p:tgtEl>
                                        <p:attrNameLst>
                                          <p:attrName>ppt_x</p:attrName>
                                        </p:attrNameLst>
                                      </p:cBhvr>
                                      <p:tavLst>
                                        <p:tav tm="0">
                                          <p:val>
                                            <p:strVal val="#ppt_x"/>
                                          </p:val>
                                        </p:tav>
                                        <p:tav tm="100000">
                                          <p:val>
                                            <p:strVal val="#ppt_x"/>
                                          </p:val>
                                        </p:tav>
                                      </p:tavLst>
                                    </p:anim>
                                    <p:anim calcmode="lin" valueType="num">
                                      <p:cBhvr additive="base">
                                        <p:cTn id="32" dur="500" fill="hold"/>
                                        <p:tgtEl>
                                          <p:spTgt spid="21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49"/>
                                        </p:tgtEl>
                                        <p:attrNameLst>
                                          <p:attrName>style.visibility</p:attrName>
                                        </p:attrNameLst>
                                      </p:cBhvr>
                                      <p:to>
                                        <p:strVal val="visible"/>
                                      </p:to>
                                    </p:set>
                                    <p:anim calcmode="lin" valueType="num">
                                      <p:cBhvr additive="base">
                                        <p:cTn id="35" dur="500" fill="hold"/>
                                        <p:tgtEl>
                                          <p:spTgt spid="2149"/>
                                        </p:tgtEl>
                                        <p:attrNameLst>
                                          <p:attrName>ppt_x</p:attrName>
                                        </p:attrNameLst>
                                      </p:cBhvr>
                                      <p:tavLst>
                                        <p:tav tm="0">
                                          <p:val>
                                            <p:strVal val="#ppt_x"/>
                                          </p:val>
                                        </p:tav>
                                        <p:tav tm="100000">
                                          <p:val>
                                            <p:strVal val="#ppt_x"/>
                                          </p:val>
                                        </p:tav>
                                      </p:tavLst>
                                    </p:anim>
                                    <p:anim calcmode="lin" valueType="num">
                                      <p:cBhvr additive="base">
                                        <p:cTn id="36" dur="500" fill="hold"/>
                                        <p:tgtEl>
                                          <p:spTgt spid="21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50"/>
                                        </p:tgtEl>
                                        <p:attrNameLst>
                                          <p:attrName>style.visibility</p:attrName>
                                        </p:attrNameLst>
                                      </p:cBhvr>
                                      <p:to>
                                        <p:strVal val="visible"/>
                                      </p:to>
                                    </p:set>
                                    <p:anim calcmode="lin" valueType="num">
                                      <p:cBhvr additive="base">
                                        <p:cTn id="39" dur="500" fill="hold"/>
                                        <p:tgtEl>
                                          <p:spTgt spid="2150"/>
                                        </p:tgtEl>
                                        <p:attrNameLst>
                                          <p:attrName>ppt_x</p:attrName>
                                        </p:attrNameLst>
                                      </p:cBhvr>
                                      <p:tavLst>
                                        <p:tav tm="0">
                                          <p:val>
                                            <p:strVal val="#ppt_x"/>
                                          </p:val>
                                        </p:tav>
                                        <p:tav tm="100000">
                                          <p:val>
                                            <p:strVal val="#ppt_x"/>
                                          </p:val>
                                        </p:tav>
                                      </p:tavLst>
                                    </p:anim>
                                    <p:anim calcmode="lin" valueType="num">
                                      <p:cBhvr additive="base">
                                        <p:cTn id="40" dur="500" fill="hold"/>
                                        <p:tgtEl>
                                          <p:spTgt spid="21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1"/>
                                        </p:tgtEl>
                                        <p:attrNameLst>
                                          <p:attrName>style.visibility</p:attrName>
                                        </p:attrNameLst>
                                      </p:cBhvr>
                                      <p:to>
                                        <p:strVal val="visible"/>
                                      </p:to>
                                    </p:set>
                                    <p:anim calcmode="lin" valueType="num">
                                      <p:cBhvr additive="base">
                                        <p:cTn id="43" dur="500" fill="hold"/>
                                        <p:tgtEl>
                                          <p:spTgt spid="2151"/>
                                        </p:tgtEl>
                                        <p:attrNameLst>
                                          <p:attrName>ppt_x</p:attrName>
                                        </p:attrNameLst>
                                      </p:cBhvr>
                                      <p:tavLst>
                                        <p:tav tm="0">
                                          <p:val>
                                            <p:strVal val="#ppt_x"/>
                                          </p:val>
                                        </p:tav>
                                        <p:tav tm="100000">
                                          <p:val>
                                            <p:strVal val="#ppt_x"/>
                                          </p:val>
                                        </p:tav>
                                      </p:tavLst>
                                    </p:anim>
                                    <p:anim calcmode="lin" valueType="num">
                                      <p:cBhvr additive="base">
                                        <p:cTn id="44" dur="500" fill="hold"/>
                                        <p:tgtEl>
                                          <p:spTgt spid="21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52"/>
                                        </p:tgtEl>
                                        <p:attrNameLst>
                                          <p:attrName>style.visibility</p:attrName>
                                        </p:attrNameLst>
                                      </p:cBhvr>
                                      <p:to>
                                        <p:strVal val="visible"/>
                                      </p:to>
                                    </p:set>
                                    <p:anim calcmode="lin" valueType="num">
                                      <p:cBhvr additive="base">
                                        <p:cTn id="47" dur="500" fill="hold"/>
                                        <p:tgtEl>
                                          <p:spTgt spid="2152"/>
                                        </p:tgtEl>
                                        <p:attrNameLst>
                                          <p:attrName>ppt_x</p:attrName>
                                        </p:attrNameLst>
                                      </p:cBhvr>
                                      <p:tavLst>
                                        <p:tav tm="0">
                                          <p:val>
                                            <p:strVal val="#ppt_x"/>
                                          </p:val>
                                        </p:tav>
                                        <p:tav tm="100000">
                                          <p:val>
                                            <p:strVal val="#ppt_x"/>
                                          </p:val>
                                        </p:tav>
                                      </p:tavLst>
                                    </p:anim>
                                    <p:anim calcmode="lin" valueType="num">
                                      <p:cBhvr additive="base">
                                        <p:cTn id="48" dur="500" fill="hold"/>
                                        <p:tgtEl>
                                          <p:spTgt spid="21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53"/>
                                        </p:tgtEl>
                                        <p:attrNameLst>
                                          <p:attrName>style.visibility</p:attrName>
                                        </p:attrNameLst>
                                      </p:cBhvr>
                                      <p:to>
                                        <p:strVal val="visible"/>
                                      </p:to>
                                    </p:set>
                                    <p:anim calcmode="lin" valueType="num">
                                      <p:cBhvr additive="base">
                                        <p:cTn id="51" dur="500" fill="hold"/>
                                        <p:tgtEl>
                                          <p:spTgt spid="2153"/>
                                        </p:tgtEl>
                                        <p:attrNameLst>
                                          <p:attrName>ppt_x</p:attrName>
                                        </p:attrNameLst>
                                      </p:cBhvr>
                                      <p:tavLst>
                                        <p:tav tm="0">
                                          <p:val>
                                            <p:strVal val="#ppt_x"/>
                                          </p:val>
                                        </p:tav>
                                        <p:tav tm="100000">
                                          <p:val>
                                            <p:strVal val="#ppt_x"/>
                                          </p:val>
                                        </p:tav>
                                      </p:tavLst>
                                    </p:anim>
                                    <p:anim calcmode="lin" valueType="num">
                                      <p:cBhvr additive="base">
                                        <p:cTn id="52" dur="500" fill="hold"/>
                                        <p:tgtEl>
                                          <p:spTgt spid="215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154"/>
                                        </p:tgtEl>
                                        <p:attrNameLst>
                                          <p:attrName>style.visibility</p:attrName>
                                        </p:attrNameLst>
                                      </p:cBhvr>
                                      <p:to>
                                        <p:strVal val="visible"/>
                                      </p:to>
                                    </p:set>
                                    <p:anim calcmode="lin" valueType="num">
                                      <p:cBhvr additive="base">
                                        <p:cTn id="55" dur="500" fill="hold"/>
                                        <p:tgtEl>
                                          <p:spTgt spid="2154"/>
                                        </p:tgtEl>
                                        <p:attrNameLst>
                                          <p:attrName>ppt_x</p:attrName>
                                        </p:attrNameLst>
                                      </p:cBhvr>
                                      <p:tavLst>
                                        <p:tav tm="0">
                                          <p:val>
                                            <p:strVal val="#ppt_x"/>
                                          </p:val>
                                        </p:tav>
                                        <p:tav tm="100000">
                                          <p:val>
                                            <p:strVal val="#ppt_x"/>
                                          </p:val>
                                        </p:tav>
                                      </p:tavLst>
                                    </p:anim>
                                    <p:anim calcmode="lin" valueType="num">
                                      <p:cBhvr additive="base">
                                        <p:cTn id="56" dur="500" fill="hold"/>
                                        <p:tgtEl>
                                          <p:spTgt spid="2154"/>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281"/>
                                        </p:tgtEl>
                                        <p:attrNameLst>
                                          <p:attrName>style.visibility</p:attrName>
                                        </p:attrNameLst>
                                      </p:cBhvr>
                                      <p:to>
                                        <p:strVal val="visible"/>
                                      </p:to>
                                    </p:set>
                                    <p:anim calcmode="lin" valueType="num">
                                      <p:cBhvr additive="base">
                                        <p:cTn id="59" dur="500" fill="hold"/>
                                        <p:tgtEl>
                                          <p:spTgt spid="2281"/>
                                        </p:tgtEl>
                                        <p:attrNameLst>
                                          <p:attrName>ppt_x</p:attrName>
                                        </p:attrNameLst>
                                      </p:cBhvr>
                                      <p:tavLst>
                                        <p:tav tm="0">
                                          <p:val>
                                            <p:strVal val="#ppt_x"/>
                                          </p:val>
                                        </p:tav>
                                        <p:tav tm="100000">
                                          <p:val>
                                            <p:strVal val="#ppt_x"/>
                                          </p:val>
                                        </p:tav>
                                      </p:tavLst>
                                    </p:anim>
                                    <p:anim calcmode="lin" valueType="num">
                                      <p:cBhvr additive="base">
                                        <p:cTn id="60" dur="500" fill="hold"/>
                                        <p:tgtEl>
                                          <p:spTgt spid="2281"/>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472"/>
                                        </p:tgtEl>
                                        <p:attrNameLst>
                                          <p:attrName>style.visibility</p:attrName>
                                        </p:attrNameLst>
                                      </p:cBhvr>
                                      <p:to>
                                        <p:strVal val="visible"/>
                                      </p:to>
                                    </p:set>
                                    <p:anim calcmode="lin" valueType="num">
                                      <p:cBhvr additive="base">
                                        <p:cTn id="65" dur="500" fill="hold"/>
                                        <p:tgtEl>
                                          <p:spTgt spid="2472"/>
                                        </p:tgtEl>
                                        <p:attrNameLst>
                                          <p:attrName>ppt_x</p:attrName>
                                        </p:attrNameLst>
                                      </p:cBhvr>
                                      <p:tavLst>
                                        <p:tav tm="0">
                                          <p:val>
                                            <p:strVal val="#ppt_x"/>
                                          </p:val>
                                        </p:tav>
                                        <p:tav tm="100000">
                                          <p:val>
                                            <p:strVal val="#ppt_x"/>
                                          </p:val>
                                        </p:tav>
                                      </p:tavLst>
                                    </p:anim>
                                    <p:anim calcmode="lin" valueType="num">
                                      <p:cBhvr additive="base">
                                        <p:cTn id="66" dur="500" fill="hold"/>
                                        <p:tgtEl>
                                          <p:spTgt spid="24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5" grpId="0" animBg="1"/>
      <p:bldP spid="2146" grpId="0" animBg="1"/>
      <p:bldP spid="2147" grpId="0" animBg="1"/>
      <p:bldP spid="2148" grpId="0" animBg="1"/>
      <p:bldP spid="2149" grpId="0" animBg="1"/>
      <p:bldP spid="2150" grpId="0" animBg="1"/>
      <p:bldP spid="2151" grpId="0" animBg="1"/>
      <p:bldP spid="2152" grpId="0" animBg="1"/>
      <p:bldP spid="2153" grpId="0" animBg="1"/>
      <p:bldP spid="247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pic>
        <p:nvPicPr>
          <p:cNvPr id="2118" name="Picture 2117">
            <a:extLst>
              <a:ext uri="{FF2B5EF4-FFF2-40B4-BE49-F238E27FC236}">
                <a16:creationId xmlns:a16="http://schemas.microsoft.com/office/drawing/2014/main" id="{673577CA-0D9F-C31B-C4F2-F65AE9BAAD7F}"/>
              </a:ext>
            </a:extLst>
          </p:cNvPr>
          <p:cNvPicPr>
            <a:picLocks noChangeAspect="1"/>
          </p:cNvPicPr>
          <p:nvPr/>
        </p:nvPicPr>
        <p:blipFill rotWithShape="1">
          <a:blip r:embed="rId3">
            <a:clrChange>
              <a:clrFrom>
                <a:srgbClr val="FFFFFF"/>
              </a:clrFrom>
              <a:clrTo>
                <a:srgbClr val="FFFFFF">
                  <a:alpha val="0"/>
                </a:srgbClr>
              </a:clrTo>
            </a:clrChange>
          </a:blip>
          <a:srcRect l="8060" t="24068" r="6043" b="49984"/>
          <a:stretch/>
        </p:blipFill>
        <p:spPr>
          <a:xfrm>
            <a:off x="2362835" y="362191"/>
            <a:ext cx="7791835" cy="1243703"/>
          </a:xfrm>
          <a:prstGeom prst="rect">
            <a:avLst/>
          </a:prstGeom>
        </p:spPr>
      </p:pic>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5" name="Google Shape;1045;p32"/>
          <p:cNvGrpSpPr/>
          <p:nvPr/>
        </p:nvGrpSpPr>
        <p:grpSpPr>
          <a:xfrm rot="-358165">
            <a:off x="199470" y="79442"/>
            <a:ext cx="1275663" cy="1117092"/>
            <a:chOff x="8066425" y="6357875"/>
            <a:chExt cx="956725" cy="837800"/>
          </a:xfrm>
        </p:grpSpPr>
        <p:sp>
          <p:nvSpPr>
            <p:cNvPr id="1046" name="Google Shape;1046;p32"/>
            <p:cNvSpPr/>
            <p:nvPr/>
          </p:nvSpPr>
          <p:spPr>
            <a:xfrm>
              <a:off x="8066425" y="6357875"/>
              <a:ext cx="956725" cy="837800"/>
            </a:xfrm>
            <a:custGeom>
              <a:avLst/>
              <a:gdLst/>
              <a:ahLst/>
              <a:cxnLst/>
              <a:rect l="l" t="t" r="r" b="b"/>
              <a:pathLst>
                <a:path w="38269" h="33512" extrusionOk="0">
                  <a:moveTo>
                    <a:pt x="19130" y="1"/>
                  </a:moveTo>
                  <a:cubicBezTo>
                    <a:pt x="13159" y="1"/>
                    <a:pt x="7382" y="3212"/>
                    <a:pt x="4378" y="8863"/>
                  </a:cubicBezTo>
                  <a:cubicBezTo>
                    <a:pt x="1" y="17009"/>
                    <a:pt x="3101" y="27161"/>
                    <a:pt x="11247" y="31538"/>
                  </a:cubicBezTo>
                  <a:cubicBezTo>
                    <a:pt x="13754" y="32876"/>
                    <a:pt x="16452" y="33511"/>
                    <a:pt x="19112" y="33511"/>
                  </a:cubicBezTo>
                  <a:cubicBezTo>
                    <a:pt x="25095" y="33511"/>
                    <a:pt x="30893" y="30298"/>
                    <a:pt x="33922" y="24639"/>
                  </a:cubicBezTo>
                  <a:cubicBezTo>
                    <a:pt x="38269" y="16493"/>
                    <a:pt x="35199" y="6340"/>
                    <a:pt x="27022" y="1994"/>
                  </a:cubicBezTo>
                  <a:cubicBezTo>
                    <a:pt x="24506" y="642"/>
                    <a:pt x="21799" y="1"/>
                    <a:pt x="191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2"/>
            <p:cNvSpPr/>
            <p:nvPr/>
          </p:nvSpPr>
          <p:spPr>
            <a:xfrm>
              <a:off x="8095300" y="6381325"/>
              <a:ext cx="899750" cy="788775"/>
            </a:xfrm>
            <a:custGeom>
              <a:avLst/>
              <a:gdLst/>
              <a:ahLst/>
              <a:cxnLst/>
              <a:rect l="l" t="t" r="r" b="b"/>
              <a:pathLst>
                <a:path w="35990" h="31551" extrusionOk="0">
                  <a:moveTo>
                    <a:pt x="18025" y="1"/>
                  </a:moveTo>
                  <a:cubicBezTo>
                    <a:pt x="12208" y="1"/>
                    <a:pt x="6613" y="3237"/>
                    <a:pt x="3861" y="8807"/>
                  </a:cubicBezTo>
                  <a:cubicBezTo>
                    <a:pt x="1" y="16618"/>
                    <a:pt x="3223" y="26071"/>
                    <a:pt x="11034" y="29932"/>
                  </a:cubicBezTo>
                  <a:cubicBezTo>
                    <a:pt x="13275" y="31030"/>
                    <a:pt x="15650" y="31551"/>
                    <a:pt x="17990" y="31551"/>
                  </a:cubicBezTo>
                  <a:cubicBezTo>
                    <a:pt x="23808" y="31551"/>
                    <a:pt x="29406" y="28330"/>
                    <a:pt x="32159" y="22758"/>
                  </a:cubicBezTo>
                  <a:cubicBezTo>
                    <a:pt x="35989" y="14947"/>
                    <a:pt x="32798" y="5494"/>
                    <a:pt x="24986" y="1633"/>
                  </a:cubicBezTo>
                  <a:cubicBezTo>
                    <a:pt x="22744" y="525"/>
                    <a:pt x="20366" y="1"/>
                    <a:pt x="18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2"/>
            <p:cNvSpPr/>
            <p:nvPr/>
          </p:nvSpPr>
          <p:spPr>
            <a:xfrm>
              <a:off x="8236650" y="6473625"/>
              <a:ext cx="617050" cy="604525"/>
            </a:xfrm>
            <a:custGeom>
              <a:avLst/>
              <a:gdLst/>
              <a:ahLst/>
              <a:cxnLst/>
              <a:rect l="l" t="t" r="r" b="b"/>
              <a:pathLst>
                <a:path w="24682" h="24181" extrusionOk="0">
                  <a:moveTo>
                    <a:pt x="12333" y="0"/>
                  </a:moveTo>
                  <a:cubicBezTo>
                    <a:pt x="12185" y="0"/>
                    <a:pt x="12035" y="3"/>
                    <a:pt x="11885" y="8"/>
                  </a:cubicBezTo>
                  <a:cubicBezTo>
                    <a:pt x="5198" y="282"/>
                    <a:pt x="0" y="5875"/>
                    <a:pt x="274" y="12562"/>
                  </a:cubicBezTo>
                  <a:cubicBezTo>
                    <a:pt x="512" y="19068"/>
                    <a:pt x="5890" y="24181"/>
                    <a:pt x="12349" y="24181"/>
                  </a:cubicBezTo>
                  <a:cubicBezTo>
                    <a:pt x="12497" y="24181"/>
                    <a:pt x="12647" y="24178"/>
                    <a:pt x="12797" y="24173"/>
                  </a:cubicBezTo>
                  <a:cubicBezTo>
                    <a:pt x="19454" y="23930"/>
                    <a:pt x="24682" y="18306"/>
                    <a:pt x="24408" y="11619"/>
                  </a:cubicBezTo>
                  <a:cubicBezTo>
                    <a:pt x="24170" y="5113"/>
                    <a:pt x="18792" y="0"/>
                    <a:pt x="1233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2"/>
            <p:cNvSpPr/>
            <p:nvPr/>
          </p:nvSpPr>
          <p:spPr>
            <a:xfrm>
              <a:off x="8609000" y="6512575"/>
              <a:ext cx="10650" cy="38775"/>
            </a:xfrm>
            <a:custGeom>
              <a:avLst/>
              <a:gdLst/>
              <a:ahLst/>
              <a:cxnLst/>
              <a:rect l="l" t="t" r="r" b="b"/>
              <a:pathLst>
                <a:path w="426" h="1551" fill="none" extrusionOk="0">
                  <a:moveTo>
                    <a:pt x="426" y="1"/>
                  </a:moveTo>
                  <a:lnTo>
                    <a:pt x="0" y="1551"/>
                  </a:lnTo>
                </a:path>
              </a:pathLst>
            </a:custGeom>
            <a:noFill/>
            <a:ln w="22025" cap="flat" cmpd="sng">
              <a:solidFill>
                <a:schemeClr val="l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2"/>
            <p:cNvSpPr/>
            <p:nvPr/>
          </p:nvSpPr>
          <p:spPr>
            <a:xfrm>
              <a:off x="8469925" y="6999675"/>
              <a:ext cx="10675" cy="39525"/>
            </a:xfrm>
            <a:custGeom>
              <a:avLst/>
              <a:gdLst/>
              <a:ahLst/>
              <a:cxnLst/>
              <a:rect l="l" t="t" r="r" b="b"/>
              <a:pathLst>
                <a:path w="427" h="1581" fill="none" extrusionOk="0">
                  <a:moveTo>
                    <a:pt x="426" y="0"/>
                  </a:moveTo>
                  <a:lnTo>
                    <a:pt x="1" y="1581"/>
                  </a:lnTo>
                </a:path>
              </a:pathLst>
            </a:custGeom>
            <a:noFill/>
            <a:ln w="22025" cap="flat" cmpd="sng">
              <a:solidFill>
                <a:schemeClr val="accent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2"/>
            <p:cNvSpPr/>
            <p:nvPr/>
          </p:nvSpPr>
          <p:spPr>
            <a:xfrm>
              <a:off x="8768575" y="6839325"/>
              <a:ext cx="39525" cy="11425"/>
            </a:xfrm>
            <a:custGeom>
              <a:avLst/>
              <a:gdLst/>
              <a:ahLst/>
              <a:cxnLst/>
              <a:rect l="l" t="t" r="r" b="b"/>
              <a:pathLst>
                <a:path w="1581" h="457" fill="none" extrusionOk="0">
                  <a:moveTo>
                    <a:pt x="1581" y="457"/>
                  </a:moveTo>
                  <a:lnTo>
                    <a:pt x="0" y="1"/>
                  </a:lnTo>
                </a:path>
              </a:pathLst>
            </a:custGeom>
            <a:noFill/>
            <a:ln w="22025" cap="flat" cmpd="sng">
              <a:solidFill>
                <a:schemeClr val="l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2"/>
            <p:cNvSpPr/>
            <p:nvPr/>
          </p:nvSpPr>
          <p:spPr>
            <a:xfrm>
              <a:off x="8281475" y="6701025"/>
              <a:ext cx="38775" cy="10675"/>
            </a:xfrm>
            <a:custGeom>
              <a:avLst/>
              <a:gdLst/>
              <a:ahLst/>
              <a:cxnLst/>
              <a:rect l="l" t="t" r="r" b="b"/>
              <a:pathLst>
                <a:path w="1551" h="427" fill="none" extrusionOk="0">
                  <a:moveTo>
                    <a:pt x="1551" y="426"/>
                  </a:moveTo>
                  <a:lnTo>
                    <a:pt x="1" y="1"/>
                  </a:lnTo>
                </a:path>
              </a:pathLst>
            </a:custGeom>
            <a:noFill/>
            <a:ln w="22025" cap="flat" cmpd="sng">
              <a:solidFill>
                <a:schemeClr val="l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2"/>
            <p:cNvSpPr/>
            <p:nvPr/>
          </p:nvSpPr>
          <p:spPr>
            <a:xfrm>
              <a:off x="8441050" y="6606050"/>
              <a:ext cx="152000" cy="227225"/>
            </a:xfrm>
            <a:custGeom>
              <a:avLst/>
              <a:gdLst/>
              <a:ahLst/>
              <a:cxnLst/>
              <a:rect l="l" t="t" r="r" b="b"/>
              <a:pathLst>
                <a:path w="6080" h="9089" fill="none" extrusionOk="0">
                  <a:moveTo>
                    <a:pt x="6080" y="0"/>
                  </a:moveTo>
                  <a:lnTo>
                    <a:pt x="4135" y="6778"/>
                  </a:lnTo>
                  <a:lnTo>
                    <a:pt x="1" y="9088"/>
                  </a:lnTo>
                </a:path>
              </a:pathLst>
            </a:custGeom>
            <a:noFill/>
            <a:ln w="220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17" name="Google Shape;1084;p33">
            <a:extLst>
              <a:ext uri="{FF2B5EF4-FFF2-40B4-BE49-F238E27FC236}">
                <a16:creationId xmlns:a16="http://schemas.microsoft.com/office/drawing/2014/main" id="{0BAA29E0-3952-322A-EB2B-A205EB51377E}"/>
              </a:ext>
            </a:extLst>
          </p:cNvPr>
          <p:cNvSpPr txBox="1">
            <a:spLocks noGrp="1"/>
          </p:cNvSpPr>
          <p:nvPr>
            <p:ph type="title"/>
          </p:nvPr>
        </p:nvSpPr>
        <p:spPr>
          <a:xfrm>
            <a:off x="3075491" y="422841"/>
            <a:ext cx="5664400" cy="1122400"/>
          </a:xfrm>
          <a:prstGeom prst="rect">
            <a:avLst/>
          </a:prstGeom>
        </p:spPr>
        <p:txBody>
          <a:bodyPr spcFirstLastPara="1" wrap="square" lIns="121900" tIns="121900" rIns="121900" bIns="121900" anchor="ctr" anchorCtr="0">
            <a:noAutofit/>
          </a:bodyPr>
          <a:lstStyle/>
          <a:p>
            <a:r>
              <a:rPr lang="en" b="1">
                <a:solidFill>
                  <a:schemeClr val="accent5"/>
                </a:solidFill>
                <a:latin typeface="Times New Roman" panose="02020603050405020304" pitchFamily="18" charset="0"/>
                <a:cs typeface="Times New Roman" panose="02020603050405020304" pitchFamily="18" charset="0"/>
              </a:rPr>
              <a:t>Hoạt động mở đầu</a:t>
            </a:r>
            <a:endParaRPr b="1">
              <a:solidFill>
                <a:schemeClr val="accent5"/>
              </a:solidFill>
              <a:latin typeface="Times New Roman" panose="02020603050405020304" pitchFamily="18" charset="0"/>
              <a:cs typeface="Times New Roman" panose="02020603050405020304" pitchFamily="18" charset="0"/>
            </a:endParaRPr>
          </a:p>
        </p:txBody>
      </p:sp>
      <p:pic>
        <p:nvPicPr>
          <p:cNvPr id="2" name="图片 8">
            <a:extLst>
              <a:ext uri="{FF2B5EF4-FFF2-40B4-BE49-F238E27FC236}">
                <a16:creationId xmlns:a16="http://schemas.microsoft.com/office/drawing/2014/main" id="{4A98982A-8675-8166-B17B-6A9133E663E3}"/>
              </a:ext>
            </a:extLst>
          </p:cNvPr>
          <p:cNvPicPr>
            <a:picLocks noChangeAspect="1"/>
          </p:cNvPicPr>
          <p:nvPr/>
        </p:nvPicPr>
        <p:blipFill rotWithShape="1">
          <a:blip r:embed="rId4">
            <a:extLst>
              <a:ext uri="{28A0092B-C50C-407E-A947-70E740481C1C}">
                <a14:useLocalDpi xmlns:a14="http://schemas.microsoft.com/office/drawing/2010/main" val="0"/>
              </a:ext>
            </a:extLst>
          </a:blip>
          <a:srcRect l="16830" t="18507" r="21214" b="27951"/>
          <a:stretch/>
        </p:blipFill>
        <p:spPr>
          <a:xfrm>
            <a:off x="1918719" y="1740175"/>
            <a:ext cx="9069024" cy="5153317"/>
          </a:xfrm>
          <a:prstGeom prst="rect">
            <a:avLst/>
          </a:prstGeom>
        </p:spPr>
      </p:pic>
      <p:sp>
        <p:nvSpPr>
          <p:cNvPr id="3" name="TextBox 3">
            <a:extLst>
              <a:ext uri="{FF2B5EF4-FFF2-40B4-BE49-F238E27FC236}">
                <a16:creationId xmlns:a16="http://schemas.microsoft.com/office/drawing/2014/main" id="{4A317F37-6CAE-8847-0B2E-153F950A82E7}"/>
              </a:ext>
            </a:extLst>
          </p:cNvPr>
          <p:cNvSpPr txBox="1"/>
          <p:nvPr/>
        </p:nvSpPr>
        <p:spPr>
          <a:xfrm>
            <a:off x="3499167" y="3414810"/>
            <a:ext cx="5908128" cy="378565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600" dirty="0">
                <a:solidFill>
                  <a:schemeClr val="bg1"/>
                </a:solidFill>
                <a:latin typeface="+mj-lt"/>
              </a:rPr>
              <a:t>HS hoàn thành cột K, W của phiếu K-W-L để xác định những điều đã biết và muốn biết về bài học</a:t>
            </a:r>
            <a:endParaRPr lang="en-SG" sz="3600" dirty="0">
              <a:solidFill>
                <a:schemeClr val="bg1"/>
              </a:solidFill>
              <a:latin typeface="+mj-lt"/>
            </a:endParaRPr>
          </a:p>
          <a:p>
            <a:pPr algn="ctr"/>
            <a:endParaRPr lang="en-US" sz="9600" dirty="0">
              <a:solidFill>
                <a:schemeClr val="bg1"/>
              </a:solidFill>
              <a:latin typeface="+mj-lt"/>
            </a:endParaRPr>
          </a:p>
        </p:txBody>
      </p:sp>
    </p:spTree>
    <p:extLst>
      <p:ext uri="{BB962C8B-B14F-4D97-AF65-F5344CB8AC3E}">
        <p14:creationId xmlns:p14="http://schemas.microsoft.com/office/powerpoint/2010/main" val="377579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FCACF70-FC7A-39A6-12A5-0439F73F3086}"/>
              </a:ext>
            </a:extLst>
          </p:cNvPr>
          <p:cNvPicPr>
            <a:picLocks noChangeAspect="1"/>
          </p:cNvPicPr>
          <p:nvPr/>
        </p:nvPicPr>
        <p:blipFill>
          <a:blip r:embed="rId2"/>
          <a:stretch>
            <a:fillRect/>
          </a:stretch>
        </p:blipFill>
        <p:spPr>
          <a:xfrm>
            <a:off x="0" y="0"/>
            <a:ext cx="12192000" cy="6858000"/>
          </a:xfrm>
          <a:prstGeom prst="rect">
            <a:avLst/>
          </a:prstGeom>
        </p:spPr>
      </p:pic>
      <p:sp>
        <p:nvSpPr>
          <p:cNvPr id="9" name="TextBox 8">
            <a:extLst>
              <a:ext uri="{FF2B5EF4-FFF2-40B4-BE49-F238E27FC236}">
                <a16:creationId xmlns:a16="http://schemas.microsoft.com/office/drawing/2014/main" id="{9BF26004-01CA-3488-8FE3-E55CF6D8C8E5}"/>
              </a:ext>
            </a:extLst>
          </p:cNvPr>
          <p:cNvSpPr txBox="1"/>
          <p:nvPr/>
        </p:nvSpPr>
        <p:spPr>
          <a:xfrm>
            <a:off x="306598" y="564979"/>
            <a:ext cx="3349597" cy="2031325"/>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rPr>
              <a:t>K</a:t>
            </a:r>
            <a:endParaRPr kumimoji="0" lang="en-SG"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mn-cs"/>
              </a:rPr>
              <a:t>(Những điều em đã biết về các thành phần trong câu)</a:t>
            </a:r>
            <a:endParaRPr kumimoji="0" lang="en-SG" sz="3600" b="0" i="0" u="none" strike="noStrike" kern="0" cap="none" spc="0" normalizeH="0" baseline="0" noProof="0" dirty="0">
              <a:ln>
                <a:noFill/>
              </a:ln>
              <a:solidFill>
                <a:srgbClr val="FFC9CF">
                  <a:lumMod val="10000"/>
                </a:srgbClr>
              </a:solidFill>
              <a:effectLst/>
              <a:uLnTx/>
              <a:uFillTx/>
              <a:latin typeface="Arial"/>
              <a:ea typeface="+mn-ea"/>
              <a:cs typeface="Arial"/>
              <a:sym typeface="Arial"/>
            </a:endParaRPr>
          </a:p>
        </p:txBody>
      </p:sp>
      <p:sp>
        <p:nvSpPr>
          <p:cNvPr id="11" name="TextBox 10">
            <a:extLst>
              <a:ext uri="{FF2B5EF4-FFF2-40B4-BE49-F238E27FC236}">
                <a16:creationId xmlns:a16="http://schemas.microsoft.com/office/drawing/2014/main" id="{0AA909F3-68D0-6C45-DFB7-11D0D425AF5F}"/>
              </a:ext>
            </a:extLst>
          </p:cNvPr>
          <p:cNvSpPr txBox="1"/>
          <p:nvPr/>
        </p:nvSpPr>
        <p:spPr>
          <a:xfrm>
            <a:off x="3909848" y="564979"/>
            <a:ext cx="4127843" cy="2031325"/>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rPr>
              <a:t>W</a:t>
            </a:r>
            <a:endParaRPr kumimoji="0" lang="en-SG"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mn-cs"/>
              </a:rPr>
              <a:t>(Những điều em muốn biết thêm về thành phần biệt lập trong câu)</a:t>
            </a:r>
            <a:endParaRPr kumimoji="0" lang="en-SG" sz="3600" b="0" i="0" u="none" strike="noStrike" kern="0" cap="none" spc="0" normalizeH="0" baseline="0" noProof="0" dirty="0">
              <a:ln>
                <a:noFill/>
              </a:ln>
              <a:solidFill>
                <a:srgbClr val="FFC9CF">
                  <a:lumMod val="10000"/>
                </a:srgbClr>
              </a:solidFill>
              <a:effectLst/>
              <a:uLnTx/>
              <a:uFillTx/>
              <a:latin typeface="Arial"/>
              <a:ea typeface="+mn-ea"/>
              <a:cs typeface="Arial"/>
              <a:sym typeface="Arial"/>
            </a:endParaRPr>
          </a:p>
        </p:txBody>
      </p:sp>
      <p:sp>
        <p:nvSpPr>
          <p:cNvPr id="13" name="TextBox 12">
            <a:extLst>
              <a:ext uri="{FF2B5EF4-FFF2-40B4-BE49-F238E27FC236}">
                <a16:creationId xmlns:a16="http://schemas.microsoft.com/office/drawing/2014/main" id="{AF4CB650-0A84-F27E-9F10-69CD22503B38}"/>
              </a:ext>
            </a:extLst>
          </p:cNvPr>
          <p:cNvSpPr txBox="1"/>
          <p:nvPr/>
        </p:nvSpPr>
        <p:spPr>
          <a:xfrm>
            <a:off x="8224566" y="564978"/>
            <a:ext cx="3660835" cy="2031325"/>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rPr>
              <a:t>L</a:t>
            </a:r>
            <a:endParaRPr kumimoji="0" lang="en-SG"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mn-cs"/>
              </a:rPr>
              <a:t>(Những điều em đã học được về thành phần biệt lập trong câu)</a:t>
            </a:r>
            <a:endParaRPr kumimoji="0" lang="en-SG" sz="3600" b="0" i="0" u="none" strike="noStrike" kern="0" cap="none" spc="0" normalizeH="0" baseline="0" noProof="0" dirty="0">
              <a:ln>
                <a:noFill/>
              </a:ln>
              <a:solidFill>
                <a:srgbClr val="FFC9CF">
                  <a:lumMod val="10000"/>
                </a:srgbClr>
              </a:solidFill>
              <a:effectLst/>
              <a:uLnTx/>
              <a:uFillTx/>
              <a:latin typeface="Arial"/>
              <a:ea typeface="+mn-ea"/>
              <a:cs typeface="Arial"/>
              <a:sym typeface="Arial"/>
            </a:endParaRPr>
          </a:p>
        </p:txBody>
      </p:sp>
      <p:pic>
        <p:nvPicPr>
          <p:cNvPr id="2" name="图片 7">
            <a:extLst>
              <a:ext uri="{FF2B5EF4-FFF2-40B4-BE49-F238E27FC236}">
                <a16:creationId xmlns:a16="http://schemas.microsoft.com/office/drawing/2014/main" id="{8741DD58-C773-4CA9-9868-AEB15C2CF8A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953295" y="5008085"/>
            <a:ext cx="3175359" cy="2267748"/>
          </a:xfrm>
          <a:prstGeom prst="rect">
            <a:avLst/>
          </a:prstGeom>
        </p:spPr>
      </p:pic>
    </p:spTree>
    <p:extLst>
      <p:ext uri="{BB962C8B-B14F-4D97-AF65-F5344CB8AC3E}">
        <p14:creationId xmlns:p14="http://schemas.microsoft.com/office/powerpoint/2010/main" val="1082052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Google Shape;15;p2">
            <a:extLst>
              <a:ext uri="{FF2B5EF4-FFF2-40B4-BE49-F238E27FC236}">
                <a16:creationId xmlns:a16="http://schemas.microsoft.com/office/drawing/2014/main" id="{9CC245AD-EAF9-9351-6417-EE2F9AD0476F}"/>
              </a:ext>
            </a:extLst>
          </p:cNvPr>
          <p:cNvSpPr/>
          <p:nvPr/>
        </p:nvSpPr>
        <p:spPr>
          <a:xfrm>
            <a:off x="710898" y="1214677"/>
            <a:ext cx="5990533"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 name="Title 1">
            <a:extLst>
              <a:ext uri="{FF2B5EF4-FFF2-40B4-BE49-F238E27FC236}">
                <a16:creationId xmlns:a16="http://schemas.microsoft.com/office/drawing/2014/main" id="{C15A8B93-F091-BA80-3A5F-F7986E52B334}"/>
              </a:ext>
            </a:extLst>
          </p:cNvPr>
          <p:cNvSpPr>
            <a:spLocks noGrp="1"/>
          </p:cNvSpPr>
          <p:nvPr>
            <p:ph type="ctrTitle"/>
          </p:nvPr>
        </p:nvSpPr>
        <p:spPr>
          <a:xfrm>
            <a:off x="552788" y="1716122"/>
            <a:ext cx="6148967" cy="2540000"/>
          </a:xfrm>
        </p:spPr>
        <p:txBody>
          <a:bodyPr/>
          <a:lstStyle/>
          <a:p>
            <a:r>
              <a:rPr lang="en-US" sz="7200">
                <a:latin typeface="Times New Roman" panose="02020603050405020304" pitchFamily="18" charset="0"/>
                <a:cs typeface="Times New Roman" panose="02020603050405020304" pitchFamily="18" charset="0"/>
              </a:rPr>
              <a:t>Hình thành kiến thức</a:t>
            </a:r>
          </a:p>
        </p:txBody>
      </p:sp>
      <p:grpSp>
        <p:nvGrpSpPr>
          <p:cNvPr id="4" name="Google Shape;1233;p43">
            <a:extLst>
              <a:ext uri="{FF2B5EF4-FFF2-40B4-BE49-F238E27FC236}">
                <a16:creationId xmlns:a16="http://schemas.microsoft.com/office/drawing/2014/main" id="{49195779-7DCD-073B-242F-A631E72DC048}"/>
              </a:ext>
            </a:extLst>
          </p:cNvPr>
          <p:cNvGrpSpPr/>
          <p:nvPr/>
        </p:nvGrpSpPr>
        <p:grpSpPr>
          <a:xfrm>
            <a:off x="5484956" y="2211057"/>
            <a:ext cx="7303400" cy="5168067"/>
            <a:chOff x="4295425" y="1592841"/>
            <a:chExt cx="5477550" cy="3876050"/>
          </a:xfrm>
        </p:grpSpPr>
        <p:sp>
          <p:nvSpPr>
            <p:cNvPr id="5" name="Google Shape;1234;p43">
              <a:extLst>
                <a:ext uri="{FF2B5EF4-FFF2-40B4-BE49-F238E27FC236}">
                  <a16:creationId xmlns:a16="http://schemas.microsoft.com/office/drawing/2014/main" id="{A7F15AE3-F27B-21E3-98AD-0786C2B9FC6D}"/>
                </a:ext>
              </a:extLst>
            </p:cNvPr>
            <p:cNvSpPr/>
            <p:nvPr/>
          </p:nvSpPr>
          <p:spPr>
            <a:xfrm>
              <a:off x="6162800" y="4858191"/>
              <a:ext cx="60425" cy="84950"/>
            </a:xfrm>
            <a:custGeom>
              <a:avLst/>
              <a:gdLst/>
              <a:ahLst/>
              <a:cxnLst/>
              <a:rect l="l" t="t" r="r" b="b"/>
              <a:pathLst>
                <a:path w="2417" h="3398" extrusionOk="0">
                  <a:moveTo>
                    <a:pt x="1208" y="1359"/>
                  </a:moveTo>
                  <a:cubicBezTo>
                    <a:pt x="1302" y="1359"/>
                    <a:pt x="1416" y="1397"/>
                    <a:pt x="1491" y="1454"/>
                  </a:cubicBezTo>
                  <a:cubicBezTo>
                    <a:pt x="1605" y="1529"/>
                    <a:pt x="1661" y="1624"/>
                    <a:pt x="1718" y="1718"/>
                  </a:cubicBezTo>
                  <a:cubicBezTo>
                    <a:pt x="1774" y="1850"/>
                    <a:pt x="1793" y="2001"/>
                    <a:pt x="1793" y="2152"/>
                  </a:cubicBezTo>
                  <a:cubicBezTo>
                    <a:pt x="1793" y="2303"/>
                    <a:pt x="1774" y="2435"/>
                    <a:pt x="1718" y="2586"/>
                  </a:cubicBezTo>
                  <a:cubicBezTo>
                    <a:pt x="1680" y="2681"/>
                    <a:pt x="1605" y="2775"/>
                    <a:pt x="1510" y="2832"/>
                  </a:cubicBezTo>
                  <a:cubicBezTo>
                    <a:pt x="1416" y="2888"/>
                    <a:pt x="1321" y="2926"/>
                    <a:pt x="1208" y="2926"/>
                  </a:cubicBezTo>
                  <a:cubicBezTo>
                    <a:pt x="1095" y="2926"/>
                    <a:pt x="1000" y="2888"/>
                    <a:pt x="906" y="2832"/>
                  </a:cubicBezTo>
                  <a:cubicBezTo>
                    <a:pt x="812" y="2775"/>
                    <a:pt x="755" y="2681"/>
                    <a:pt x="698" y="2567"/>
                  </a:cubicBezTo>
                  <a:cubicBezTo>
                    <a:pt x="642" y="2435"/>
                    <a:pt x="623" y="2284"/>
                    <a:pt x="623" y="2152"/>
                  </a:cubicBezTo>
                  <a:cubicBezTo>
                    <a:pt x="623" y="2001"/>
                    <a:pt x="642" y="1869"/>
                    <a:pt x="698" y="1737"/>
                  </a:cubicBezTo>
                  <a:cubicBezTo>
                    <a:pt x="736" y="1624"/>
                    <a:pt x="812" y="1529"/>
                    <a:pt x="906" y="1454"/>
                  </a:cubicBezTo>
                  <a:cubicBezTo>
                    <a:pt x="982" y="1397"/>
                    <a:pt x="1095" y="1359"/>
                    <a:pt x="1208" y="1359"/>
                  </a:cubicBezTo>
                  <a:close/>
                  <a:moveTo>
                    <a:pt x="2133" y="0"/>
                  </a:moveTo>
                  <a:cubicBezTo>
                    <a:pt x="2039" y="0"/>
                    <a:pt x="1963" y="38"/>
                    <a:pt x="1907" y="95"/>
                  </a:cubicBezTo>
                  <a:cubicBezTo>
                    <a:pt x="1850" y="189"/>
                    <a:pt x="1831" y="283"/>
                    <a:pt x="1831" y="378"/>
                  </a:cubicBezTo>
                  <a:lnTo>
                    <a:pt x="1831" y="1284"/>
                  </a:lnTo>
                  <a:cubicBezTo>
                    <a:pt x="1737" y="1171"/>
                    <a:pt x="1623" y="1076"/>
                    <a:pt x="1472" y="1001"/>
                  </a:cubicBezTo>
                  <a:cubicBezTo>
                    <a:pt x="1340" y="944"/>
                    <a:pt x="1189" y="906"/>
                    <a:pt x="1038" y="906"/>
                  </a:cubicBezTo>
                  <a:cubicBezTo>
                    <a:pt x="755" y="906"/>
                    <a:pt x="491" y="1019"/>
                    <a:pt x="302" y="1227"/>
                  </a:cubicBezTo>
                  <a:cubicBezTo>
                    <a:pt x="94" y="1491"/>
                    <a:pt x="0" y="1812"/>
                    <a:pt x="19" y="2133"/>
                  </a:cubicBezTo>
                  <a:cubicBezTo>
                    <a:pt x="19" y="2303"/>
                    <a:pt x="38" y="2473"/>
                    <a:pt x="94" y="2624"/>
                  </a:cubicBezTo>
                  <a:cubicBezTo>
                    <a:pt x="132" y="2775"/>
                    <a:pt x="208" y="2907"/>
                    <a:pt x="302" y="3039"/>
                  </a:cubicBezTo>
                  <a:cubicBezTo>
                    <a:pt x="378" y="3153"/>
                    <a:pt x="491" y="3247"/>
                    <a:pt x="623" y="3304"/>
                  </a:cubicBezTo>
                  <a:cubicBezTo>
                    <a:pt x="755" y="3360"/>
                    <a:pt x="887" y="3398"/>
                    <a:pt x="1019" y="3398"/>
                  </a:cubicBezTo>
                  <a:cubicBezTo>
                    <a:pt x="1133" y="3398"/>
                    <a:pt x="1227" y="3379"/>
                    <a:pt x="1340" y="3341"/>
                  </a:cubicBezTo>
                  <a:cubicBezTo>
                    <a:pt x="1435" y="3322"/>
                    <a:pt x="1510" y="3266"/>
                    <a:pt x="1586" y="3209"/>
                  </a:cubicBezTo>
                  <a:cubicBezTo>
                    <a:pt x="1680" y="3153"/>
                    <a:pt x="1756" y="3058"/>
                    <a:pt x="1831" y="2983"/>
                  </a:cubicBezTo>
                  <a:lnTo>
                    <a:pt x="1831" y="3039"/>
                  </a:lnTo>
                  <a:cubicBezTo>
                    <a:pt x="1831" y="3134"/>
                    <a:pt x="1850" y="3228"/>
                    <a:pt x="1925" y="3304"/>
                  </a:cubicBezTo>
                  <a:cubicBezTo>
                    <a:pt x="1982" y="3379"/>
                    <a:pt x="2058" y="3398"/>
                    <a:pt x="2133" y="3398"/>
                  </a:cubicBezTo>
                  <a:cubicBezTo>
                    <a:pt x="2209" y="3398"/>
                    <a:pt x="2284" y="3379"/>
                    <a:pt x="2341" y="3322"/>
                  </a:cubicBezTo>
                  <a:cubicBezTo>
                    <a:pt x="2397" y="3247"/>
                    <a:pt x="2416" y="3153"/>
                    <a:pt x="2416" y="3058"/>
                  </a:cubicBezTo>
                  <a:lnTo>
                    <a:pt x="2416" y="359"/>
                  </a:lnTo>
                  <a:cubicBezTo>
                    <a:pt x="2416" y="264"/>
                    <a:pt x="2397" y="170"/>
                    <a:pt x="2341" y="95"/>
                  </a:cubicBezTo>
                  <a:cubicBezTo>
                    <a:pt x="2284" y="19"/>
                    <a:pt x="2209" y="0"/>
                    <a:pt x="213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1235;p43">
              <a:extLst>
                <a:ext uri="{FF2B5EF4-FFF2-40B4-BE49-F238E27FC236}">
                  <a16:creationId xmlns:a16="http://schemas.microsoft.com/office/drawing/2014/main" id="{5B4F17A9-A262-D62A-75C1-7CF377D532E9}"/>
                </a:ext>
              </a:extLst>
            </p:cNvPr>
            <p:cNvSpPr/>
            <p:nvPr/>
          </p:nvSpPr>
          <p:spPr>
            <a:xfrm>
              <a:off x="6229800" y="4880841"/>
              <a:ext cx="59475" cy="62350"/>
            </a:xfrm>
            <a:custGeom>
              <a:avLst/>
              <a:gdLst/>
              <a:ahLst/>
              <a:cxnLst/>
              <a:rect l="l" t="t" r="r" b="b"/>
              <a:pathLst>
                <a:path w="2379" h="2494" extrusionOk="0">
                  <a:moveTo>
                    <a:pt x="1209" y="416"/>
                  </a:moveTo>
                  <a:cubicBezTo>
                    <a:pt x="1341" y="416"/>
                    <a:pt x="1492" y="472"/>
                    <a:pt x="1586" y="585"/>
                  </a:cubicBezTo>
                  <a:cubicBezTo>
                    <a:pt x="1699" y="718"/>
                    <a:pt x="1756" y="869"/>
                    <a:pt x="1756" y="1057"/>
                  </a:cubicBezTo>
                  <a:lnTo>
                    <a:pt x="642" y="1057"/>
                  </a:lnTo>
                  <a:cubicBezTo>
                    <a:pt x="661" y="869"/>
                    <a:pt x="718" y="718"/>
                    <a:pt x="831" y="585"/>
                  </a:cubicBezTo>
                  <a:cubicBezTo>
                    <a:pt x="925" y="472"/>
                    <a:pt x="1058" y="416"/>
                    <a:pt x="1209" y="416"/>
                  </a:cubicBezTo>
                  <a:close/>
                  <a:moveTo>
                    <a:pt x="1227" y="0"/>
                  </a:moveTo>
                  <a:cubicBezTo>
                    <a:pt x="1058" y="0"/>
                    <a:pt x="888" y="19"/>
                    <a:pt x="718" y="95"/>
                  </a:cubicBezTo>
                  <a:cubicBezTo>
                    <a:pt x="586" y="151"/>
                    <a:pt x="454" y="227"/>
                    <a:pt x="340" y="340"/>
                  </a:cubicBezTo>
                  <a:cubicBezTo>
                    <a:pt x="227" y="453"/>
                    <a:pt x="152" y="585"/>
                    <a:pt x="114" y="736"/>
                  </a:cubicBezTo>
                  <a:cubicBezTo>
                    <a:pt x="57" y="906"/>
                    <a:pt x="19" y="1076"/>
                    <a:pt x="19" y="1246"/>
                  </a:cubicBezTo>
                  <a:cubicBezTo>
                    <a:pt x="0" y="1586"/>
                    <a:pt x="133" y="1907"/>
                    <a:pt x="359" y="2152"/>
                  </a:cubicBezTo>
                  <a:cubicBezTo>
                    <a:pt x="587" y="2380"/>
                    <a:pt x="880" y="2494"/>
                    <a:pt x="1193" y="2494"/>
                  </a:cubicBezTo>
                  <a:cubicBezTo>
                    <a:pt x="1217" y="2494"/>
                    <a:pt x="1241" y="2493"/>
                    <a:pt x="1265" y="2492"/>
                  </a:cubicBezTo>
                  <a:cubicBezTo>
                    <a:pt x="1416" y="2492"/>
                    <a:pt x="1567" y="2473"/>
                    <a:pt x="1718" y="2416"/>
                  </a:cubicBezTo>
                  <a:cubicBezTo>
                    <a:pt x="1850" y="2379"/>
                    <a:pt x="1945" y="2322"/>
                    <a:pt x="2058" y="2247"/>
                  </a:cubicBezTo>
                  <a:cubicBezTo>
                    <a:pt x="2134" y="2190"/>
                    <a:pt x="2190" y="2114"/>
                    <a:pt x="2247" y="2039"/>
                  </a:cubicBezTo>
                  <a:cubicBezTo>
                    <a:pt x="2285" y="1982"/>
                    <a:pt x="2303" y="1926"/>
                    <a:pt x="2322" y="1850"/>
                  </a:cubicBezTo>
                  <a:cubicBezTo>
                    <a:pt x="2322" y="1794"/>
                    <a:pt x="2303" y="1737"/>
                    <a:pt x="2266" y="1699"/>
                  </a:cubicBezTo>
                  <a:cubicBezTo>
                    <a:pt x="2209" y="1661"/>
                    <a:pt x="2152" y="1643"/>
                    <a:pt x="2115" y="1643"/>
                  </a:cubicBezTo>
                  <a:cubicBezTo>
                    <a:pt x="2058" y="1643"/>
                    <a:pt x="2001" y="1661"/>
                    <a:pt x="1964" y="1680"/>
                  </a:cubicBezTo>
                  <a:lnTo>
                    <a:pt x="1794" y="1869"/>
                  </a:lnTo>
                  <a:cubicBezTo>
                    <a:pt x="1737" y="1907"/>
                    <a:pt x="1681" y="1945"/>
                    <a:pt x="1624" y="1982"/>
                  </a:cubicBezTo>
                  <a:cubicBezTo>
                    <a:pt x="1567" y="2020"/>
                    <a:pt x="1511" y="2039"/>
                    <a:pt x="1454" y="2058"/>
                  </a:cubicBezTo>
                  <a:cubicBezTo>
                    <a:pt x="1378" y="2077"/>
                    <a:pt x="1322" y="2077"/>
                    <a:pt x="1246" y="2077"/>
                  </a:cubicBezTo>
                  <a:cubicBezTo>
                    <a:pt x="1233" y="2078"/>
                    <a:pt x="1220" y="2078"/>
                    <a:pt x="1207" y="2078"/>
                  </a:cubicBezTo>
                  <a:cubicBezTo>
                    <a:pt x="1013" y="2078"/>
                    <a:pt x="825" y="1950"/>
                    <a:pt x="737" y="1756"/>
                  </a:cubicBezTo>
                  <a:cubicBezTo>
                    <a:pt x="680" y="1643"/>
                    <a:pt x="642" y="1529"/>
                    <a:pt x="642" y="1397"/>
                  </a:cubicBezTo>
                  <a:lnTo>
                    <a:pt x="1850" y="1397"/>
                  </a:lnTo>
                  <a:cubicBezTo>
                    <a:pt x="1983" y="1397"/>
                    <a:pt x="2096" y="1378"/>
                    <a:pt x="2228" y="1340"/>
                  </a:cubicBezTo>
                  <a:cubicBezTo>
                    <a:pt x="2322" y="1265"/>
                    <a:pt x="2379" y="1152"/>
                    <a:pt x="2360" y="1038"/>
                  </a:cubicBezTo>
                  <a:cubicBezTo>
                    <a:pt x="2360" y="869"/>
                    <a:pt x="2303" y="699"/>
                    <a:pt x="2228" y="548"/>
                  </a:cubicBezTo>
                  <a:cubicBezTo>
                    <a:pt x="2134" y="378"/>
                    <a:pt x="2001" y="246"/>
                    <a:pt x="1850" y="151"/>
                  </a:cubicBezTo>
                  <a:cubicBezTo>
                    <a:pt x="1662" y="38"/>
                    <a:pt x="1435" y="0"/>
                    <a:pt x="122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236;p43">
              <a:extLst>
                <a:ext uri="{FF2B5EF4-FFF2-40B4-BE49-F238E27FC236}">
                  <a16:creationId xmlns:a16="http://schemas.microsoft.com/office/drawing/2014/main" id="{847332D5-4AA1-F01E-4230-5D0D1BCA4D7B}"/>
                </a:ext>
              </a:extLst>
            </p:cNvPr>
            <p:cNvSpPr/>
            <p:nvPr/>
          </p:nvSpPr>
          <p:spPr>
            <a:xfrm>
              <a:off x="6293025" y="4880366"/>
              <a:ext cx="52900" cy="62775"/>
            </a:xfrm>
            <a:custGeom>
              <a:avLst/>
              <a:gdLst/>
              <a:ahLst/>
              <a:cxnLst/>
              <a:rect l="l" t="t" r="r" b="b"/>
              <a:pathLst>
                <a:path w="2116" h="2511" extrusionOk="0">
                  <a:moveTo>
                    <a:pt x="1001" y="0"/>
                  </a:moveTo>
                  <a:cubicBezTo>
                    <a:pt x="813" y="0"/>
                    <a:pt x="643" y="19"/>
                    <a:pt x="473" y="95"/>
                  </a:cubicBezTo>
                  <a:cubicBezTo>
                    <a:pt x="341" y="151"/>
                    <a:pt x="227" y="246"/>
                    <a:pt x="152" y="359"/>
                  </a:cubicBezTo>
                  <a:cubicBezTo>
                    <a:pt x="76" y="453"/>
                    <a:pt x="39" y="586"/>
                    <a:pt x="39" y="699"/>
                  </a:cubicBezTo>
                  <a:cubicBezTo>
                    <a:pt x="39" y="831"/>
                    <a:pt x="76" y="963"/>
                    <a:pt x="171" y="1057"/>
                  </a:cubicBezTo>
                  <a:cubicBezTo>
                    <a:pt x="246" y="1152"/>
                    <a:pt x="360" y="1227"/>
                    <a:pt x="473" y="1284"/>
                  </a:cubicBezTo>
                  <a:cubicBezTo>
                    <a:pt x="643" y="1359"/>
                    <a:pt x="813" y="1416"/>
                    <a:pt x="983" y="1454"/>
                  </a:cubicBezTo>
                  <a:cubicBezTo>
                    <a:pt x="1134" y="1473"/>
                    <a:pt x="1266" y="1529"/>
                    <a:pt x="1398" y="1605"/>
                  </a:cubicBezTo>
                  <a:cubicBezTo>
                    <a:pt x="1473" y="1643"/>
                    <a:pt x="1530" y="1737"/>
                    <a:pt x="1511" y="1831"/>
                  </a:cubicBezTo>
                  <a:cubicBezTo>
                    <a:pt x="1511" y="1907"/>
                    <a:pt x="1473" y="1982"/>
                    <a:pt x="1398" y="2020"/>
                  </a:cubicBezTo>
                  <a:cubicBezTo>
                    <a:pt x="1303" y="2077"/>
                    <a:pt x="1209" y="2096"/>
                    <a:pt x="1096" y="2096"/>
                  </a:cubicBezTo>
                  <a:cubicBezTo>
                    <a:pt x="1076" y="2099"/>
                    <a:pt x="1055" y="2101"/>
                    <a:pt x="1034" y="2101"/>
                  </a:cubicBezTo>
                  <a:cubicBezTo>
                    <a:pt x="936" y="2101"/>
                    <a:pt x="830" y="2067"/>
                    <a:pt x="737" y="2020"/>
                  </a:cubicBezTo>
                  <a:cubicBezTo>
                    <a:pt x="643" y="1964"/>
                    <a:pt x="567" y="1888"/>
                    <a:pt x="511" y="1794"/>
                  </a:cubicBezTo>
                  <a:cubicBezTo>
                    <a:pt x="473" y="1737"/>
                    <a:pt x="435" y="1699"/>
                    <a:pt x="397" y="1662"/>
                  </a:cubicBezTo>
                  <a:cubicBezTo>
                    <a:pt x="360" y="1624"/>
                    <a:pt x="303" y="1605"/>
                    <a:pt x="246" y="1605"/>
                  </a:cubicBezTo>
                  <a:cubicBezTo>
                    <a:pt x="190" y="1605"/>
                    <a:pt x="114" y="1624"/>
                    <a:pt x="76" y="1680"/>
                  </a:cubicBezTo>
                  <a:cubicBezTo>
                    <a:pt x="20" y="1718"/>
                    <a:pt x="1" y="1775"/>
                    <a:pt x="1" y="1850"/>
                  </a:cubicBezTo>
                  <a:cubicBezTo>
                    <a:pt x="1" y="1964"/>
                    <a:pt x="39" y="2058"/>
                    <a:pt x="114" y="2152"/>
                  </a:cubicBezTo>
                  <a:cubicBezTo>
                    <a:pt x="209" y="2266"/>
                    <a:pt x="322" y="2360"/>
                    <a:pt x="473" y="2398"/>
                  </a:cubicBezTo>
                  <a:cubicBezTo>
                    <a:pt x="643" y="2473"/>
                    <a:pt x="832" y="2511"/>
                    <a:pt x="1020" y="2511"/>
                  </a:cubicBezTo>
                  <a:cubicBezTo>
                    <a:pt x="1228" y="2511"/>
                    <a:pt x="1417" y="2473"/>
                    <a:pt x="1605" y="2417"/>
                  </a:cubicBezTo>
                  <a:cubicBezTo>
                    <a:pt x="1907" y="2322"/>
                    <a:pt x="2115" y="2020"/>
                    <a:pt x="2096" y="1699"/>
                  </a:cubicBezTo>
                  <a:cubicBezTo>
                    <a:pt x="2115" y="1605"/>
                    <a:pt x="2077" y="1492"/>
                    <a:pt x="2021" y="1397"/>
                  </a:cubicBezTo>
                  <a:cubicBezTo>
                    <a:pt x="1964" y="1303"/>
                    <a:pt x="1870" y="1208"/>
                    <a:pt x="1756" y="1152"/>
                  </a:cubicBezTo>
                  <a:cubicBezTo>
                    <a:pt x="1605" y="1095"/>
                    <a:pt x="1454" y="1039"/>
                    <a:pt x="1285" y="1001"/>
                  </a:cubicBezTo>
                  <a:cubicBezTo>
                    <a:pt x="1115" y="963"/>
                    <a:pt x="1001" y="925"/>
                    <a:pt x="907" y="888"/>
                  </a:cubicBezTo>
                  <a:cubicBezTo>
                    <a:pt x="832" y="869"/>
                    <a:pt x="756" y="850"/>
                    <a:pt x="681" y="793"/>
                  </a:cubicBezTo>
                  <a:cubicBezTo>
                    <a:pt x="643" y="755"/>
                    <a:pt x="605" y="699"/>
                    <a:pt x="605" y="642"/>
                  </a:cubicBezTo>
                  <a:cubicBezTo>
                    <a:pt x="605" y="567"/>
                    <a:pt x="662" y="491"/>
                    <a:pt x="718" y="472"/>
                  </a:cubicBezTo>
                  <a:cubicBezTo>
                    <a:pt x="813" y="416"/>
                    <a:pt x="907" y="397"/>
                    <a:pt x="1001" y="397"/>
                  </a:cubicBezTo>
                  <a:cubicBezTo>
                    <a:pt x="1077" y="397"/>
                    <a:pt x="1171" y="416"/>
                    <a:pt x="1247" y="453"/>
                  </a:cubicBezTo>
                  <a:cubicBezTo>
                    <a:pt x="1322" y="491"/>
                    <a:pt x="1379" y="529"/>
                    <a:pt x="1417" y="586"/>
                  </a:cubicBezTo>
                  <a:cubicBezTo>
                    <a:pt x="1454" y="642"/>
                    <a:pt x="1511" y="699"/>
                    <a:pt x="1568" y="755"/>
                  </a:cubicBezTo>
                  <a:cubicBezTo>
                    <a:pt x="1605" y="793"/>
                    <a:pt x="1662" y="812"/>
                    <a:pt x="1719" y="812"/>
                  </a:cubicBezTo>
                  <a:cubicBezTo>
                    <a:pt x="1794" y="812"/>
                    <a:pt x="1870" y="793"/>
                    <a:pt x="1926" y="737"/>
                  </a:cubicBezTo>
                  <a:cubicBezTo>
                    <a:pt x="1964" y="699"/>
                    <a:pt x="2002" y="623"/>
                    <a:pt x="2002" y="567"/>
                  </a:cubicBezTo>
                  <a:cubicBezTo>
                    <a:pt x="2002" y="491"/>
                    <a:pt x="1964" y="416"/>
                    <a:pt x="1926" y="359"/>
                  </a:cubicBezTo>
                  <a:cubicBezTo>
                    <a:pt x="1889" y="284"/>
                    <a:pt x="1813" y="227"/>
                    <a:pt x="1738" y="189"/>
                  </a:cubicBezTo>
                  <a:cubicBezTo>
                    <a:pt x="1643" y="114"/>
                    <a:pt x="1530" y="76"/>
                    <a:pt x="1417" y="57"/>
                  </a:cubicBezTo>
                  <a:cubicBezTo>
                    <a:pt x="1285" y="19"/>
                    <a:pt x="1134" y="0"/>
                    <a:pt x="100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237;p43">
              <a:extLst>
                <a:ext uri="{FF2B5EF4-FFF2-40B4-BE49-F238E27FC236}">
                  <a16:creationId xmlns:a16="http://schemas.microsoft.com/office/drawing/2014/main" id="{7C6EED98-89AE-551F-8830-D99D4A89D6D1}"/>
                </a:ext>
              </a:extLst>
            </p:cNvPr>
            <p:cNvSpPr/>
            <p:nvPr/>
          </p:nvSpPr>
          <p:spPr>
            <a:xfrm>
              <a:off x="6352500" y="4858666"/>
              <a:ext cx="16550" cy="84475"/>
            </a:xfrm>
            <a:custGeom>
              <a:avLst/>
              <a:gdLst/>
              <a:ahLst/>
              <a:cxnLst/>
              <a:rect l="l" t="t" r="r" b="b"/>
              <a:pathLst>
                <a:path w="662" h="3379" extrusionOk="0">
                  <a:moveTo>
                    <a:pt x="359" y="0"/>
                  </a:moveTo>
                  <a:cubicBezTo>
                    <a:pt x="265" y="0"/>
                    <a:pt x="189" y="38"/>
                    <a:pt x="133" y="94"/>
                  </a:cubicBezTo>
                  <a:cubicBezTo>
                    <a:pt x="0" y="208"/>
                    <a:pt x="0" y="396"/>
                    <a:pt x="133" y="529"/>
                  </a:cubicBezTo>
                  <a:cubicBezTo>
                    <a:pt x="189" y="566"/>
                    <a:pt x="265" y="604"/>
                    <a:pt x="359" y="604"/>
                  </a:cubicBezTo>
                  <a:cubicBezTo>
                    <a:pt x="435" y="604"/>
                    <a:pt x="510" y="566"/>
                    <a:pt x="567" y="529"/>
                  </a:cubicBezTo>
                  <a:cubicBezTo>
                    <a:pt x="623" y="453"/>
                    <a:pt x="661" y="378"/>
                    <a:pt x="661" y="302"/>
                  </a:cubicBezTo>
                  <a:cubicBezTo>
                    <a:pt x="661" y="208"/>
                    <a:pt x="623" y="132"/>
                    <a:pt x="567" y="76"/>
                  </a:cubicBezTo>
                  <a:cubicBezTo>
                    <a:pt x="510" y="19"/>
                    <a:pt x="435" y="0"/>
                    <a:pt x="359" y="0"/>
                  </a:cubicBezTo>
                  <a:close/>
                  <a:moveTo>
                    <a:pt x="340" y="887"/>
                  </a:moveTo>
                  <a:cubicBezTo>
                    <a:pt x="265" y="887"/>
                    <a:pt x="189" y="906"/>
                    <a:pt x="133" y="982"/>
                  </a:cubicBezTo>
                  <a:cubicBezTo>
                    <a:pt x="57" y="1057"/>
                    <a:pt x="38" y="1152"/>
                    <a:pt x="38" y="1246"/>
                  </a:cubicBezTo>
                  <a:lnTo>
                    <a:pt x="38" y="3001"/>
                  </a:lnTo>
                  <a:cubicBezTo>
                    <a:pt x="38" y="3096"/>
                    <a:pt x="57" y="3190"/>
                    <a:pt x="133" y="3285"/>
                  </a:cubicBezTo>
                  <a:cubicBezTo>
                    <a:pt x="189" y="3341"/>
                    <a:pt x="265" y="3379"/>
                    <a:pt x="340" y="3379"/>
                  </a:cubicBezTo>
                  <a:cubicBezTo>
                    <a:pt x="435" y="3379"/>
                    <a:pt x="510" y="3341"/>
                    <a:pt x="567" y="3285"/>
                  </a:cubicBezTo>
                  <a:cubicBezTo>
                    <a:pt x="623" y="3190"/>
                    <a:pt x="661" y="3096"/>
                    <a:pt x="661" y="3001"/>
                  </a:cubicBezTo>
                  <a:lnTo>
                    <a:pt x="661" y="1227"/>
                  </a:lnTo>
                  <a:cubicBezTo>
                    <a:pt x="661" y="1133"/>
                    <a:pt x="623" y="1038"/>
                    <a:pt x="567" y="982"/>
                  </a:cubicBezTo>
                  <a:cubicBezTo>
                    <a:pt x="510" y="906"/>
                    <a:pt x="435" y="887"/>
                    <a:pt x="340"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238;p43">
              <a:extLst>
                <a:ext uri="{FF2B5EF4-FFF2-40B4-BE49-F238E27FC236}">
                  <a16:creationId xmlns:a16="http://schemas.microsoft.com/office/drawing/2014/main" id="{787CA7A0-7B84-2D8A-591B-121D1819F9C0}"/>
                </a:ext>
              </a:extLst>
            </p:cNvPr>
            <p:cNvSpPr/>
            <p:nvPr/>
          </p:nvSpPr>
          <p:spPr>
            <a:xfrm>
              <a:off x="6376100" y="4880716"/>
              <a:ext cx="59950" cy="85100"/>
            </a:xfrm>
            <a:custGeom>
              <a:avLst/>
              <a:gdLst/>
              <a:ahLst/>
              <a:cxnLst/>
              <a:rect l="l" t="t" r="r" b="b"/>
              <a:pathLst>
                <a:path w="2398" h="3404" extrusionOk="0">
                  <a:moveTo>
                    <a:pt x="1233" y="475"/>
                  </a:moveTo>
                  <a:cubicBezTo>
                    <a:pt x="1388" y="475"/>
                    <a:pt x="1537" y="564"/>
                    <a:pt x="1624" y="685"/>
                  </a:cubicBezTo>
                  <a:cubicBezTo>
                    <a:pt x="1756" y="855"/>
                    <a:pt x="1812" y="1062"/>
                    <a:pt x="1794" y="1270"/>
                  </a:cubicBezTo>
                  <a:cubicBezTo>
                    <a:pt x="1794" y="1402"/>
                    <a:pt x="1775" y="1534"/>
                    <a:pt x="1718" y="1666"/>
                  </a:cubicBezTo>
                  <a:cubicBezTo>
                    <a:pt x="1661" y="1761"/>
                    <a:pt x="1586" y="1836"/>
                    <a:pt x="1491" y="1893"/>
                  </a:cubicBezTo>
                  <a:cubicBezTo>
                    <a:pt x="1397" y="1950"/>
                    <a:pt x="1303" y="1987"/>
                    <a:pt x="1208" y="1987"/>
                  </a:cubicBezTo>
                  <a:cubicBezTo>
                    <a:pt x="1038" y="1987"/>
                    <a:pt x="887" y="1912"/>
                    <a:pt x="774" y="1799"/>
                  </a:cubicBezTo>
                  <a:cubicBezTo>
                    <a:pt x="661" y="1629"/>
                    <a:pt x="604" y="1440"/>
                    <a:pt x="623" y="1232"/>
                  </a:cubicBezTo>
                  <a:cubicBezTo>
                    <a:pt x="604" y="1025"/>
                    <a:pt x="661" y="836"/>
                    <a:pt x="774" y="666"/>
                  </a:cubicBezTo>
                  <a:cubicBezTo>
                    <a:pt x="869" y="534"/>
                    <a:pt x="1038" y="477"/>
                    <a:pt x="1189" y="477"/>
                  </a:cubicBezTo>
                  <a:cubicBezTo>
                    <a:pt x="1204" y="476"/>
                    <a:pt x="1219" y="475"/>
                    <a:pt x="1233" y="475"/>
                  </a:cubicBezTo>
                  <a:close/>
                  <a:moveTo>
                    <a:pt x="941" y="0"/>
                  </a:moveTo>
                  <a:cubicBezTo>
                    <a:pt x="822" y="0"/>
                    <a:pt x="713" y="34"/>
                    <a:pt x="604" y="81"/>
                  </a:cubicBezTo>
                  <a:cubicBezTo>
                    <a:pt x="491" y="118"/>
                    <a:pt x="378" y="213"/>
                    <a:pt x="283" y="307"/>
                  </a:cubicBezTo>
                  <a:cubicBezTo>
                    <a:pt x="189" y="421"/>
                    <a:pt x="114" y="553"/>
                    <a:pt x="76" y="685"/>
                  </a:cubicBezTo>
                  <a:cubicBezTo>
                    <a:pt x="19" y="855"/>
                    <a:pt x="0" y="1006"/>
                    <a:pt x="0" y="1176"/>
                  </a:cubicBezTo>
                  <a:cubicBezTo>
                    <a:pt x="0" y="1402"/>
                    <a:pt x="38" y="1629"/>
                    <a:pt x="132" y="1836"/>
                  </a:cubicBezTo>
                  <a:cubicBezTo>
                    <a:pt x="189" y="2006"/>
                    <a:pt x="321" y="2157"/>
                    <a:pt x="472" y="2270"/>
                  </a:cubicBezTo>
                  <a:cubicBezTo>
                    <a:pt x="620" y="2369"/>
                    <a:pt x="783" y="2425"/>
                    <a:pt x="948" y="2425"/>
                  </a:cubicBezTo>
                  <a:cubicBezTo>
                    <a:pt x="972" y="2425"/>
                    <a:pt x="996" y="2424"/>
                    <a:pt x="1020" y="2421"/>
                  </a:cubicBezTo>
                  <a:cubicBezTo>
                    <a:pt x="1045" y="2425"/>
                    <a:pt x="1071" y="2426"/>
                    <a:pt x="1097" y="2426"/>
                  </a:cubicBezTo>
                  <a:cubicBezTo>
                    <a:pt x="1222" y="2426"/>
                    <a:pt x="1344" y="2390"/>
                    <a:pt x="1454" y="2327"/>
                  </a:cubicBezTo>
                  <a:cubicBezTo>
                    <a:pt x="1586" y="2252"/>
                    <a:pt x="1699" y="2157"/>
                    <a:pt x="1775" y="2025"/>
                  </a:cubicBezTo>
                  <a:cubicBezTo>
                    <a:pt x="1775" y="2233"/>
                    <a:pt x="1775" y="2365"/>
                    <a:pt x="1775" y="2459"/>
                  </a:cubicBezTo>
                  <a:cubicBezTo>
                    <a:pt x="1756" y="2554"/>
                    <a:pt x="1737" y="2629"/>
                    <a:pt x="1699" y="2723"/>
                  </a:cubicBezTo>
                  <a:cubicBezTo>
                    <a:pt x="1661" y="2799"/>
                    <a:pt x="1605" y="2856"/>
                    <a:pt x="1529" y="2893"/>
                  </a:cubicBezTo>
                  <a:cubicBezTo>
                    <a:pt x="1397" y="2950"/>
                    <a:pt x="1284" y="2969"/>
                    <a:pt x="1152" y="2969"/>
                  </a:cubicBezTo>
                  <a:cubicBezTo>
                    <a:pt x="1076" y="2969"/>
                    <a:pt x="1020" y="2969"/>
                    <a:pt x="944" y="2950"/>
                  </a:cubicBezTo>
                  <a:cubicBezTo>
                    <a:pt x="887" y="2931"/>
                    <a:pt x="850" y="2912"/>
                    <a:pt x="793" y="2874"/>
                  </a:cubicBezTo>
                  <a:cubicBezTo>
                    <a:pt x="755" y="2856"/>
                    <a:pt x="718" y="2818"/>
                    <a:pt x="680" y="2780"/>
                  </a:cubicBezTo>
                  <a:lnTo>
                    <a:pt x="585" y="2648"/>
                  </a:lnTo>
                  <a:cubicBezTo>
                    <a:pt x="529" y="2572"/>
                    <a:pt x="434" y="2535"/>
                    <a:pt x="340" y="2535"/>
                  </a:cubicBezTo>
                  <a:cubicBezTo>
                    <a:pt x="283" y="2535"/>
                    <a:pt x="208" y="2554"/>
                    <a:pt x="151" y="2610"/>
                  </a:cubicBezTo>
                  <a:cubicBezTo>
                    <a:pt x="114" y="2648"/>
                    <a:pt x="76" y="2723"/>
                    <a:pt x="76" y="2780"/>
                  </a:cubicBezTo>
                  <a:cubicBezTo>
                    <a:pt x="95" y="2893"/>
                    <a:pt x="132" y="3007"/>
                    <a:pt x="227" y="3082"/>
                  </a:cubicBezTo>
                  <a:cubicBezTo>
                    <a:pt x="321" y="3177"/>
                    <a:pt x="453" y="3271"/>
                    <a:pt x="604" y="3309"/>
                  </a:cubicBezTo>
                  <a:cubicBezTo>
                    <a:pt x="774" y="3365"/>
                    <a:pt x="963" y="3403"/>
                    <a:pt x="1171" y="3403"/>
                  </a:cubicBezTo>
                  <a:cubicBezTo>
                    <a:pt x="1359" y="3403"/>
                    <a:pt x="1548" y="3384"/>
                    <a:pt x="1737" y="3328"/>
                  </a:cubicBezTo>
                  <a:cubicBezTo>
                    <a:pt x="1888" y="3290"/>
                    <a:pt x="2020" y="3214"/>
                    <a:pt x="2114" y="3120"/>
                  </a:cubicBezTo>
                  <a:cubicBezTo>
                    <a:pt x="2209" y="3007"/>
                    <a:pt x="2284" y="2893"/>
                    <a:pt x="2322" y="2761"/>
                  </a:cubicBezTo>
                  <a:cubicBezTo>
                    <a:pt x="2379" y="2591"/>
                    <a:pt x="2398" y="2403"/>
                    <a:pt x="2398" y="2233"/>
                  </a:cubicBezTo>
                  <a:lnTo>
                    <a:pt x="2398" y="458"/>
                  </a:lnTo>
                  <a:cubicBezTo>
                    <a:pt x="2398" y="345"/>
                    <a:pt x="2379" y="232"/>
                    <a:pt x="2341" y="118"/>
                  </a:cubicBezTo>
                  <a:cubicBezTo>
                    <a:pt x="2292" y="53"/>
                    <a:pt x="2214" y="2"/>
                    <a:pt x="2133" y="2"/>
                  </a:cubicBezTo>
                  <a:cubicBezTo>
                    <a:pt x="2120" y="2"/>
                    <a:pt x="2108" y="3"/>
                    <a:pt x="2096" y="5"/>
                  </a:cubicBezTo>
                  <a:cubicBezTo>
                    <a:pt x="2020" y="5"/>
                    <a:pt x="1945" y="24"/>
                    <a:pt x="1888" y="100"/>
                  </a:cubicBezTo>
                  <a:cubicBezTo>
                    <a:pt x="1831" y="156"/>
                    <a:pt x="1812" y="232"/>
                    <a:pt x="1812" y="326"/>
                  </a:cubicBezTo>
                  <a:lnTo>
                    <a:pt x="1812" y="402"/>
                  </a:lnTo>
                  <a:cubicBezTo>
                    <a:pt x="1718" y="288"/>
                    <a:pt x="1605" y="175"/>
                    <a:pt x="1454" y="100"/>
                  </a:cubicBezTo>
                  <a:cubicBezTo>
                    <a:pt x="1344" y="37"/>
                    <a:pt x="1222" y="0"/>
                    <a:pt x="1097" y="0"/>
                  </a:cubicBezTo>
                  <a:cubicBezTo>
                    <a:pt x="1071" y="0"/>
                    <a:pt x="1045" y="2"/>
                    <a:pt x="1020" y="5"/>
                  </a:cubicBezTo>
                  <a:cubicBezTo>
                    <a:pt x="993" y="2"/>
                    <a:pt x="967" y="0"/>
                    <a:pt x="94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239;p43">
              <a:extLst>
                <a:ext uri="{FF2B5EF4-FFF2-40B4-BE49-F238E27FC236}">
                  <a16:creationId xmlns:a16="http://schemas.microsoft.com/office/drawing/2014/main" id="{91AC0423-7801-159C-B5CE-E38AA356D78A}"/>
                </a:ext>
              </a:extLst>
            </p:cNvPr>
            <p:cNvSpPr/>
            <p:nvPr/>
          </p:nvSpPr>
          <p:spPr>
            <a:xfrm>
              <a:off x="6445475" y="4880641"/>
              <a:ext cx="55225" cy="62625"/>
            </a:xfrm>
            <a:custGeom>
              <a:avLst/>
              <a:gdLst/>
              <a:ahLst/>
              <a:cxnLst/>
              <a:rect l="l" t="t" r="r" b="b"/>
              <a:pathLst>
                <a:path w="2209" h="2505" extrusionOk="0">
                  <a:moveTo>
                    <a:pt x="336" y="1"/>
                  </a:moveTo>
                  <a:cubicBezTo>
                    <a:pt x="324" y="1"/>
                    <a:pt x="312" y="3"/>
                    <a:pt x="302" y="8"/>
                  </a:cubicBezTo>
                  <a:cubicBezTo>
                    <a:pt x="289" y="5"/>
                    <a:pt x="275" y="3"/>
                    <a:pt x="262" y="3"/>
                  </a:cubicBezTo>
                  <a:cubicBezTo>
                    <a:pt x="200" y="3"/>
                    <a:pt x="141" y="37"/>
                    <a:pt x="94" y="84"/>
                  </a:cubicBezTo>
                  <a:cubicBezTo>
                    <a:pt x="38" y="159"/>
                    <a:pt x="0" y="254"/>
                    <a:pt x="19" y="348"/>
                  </a:cubicBezTo>
                  <a:lnTo>
                    <a:pt x="19" y="2122"/>
                  </a:lnTo>
                  <a:cubicBezTo>
                    <a:pt x="0" y="2217"/>
                    <a:pt x="38" y="2311"/>
                    <a:pt x="94" y="2387"/>
                  </a:cubicBezTo>
                  <a:cubicBezTo>
                    <a:pt x="151" y="2462"/>
                    <a:pt x="227" y="2481"/>
                    <a:pt x="321" y="2481"/>
                  </a:cubicBezTo>
                  <a:cubicBezTo>
                    <a:pt x="334" y="2484"/>
                    <a:pt x="348" y="2486"/>
                    <a:pt x="361" y="2486"/>
                  </a:cubicBezTo>
                  <a:cubicBezTo>
                    <a:pt x="423" y="2486"/>
                    <a:pt x="482" y="2452"/>
                    <a:pt x="529" y="2406"/>
                  </a:cubicBezTo>
                  <a:cubicBezTo>
                    <a:pt x="604" y="2311"/>
                    <a:pt x="642" y="2217"/>
                    <a:pt x="623" y="2122"/>
                  </a:cubicBezTo>
                  <a:lnTo>
                    <a:pt x="623" y="1348"/>
                  </a:lnTo>
                  <a:cubicBezTo>
                    <a:pt x="623" y="1179"/>
                    <a:pt x="642" y="1009"/>
                    <a:pt x="661" y="839"/>
                  </a:cubicBezTo>
                  <a:cubicBezTo>
                    <a:pt x="699" y="726"/>
                    <a:pt x="774" y="631"/>
                    <a:pt x="868" y="575"/>
                  </a:cubicBezTo>
                  <a:cubicBezTo>
                    <a:pt x="963" y="518"/>
                    <a:pt x="1057" y="480"/>
                    <a:pt x="1170" y="480"/>
                  </a:cubicBezTo>
                  <a:cubicBezTo>
                    <a:pt x="1187" y="478"/>
                    <a:pt x="1204" y="477"/>
                    <a:pt x="1221" y="477"/>
                  </a:cubicBezTo>
                  <a:cubicBezTo>
                    <a:pt x="1335" y="477"/>
                    <a:pt x="1442" y="532"/>
                    <a:pt x="1491" y="631"/>
                  </a:cubicBezTo>
                  <a:cubicBezTo>
                    <a:pt x="1567" y="782"/>
                    <a:pt x="1605" y="952"/>
                    <a:pt x="1586" y="1103"/>
                  </a:cubicBezTo>
                  <a:lnTo>
                    <a:pt x="1586" y="2122"/>
                  </a:lnTo>
                  <a:cubicBezTo>
                    <a:pt x="1586" y="2236"/>
                    <a:pt x="1605" y="2330"/>
                    <a:pt x="1661" y="2406"/>
                  </a:cubicBezTo>
                  <a:cubicBezTo>
                    <a:pt x="1727" y="2472"/>
                    <a:pt x="1812" y="2505"/>
                    <a:pt x="1895" y="2505"/>
                  </a:cubicBezTo>
                  <a:cubicBezTo>
                    <a:pt x="1977" y="2505"/>
                    <a:pt x="2058" y="2472"/>
                    <a:pt x="2114" y="2406"/>
                  </a:cubicBezTo>
                  <a:cubicBezTo>
                    <a:pt x="2171" y="2330"/>
                    <a:pt x="2209" y="2217"/>
                    <a:pt x="2190" y="2122"/>
                  </a:cubicBezTo>
                  <a:lnTo>
                    <a:pt x="2190" y="990"/>
                  </a:lnTo>
                  <a:cubicBezTo>
                    <a:pt x="2190" y="877"/>
                    <a:pt x="2190" y="763"/>
                    <a:pt x="2171" y="650"/>
                  </a:cubicBezTo>
                  <a:cubicBezTo>
                    <a:pt x="2171" y="575"/>
                    <a:pt x="2133" y="499"/>
                    <a:pt x="2095" y="424"/>
                  </a:cubicBezTo>
                  <a:cubicBezTo>
                    <a:pt x="2039" y="291"/>
                    <a:pt x="1944" y="197"/>
                    <a:pt x="1812" y="121"/>
                  </a:cubicBezTo>
                  <a:cubicBezTo>
                    <a:pt x="1680" y="46"/>
                    <a:pt x="1529" y="8"/>
                    <a:pt x="1378" y="8"/>
                  </a:cubicBezTo>
                  <a:cubicBezTo>
                    <a:pt x="1227" y="8"/>
                    <a:pt x="1076" y="46"/>
                    <a:pt x="944" y="121"/>
                  </a:cubicBezTo>
                  <a:cubicBezTo>
                    <a:pt x="793" y="197"/>
                    <a:pt x="680" y="291"/>
                    <a:pt x="585" y="424"/>
                  </a:cubicBezTo>
                  <a:lnTo>
                    <a:pt x="585" y="348"/>
                  </a:lnTo>
                  <a:cubicBezTo>
                    <a:pt x="585" y="273"/>
                    <a:pt x="585" y="216"/>
                    <a:pt x="548" y="159"/>
                  </a:cubicBezTo>
                  <a:cubicBezTo>
                    <a:pt x="529" y="103"/>
                    <a:pt x="491" y="65"/>
                    <a:pt x="434" y="46"/>
                  </a:cubicBezTo>
                  <a:cubicBezTo>
                    <a:pt x="407" y="18"/>
                    <a:pt x="369" y="1"/>
                    <a:pt x="336"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240;p43">
              <a:extLst>
                <a:ext uri="{FF2B5EF4-FFF2-40B4-BE49-F238E27FC236}">
                  <a16:creationId xmlns:a16="http://schemas.microsoft.com/office/drawing/2014/main" id="{F1FE39CB-E5C7-5C65-0625-8D9C05C3DBE3}"/>
                </a:ext>
              </a:extLst>
            </p:cNvPr>
            <p:cNvSpPr/>
            <p:nvPr/>
          </p:nvSpPr>
          <p:spPr>
            <a:xfrm>
              <a:off x="6507275" y="4880841"/>
              <a:ext cx="58550" cy="62350"/>
            </a:xfrm>
            <a:custGeom>
              <a:avLst/>
              <a:gdLst/>
              <a:ahLst/>
              <a:cxnLst/>
              <a:rect l="l" t="t" r="r" b="b"/>
              <a:pathLst>
                <a:path w="2342" h="2494" extrusionOk="0">
                  <a:moveTo>
                    <a:pt x="1190" y="416"/>
                  </a:moveTo>
                  <a:cubicBezTo>
                    <a:pt x="1341" y="416"/>
                    <a:pt x="1473" y="472"/>
                    <a:pt x="1587" y="585"/>
                  </a:cubicBezTo>
                  <a:cubicBezTo>
                    <a:pt x="1681" y="718"/>
                    <a:pt x="1756" y="869"/>
                    <a:pt x="1756" y="1057"/>
                  </a:cubicBezTo>
                  <a:lnTo>
                    <a:pt x="643" y="1057"/>
                  </a:lnTo>
                  <a:cubicBezTo>
                    <a:pt x="643" y="869"/>
                    <a:pt x="699" y="718"/>
                    <a:pt x="813" y="585"/>
                  </a:cubicBezTo>
                  <a:cubicBezTo>
                    <a:pt x="907" y="472"/>
                    <a:pt x="1058" y="416"/>
                    <a:pt x="1190" y="416"/>
                  </a:cubicBezTo>
                  <a:close/>
                  <a:moveTo>
                    <a:pt x="1209" y="0"/>
                  </a:moveTo>
                  <a:cubicBezTo>
                    <a:pt x="1039" y="0"/>
                    <a:pt x="869" y="19"/>
                    <a:pt x="718" y="95"/>
                  </a:cubicBezTo>
                  <a:cubicBezTo>
                    <a:pt x="567" y="151"/>
                    <a:pt x="435" y="227"/>
                    <a:pt x="341" y="340"/>
                  </a:cubicBezTo>
                  <a:cubicBezTo>
                    <a:pt x="227" y="453"/>
                    <a:pt x="152" y="585"/>
                    <a:pt x="95" y="736"/>
                  </a:cubicBezTo>
                  <a:cubicBezTo>
                    <a:pt x="39" y="906"/>
                    <a:pt x="20" y="1076"/>
                    <a:pt x="20" y="1246"/>
                  </a:cubicBezTo>
                  <a:cubicBezTo>
                    <a:pt x="1" y="1586"/>
                    <a:pt x="114" y="1907"/>
                    <a:pt x="341" y="2152"/>
                  </a:cubicBezTo>
                  <a:cubicBezTo>
                    <a:pt x="569" y="2380"/>
                    <a:pt x="878" y="2494"/>
                    <a:pt x="1193" y="2494"/>
                  </a:cubicBezTo>
                  <a:cubicBezTo>
                    <a:pt x="1217" y="2494"/>
                    <a:pt x="1241" y="2493"/>
                    <a:pt x="1266" y="2492"/>
                  </a:cubicBezTo>
                  <a:cubicBezTo>
                    <a:pt x="1417" y="2492"/>
                    <a:pt x="1568" y="2473"/>
                    <a:pt x="1719" y="2416"/>
                  </a:cubicBezTo>
                  <a:cubicBezTo>
                    <a:pt x="1832" y="2379"/>
                    <a:pt x="1945" y="2322"/>
                    <a:pt x="2058" y="2247"/>
                  </a:cubicBezTo>
                  <a:cubicBezTo>
                    <a:pt x="2134" y="2190"/>
                    <a:pt x="2191" y="2114"/>
                    <a:pt x="2247" y="2039"/>
                  </a:cubicBezTo>
                  <a:cubicBezTo>
                    <a:pt x="2285" y="1982"/>
                    <a:pt x="2304" y="1926"/>
                    <a:pt x="2304" y="1850"/>
                  </a:cubicBezTo>
                  <a:cubicBezTo>
                    <a:pt x="2323" y="1794"/>
                    <a:pt x="2285" y="1737"/>
                    <a:pt x="2247" y="1699"/>
                  </a:cubicBezTo>
                  <a:cubicBezTo>
                    <a:pt x="2210" y="1661"/>
                    <a:pt x="2153" y="1643"/>
                    <a:pt x="2096" y="1643"/>
                  </a:cubicBezTo>
                  <a:cubicBezTo>
                    <a:pt x="2058" y="1643"/>
                    <a:pt x="2002" y="1661"/>
                    <a:pt x="1964" y="1680"/>
                  </a:cubicBezTo>
                  <a:lnTo>
                    <a:pt x="1775" y="1869"/>
                  </a:lnTo>
                  <a:cubicBezTo>
                    <a:pt x="1719" y="1907"/>
                    <a:pt x="1681" y="1945"/>
                    <a:pt x="1624" y="1982"/>
                  </a:cubicBezTo>
                  <a:cubicBezTo>
                    <a:pt x="1568" y="2020"/>
                    <a:pt x="1511" y="2039"/>
                    <a:pt x="1436" y="2058"/>
                  </a:cubicBezTo>
                  <a:cubicBezTo>
                    <a:pt x="1379" y="2077"/>
                    <a:pt x="1303" y="2077"/>
                    <a:pt x="1247" y="2077"/>
                  </a:cubicBezTo>
                  <a:cubicBezTo>
                    <a:pt x="1232" y="2078"/>
                    <a:pt x="1218" y="2078"/>
                    <a:pt x="1204" y="2078"/>
                  </a:cubicBezTo>
                  <a:cubicBezTo>
                    <a:pt x="994" y="2078"/>
                    <a:pt x="807" y="1950"/>
                    <a:pt x="718" y="1756"/>
                  </a:cubicBezTo>
                  <a:cubicBezTo>
                    <a:pt x="662" y="1643"/>
                    <a:pt x="643" y="1529"/>
                    <a:pt x="643" y="1397"/>
                  </a:cubicBezTo>
                  <a:lnTo>
                    <a:pt x="1832" y="1397"/>
                  </a:lnTo>
                  <a:cubicBezTo>
                    <a:pt x="1964" y="1397"/>
                    <a:pt x="2096" y="1378"/>
                    <a:pt x="2210" y="1340"/>
                  </a:cubicBezTo>
                  <a:cubicBezTo>
                    <a:pt x="2304" y="1284"/>
                    <a:pt x="2342" y="1189"/>
                    <a:pt x="2342" y="1038"/>
                  </a:cubicBezTo>
                  <a:cubicBezTo>
                    <a:pt x="2342" y="869"/>
                    <a:pt x="2304" y="699"/>
                    <a:pt x="2210" y="548"/>
                  </a:cubicBezTo>
                  <a:cubicBezTo>
                    <a:pt x="2134" y="378"/>
                    <a:pt x="2002" y="246"/>
                    <a:pt x="1832" y="151"/>
                  </a:cubicBezTo>
                  <a:cubicBezTo>
                    <a:pt x="1643" y="38"/>
                    <a:pt x="1436" y="0"/>
                    <a:pt x="120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241;p43">
              <a:extLst>
                <a:ext uri="{FF2B5EF4-FFF2-40B4-BE49-F238E27FC236}">
                  <a16:creationId xmlns:a16="http://schemas.microsoft.com/office/drawing/2014/main" id="{B6F79E8D-5B9E-027B-9CF4-DD85AA1CE4E5}"/>
                </a:ext>
              </a:extLst>
            </p:cNvPr>
            <p:cNvSpPr/>
            <p:nvPr/>
          </p:nvSpPr>
          <p:spPr>
            <a:xfrm>
              <a:off x="6569575" y="4858191"/>
              <a:ext cx="60900" cy="84950"/>
            </a:xfrm>
            <a:custGeom>
              <a:avLst/>
              <a:gdLst/>
              <a:ahLst/>
              <a:cxnLst/>
              <a:rect l="l" t="t" r="r" b="b"/>
              <a:pathLst>
                <a:path w="2436" h="3398" extrusionOk="0">
                  <a:moveTo>
                    <a:pt x="1209" y="1359"/>
                  </a:moveTo>
                  <a:cubicBezTo>
                    <a:pt x="1322" y="1359"/>
                    <a:pt x="1416" y="1397"/>
                    <a:pt x="1511" y="1454"/>
                  </a:cubicBezTo>
                  <a:cubicBezTo>
                    <a:pt x="1605" y="1529"/>
                    <a:pt x="1681" y="1624"/>
                    <a:pt x="1718" y="1718"/>
                  </a:cubicBezTo>
                  <a:cubicBezTo>
                    <a:pt x="1775" y="1850"/>
                    <a:pt x="1813" y="2001"/>
                    <a:pt x="1813" y="2152"/>
                  </a:cubicBezTo>
                  <a:cubicBezTo>
                    <a:pt x="1813" y="2303"/>
                    <a:pt x="1775" y="2435"/>
                    <a:pt x="1718" y="2586"/>
                  </a:cubicBezTo>
                  <a:cubicBezTo>
                    <a:pt x="1681" y="2681"/>
                    <a:pt x="1605" y="2775"/>
                    <a:pt x="1511" y="2832"/>
                  </a:cubicBezTo>
                  <a:cubicBezTo>
                    <a:pt x="1416" y="2888"/>
                    <a:pt x="1322" y="2926"/>
                    <a:pt x="1209" y="2926"/>
                  </a:cubicBezTo>
                  <a:cubicBezTo>
                    <a:pt x="1114" y="2926"/>
                    <a:pt x="1020" y="2888"/>
                    <a:pt x="926" y="2832"/>
                  </a:cubicBezTo>
                  <a:cubicBezTo>
                    <a:pt x="831" y="2775"/>
                    <a:pt x="756" y="2681"/>
                    <a:pt x="718" y="2567"/>
                  </a:cubicBezTo>
                  <a:cubicBezTo>
                    <a:pt x="661" y="2435"/>
                    <a:pt x="624" y="2284"/>
                    <a:pt x="642" y="2152"/>
                  </a:cubicBezTo>
                  <a:cubicBezTo>
                    <a:pt x="624" y="2001"/>
                    <a:pt x="661" y="1869"/>
                    <a:pt x="699" y="1737"/>
                  </a:cubicBezTo>
                  <a:cubicBezTo>
                    <a:pt x="756" y="1624"/>
                    <a:pt x="812" y="1529"/>
                    <a:pt x="907" y="1454"/>
                  </a:cubicBezTo>
                  <a:cubicBezTo>
                    <a:pt x="1001" y="1397"/>
                    <a:pt x="1114" y="1359"/>
                    <a:pt x="1209" y="1359"/>
                  </a:cubicBezTo>
                  <a:close/>
                  <a:moveTo>
                    <a:pt x="2134" y="0"/>
                  </a:moveTo>
                  <a:cubicBezTo>
                    <a:pt x="2058" y="0"/>
                    <a:pt x="1964" y="38"/>
                    <a:pt x="1926" y="95"/>
                  </a:cubicBezTo>
                  <a:cubicBezTo>
                    <a:pt x="1869" y="189"/>
                    <a:pt x="1832" y="283"/>
                    <a:pt x="1851" y="378"/>
                  </a:cubicBezTo>
                  <a:lnTo>
                    <a:pt x="1851" y="1284"/>
                  </a:lnTo>
                  <a:cubicBezTo>
                    <a:pt x="1737" y="1171"/>
                    <a:pt x="1624" y="1076"/>
                    <a:pt x="1492" y="1001"/>
                  </a:cubicBezTo>
                  <a:cubicBezTo>
                    <a:pt x="1360" y="944"/>
                    <a:pt x="1209" y="906"/>
                    <a:pt x="1039" y="906"/>
                  </a:cubicBezTo>
                  <a:cubicBezTo>
                    <a:pt x="756" y="906"/>
                    <a:pt x="491" y="1019"/>
                    <a:pt x="303" y="1227"/>
                  </a:cubicBezTo>
                  <a:cubicBezTo>
                    <a:pt x="114" y="1491"/>
                    <a:pt x="1" y="1812"/>
                    <a:pt x="20" y="2133"/>
                  </a:cubicBezTo>
                  <a:cubicBezTo>
                    <a:pt x="20" y="2303"/>
                    <a:pt x="57" y="2473"/>
                    <a:pt x="95" y="2624"/>
                  </a:cubicBezTo>
                  <a:cubicBezTo>
                    <a:pt x="152" y="2775"/>
                    <a:pt x="208" y="2907"/>
                    <a:pt x="303" y="3039"/>
                  </a:cubicBezTo>
                  <a:cubicBezTo>
                    <a:pt x="397" y="3153"/>
                    <a:pt x="510" y="3247"/>
                    <a:pt x="624" y="3304"/>
                  </a:cubicBezTo>
                  <a:cubicBezTo>
                    <a:pt x="756" y="3360"/>
                    <a:pt x="888" y="3398"/>
                    <a:pt x="1039" y="3398"/>
                  </a:cubicBezTo>
                  <a:cubicBezTo>
                    <a:pt x="1133" y="3398"/>
                    <a:pt x="1247" y="3379"/>
                    <a:pt x="1341" y="3341"/>
                  </a:cubicBezTo>
                  <a:cubicBezTo>
                    <a:pt x="1435" y="3322"/>
                    <a:pt x="1530" y="3266"/>
                    <a:pt x="1605" y="3209"/>
                  </a:cubicBezTo>
                  <a:cubicBezTo>
                    <a:pt x="1681" y="3153"/>
                    <a:pt x="1775" y="3058"/>
                    <a:pt x="1832" y="2983"/>
                  </a:cubicBezTo>
                  <a:lnTo>
                    <a:pt x="1832" y="3039"/>
                  </a:lnTo>
                  <a:cubicBezTo>
                    <a:pt x="1832" y="3134"/>
                    <a:pt x="1869" y="3228"/>
                    <a:pt x="1926" y="3304"/>
                  </a:cubicBezTo>
                  <a:cubicBezTo>
                    <a:pt x="1983" y="3379"/>
                    <a:pt x="2058" y="3398"/>
                    <a:pt x="2134" y="3398"/>
                  </a:cubicBezTo>
                  <a:cubicBezTo>
                    <a:pt x="2209" y="3398"/>
                    <a:pt x="2285" y="3379"/>
                    <a:pt x="2341" y="3322"/>
                  </a:cubicBezTo>
                  <a:cubicBezTo>
                    <a:pt x="2398" y="3247"/>
                    <a:pt x="2436" y="3153"/>
                    <a:pt x="2417" y="3058"/>
                  </a:cubicBezTo>
                  <a:lnTo>
                    <a:pt x="2417" y="359"/>
                  </a:lnTo>
                  <a:cubicBezTo>
                    <a:pt x="2436" y="264"/>
                    <a:pt x="2398" y="170"/>
                    <a:pt x="2341" y="95"/>
                  </a:cubicBezTo>
                  <a:cubicBezTo>
                    <a:pt x="2304" y="19"/>
                    <a:pt x="2209" y="0"/>
                    <a:pt x="2134"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242;p43">
              <a:extLst>
                <a:ext uri="{FF2B5EF4-FFF2-40B4-BE49-F238E27FC236}">
                  <a16:creationId xmlns:a16="http://schemas.microsoft.com/office/drawing/2014/main" id="{320C3166-C44A-5AC8-6E7D-129338969DC8}"/>
                </a:ext>
              </a:extLst>
            </p:cNvPr>
            <p:cNvSpPr/>
            <p:nvPr/>
          </p:nvSpPr>
          <p:spPr>
            <a:xfrm>
              <a:off x="6663500" y="4858191"/>
              <a:ext cx="59950" cy="85075"/>
            </a:xfrm>
            <a:custGeom>
              <a:avLst/>
              <a:gdLst/>
              <a:ahLst/>
              <a:cxnLst/>
              <a:rect l="l" t="t" r="r" b="b"/>
              <a:pathLst>
                <a:path w="2398" h="3403" extrusionOk="0">
                  <a:moveTo>
                    <a:pt x="1227" y="1359"/>
                  </a:moveTo>
                  <a:cubicBezTo>
                    <a:pt x="1321" y="1359"/>
                    <a:pt x="1435" y="1397"/>
                    <a:pt x="1510" y="1454"/>
                  </a:cubicBezTo>
                  <a:cubicBezTo>
                    <a:pt x="1605" y="1529"/>
                    <a:pt x="1680" y="1624"/>
                    <a:pt x="1718" y="1718"/>
                  </a:cubicBezTo>
                  <a:cubicBezTo>
                    <a:pt x="1756" y="1850"/>
                    <a:pt x="1793" y="2001"/>
                    <a:pt x="1793" y="2152"/>
                  </a:cubicBezTo>
                  <a:cubicBezTo>
                    <a:pt x="1793" y="2341"/>
                    <a:pt x="1737" y="2549"/>
                    <a:pt x="1623" y="2718"/>
                  </a:cubicBezTo>
                  <a:cubicBezTo>
                    <a:pt x="1529" y="2851"/>
                    <a:pt x="1378" y="2926"/>
                    <a:pt x="1227" y="2926"/>
                  </a:cubicBezTo>
                  <a:cubicBezTo>
                    <a:pt x="1057" y="2926"/>
                    <a:pt x="887" y="2851"/>
                    <a:pt x="774" y="2718"/>
                  </a:cubicBezTo>
                  <a:cubicBezTo>
                    <a:pt x="661" y="2567"/>
                    <a:pt x="604" y="2360"/>
                    <a:pt x="604" y="2171"/>
                  </a:cubicBezTo>
                  <a:cubicBezTo>
                    <a:pt x="604" y="2020"/>
                    <a:pt x="642" y="1869"/>
                    <a:pt x="699" y="1737"/>
                  </a:cubicBezTo>
                  <a:cubicBezTo>
                    <a:pt x="736" y="1624"/>
                    <a:pt x="812" y="1529"/>
                    <a:pt x="906" y="1454"/>
                  </a:cubicBezTo>
                  <a:cubicBezTo>
                    <a:pt x="1001" y="1397"/>
                    <a:pt x="1114" y="1359"/>
                    <a:pt x="1227" y="1359"/>
                  </a:cubicBezTo>
                  <a:close/>
                  <a:moveTo>
                    <a:pt x="283" y="0"/>
                  </a:moveTo>
                  <a:cubicBezTo>
                    <a:pt x="208" y="0"/>
                    <a:pt x="132" y="38"/>
                    <a:pt x="76" y="95"/>
                  </a:cubicBezTo>
                  <a:cubicBezTo>
                    <a:pt x="19" y="189"/>
                    <a:pt x="0" y="283"/>
                    <a:pt x="0" y="378"/>
                  </a:cubicBezTo>
                  <a:lnTo>
                    <a:pt x="0" y="3058"/>
                  </a:lnTo>
                  <a:cubicBezTo>
                    <a:pt x="0" y="3153"/>
                    <a:pt x="19" y="3247"/>
                    <a:pt x="76" y="3322"/>
                  </a:cubicBezTo>
                  <a:cubicBezTo>
                    <a:pt x="122" y="3369"/>
                    <a:pt x="182" y="3403"/>
                    <a:pt x="243" y="3403"/>
                  </a:cubicBezTo>
                  <a:cubicBezTo>
                    <a:pt x="257" y="3403"/>
                    <a:pt x="270" y="3401"/>
                    <a:pt x="283" y="3398"/>
                  </a:cubicBezTo>
                  <a:cubicBezTo>
                    <a:pt x="300" y="3401"/>
                    <a:pt x="316" y="3403"/>
                    <a:pt x="332" y="3403"/>
                  </a:cubicBezTo>
                  <a:cubicBezTo>
                    <a:pt x="403" y="3403"/>
                    <a:pt x="460" y="3369"/>
                    <a:pt x="491" y="3322"/>
                  </a:cubicBezTo>
                  <a:cubicBezTo>
                    <a:pt x="566" y="3247"/>
                    <a:pt x="585" y="3153"/>
                    <a:pt x="585" y="3058"/>
                  </a:cubicBezTo>
                  <a:lnTo>
                    <a:pt x="585" y="3002"/>
                  </a:lnTo>
                  <a:cubicBezTo>
                    <a:pt x="661" y="3077"/>
                    <a:pt x="699" y="3134"/>
                    <a:pt x="755" y="3171"/>
                  </a:cubicBezTo>
                  <a:cubicBezTo>
                    <a:pt x="793" y="3209"/>
                    <a:pt x="850" y="3247"/>
                    <a:pt x="887" y="3285"/>
                  </a:cubicBezTo>
                  <a:cubicBezTo>
                    <a:pt x="963" y="3322"/>
                    <a:pt x="1038" y="3360"/>
                    <a:pt x="1114" y="3379"/>
                  </a:cubicBezTo>
                  <a:cubicBezTo>
                    <a:pt x="1189" y="3398"/>
                    <a:pt x="1284" y="3398"/>
                    <a:pt x="1378" y="3398"/>
                  </a:cubicBezTo>
                  <a:cubicBezTo>
                    <a:pt x="1510" y="3398"/>
                    <a:pt x="1661" y="3379"/>
                    <a:pt x="1793" y="3304"/>
                  </a:cubicBezTo>
                  <a:cubicBezTo>
                    <a:pt x="1926" y="3247"/>
                    <a:pt x="2039" y="3153"/>
                    <a:pt x="2114" y="3039"/>
                  </a:cubicBezTo>
                  <a:cubicBezTo>
                    <a:pt x="2209" y="2926"/>
                    <a:pt x="2284" y="2794"/>
                    <a:pt x="2322" y="2643"/>
                  </a:cubicBezTo>
                  <a:cubicBezTo>
                    <a:pt x="2379" y="2473"/>
                    <a:pt x="2397" y="2303"/>
                    <a:pt x="2397" y="2133"/>
                  </a:cubicBezTo>
                  <a:cubicBezTo>
                    <a:pt x="2397" y="1907"/>
                    <a:pt x="2360" y="1680"/>
                    <a:pt x="2265" y="1491"/>
                  </a:cubicBezTo>
                  <a:cubicBezTo>
                    <a:pt x="2190" y="1303"/>
                    <a:pt x="2077" y="1171"/>
                    <a:pt x="1907" y="1057"/>
                  </a:cubicBezTo>
                  <a:cubicBezTo>
                    <a:pt x="1756" y="963"/>
                    <a:pt x="1567" y="925"/>
                    <a:pt x="1378" y="925"/>
                  </a:cubicBezTo>
                  <a:cubicBezTo>
                    <a:pt x="1352" y="922"/>
                    <a:pt x="1326" y="920"/>
                    <a:pt x="1300" y="920"/>
                  </a:cubicBezTo>
                  <a:cubicBezTo>
                    <a:pt x="1176" y="920"/>
                    <a:pt x="1053" y="957"/>
                    <a:pt x="944" y="1019"/>
                  </a:cubicBezTo>
                  <a:cubicBezTo>
                    <a:pt x="812" y="1095"/>
                    <a:pt x="680" y="1171"/>
                    <a:pt x="585" y="1284"/>
                  </a:cubicBezTo>
                  <a:lnTo>
                    <a:pt x="585" y="340"/>
                  </a:lnTo>
                  <a:cubicBezTo>
                    <a:pt x="585" y="264"/>
                    <a:pt x="566" y="170"/>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243;p43">
              <a:extLst>
                <a:ext uri="{FF2B5EF4-FFF2-40B4-BE49-F238E27FC236}">
                  <a16:creationId xmlns:a16="http://schemas.microsoft.com/office/drawing/2014/main" id="{DA6E5D7D-27C5-35FF-E80B-A85934B2A030}"/>
                </a:ext>
              </a:extLst>
            </p:cNvPr>
            <p:cNvSpPr/>
            <p:nvPr/>
          </p:nvSpPr>
          <p:spPr>
            <a:xfrm>
              <a:off x="6722475" y="4880841"/>
              <a:ext cx="58075" cy="84975"/>
            </a:xfrm>
            <a:custGeom>
              <a:avLst/>
              <a:gdLst/>
              <a:ahLst/>
              <a:cxnLst/>
              <a:rect l="l" t="t" r="r" b="b"/>
              <a:pathLst>
                <a:path w="2323" h="3399" extrusionOk="0">
                  <a:moveTo>
                    <a:pt x="359" y="0"/>
                  </a:moveTo>
                  <a:cubicBezTo>
                    <a:pt x="322" y="0"/>
                    <a:pt x="265" y="19"/>
                    <a:pt x="227" y="57"/>
                  </a:cubicBezTo>
                  <a:cubicBezTo>
                    <a:pt x="171" y="76"/>
                    <a:pt x="133" y="113"/>
                    <a:pt x="114" y="151"/>
                  </a:cubicBezTo>
                  <a:cubicBezTo>
                    <a:pt x="76" y="208"/>
                    <a:pt x="57" y="246"/>
                    <a:pt x="76" y="302"/>
                  </a:cubicBezTo>
                  <a:cubicBezTo>
                    <a:pt x="76" y="378"/>
                    <a:pt x="95" y="472"/>
                    <a:pt x="133" y="548"/>
                  </a:cubicBezTo>
                  <a:lnTo>
                    <a:pt x="888" y="2435"/>
                  </a:lnTo>
                  <a:lnTo>
                    <a:pt x="831" y="2567"/>
                  </a:lnTo>
                  <a:cubicBezTo>
                    <a:pt x="794" y="2643"/>
                    <a:pt x="756" y="2718"/>
                    <a:pt x="718" y="2794"/>
                  </a:cubicBezTo>
                  <a:cubicBezTo>
                    <a:pt x="699" y="2832"/>
                    <a:pt x="661" y="2869"/>
                    <a:pt x="605" y="2888"/>
                  </a:cubicBezTo>
                  <a:cubicBezTo>
                    <a:pt x="567" y="2926"/>
                    <a:pt x="510" y="2926"/>
                    <a:pt x="454" y="2926"/>
                  </a:cubicBezTo>
                  <a:cubicBezTo>
                    <a:pt x="416" y="2926"/>
                    <a:pt x="378" y="2926"/>
                    <a:pt x="340" y="2907"/>
                  </a:cubicBezTo>
                  <a:lnTo>
                    <a:pt x="246" y="2907"/>
                  </a:lnTo>
                  <a:cubicBezTo>
                    <a:pt x="232" y="2903"/>
                    <a:pt x="217" y="2900"/>
                    <a:pt x="201" y="2900"/>
                  </a:cubicBezTo>
                  <a:cubicBezTo>
                    <a:pt x="153" y="2900"/>
                    <a:pt x="100" y="2921"/>
                    <a:pt x="57" y="2964"/>
                  </a:cubicBezTo>
                  <a:cubicBezTo>
                    <a:pt x="20" y="3002"/>
                    <a:pt x="1" y="3058"/>
                    <a:pt x="1" y="3115"/>
                  </a:cubicBezTo>
                  <a:cubicBezTo>
                    <a:pt x="1" y="3209"/>
                    <a:pt x="38" y="3304"/>
                    <a:pt x="133" y="3341"/>
                  </a:cubicBezTo>
                  <a:cubicBezTo>
                    <a:pt x="265" y="3379"/>
                    <a:pt x="397" y="3398"/>
                    <a:pt x="529" y="3398"/>
                  </a:cubicBezTo>
                  <a:cubicBezTo>
                    <a:pt x="680" y="3398"/>
                    <a:pt x="831" y="3360"/>
                    <a:pt x="982" y="3304"/>
                  </a:cubicBezTo>
                  <a:cubicBezTo>
                    <a:pt x="1077" y="3247"/>
                    <a:pt x="1171" y="3172"/>
                    <a:pt x="1247" y="3077"/>
                  </a:cubicBezTo>
                  <a:cubicBezTo>
                    <a:pt x="1322" y="2926"/>
                    <a:pt x="1379" y="2794"/>
                    <a:pt x="1435" y="2643"/>
                  </a:cubicBezTo>
                  <a:lnTo>
                    <a:pt x="2247" y="548"/>
                  </a:lnTo>
                  <a:cubicBezTo>
                    <a:pt x="2266" y="510"/>
                    <a:pt x="2285" y="453"/>
                    <a:pt x="2285" y="397"/>
                  </a:cubicBezTo>
                  <a:cubicBezTo>
                    <a:pt x="2304" y="340"/>
                    <a:pt x="2323" y="302"/>
                    <a:pt x="2323" y="283"/>
                  </a:cubicBezTo>
                  <a:cubicBezTo>
                    <a:pt x="2323" y="227"/>
                    <a:pt x="2304" y="189"/>
                    <a:pt x="2285" y="151"/>
                  </a:cubicBezTo>
                  <a:cubicBezTo>
                    <a:pt x="2228" y="57"/>
                    <a:pt x="2153" y="0"/>
                    <a:pt x="2058" y="0"/>
                  </a:cubicBezTo>
                  <a:cubicBezTo>
                    <a:pt x="2002" y="0"/>
                    <a:pt x="1945" y="19"/>
                    <a:pt x="1907" y="38"/>
                  </a:cubicBezTo>
                  <a:cubicBezTo>
                    <a:pt x="1851" y="76"/>
                    <a:pt x="1813" y="113"/>
                    <a:pt x="1794" y="170"/>
                  </a:cubicBezTo>
                  <a:cubicBezTo>
                    <a:pt x="1756" y="246"/>
                    <a:pt x="1718" y="340"/>
                    <a:pt x="1700" y="434"/>
                  </a:cubicBezTo>
                  <a:lnTo>
                    <a:pt x="1209" y="1831"/>
                  </a:lnTo>
                  <a:lnTo>
                    <a:pt x="680" y="321"/>
                  </a:lnTo>
                  <a:cubicBezTo>
                    <a:pt x="661" y="246"/>
                    <a:pt x="624" y="170"/>
                    <a:pt x="567" y="95"/>
                  </a:cubicBezTo>
                  <a:cubicBezTo>
                    <a:pt x="510" y="38"/>
                    <a:pt x="435" y="0"/>
                    <a:pt x="35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244;p43">
              <a:extLst>
                <a:ext uri="{FF2B5EF4-FFF2-40B4-BE49-F238E27FC236}">
                  <a16:creationId xmlns:a16="http://schemas.microsoft.com/office/drawing/2014/main" id="{43D3AC7E-9C4D-4E9A-DABC-BDD7C86D2504}"/>
                </a:ext>
              </a:extLst>
            </p:cNvPr>
            <p:cNvSpPr/>
            <p:nvPr/>
          </p:nvSpPr>
          <p:spPr>
            <a:xfrm>
              <a:off x="6957025" y="4858191"/>
              <a:ext cx="44375" cy="85075"/>
            </a:xfrm>
            <a:custGeom>
              <a:avLst/>
              <a:gdLst/>
              <a:ahLst/>
              <a:cxnLst/>
              <a:rect l="l" t="t" r="r" b="b"/>
              <a:pathLst>
                <a:path w="1775" h="3403" extrusionOk="0">
                  <a:moveTo>
                    <a:pt x="1246" y="0"/>
                  </a:moveTo>
                  <a:cubicBezTo>
                    <a:pt x="1076" y="0"/>
                    <a:pt x="925" y="19"/>
                    <a:pt x="774" y="76"/>
                  </a:cubicBezTo>
                  <a:cubicBezTo>
                    <a:pt x="661" y="132"/>
                    <a:pt x="586" y="208"/>
                    <a:pt x="529" y="321"/>
                  </a:cubicBezTo>
                  <a:cubicBezTo>
                    <a:pt x="472" y="453"/>
                    <a:pt x="453" y="623"/>
                    <a:pt x="472" y="774"/>
                  </a:cubicBezTo>
                  <a:lnTo>
                    <a:pt x="472" y="963"/>
                  </a:lnTo>
                  <a:lnTo>
                    <a:pt x="302" y="963"/>
                  </a:lnTo>
                  <a:cubicBezTo>
                    <a:pt x="95" y="963"/>
                    <a:pt x="0" y="1038"/>
                    <a:pt x="0" y="1189"/>
                  </a:cubicBezTo>
                  <a:cubicBezTo>
                    <a:pt x="0" y="1246"/>
                    <a:pt x="19" y="1303"/>
                    <a:pt x="76" y="1340"/>
                  </a:cubicBezTo>
                  <a:cubicBezTo>
                    <a:pt x="133" y="1397"/>
                    <a:pt x="208" y="1416"/>
                    <a:pt x="284" y="1416"/>
                  </a:cubicBezTo>
                  <a:lnTo>
                    <a:pt x="453" y="1416"/>
                  </a:lnTo>
                  <a:lnTo>
                    <a:pt x="453" y="3020"/>
                  </a:lnTo>
                  <a:cubicBezTo>
                    <a:pt x="435" y="3134"/>
                    <a:pt x="472" y="3228"/>
                    <a:pt x="529" y="3304"/>
                  </a:cubicBezTo>
                  <a:cubicBezTo>
                    <a:pt x="586" y="3370"/>
                    <a:pt x="666" y="3403"/>
                    <a:pt x="746" y="3403"/>
                  </a:cubicBezTo>
                  <a:cubicBezTo>
                    <a:pt x="826" y="3403"/>
                    <a:pt x="906" y="3370"/>
                    <a:pt x="963" y="3304"/>
                  </a:cubicBezTo>
                  <a:cubicBezTo>
                    <a:pt x="1039" y="3228"/>
                    <a:pt x="1057" y="3134"/>
                    <a:pt x="1057" y="3020"/>
                  </a:cubicBezTo>
                  <a:lnTo>
                    <a:pt x="1057" y="1416"/>
                  </a:lnTo>
                  <a:lnTo>
                    <a:pt x="1208" y="1416"/>
                  </a:lnTo>
                  <a:cubicBezTo>
                    <a:pt x="1303" y="1416"/>
                    <a:pt x="1378" y="1397"/>
                    <a:pt x="1473" y="1359"/>
                  </a:cubicBezTo>
                  <a:cubicBezTo>
                    <a:pt x="1529" y="1340"/>
                    <a:pt x="1548" y="1284"/>
                    <a:pt x="1548" y="1171"/>
                  </a:cubicBezTo>
                  <a:cubicBezTo>
                    <a:pt x="1548" y="1038"/>
                    <a:pt x="1435" y="963"/>
                    <a:pt x="1208" y="963"/>
                  </a:cubicBezTo>
                  <a:lnTo>
                    <a:pt x="1057" y="963"/>
                  </a:lnTo>
                  <a:lnTo>
                    <a:pt x="1057" y="812"/>
                  </a:lnTo>
                  <a:cubicBezTo>
                    <a:pt x="1057" y="717"/>
                    <a:pt x="1076" y="623"/>
                    <a:pt x="1114" y="548"/>
                  </a:cubicBezTo>
                  <a:cubicBezTo>
                    <a:pt x="1145" y="485"/>
                    <a:pt x="1203" y="448"/>
                    <a:pt x="1275" y="448"/>
                  </a:cubicBezTo>
                  <a:cubicBezTo>
                    <a:pt x="1290" y="448"/>
                    <a:pt x="1306" y="450"/>
                    <a:pt x="1322" y="453"/>
                  </a:cubicBezTo>
                  <a:lnTo>
                    <a:pt x="1473" y="453"/>
                  </a:lnTo>
                  <a:cubicBezTo>
                    <a:pt x="1510" y="472"/>
                    <a:pt x="1548" y="472"/>
                    <a:pt x="1586" y="472"/>
                  </a:cubicBezTo>
                  <a:cubicBezTo>
                    <a:pt x="1643" y="472"/>
                    <a:pt x="1699" y="453"/>
                    <a:pt x="1718" y="415"/>
                  </a:cubicBezTo>
                  <a:cubicBezTo>
                    <a:pt x="1756" y="378"/>
                    <a:pt x="1775" y="321"/>
                    <a:pt x="1775" y="264"/>
                  </a:cubicBezTo>
                  <a:cubicBezTo>
                    <a:pt x="1775" y="95"/>
                    <a:pt x="1605" y="0"/>
                    <a:pt x="124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245;p43">
              <a:extLst>
                <a:ext uri="{FF2B5EF4-FFF2-40B4-BE49-F238E27FC236}">
                  <a16:creationId xmlns:a16="http://schemas.microsoft.com/office/drawing/2014/main" id="{747373CF-DD57-7B3B-7117-7B90166558CE}"/>
                </a:ext>
              </a:extLst>
            </p:cNvPr>
            <p:cNvSpPr/>
            <p:nvPr/>
          </p:nvSpPr>
          <p:spPr>
            <a:xfrm>
              <a:off x="6999500" y="4880841"/>
              <a:ext cx="42025" cy="61950"/>
            </a:xfrm>
            <a:custGeom>
              <a:avLst/>
              <a:gdLst/>
              <a:ahLst/>
              <a:cxnLst/>
              <a:rect l="l" t="t" r="r" b="b"/>
              <a:pathLst>
                <a:path w="1681" h="2478" extrusionOk="0">
                  <a:moveTo>
                    <a:pt x="302" y="0"/>
                  </a:moveTo>
                  <a:cubicBezTo>
                    <a:pt x="95" y="0"/>
                    <a:pt x="0" y="151"/>
                    <a:pt x="0" y="416"/>
                  </a:cubicBezTo>
                  <a:lnTo>
                    <a:pt x="0" y="2114"/>
                  </a:lnTo>
                  <a:cubicBezTo>
                    <a:pt x="0" y="2209"/>
                    <a:pt x="19" y="2303"/>
                    <a:pt x="95" y="2398"/>
                  </a:cubicBezTo>
                  <a:cubicBezTo>
                    <a:pt x="141" y="2444"/>
                    <a:pt x="201" y="2478"/>
                    <a:pt x="262" y="2478"/>
                  </a:cubicBezTo>
                  <a:cubicBezTo>
                    <a:pt x="276" y="2478"/>
                    <a:pt x="289" y="2476"/>
                    <a:pt x="302" y="2473"/>
                  </a:cubicBezTo>
                  <a:cubicBezTo>
                    <a:pt x="319" y="2476"/>
                    <a:pt x="335" y="2478"/>
                    <a:pt x="351" y="2478"/>
                  </a:cubicBezTo>
                  <a:cubicBezTo>
                    <a:pt x="423" y="2478"/>
                    <a:pt x="482" y="2444"/>
                    <a:pt x="529" y="2398"/>
                  </a:cubicBezTo>
                  <a:cubicBezTo>
                    <a:pt x="585" y="2303"/>
                    <a:pt x="623" y="2209"/>
                    <a:pt x="623" y="2114"/>
                  </a:cubicBezTo>
                  <a:lnTo>
                    <a:pt x="623" y="1605"/>
                  </a:lnTo>
                  <a:lnTo>
                    <a:pt x="604" y="1624"/>
                  </a:lnTo>
                  <a:cubicBezTo>
                    <a:pt x="604" y="1435"/>
                    <a:pt x="623" y="1265"/>
                    <a:pt x="623" y="1152"/>
                  </a:cubicBezTo>
                  <a:cubicBezTo>
                    <a:pt x="642" y="1038"/>
                    <a:pt x="661" y="925"/>
                    <a:pt x="680" y="812"/>
                  </a:cubicBezTo>
                  <a:cubicBezTo>
                    <a:pt x="718" y="736"/>
                    <a:pt x="755" y="661"/>
                    <a:pt x="831" y="604"/>
                  </a:cubicBezTo>
                  <a:cubicBezTo>
                    <a:pt x="887" y="548"/>
                    <a:pt x="963" y="529"/>
                    <a:pt x="1038" y="529"/>
                  </a:cubicBezTo>
                  <a:cubicBezTo>
                    <a:pt x="1114" y="529"/>
                    <a:pt x="1208" y="548"/>
                    <a:pt x="1284" y="567"/>
                  </a:cubicBezTo>
                  <a:cubicBezTo>
                    <a:pt x="1322" y="585"/>
                    <a:pt x="1378" y="604"/>
                    <a:pt x="1435" y="623"/>
                  </a:cubicBezTo>
                  <a:cubicBezTo>
                    <a:pt x="1510" y="623"/>
                    <a:pt x="1567" y="585"/>
                    <a:pt x="1605" y="548"/>
                  </a:cubicBezTo>
                  <a:cubicBezTo>
                    <a:pt x="1661" y="491"/>
                    <a:pt x="1680" y="434"/>
                    <a:pt x="1680" y="359"/>
                  </a:cubicBezTo>
                  <a:cubicBezTo>
                    <a:pt x="1680" y="246"/>
                    <a:pt x="1605" y="151"/>
                    <a:pt x="1510" y="113"/>
                  </a:cubicBezTo>
                  <a:cubicBezTo>
                    <a:pt x="1397" y="38"/>
                    <a:pt x="1265" y="0"/>
                    <a:pt x="1133" y="0"/>
                  </a:cubicBezTo>
                  <a:cubicBezTo>
                    <a:pt x="1020" y="0"/>
                    <a:pt x="906" y="38"/>
                    <a:pt x="812" y="113"/>
                  </a:cubicBezTo>
                  <a:cubicBezTo>
                    <a:pt x="736" y="189"/>
                    <a:pt x="661" y="283"/>
                    <a:pt x="604" y="397"/>
                  </a:cubicBezTo>
                  <a:cubicBezTo>
                    <a:pt x="604" y="283"/>
                    <a:pt x="567" y="189"/>
                    <a:pt x="529" y="113"/>
                  </a:cubicBezTo>
                  <a:cubicBezTo>
                    <a:pt x="472"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246;p43">
              <a:extLst>
                <a:ext uri="{FF2B5EF4-FFF2-40B4-BE49-F238E27FC236}">
                  <a16:creationId xmlns:a16="http://schemas.microsoft.com/office/drawing/2014/main" id="{D1AC9EFA-F6B2-8FDB-EFCC-B23C28A4D27A}"/>
                </a:ext>
              </a:extLst>
            </p:cNvPr>
            <p:cNvSpPr/>
            <p:nvPr/>
          </p:nvSpPr>
          <p:spPr>
            <a:xfrm>
              <a:off x="7039125" y="4880716"/>
              <a:ext cx="59025" cy="62475"/>
            </a:xfrm>
            <a:custGeom>
              <a:avLst/>
              <a:gdLst/>
              <a:ahLst/>
              <a:cxnLst/>
              <a:rect l="l" t="t" r="r" b="b"/>
              <a:pathLst>
                <a:path w="2361" h="2499" extrusionOk="0">
                  <a:moveTo>
                    <a:pt x="1190" y="421"/>
                  </a:moveTo>
                  <a:cubicBezTo>
                    <a:pt x="1341" y="421"/>
                    <a:pt x="1492" y="477"/>
                    <a:pt x="1587" y="572"/>
                  </a:cubicBezTo>
                  <a:cubicBezTo>
                    <a:pt x="1700" y="704"/>
                    <a:pt x="1756" y="874"/>
                    <a:pt x="1756" y="1043"/>
                  </a:cubicBezTo>
                  <a:lnTo>
                    <a:pt x="643" y="1043"/>
                  </a:lnTo>
                  <a:cubicBezTo>
                    <a:pt x="643" y="874"/>
                    <a:pt x="718" y="723"/>
                    <a:pt x="831" y="572"/>
                  </a:cubicBezTo>
                  <a:cubicBezTo>
                    <a:pt x="926" y="477"/>
                    <a:pt x="1058" y="421"/>
                    <a:pt x="1190" y="421"/>
                  </a:cubicBezTo>
                  <a:close/>
                  <a:moveTo>
                    <a:pt x="1129" y="0"/>
                  </a:moveTo>
                  <a:cubicBezTo>
                    <a:pt x="980" y="0"/>
                    <a:pt x="842" y="34"/>
                    <a:pt x="718" y="81"/>
                  </a:cubicBezTo>
                  <a:cubicBezTo>
                    <a:pt x="567" y="137"/>
                    <a:pt x="435" y="232"/>
                    <a:pt x="341" y="345"/>
                  </a:cubicBezTo>
                  <a:cubicBezTo>
                    <a:pt x="227" y="458"/>
                    <a:pt x="152" y="590"/>
                    <a:pt x="95" y="741"/>
                  </a:cubicBezTo>
                  <a:cubicBezTo>
                    <a:pt x="39" y="892"/>
                    <a:pt x="20" y="1062"/>
                    <a:pt x="20" y="1251"/>
                  </a:cubicBezTo>
                  <a:cubicBezTo>
                    <a:pt x="1" y="1572"/>
                    <a:pt x="114" y="1912"/>
                    <a:pt x="341" y="2157"/>
                  </a:cubicBezTo>
                  <a:cubicBezTo>
                    <a:pt x="571" y="2369"/>
                    <a:pt x="883" y="2499"/>
                    <a:pt x="1201" y="2499"/>
                  </a:cubicBezTo>
                  <a:cubicBezTo>
                    <a:pt x="1223" y="2499"/>
                    <a:pt x="1244" y="2498"/>
                    <a:pt x="1266" y="2497"/>
                  </a:cubicBezTo>
                  <a:cubicBezTo>
                    <a:pt x="1417" y="2497"/>
                    <a:pt x="1568" y="2478"/>
                    <a:pt x="1719" y="2421"/>
                  </a:cubicBezTo>
                  <a:cubicBezTo>
                    <a:pt x="1832" y="2384"/>
                    <a:pt x="1945" y="2327"/>
                    <a:pt x="2058" y="2252"/>
                  </a:cubicBezTo>
                  <a:cubicBezTo>
                    <a:pt x="2134" y="2195"/>
                    <a:pt x="2191" y="2119"/>
                    <a:pt x="2247" y="2044"/>
                  </a:cubicBezTo>
                  <a:cubicBezTo>
                    <a:pt x="2285" y="1987"/>
                    <a:pt x="2304" y="1912"/>
                    <a:pt x="2304" y="1855"/>
                  </a:cubicBezTo>
                  <a:cubicBezTo>
                    <a:pt x="2323" y="1799"/>
                    <a:pt x="2285" y="1742"/>
                    <a:pt x="2247" y="1704"/>
                  </a:cubicBezTo>
                  <a:cubicBezTo>
                    <a:pt x="2209" y="1666"/>
                    <a:pt x="2153" y="1648"/>
                    <a:pt x="2096" y="1648"/>
                  </a:cubicBezTo>
                  <a:cubicBezTo>
                    <a:pt x="2058" y="1648"/>
                    <a:pt x="2002" y="1666"/>
                    <a:pt x="1964" y="1685"/>
                  </a:cubicBezTo>
                  <a:lnTo>
                    <a:pt x="1775" y="1855"/>
                  </a:lnTo>
                  <a:cubicBezTo>
                    <a:pt x="1738" y="1893"/>
                    <a:pt x="1681" y="1950"/>
                    <a:pt x="1624" y="1968"/>
                  </a:cubicBezTo>
                  <a:cubicBezTo>
                    <a:pt x="1568" y="2006"/>
                    <a:pt x="1511" y="2044"/>
                    <a:pt x="1454" y="2063"/>
                  </a:cubicBezTo>
                  <a:cubicBezTo>
                    <a:pt x="1379" y="2082"/>
                    <a:pt x="1322" y="2082"/>
                    <a:pt x="1247" y="2082"/>
                  </a:cubicBezTo>
                  <a:cubicBezTo>
                    <a:pt x="1133" y="2082"/>
                    <a:pt x="1039" y="2063"/>
                    <a:pt x="945" y="2006"/>
                  </a:cubicBezTo>
                  <a:cubicBezTo>
                    <a:pt x="850" y="1950"/>
                    <a:pt x="775" y="1855"/>
                    <a:pt x="737" y="1761"/>
                  </a:cubicBezTo>
                  <a:cubicBezTo>
                    <a:pt x="680" y="1648"/>
                    <a:pt x="643" y="1534"/>
                    <a:pt x="643" y="1402"/>
                  </a:cubicBezTo>
                  <a:lnTo>
                    <a:pt x="1851" y="1402"/>
                  </a:lnTo>
                  <a:cubicBezTo>
                    <a:pt x="1964" y="1402"/>
                    <a:pt x="2096" y="1383"/>
                    <a:pt x="2209" y="1327"/>
                  </a:cubicBezTo>
                  <a:cubicBezTo>
                    <a:pt x="2304" y="1270"/>
                    <a:pt x="2360" y="1138"/>
                    <a:pt x="2342" y="1025"/>
                  </a:cubicBezTo>
                  <a:cubicBezTo>
                    <a:pt x="2342" y="855"/>
                    <a:pt x="2304" y="685"/>
                    <a:pt x="2228" y="534"/>
                  </a:cubicBezTo>
                  <a:cubicBezTo>
                    <a:pt x="2134" y="383"/>
                    <a:pt x="2002" y="251"/>
                    <a:pt x="1832" y="156"/>
                  </a:cubicBezTo>
                  <a:cubicBezTo>
                    <a:pt x="1667" y="57"/>
                    <a:pt x="1488" y="2"/>
                    <a:pt x="1307" y="2"/>
                  </a:cubicBezTo>
                  <a:cubicBezTo>
                    <a:pt x="1281" y="2"/>
                    <a:pt x="1254" y="3"/>
                    <a:pt x="1228" y="5"/>
                  </a:cubicBezTo>
                  <a:cubicBezTo>
                    <a:pt x="1194" y="2"/>
                    <a:pt x="1162" y="0"/>
                    <a:pt x="112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247;p43">
              <a:extLst>
                <a:ext uri="{FF2B5EF4-FFF2-40B4-BE49-F238E27FC236}">
                  <a16:creationId xmlns:a16="http://schemas.microsoft.com/office/drawing/2014/main" id="{FD3D3E09-D0DA-5274-1090-8CB903E4BCEB}"/>
                </a:ext>
              </a:extLst>
            </p:cNvPr>
            <p:cNvSpPr/>
            <p:nvPr/>
          </p:nvSpPr>
          <p:spPr>
            <a:xfrm>
              <a:off x="7102850" y="4880716"/>
              <a:ext cx="59000" cy="62475"/>
            </a:xfrm>
            <a:custGeom>
              <a:avLst/>
              <a:gdLst/>
              <a:ahLst/>
              <a:cxnLst/>
              <a:rect l="l" t="t" r="r" b="b"/>
              <a:pathLst>
                <a:path w="2360" h="2499" extrusionOk="0">
                  <a:moveTo>
                    <a:pt x="1189" y="421"/>
                  </a:moveTo>
                  <a:cubicBezTo>
                    <a:pt x="1340" y="421"/>
                    <a:pt x="1473" y="477"/>
                    <a:pt x="1586" y="572"/>
                  </a:cubicBezTo>
                  <a:cubicBezTo>
                    <a:pt x="1680" y="704"/>
                    <a:pt x="1756" y="874"/>
                    <a:pt x="1756" y="1043"/>
                  </a:cubicBezTo>
                  <a:lnTo>
                    <a:pt x="642" y="1043"/>
                  </a:lnTo>
                  <a:cubicBezTo>
                    <a:pt x="642" y="874"/>
                    <a:pt x="699" y="723"/>
                    <a:pt x="812" y="572"/>
                  </a:cubicBezTo>
                  <a:cubicBezTo>
                    <a:pt x="906" y="477"/>
                    <a:pt x="1057" y="421"/>
                    <a:pt x="1189" y="421"/>
                  </a:cubicBezTo>
                  <a:close/>
                  <a:moveTo>
                    <a:pt x="1118" y="0"/>
                  </a:moveTo>
                  <a:cubicBezTo>
                    <a:pt x="979" y="0"/>
                    <a:pt x="842" y="34"/>
                    <a:pt x="718" y="81"/>
                  </a:cubicBezTo>
                  <a:cubicBezTo>
                    <a:pt x="567" y="137"/>
                    <a:pt x="434" y="232"/>
                    <a:pt x="340" y="345"/>
                  </a:cubicBezTo>
                  <a:cubicBezTo>
                    <a:pt x="227" y="458"/>
                    <a:pt x="151" y="590"/>
                    <a:pt x="95" y="741"/>
                  </a:cubicBezTo>
                  <a:cubicBezTo>
                    <a:pt x="38" y="892"/>
                    <a:pt x="19" y="1062"/>
                    <a:pt x="19" y="1251"/>
                  </a:cubicBezTo>
                  <a:cubicBezTo>
                    <a:pt x="0" y="1572"/>
                    <a:pt x="114" y="1912"/>
                    <a:pt x="340" y="2157"/>
                  </a:cubicBezTo>
                  <a:cubicBezTo>
                    <a:pt x="570" y="2369"/>
                    <a:pt x="883" y="2499"/>
                    <a:pt x="1201" y="2499"/>
                  </a:cubicBezTo>
                  <a:cubicBezTo>
                    <a:pt x="1222" y="2499"/>
                    <a:pt x="1243" y="2498"/>
                    <a:pt x="1265" y="2497"/>
                  </a:cubicBezTo>
                  <a:cubicBezTo>
                    <a:pt x="1416" y="2497"/>
                    <a:pt x="1567" y="2478"/>
                    <a:pt x="1718" y="2421"/>
                  </a:cubicBezTo>
                  <a:cubicBezTo>
                    <a:pt x="1831" y="2384"/>
                    <a:pt x="1945" y="2327"/>
                    <a:pt x="2039" y="2252"/>
                  </a:cubicBezTo>
                  <a:cubicBezTo>
                    <a:pt x="2114" y="2195"/>
                    <a:pt x="2190" y="2119"/>
                    <a:pt x="2247" y="2044"/>
                  </a:cubicBezTo>
                  <a:cubicBezTo>
                    <a:pt x="2284" y="1987"/>
                    <a:pt x="2303" y="1912"/>
                    <a:pt x="2303" y="1855"/>
                  </a:cubicBezTo>
                  <a:cubicBezTo>
                    <a:pt x="2303" y="1799"/>
                    <a:pt x="2284" y="1742"/>
                    <a:pt x="2247" y="1704"/>
                  </a:cubicBezTo>
                  <a:cubicBezTo>
                    <a:pt x="2209" y="1666"/>
                    <a:pt x="2152" y="1648"/>
                    <a:pt x="2096" y="1648"/>
                  </a:cubicBezTo>
                  <a:cubicBezTo>
                    <a:pt x="2039" y="1648"/>
                    <a:pt x="2001" y="1666"/>
                    <a:pt x="1963" y="1685"/>
                  </a:cubicBezTo>
                  <a:lnTo>
                    <a:pt x="1775" y="1855"/>
                  </a:lnTo>
                  <a:cubicBezTo>
                    <a:pt x="1718" y="1893"/>
                    <a:pt x="1680" y="1950"/>
                    <a:pt x="1624" y="1968"/>
                  </a:cubicBezTo>
                  <a:cubicBezTo>
                    <a:pt x="1567" y="2006"/>
                    <a:pt x="1510" y="2044"/>
                    <a:pt x="1435" y="2063"/>
                  </a:cubicBezTo>
                  <a:cubicBezTo>
                    <a:pt x="1378" y="2082"/>
                    <a:pt x="1303" y="2082"/>
                    <a:pt x="1246" y="2082"/>
                  </a:cubicBezTo>
                  <a:cubicBezTo>
                    <a:pt x="1133" y="2082"/>
                    <a:pt x="1038" y="2063"/>
                    <a:pt x="944" y="2006"/>
                  </a:cubicBezTo>
                  <a:cubicBezTo>
                    <a:pt x="850" y="1950"/>
                    <a:pt x="774" y="1855"/>
                    <a:pt x="718" y="1761"/>
                  </a:cubicBezTo>
                  <a:cubicBezTo>
                    <a:pt x="661" y="1648"/>
                    <a:pt x="642" y="1534"/>
                    <a:pt x="642" y="1402"/>
                  </a:cubicBezTo>
                  <a:lnTo>
                    <a:pt x="1831" y="1402"/>
                  </a:lnTo>
                  <a:cubicBezTo>
                    <a:pt x="1963" y="1402"/>
                    <a:pt x="2096" y="1383"/>
                    <a:pt x="2209" y="1327"/>
                  </a:cubicBezTo>
                  <a:cubicBezTo>
                    <a:pt x="2303" y="1270"/>
                    <a:pt x="2360" y="1138"/>
                    <a:pt x="2341" y="1025"/>
                  </a:cubicBezTo>
                  <a:cubicBezTo>
                    <a:pt x="2341" y="855"/>
                    <a:pt x="2284" y="685"/>
                    <a:pt x="2209" y="534"/>
                  </a:cubicBezTo>
                  <a:cubicBezTo>
                    <a:pt x="2114" y="383"/>
                    <a:pt x="1982" y="251"/>
                    <a:pt x="1831" y="156"/>
                  </a:cubicBezTo>
                  <a:cubicBezTo>
                    <a:pt x="1666" y="57"/>
                    <a:pt x="1487" y="2"/>
                    <a:pt x="1294" y="2"/>
                  </a:cubicBezTo>
                  <a:cubicBezTo>
                    <a:pt x="1266" y="2"/>
                    <a:pt x="1237" y="3"/>
                    <a:pt x="1208" y="5"/>
                  </a:cubicBezTo>
                  <a:cubicBezTo>
                    <a:pt x="1178" y="2"/>
                    <a:pt x="1148" y="0"/>
                    <a:pt x="1118"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248;p43">
              <a:extLst>
                <a:ext uri="{FF2B5EF4-FFF2-40B4-BE49-F238E27FC236}">
                  <a16:creationId xmlns:a16="http://schemas.microsoft.com/office/drawing/2014/main" id="{44E523C6-2891-4150-F6A5-F94D508BC1A6}"/>
                </a:ext>
              </a:extLst>
            </p:cNvPr>
            <p:cNvSpPr/>
            <p:nvPr/>
          </p:nvSpPr>
          <p:spPr>
            <a:xfrm>
              <a:off x="7167500" y="4880841"/>
              <a:ext cx="60425" cy="84600"/>
            </a:xfrm>
            <a:custGeom>
              <a:avLst/>
              <a:gdLst/>
              <a:ahLst/>
              <a:cxnLst/>
              <a:rect l="l" t="t" r="r" b="b"/>
              <a:pathLst>
                <a:path w="2417" h="3384" extrusionOk="0">
                  <a:moveTo>
                    <a:pt x="1208" y="453"/>
                  </a:moveTo>
                  <a:cubicBezTo>
                    <a:pt x="1322" y="453"/>
                    <a:pt x="1416" y="491"/>
                    <a:pt x="1510" y="548"/>
                  </a:cubicBezTo>
                  <a:cubicBezTo>
                    <a:pt x="1605" y="623"/>
                    <a:pt x="1680" y="718"/>
                    <a:pt x="1718" y="812"/>
                  </a:cubicBezTo>
                  <a:cubicBezTo>
                    <a:pt x="1756" y="944"/>
                    <a:pt x="1794" y="1095"/>
                    <a:pt x="1794" y="1227"/>
                  </a:cubicBezTo>
                  <a:cubicBezTo>
                    <a:pt x="1794" y="1378"/>
                    <a:pt x="1756" y="1529"/>
                    <a:pt x="1699" y="1661"/>
                  </a:cubicBezTo>
                  <a:cubicBezTo>
                    <a:pt x="1661" y="1775"/>
                    <a:pt x="1586" y="1850"/>
                    <a:pt x="1492" y="1926"/>
                  </a:cubicBezTo>
                  <a:cubicBezTo>
                    <a:pt x="1416" y="1982"/>
                    <a:pt x="1322" y="2020"/>
                    <a:pt x="1208" y="2020"/>
                  </a:cubicBezTo>
                  <a:cubicBezTo>
                    <a:pt x="1057" y="2020"/>
                    <a:pt x="888" y="1945"/>
                    <a:pt x="793" y="1812"/>
                  </a:cubicBezTo>
                  <a:cubicBezTo>
                    <a:pt x="661" y="1643"/>
                    <a:pt x="604" y="1454"/>
                    <a:pt x="623" y="1246"/>
                  </a:cubicBezTo>
                  <a:cubicBezTo>
                    <a:pt x="604" y="1038"/>
                    <a:pt x="661" y="831"/>
                    <a:pt x="793" y="661"/>
                  </a:cubicBezTo>
                  <a:cubicBezTo>
                    <a:pt x="888" y="529"/>
                    <a:pt x="1057" y="453"/>
                    <a:pt x="1208" y="453"/>
                  </a:cubicBezTo>
                  <a:close/>
                  <a:moveTo>
                    <a:pt x="283" y="0"/>
                  </a:moveTo>
                  <a:cubicBezTo>
                    <a:pt x="208" y="0"/>
                    <a:pt x="132" y="19"/>
                    <a:pt x="76" y="95"/>
                  </a:cubicBezTo>
                  <a:cubicBezTo>
                    <a:pt x="38" y="151"/>
                    <a:pt x="0" y="246"/>
                    <a:pt x="0" y="340"/>
                  </a:cubicBezTo>
                  <a:lnTo>
                    <a:pt x="0" y="2983"/>
                  </a:lnTo>
                  <a:cubicBezTo>
                    <a:pt x="0" y="3077"/>
                    <a:pt x="19" y="3190"/>
                    <a:pt x="57" y="3285"/>
                  </a:cubicBezTo>
                  <a:cubicBezTo>
                    <a:pt x="104" y="3347"/>
                    <a:pt x="177" y="3384"/>
                    <a:pt x="254" y="3384"/>
                  </a:cubicBezTo>
                  <a:cubicBezTo>
                    <a:pt x="270" y="3384"/>
                    <a:pt x="286" y="3382"/>
                    <a:pt x="302" y="3379"/>
                  </a:cubicBezTo>
                  <a:cubicBezTo>
                    <a:pt x="491" y="3379"/>
                    <a:pt x="586" y="3247"/>
                    <a:pt x="586" y="2983"/>
                  </a:cubicBezTo>
                  <a:lnTo>
                    <a:pt x="586" y="2058"/>
                  </a:lnTo>
                  <a:cubicBezTo>
                    <a:pt x="680" y="2190"/>
                    <a:pt x="793" y="2284"/>
                    <a:pt x="925" y="2379"/>
                  </a:cubicBezTo>
                  <a:cubicBezTo>
                    <a:pt x="1050" y="2441"/>
                    <a:pt x="1176" y="2478"/>
                    <a:pt x="1301" y="2478"/>
                  </a:cubicBezTo>
                  <a:cubicBezTo>
                    <a:pt x="1327" y="2478"/>
                    <a:pt x="1352" y="2476"/>
                    <a:pt x="1378" y="2473"/>
                  </a:cubicBezTo>
                  <a:cubicBezTo>
                    <a:pt x="1510" y="2473"/>
                    <a:pt x="1661" y="2454"/>
                    <a:pt x="1775" y="2398"/>
                  </a:cubicBezTo>
                  <a:cubicBezTo>
                    <a:pt x="1907" y="2341"/>
                    <a:pt x="2020" y="2265"/>
                    <a:pt x="2115" y="2152"/>
                  </a:cubicBezTo>
                  <a:cubicBezTo>
                    <a:pt x="2209" y="2039"/>
                    <a:pt x="2284" y="1907"/>
                    <a:pt x="2322" y="1756"/>
                  </a:cubicBezTo>
                  <a:cubicBezTo>
                    <a:pt x="2379" y="1586"/>
                    <a:pt x="2417" y="1416"/>
                    <a:pt x="2417" y="1246"/>
                  </a:cubicBezTo>
                  <a:cubicBezTo>
                    <a:pt x="2417" y="1020"/>
                    <a:pt x="2360" y="793"/>
                    <a:pt x="2266" y="585"/>
                  </a:cubicBezTo>
                  <a:cubicBezTo>
                    <a:pt x="2190" y="397"/>
                    <a:pt x="2058" y="265"/>
                    <a:pt x="1888" y="151"/>
                  </a:cubicBezTo>
                  <a:cubicBezTo>
                    <a:pt x="1737" y="57"/>
                    <a:pt x="1567" y="0"/>
                    <a:pt x="1378" y="0"/>
                  </a:cubicBezTo>
                  <a:cubicBezTo>
                    <a:pt x="1227" y="0"/>
                    <a:pt x="1076" y="38"/>
                    <a:pt x="963" y="113"/>
                  </a:cubicBezTo>
                  <a:cubicBezTo>
                    <a:pt x="812" y="189"/>
                    <a:pt x="699" y="302"/>
                    <a:pt x="604" y="416"/>
                  </a:cubicBezTo>
                  <a:lnTo>
                    <a:pt x="604" y="340"/>
                  </a:lnTo>
                  <a:lnTo>
                    <a:pt x="586" y="340"/>
                  </a:lnTo>
                  <a:cubicBezTo>
                    <a:pt x="586" y="246"/>
                    <a:pt x="567" y="151"/>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249;p43">
              <a:extLst>
                <a:ext uri="{FF2B5EF4-FFF2-40B4-BE49-F238E27FC236}">
                  <a16:creationId xmlns:a16="http://schemas.microsoft.com/office/drawing/2014/main" id="{85BF1EF3-5819-011D-9D0E-D73CE4D076D7}"/>
                </a:ext>
              </a:extLst>
            </p:cNvPr>
            <p:cNvSpPr/>
            <p:nvPr/>
          </p:nvSpPr>
          <p:spPr>
            <a:xfrm>
              <a:off x="7234500" y="4858666"/>
              <a:ext cx="16075" cy="84475"/>
            </a:xfrm>
            <a:custGeom>
              <a:avLst/>
              <a:gdLst/>
              <a:ahLst/>
              <a:cxnLst/>
              <a:rect l="l" t="t" r="r" b="b"/>
              <a:pathLst>
                <a:path w="643" h="3379" extrusionOk="0">
                  <a:moveTo>
                    <a:pt x="341" y="0"/>
                  </a:moveTo>
                  <a:cubicBezTo>
                    <a:pt x="265" y="0"/>
                    <a:pt x="190" y="38"/>
                    <a:pt x="133" y="94"/>
                  </a:cubicBezTo>
                  <a:cubicBezTo>
                    <a:pt x="1" y="208"/>
                    <a:pt x="1" y="396"/>
                    <a:pt x="133" y="529"/>
                  </a:cubicBezTo>
                  <a:cubicBezTo>
                    <a:pt x="190" y="566"/>
                    <a:pt x="265" y="604"/>
                    <a:pt x="341" y="604"/>
                  </a:cubicBezTo>
                  <a:cubicBezTo>
                    <a:pt x="416" y="604"/>
                    <a:pt x="492" y="566"/>
                    <a:pt x="548" y="529"/>
                  </a:cubicBezTo>
                  <a:cubicBezTo>
                    <a:pt x="624" y="472"/>
                    <a:pt x="643" y="378"/>
                    <a:pt x="643" y="302"/>
                  </a:cubicBezTo>
                  <a:cubicBezTo>
                    <a:pt x="643" y="208"/>
                    <a:pt x="624" y="132"/>
                    <a:pt x="548" y="76"/>
                  </a:cubicBezTo>
                  <a:cubicBezTo>
                    <a:pt x="492" y="19"/>
                    <a:pt x="416" y="0"/>
                    <a:pt x="341" y="0"/>
                  </a:cubicBezTo>
                  <a:close/>
                  <a:moveTo>
                    <a:pt x="341" y="887"/>
                  </a:moveTo>
                  <a:cubicBezTo>
                    <a:pt x="246" y="887"/>
                    <a:pt x="171" y="906"/>
                    <a:pt x="114" y="982"/>
                  </a:cubicBezTo>
                  <a:cubicBezTo>
                    <a:pt x="57" y="1057"/>
                    <a:pt x="20" y="1152"/>
                    <a:pt x="20" y="1246"/>
                  </a:cubicBezTo>
                  <a:lnTo>
                    <a:pt x="20" y="3001"/>
                  </a:lnTo>
                  <a:cubicBezTo>
                    <a:pt x="20" y="3096"/>
                    <a:pt x="57" y="3190"/>
                    <a:pt x="114" y="3285"/>
                  </a:cubicBezTo>
                  <a:cubicBezTo>
                    <a:pt x="171" y="3341"/>
                    <a:pt x="246" y="3379"/>
                    <a:pt x="341" y="3379"/>
                  </a:cubicBezTo>
                  <a:cubicBezTo>
                    <a:pt x="416" y="3379"/>
                    <a:pt x="492" y="3341"/>
                    <a:pt x="548" y="3285"/>
                  </a:cubicBezTo>
                  <a:cubicBezTo>
                    <a:pt x="624" y="3209"/>
                    <a:pt x="643" y="3096"/>
                    <a:pt x="643" y="3001"/>
                  </a:cubicBezTo>
                  <a:lnTo>
                    <a:pt x="643" y="1227"/>
                  </a:lnTo>
                  <a:cubicBezTo>
                    <a:pt x="643" y="1133"/>
                    <a:pt x="624" y="1038"/>
                    <a:pt x="548" y="982"/>
                  </a:cubicBezTo>
                  <a:cubicBezTo>
                    <a:pt x="492" y="925"/>
                    <a:pt x="416" y="887"/>
                    <a:pt x="341"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250;p43">
              <a:extLst>
                <a:ext uri="{FF2B5EF4-FFF2-40B4-BE49-F238E27FC236}">
                  <a16:creationId xmlns:a16="http://schemas.microsoft.com/office/drawing/2014/main" id="{AFCDDE2A-FF6B-CDC3-C1AD-5FFC767A8FD6}"/>
                </a:ext>
              </a:extLst>
            </p:cNvPr>
            <p:cNvSpPr/>
            <p:nvPr/>
          </p:nvSpPr>
          <p:spPr>
            <a:xfrm>
              <a:off x="7262825" y="4858066"/>
              <a:ext cx="52875" cy="85075"/>
            </a:xfrm>
            <a:custGeom>
              <a:avLst/>
              <a:gdLst/>
              <a:ahLst/>
              <a:cxnLst/>
              <a:rect l="l" t="t" r="r" b="b"/>
              <a:pathLst>
                <a:path w="2115" h="3403" extrusionOk="0">
                  <a:moveTo>
                    <a:pt x="273" y="0"/>
                  </a:moveTo>
                  <a:cubicBezTo>
                    <a:pt x="196" y="0"/>
                    <a:pt x="123" y="37"/>
                    <a:pt x="76" y="100"/>
                  </a:cubicBezTo>
                  <a:cubicBezTo>
                    <a:pt x="19" y="194"/>
                    <a:pt x="0" y="307"/>
                    <a:pt x="0" y="420"/>
                  </a:cubicBezTo>
                  <a:lnTo>
                    <a:pt x="0" y="3025"/>
                  </a:lnTo>
                  <a:cubicBezTo>
                    <a:pt x="0" y="3120"/>
                    <a:pt x="19" y="3233"/>
                    <a:pt x="95" y="3309"/>
                  </a:cubicBezTo>
                  <a:cubicBezTo>
                    <a:pt x="133" y="3365"/>
                    <a:pt x="227" y="3403"/>
                    <a:pt x="302" y="3403"/>
                  </a:cubicBezTo>
                  <a:cubicBezTo>
                    <a:pt x="397" y="3403"/>
                    <a:pt x="472" y="3365"/>
                    <a:pt x="529" y="3309"/>
                  </a:cubicBezTo>
                  <a:cubicBezTo>
                    <a:pt x="586" y="3233"/>
                    <a:pt x="623" y="3139"/>
                    <a:pt x="623" y="3025"/>
                  </a:cubicBezTo>
                  <a:lnTo>
                    <a:pt x="623" y="2554"/>
                  </a:lnTo>
                  <a:lnTo>
                    <a:pt x="944" y="2233"/>
                  </a:lnTo>
                  <a:lnTo>
                    <a:pt x="1492" y="3120"/>
                  </a:lnTo>
                  <a:cubicBezTo>
                    <a:pt x="1529" y="3195"/>
                    <a:pt x="1586" y="3271"/>
                    <a:pt x="1643" y="3346"/>
                  </a:cubicBezTo>
                  <a:cubicBezTo>
                    <a:pt x="1699" y="3384"/>
                    <a:pt x="1756" y="3403"/>
                    <a:pt x="1813" y="3403"/>
                  </a:cubicBezTo>
                  <a:cubicBezTo>
                    <a:pt x="1907" y="3403"/>
                    <a:pt x="1982" y="3365"/>
                    <a:pt x="2039" y="3327"/>
                  </a:cubicBezTo>
                  <a:cubicBezTo>
                    <a:pt x="2096" y="3252"/>
                    <a:pt x="2115" y="3176"/>
                    <a:pt x="2115" y="3082"/>
                  </a:cubicBezTo>
                  <a:cubicBezTo>
                    <a:pt x="2115" y="3044"/>
                    <a:pt x="2096" y="3007"/>
                    <a:pt x="2077" y="2969"/>
                  </a:cubicBezTo>
                  <a:cubicBezTo>
                    <a:pt x="2058" y="2931"/>
                    <a:pt x="2020" y="2874"/>
                    <a:pt x="1982" y="2799"/>
                  </a:cubicBezTo>
                  <a:lnTo>
                    <a:pt x="1360" y="1817"/>
                  </a:lnTo>
                  <a:lnTo>
                    <a:pt x="1680" y="1515"/>
                  </a:lnTo>
                  <a:cubicBezTo>
                    <a:pt x="1850" y="1383"/>
                    <a:pt x="1926" y="1251"/>
                    <a:pt x="1926" y="1157"/>
                  </a:cubicBezTo>
                  <a:cubicBezTo>
                    <a:pt x="1926" y="1100"/>
                    <a:pt x="1907" y="1024"/>
                    <a:pt x="1850" y="987"/>
                  </a:cubicBezTo>
                  <a:cubicBezTo>
                    <a:pt x="1794" y="930"/>
                    <a:pt x="1737" y="911"/>
                    <a:pt x="1662" y="911"/>
                  </a:cubicBezTo>
                  <a:cubicBezTo>
                    <a:pt x="1605" y="911"/>
                    <a:pt x="1548" y="930"/>
                    <a:pt x="1492" y="968"/>
                  </a:cubicBezTo>
                  <a:cubicBezTo>
                    <a:pt x="1416" y="1006"/>
                    <a:pt x="1360" y="1081"/>
                    <a:pt x="1303" y="1138"/>
                  </a:cubicBezTo>
                  <a:lnTo>
                    <a:pt x="623" y="1874"/>
                  </a:lnTo>
                  <a:lnTo>
                    <a:pt x="623" y="383"/>
                  </a:lnTo>
                  <a:cubicBezTo>
                    <a:pt x="642" y="288"/>
                    <a:pt x="604" y="175"/>
                    <a:pt x="548" y="100"/>
                  </a:cubicBezTo>
                  <a:cubicBezTo>
                    <a:pt x="491" y="24"/>
                    <a:pt x="397" y="5"/>
                    <a:pt x="321" y="5"/>
                  </a:cubicBezTo>
                  <a:cubicBezTo>
                    <a:pt x="305" y="2"/>
                    <a:pt x="289" y="0"/>
                    <a:pt x="27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251;p43">
              <a:extLst>
                <a:ext uri="{FF2B5EF4-FFF2-40B4-BE49-F238E27FC236}">
                  <a16:creationId xmlns:a16="http://schemas.microsoft.com/office/drawing/2014/main" id="{0A81EE84-F9F6-DED2-B86E-DCB86576D037}"/>
                </a:ext>
              </a:extLst>
            </p:cNvPr>
            <p:cNvSpPr/>
            <p:nvPr/>
          </p:nvSpPr>
          <p:spPr>
            <a:xfrm>
              <a:off x="7324650" y="4926141"/>
              <a:ext cx="17950" cy="17000"/>
            </a:xfrm>
            <a:custGeom>
              <a:avLst/>
              <a:gdLst/>
              <a:ahLst/>
              <a:cxnLst/>
              <a:rect l="l" t="t" r="r" b="b"/>
              <a:pathLst>
                <a:path w="718" h="680" extrusionOk="0">
                  <a:moveTo>
                    <a:pt x="340" y="0"/>
                  </a:moveTo>
                  <a:cubicBezTo>
                    <a:pt x="246" y="0"/>
                    <a:pt x="170" y="38"/>
                    <a:pt x="114" y="95"/>
                  </a:cubicBezTo>
                  <a:cubicBezTo>
                    <a:pt x="38" y="170"/>
                    <a:pt x="0" y="246"/>
                    <a:pt x="0" y="340"/>
                  </a:cubicBezTo>
                  <a:cubicBezTo>
                    <a:pt x="0" y="435"/>
                    <a:pt x="38" y="529"/>
                    <a:pt x="114" y="586"/>
                  </a:cubicBezTo>
                  <a:cubicBezTo>
                    <a:pt x="170" y="642"/>
                    <a:pt x="265" y="680"/>
                    <a:pt x="340" y="680"/>
                  </a:cubicBezTo>
                  <a:cubicBezTo>
                    <a:pt x="434" y="680"/>
                    <a:pt x="510" y="642"/>
                    <a:pt x="585" y="586"/>
                  </a:cubicBezTo>
                  <a:cubicBezTo>
                    <a:pt x="718" y="453"/>
                    <a:pt x="718" y="227"/>
                    <a:pt x="585" y="95"/>
                  </a:cubicBezTo>
                  <a:cubicBezTo>
                    <a:pt x="510" y="38"/>
                    <a:pt x="434" y="0"/>
                    <a:pt x="34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252;p43">
              <a:extLst>
                <a:ext uri="{FF2B5EF4-FFF2-40B4-BE49-F238E27FC236}">
                  <a16:creationId xmlns:a16="http://schemas.microsoft.com/office/drawing/2014/main" id="{4F516864-EFF6-564A-2395-356EFEAA4D20}"/>
                </a:ext>
              </a:extLst>
            </p:cNvPr>
            <p:cNvSpPr/>
            <p:nvPr/>
          </p:nvSpPr>
          <p:spPr>
            <a:xfrm>
              <a:off x="7351075" y="4880166"/>
              <a:ext cx="58550" cy="62175"/>
            </a:xfrm>
            <a:custGeom>
              <a:avLst/>
              <a:gdLst/>
              <a:ahLst/>
              <a:cxnLst/>
              <a:rect l="l" t="t" r="r" b="b"/>
              <a:pathLst>
                <a:path w="2342" h="2487" extrusionOk="0">
                  <a:moveTo>
                    <a:pt x="1256" y="0"/>
                  </a:moveTo>
                  <a:cubicBezTo>
                    <a:pt x="1025" y="0"/>
                    <a:pt x="795" y="55"/>
                    <a:pt x="586" y="159"/>
                  </a:cubicBezTo>
                  <a:cubicBezTo>
                    <a:pt x="397" y="273"/>
                    <a:pt x="265" y="424"/>
                    <a:pt x="170" y="612"/>
                  </a:cubicBezTo>
                  <a:cubicBezTo>
                    <a:pt x="57" y="820"/>
                    <a:pt x="19" y="1047"/>
                    <a:pt x="19" y="1273"/>
                  </a:cubicBezTo>
                  <a:cubicBezTo>
                    <a:pt x="0" y="1594"/>
                    <a:pt x="114" y="1915"/>
                    <a:pt x="340" y="2160"/>
                  </a:cubicBezTo>
                  <a:cubicBezTo>
                    <a:pt x="550" y="2371"/>
                    <a:pt x="842" y="2483"/>
                    <a:pt x="1154" y="2483"/>
                  </a:cubicBezTo>
                  <a:cubicBezTo>
                    <a:pt x="1179" y="2483"/>
                    <a:pt x="1203" y="2483"/>
                    <a:pt x="1227" y="2481"/>
                  </a:cubicBezTo>
                  <a:cubicBezTo>
                    <a:pt x="1255" y="2485"/>
                    <a:pt x="1283" y="2486"/>
                    <a:pt x="1312" y="2486"/>
                  </a:cubicBezTo>
                  <a:cubicBezTo>
                    <a:pt x="1440" y="2486"/>
                    <a:pt x="1576" y="2455"/>
                    <a:pt x="1699" y="2425"/>
                  </a:cubicBezTo>
                  <a:cubicBezTo>
                    <a:pt x="1831" y="2387"/>
                    <a:pt x="1945" y="2311"/>
                    <a:pt x="2058" y="2236"/>
                  </a:cubicBezTo>
                  <a:cubicBezTo>
                    <a:pt x="2133" y="2160"/>
                    <a:pt x="2209" y="2085"/>
                    <a:pt x="2266" y="1990"/>
                  </a:cubicBezTo>
                  <a:cubicBezTo>
                    <a:pt x="2303" y="1915"/>
                    <a:pt x="2322" y="1839"/>
                    <a:pt x="2322" y="1764"/>
                  </a:cubicBezTo>
                  <a:lnTo>
                    <a:pt x="2341" y="1745"/>
                  </a:lnTo>
                  <a:cubicBezTo>
                    <a:pt x="2341" y="1670"/>
                    <a:pt x="2303" y="1594"/>
                    <a:pt x="2266" y="1556"/>
                  </a:cubicBezTo>
                  <a:cubicBezTo>
                    <a:pt x="2228" y="1500"/>
                    <a:pt x="2152" y="1462"/>
                    <a:pt x="2077" y="1462"/>
                  </a:cubicBezTo>
                  <a:cubicBezTo>
                    <a:pt x="2020" y="1462"/>
                    <a:pt x="1964" y="1481"/>
                    <a:pt x="1926" y="1537"/>
                  </a:cubicBezTo>
                  <a:cubicBezTo>
                    <a:pt x="1869" y="1575"/>
                    <a:pt x="1831" y="1632"/>
                    <a:pt x="1794" y="1688"/>
                  </a:cubicBezTo>
                  <a:cubicBezTo>
                    <a:pt x="1737" y="1802"/>
                    <a:pt x="1661" y="1877"/>
                    <a:pt x="1567" y="1953"/>
                  </a:cubicBezTo>
                  <a:cubicBezTo>
                    <a:pt x="1473" y="2009"/>
                    <a:pt x="1359" y="2028"/>
                    <a:pt x="1246" y="2028"/>
                  </a:cubicBezTo>
                  <a:cubicBezTo>
                    <a:pt x="1152" y="2028"/>
                    <a:pt x="1076" y="2009"/>
                    <a:pt x="1001" y="1972"/>
                  </a:cubicBezTo>
                  <a:cubicBezTo>
                    <a:pt x="925" y="1953"/>
                    <a:pt x="850" y="1896"/>
                    <a:pt x="793" y="1821"/>
                  </a:cubicBezTo>
                  <a:cubicBezTo>
                    <a:pt x="737" y="1764"/>
                    <a:pt x="699" y="1670"/>
                    <a:pt x="680" y="1594"/>
                  </a:cubicBezTo>
                  <a:cubicBezTo>
                    <a:pt x="642" y="1481"/>
                    <a:pt x="642" y="1386"/>
                    <a:pt x="642" y="1273"/>
                  </a:cubicBezTo>
                  <a:cubicBezTo>
                    <a:pt x="623" y="1065"/>
                    <a:pt x="680" y="858"/>
                    <a:pt x="793" y="688"/>
                  </a:cubicBezTo>
                  <a:cubicBezTo>
                    <a:pt x="906" y="556"/>
                    <a:pt x="1057" y="480"/>
                    <a:pt x="1246" y="480"/>
                  </a:cubicBezTo>
                  <a:cubicBezTo>
                    <a:pt x="1341" y="480"/>
                    <a:pt x="1454" y="499"/>
                    <a:pt x="1548" y="556"/>
                  </a:cubicBezTo>
                  <a:cubicBezTo>
                    <a:pt x="1643" y="631"/>
                    <a:pt x="1718" y="726"/>
                    <a:pt x="1775" y="820"/>
                  </a:cubicBezTo>
                  <a:cubicBezTo>
                    <a:pt x="1813" y="877"/>
                    <a:pt x="1850" y="914"/>
                    <a:pt x="1888" y="952"/>
                  </a:cubicBezTo>
                  <a:cubicBezTo>
                    <a:pt x="1926" y="971"/>
                    <a:pt x="1982" y="990"/>
                    <a:pt x="2020" y="990"/>
                  </a:cubicBezTo>
                  <a:cubicBezTo>
                    <a:pt x="2096" y="990"/>
                    <a:pt x="2171" y="971"/>
                    <a:pt x="2228" y="914"/>
                  </a:cubicBezTo>
                  <a:cubicBezTo>
                    <a:pt x="2266" y="858"/>
                    <a:pt x="2303" y="801"/>
                    <a:pt x="2303" y="726"/>
                  </a:cubicBezTo>
                  <a:cubicBezTo>
                    <a:pt x="2303" y="650"/>
                    <a:pt x="2266" y="556"/>
                    <a:pt x="2228" y="480"/>
                  </a:cubicBezTo>
                  <a:cubicBezTo>
                    <a:pt x="2171" y="405"/>
                    <a:pt x="2096" y="310"/>
                    <a:pt x="2020" y="254"/>
                  </a:cubicBezTo>
                  <a:cubicBezTo>
                    <a:pt x="1926" y="178"/>
                    <a:pt x="1813" y="122"/>
                    <a:pt x="1680" y="65"/>
                  </a:cubicBezTo>
                  <a:cubicBezTo>
                    <a:pt x="1543" y="21"/>
                    <a:pt x="1399" y="0"/>
                    <a:pt x="125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253;p43">
              <a:extLst>
                <a:ext uri="{FF2B5EF4-FFF2-40B4-BE49-F238E27FC236}">
                  <a16:creationId xmlns:a16="http://schemas.microsoft.com/office/drawing/2014/main" id="{8AF6416D-036A-6C2D-307E-D59FBAA67928}"/>
                </a:ext>
              </a:extLst>
            </p:cNvPr>
            <p:cNvSpPr/>
            <p:nvPr/>
          </p:nvSpPr>
          <p:spPr>
            <a:xfrm>
              <a:off x="7413825" y="4880841"/>
              <a:ext cx="61375" cy="62300"/>
            </a:xfrm>
            <a:custGeom>
              <a:avLst/>
              <a:gdLst/>
              <a:ahLst/>
              <a:cxnLst/>
              <a:rect l="l" t="t" r="r" b="b"/>
              <a:pathLst>
                <a:path w="2455" h="2492" extrusionOk="0">
                  <a:moveTo>
                    <a:pt x="1247" y="453"/>
                  </a:moveTo>
                  <a:cubicBezTo>
                    <a:pt x="1417" y="453"/>
                    <a:pt x="1568" y="529"/>
                    <a:pt x="1681" y="661"/>
                  </a:cubicBezTo>
                  <a:cubicBezTo>
                    <a:pt x="1794" y="831"/>
                    <a:pt x="1851" y="1038"/>
                    <a:pt x="1851" y="1246"/>
                  </a:cubicBezTo>
                  <a:cubicBezTo>
                    <a:pt x="1851" y="1454"/>
                    <a:pt x="1794" y="1661"/>
                    <a:pt x="1681" y="1812"/>
                  </a:cubicBezTo>
                  <a:cubicBezTo>
                    <a:pt x="1568" y="1963"/>
                    <a:pt x="1417" y="2039"/>
                    <a:pt x="1247" y="2039"/>
                  </a:cubicBezTo>
                  <a:cubicBezTo>
                    <a:pt x="1115" y="2039"/>
                    <a:pt x="1020" y="2001"/>
                    <a:pt x="926" y="1945"/>
                  </a:cubicBezTo>
                  <a:cubicBezTo>
                    <a:pt x="832" y="1869"/>
                    <a:pt x="756" y="1775"/>
                    <a:pt x="718" y="1661"/>
                  </a:cubicBezTo>
                  <a:cubicBezTo>
                    <a:pt x="662" y="1529"/>
                    <a:pt x="624" y="1378"/>
                    <a:pt x="643" y="1246"/>
                  </a:cubicBezTo>
                  <a:cubicBezTo>
                    <a:pt x="624" y="1095"/>
                    <a:pt x="662" y="963"/>
                    <a:pt x="718" y="812"/>
                  </a:cubicBezTo>
                  <a:cubicBezTo>
                    <a:pt x="756" y="718"/>
                    <a:pt x="832" y="604"/>
                    <a:pt x="926" y="548"/>
                  </a:cubicBezTo>
                  <a:cubicBezTo>
                    <a:pt x="1020" y="491"/>
                    <a:pt x="1134" y="453"/>
                    <a:pt x="1247" y="453"/>
                  </a:cubicBezTo>
                  <a:close/>
                  <a:moveTo>
                    <a:pt x="1247" y="0"/>
                  </a:moveTo>
                  <a:cubicBezTo>
                    <a:pt x="1058" y="0"/>
                    <a:pt x="888" y="38"/>
                    <a:pt x="737" y="95"/>
                  </a:cubicBezTo>
                  <a:cubicBezTo>
                    <a:pt x="586" y="151"/>
                    <a:pt x="454" y="227"/>
                    <a:pt x="360" y="340"/>
                  </a:cubicBezTo>
                  <a:cubicBezTo>
                    <a:pt x="246" y="453"/>
                    <a:pt x="171" y="585"/>
                    <a:pt x="114" y="736"/>
                  </a:cubicBezTo>
                  <a:cubicBezTo>
                    <a:pt x="1" y="1057"/>
                    <a:pt x="1" y="1416"/>
                    <a:pt x="114" y="1756"/>
                  </a:cubicBezTo>
                  <a:cubicBezTo>
                    <a:pt x="171" y="1888"/>
                    <a:pt x="246" y="2039"/>
                    <a:pt x="360" y="2152"/>
                  </a:cubicBezTo>
                  <a:cubicBezTo>
                    <a:pt x="473" y="2265"/>
                    <a:pt x="605" y="2341"/>
                    <a:pt x="756" y="2398"/>
                  </a:cubicBezTo>
                  <a:cubicBezTo>
                    <a:pt x="907" y="2454"/>
                    <a:pt x="1077" y="2492"/>
                    <a:pt x="1247" y="2492"/>
                  </a:cubicBezTo>
                  <a:cubicBezTo>
                    <a:pt x="1417" y="2492"/>
                    <a:pt x="1587" y="2454"/>
                    <a:pt x="1756" y="2398"/>
                  </a:cubicBezTo>
                  <a:cubicBezTo>
                    <a:pt x="1907" y="2341"/>
                    <a:pt x="2021" y="2265"/>
                    <a:pt x="2134" y="2152"/>
                  </a:cubicBezTo>
                  <a:cubicBezTo>
                    <a:pt x="2247" y="2039"/>
                    <a:pt x="2323" y="1888"/>
                    <a:pt x="2379" y="1756"/>
                  </a:cubicBezTo>
                  <a:cubicBezTo>
                    <a:pt x="2436" y="1586"/>
                    <a:pt x="2455" y="1416"/>
                    <a:pt x="2455" y="1246"/>
                  </a:cubicBezTo>
                  <a:cubicBezTo>
                    <a:pt x="2455" y="1076"/>
                    <a:pt x="2436" y="906"/>
                    <a:pt x="2379" y="736"/>
                  </a:cubicBezTo>
                  <a:cubicBezTo>
                    <a:pt x="2266" y="434"/>
                    <a:pt x="2040" y="208"/>
                    <a:pt x="1738" y="95"/>
                  </a:cubicBezTo>
                  <a:cubicBezTo>
                    <a:pt x="1587" y="38"/>
                    <a:pt x="1417" y="0"/>
                    <a:pt x="124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254;p43">
              <a:extLst>
                <a:ext uri="{FF2B5EF4-FFF2-40B4-BE49-F238E27FC236}">
                  <a16:creationId xmlns:a16="http://schemas.microsoft.com/office/drawing/2014/main" id="{63E68A72-0166-6CDC-6741-86CED0E564DA}"/>
                </a:ext>
              </a:extLst>
            </p:cNvPr>
            <p:cNvSpPr/>
            <p:nvPr/>
          </p:nvSpPr>
          <p:spPr>
            <a:xfrm>
              <a:off x="7481325" y="4880841"/>
              <a:ext cx="87800" cy="62425"/>
            </a:xfrm>
            <a:custGeom>
              <a:avLst/>
              <a:gdLst/>
              <a:ahLst/>
              <a:cxnLst/>
              <a:rect l="l" t="t" r="r" b="b"/>
              <a:pathLst>
                <a:path w="3512" h="2497" extrusionOk="0">
                  <a:moveTo>
                    <a:pt x="302" y="0"/>
                  </a:moveTo>
                  <a:cubicBezTo>
                    <a:pt x="227" y="0"/>
                    <a:pt x="132" y="38"/>
                    <a:pt x="95" y="95"/>
                  </a:cubicBezTo>
                  <a:cubicBezTo>
                    <a:pt x="38" y="170"/>
                    <a:pt x="0" y="265"/>
                    <a:pt x="0" y="359"/>
                  </a:cubicBezTo>
                  <a:lnTo>
                    <a:pt x="0" y="2114"/>
                  </a:lnTo>
                  <a:cubicBezTo>
                    <a:pt x="0" y="2209"/>
                    <a:pt x="38" y="2303"/>
                    <a:pt x="95" y="2398"/>
                  </a:cubicBezTo>
                  <a:cubicBezTo>
                    <a:pt x="161" y="2464"/>
                    <a:pt x="246" y="2497"/>
                    <a:pt x="328" y="2497"/>
                  </a:cubicBezTo>
                  <a:cubicBezTo>
                    <a:pt x="411" y="2497"/>
                    <a:pt x="491" y="2464"/>
                    <a:pt x="548" y="2398"/>
                  </a:cubicBezTo>
                  <a:cubicBezTo>
                    <a:pt x="623" y="2303"/>
                    <a:pt x="642" y="2209"/>
                    <a:pt x="642" y="2114"/>
                  </a:cubicBezTo>
                  <a:lnTo>
                    <a:pt x="642" y="1284"/>
                  </a:lnTo>
                  <a:cubicBezTo>
                    <a:pt x="623" y="1076"/>
                    <a:pt x="661" y="869"/>
                    <a:pt x="736" y="680"/>
                  </a:cubicBezTo>
                  <a:cubicBezTo>
                    <a:pt x="806" y="559"/>
                    <a:pt x="938" y="470"/>
                    <a:pt x="1090" y="470"/>
                  </a:cubicBezTo>
                  <a:cubicBezTo>
                    <a:pt x="1104" y="470"/>
                    <a:pt x="1118" y="471"/>
                    <a:pt x="1133" y="472"/>
                  </a:cubicBezTo>
                  <a:cubicBezTo>
                    <a:pt x="1208" y="472"/>
                    <a:pt x="1284" y="510"/>
                    <a:pt x="1359" y="567"/>
                  </a:cubicBezTo>
                  <a:cubicBezTo>
                    <a:pt x="1397" y="623"/>
                    <a:pt x="1435" y="699"/>
                    <a:pt x="1435" y="774"/>
                  </a:cubicBezTo>
                  <a:cubicBezTo>
                    <a:pt x="1454" y="887"/>
                    <a:pt x="1454" y="1001"/>
                    <a:pt x="1454" y="1133"/>
                  </a:cubicBezTo>
                  <a:lnTo>
                    <a:pt x="1454" y="2096"/>
                  </a:lnTo>
                  <a:cubicBezTo>
                    <a:pt x="1435" y="2209"/>
                    <a:pt x="1473" y="2303"/>
                    <a:pt x="1529" y="2398"/>
                  </a:cubicBezTo>
                  <a:cubicBezTo>
                    <a:pt x="1586" y="2454"/>
                    <a:pt x="1680" y="2492"/>
                    <a:pt x="1775" y="2492"/>
                  </a:cubicBezTo>
                  <a:cubicBezTo>
                    <a:pt x="1869" y="2492"/>
                    <a:pt x="1945" y="2454"/>
                    <a:pt x="2001" y="2398"/>
                  </a:cubicBezTo>
                  <a:cubicBezTo>
                    <a:pt x="2077" y="2303"/>
                    <a:pt x="2096" y="2209"/>
                    <a:pt x="2096" y="2096"/>
                  </a:cubicBezTo>
                  <a:lnTo>
                    <a:pt x="2096" y="1284"/>
                  </a:lnTo>
                  <a:lnTo>
                    <a:pt x="2058" y="1303"/>
                  </a:lnTo>
                  <a:cubicBezTo>
                    <a:pt x="2058" y="1114"/>
                    <a:pt x="2077" y="925"/>
                    <a:pt x="2133" y="755"/>
                  </a:cubicBezTo>
                  <a:cubicBezTo>
                    <a:pt x="2171" y="680"/>
                    <a:pt x="2228" y="604"/>
                    <a:pt x="2303" y="567"/>
                  </a:cubicBezTo>
                  <a:cubicBezTo>
                    <a:pt x="2360" y="510"/>
                    <a:pt x="2454" y="491"/>
                    <a:pt x="2530" y="491"/>
                  </a:cubicBezTo>
                  <a:cubicBezTo>
                    <a:pt x="2546" y="488"/>
                    <a:pt x="2563" y="486"/>
                    <a:pt x="2578" y="486"/>
                  </a:cubicBezTo>
                  <a:cubicBezTo>
                    <a:pt x="2651" y="486"/>
                    <a:pt x="2713" y="520"/>
                    <a:pt x="2775" y="567"/>
                  </a:cubicBezTo>
                  <a:cubicBezTo>
                    <a:pt x="2813" y="623"/>
                    <a:pt x="2851" y="699"/>
                    <a:pt x="2851" y="774"/>
                  </a:cubicBezTo>
                  <a:cubicBezTo>
                    <a:pt x="2870" y="869"/>
                    <a:pt x="2870" y="982"/>
                    <a:pt x="2870" y="1095"/>
                  </a:cubicBezTo>
                  <a:lnTo>
                    <a:pt x="2870" y="2114"/>
                  </a:lnTo>
                  <a:cubicBezTo>
                    <a:pt x="2870" y="2209"/>
                    <a:pt x="2907" y="2322"/>
                    <a:pt x="2964" y="2398"/>
                  </a:cubicBezTo>
                  <a:cubicBezTo>
                    <a:pt x="3030" y="2464"/>
                    <a:pt x="3115" y="2497"/>
                    <a:pt x="3198" y="2497"/>
                  </a:cubicBezTo>
                  <a:cubicBezTo>
                    <a:pt x="3280" y="2497"/>
                    <a:pt x="3360" y="2464"/>
                    <a:pt x="3417" y="2398"/>
                  </a:cubicBezTo>
                  <a:cubicBezTo>
                    <a:pt x="3492" y="2322"/>
                    <a:pt x="3511" y="2209"/>
                    <a:pt x="3511" y="2114"/>
                  </a:cubicBezTo>
                  <a:lnTo>
                    <a:pt x="3511" y="925"/>
                  </a:lnTo>
                  <a:cubicBezTo>
                    <a:pt x="3511" y="736"/>
                    <a:pt x="3492" y="567"/>
                    <a:pt x="3436" y="397"/>
                  </a:cubicBezTo>
                  <a:cubicBezTo>
                    <a:pt x="3379" y="265"/>
                    <a:pt x="3285" y="170"/>
                    <a:pt x="3153" y="113"/>
                  </a:cubicBezTo>
                  <a:cubicBezTo>
                    <a:pt x="3043" y="51"/>
                    <a:pt x="2921" y="14"/>
                    <a:pt x="2796" y="14"/>
                  </a:cubicBezTo>
                  <a:cubicBezTo>
                    <a:pt x="2770" y="14"/>
                    <a:pt x="2744" y="16"/>
                    <a:pt x="2719" y="19"/>
                  </a:cubicBezTo>
                  <a:cubicBezTo>
                    <a:pt x="2586" y="19"/>
                    <a:pt x="2454" y="38"/>
                    <a:pt x="2341" y="113"/>
                  </a:cubicBezTo>
                  <a:cubicBezTo>
                    <a:pt x="2209" y="170"/>
                    <a:pt x="2096" y="265"/>
                    <a:pt x="2001" y="378"/>
                  </a:cubicBezTo>
                  <a:cubicBezTo>
                    <a:pt x="1945" y="265"/>
                    <a:pt x="1850" y="170"/>
                    <a:pt x="1737" y="113"/>
                  </a:cubicBezTo>
                  <a:cubicBezTo>
                    <a:pt x="1627" y="51"/>
                    <a:pt x="1518" y="14"/>
                    <a:pt x="1409" y="14"/>
                  </a:cubicBezTo>
                  <a:cubicBezTo>
                    <a:pt x="1386" y="14"/>
                    <a:pt x="1363" y="16"/>
                    <a:pt x="1341" y="19"/>
                  </a:cubicBezTo>
                  <a:cubicBezTo>
                    <a:pt x="1190" y="19"/>
                    <a:pt x="1057" y="38"/>
                    <a:pt x="925" y="113"/>
                  </a:cubicBezTo>
                  <a:cubicBezTo>
                    <a:pt x="793" y="170"/>
                    <a:pt x="680" y="265"/>
                    <a:pt x="585" y="378"/>
                  </a:cubicBezTo>
                  <a:lnTo>
                    <a:pt x="585" y="321"/>
                  </a:lnTo>
                  <a:cubicBezTo>
                    <a:pt x="604" y="246"/>
                    <a:pt x="567" y="151"/>
                    <a:pt x="510" y="95"/>
                  </a:cubicBezTo>
                  <a:cubicBezTo>
                    <a:pt x="453"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255;p43">
              <a:extLst>
                <a:ext uri="{FF2B5EF4-FFF2-40B4-BE49-F238E27FC236}">
                  <a16:creationId xmlns:a16="http://schemas.microsoft.com/office/drawing/2014/main" id="{A58772D3-C2DF-A5D1-0DD9-96FDC603C8F4}"/>
                </a:ext>
              </a:extLst>
            </p:cNvPr>
            <p:cNvSpPr/>
            <p:nvPr/>
          </p:nvSpPr>
          <p:spPr>
            <a:xfrm>
              <a:off x="6821575" y="4908216"/>
              <a:ext cx="25" cy="25"/>
            </a:xfrm>
            <a:custGeom>
              <a:avLst/>
              <a:gdLst/>
              <a:ahLst/>
              <a:cxnLst/>
              <a:rect l="l" t="t" r="r" b="b"/>
              <a:pathLst>
                <a:path w="1" h="1" extrusionOk="0">
                  <a:moveTo>
                    <a:pt x="1"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256;p43">
              <a:extLst>
                <a:ext uri="{FF2B5EF4-FFF2-40B4-BE49-F238E27FC236}">
                  <a16:creationId xmlns:a16="http://schemas.microsoft.com/office/drawing/2014/main" id="{F3F41A83-15D4-F3E5-017D-4944BE820C44}"/>
                </a:ext>
              </a:extLst>
            </p:cNvPr>
            <p:cNvSpPr/>
            <p:nvPr/>
          </p:nvSpPr>
          <p:spPr>
            <a:xfrm>
              <a:off x="6821575" y="4909141"/>
              <a:ext cx="975" cy="3800"/>
            </a:xfrm>
            <a:custGeom>
              <a:avLst/>
              <a:gdLst/>
              <a:ahLst/>
              <a:cxnLst/>
              <a:rect l="l" t="t" r="r" b="b"/>
              <a:pathLst>
                <a:path w="39" h="152" extrusionOk="0">
                  <a:moveTo>
                    <a:pt x="1" y="1"/>
                  </a:moveTo>
                  <a:cubicBezTo>
                    <a:pt x="20" y="58"/>
                    <a:pt x="20" y="114"/>
                    <a:pt x="39" y="152"/>
                  </a:cubicBezTo>
                  <a:cubicBezTo>
                    <a:pt x="39" y="95"/>
                    <a:pt x="20" y="57"/>
                    <a:pt x="1"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257;p43">
              <a:extLst>
                <a:ext uri="{FF2B5EF4-FFF2-40B4-BE49-F238E27FC236}">
                  <a16:creationId xmlns:a16="http://schemas.microsoft.com/office/drawing/2014/main" id="{0D0C8CAF-8722-5C0D-1BCB-A2659118DE0D}"/>
                </a:ext>
              </a:extLst>
            </p:cNvPr>
            <p:cNvSpPr/>
            <p:nvPr/>
          </p:nvSpPr>
          <p:spPr>
            <a:xfrm>
              <a:off x="6827725" y="4927566"/>
              <a:ext cx="25" cy="25"/>
            </a:xfrm>
            <a:custGeom>
              <a:avLst/>
              <a:gdLst/>
              <a:ahLst/>
              <a:cxnLst/>
              <a:rect l="l" t="t" r="r" b="b"/>
              <a:pathLst>
                <a:path w="1" h="1" extrusionOk="0">
                  <a:moveTo>
                    <a:pt x="0"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258;p43">
              <a:extLst>
                <a:ext uri="{FF2B5EF4-FFF2-40B4-BE49-F238E27FC236}">
                  <a16:creationId xmlns:a16="http://schemas.microsoft.com/office/drawing/2014/main" id="{95E51571-DBB4-7885-8F74-224CB469FED5}"/>
                </a:ext>
              </a:extLst>
            </p:cNvPr>
            <p:cNvSpPr/>
            <p:nvPr/>
          </p:nvSpPr>
          <p:spPr>
            <a:xfrm>
              <a:off x="6826775" y="4925666"/>
              <a:ext cx="500" cy="975"/>
            </a:xfrm>
            <a:custGeom>
              <a:avLst/>
              <a:gdLst/>
              <a:ahLst/>
              <a:cxnLst/>
              <a:rect l="l" t="t" r="r" b="b"/>
              <a:pathLst>
                <a:path w="20" h="39" extrusionOk="0">
                  <a:moveTo>
                    <a:pt x="19" y="38"/>
                  </a:moveTo>
                  <a:lnTo>
                    <a:pt x="0"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259;p43">
              <a:extLst>
                <a:ext uri="{FF2B5EF4-FFF2-40B4-BE49-F238E27FC236}">
                  <a16:creationId xmlns:a16="http://schemas.microsoft.com/office/drawing/2014/main" id="{A5EE9CE2-687A-2B3C-EC49-8DC205C88D7A}"/>
                </a:ext>
              </a:extLst>
            </p:cNvPr>
            <p:cNvSpPr/>
            <p:nvPr/>
          </p:nvSpPr>
          <p:spPr>
            <a:xfrm>
              <a:off x="6823950" y="4918591"/>
              <a:ext cx="2375" cy="7100"/>
            </a:xfrm>
            <a:custGeom>
              <a:avLst/>
              <a:gdLst/>
              <a:ahLst/>
              <a:cxnLst/>
              <a:rect l="l" t="t" r="r" b="b"/>
              <a:pathLst>
                <a:path w="95" h="284" extrusionOk="0">
                  <a:moveTo>
                    <a:pt x="0" y="0"/>
                  </a:moveTo>
                  <a:cubicBezTo>
                    <a:pt x="19" y="95"/>
                    <a:pt x="57" y="189"/>
                    <a:pt x="95" y="284"/>
                  </a:cubicBezTo>
                  <a:cubicBezTo>
                    <a:pt x="57" y="189"/>
                    <a:pt x="19" y="95"/>
                    <a:pt x="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260;p43">
              <a:extLst>
                <a:ext uri="{FF2B5EF4-FFF2-40B4-BE49-F238E27FC236}">
                  <a16:creationId xmlns:a16="http://schemas.microsoft.com/office/drawing/2014/main" id="{13FA1E82-574C-BBB7-0036-263E37D42F8E}"/>
                </a:ext>
              </a:extLst>
            </p:cNvPr>
            <p:cNvSpPr/>
            <p:nvPr/>
          </p:nvSpPr>
          <p:spPr>
            <a:xfrm>
              <a:off x="6853200" y="4829391"/>
              <a:ext cx="35900" cy="24575"/>
            </a:xfrm>
            <a:custGeom>
              <a:avLst/>
              <a:gdLst/>
              <a:ahLst/>
              <a:cxnLst/>
              <a:rect l="l" t="t" r="r" b="b"/>
              <a:pathLst>
                <a:path w="1436" h="983" extrusionOk="0">
                  <a:moveTo>
                    <a:pt x="718" y="1"/>
                  </a:moveTo>
                  <a:cubicBezTo>
                    <a:pt x="416" y="1"/>
                    <a:pt x="359" y="435"/>
                    <a:pt x="661" y="491"/>
                  </a:cubicBezTo>
                  <a:lnTo>
                    <a:pt x="680" y="605"/>
                  </a:lnTo>
                  <a:cubicBezTo>
                    <a:pt x="454" y="642"/>
                    <a:pt x="208" y="699"/>
                    <a:pt x="1" y="812"/>
                  </a:cubicBezTo>
                  <a:lnTo>
                    <a:pt x="57" y="982"/>
                  </a:lnTo>
                  <a:cubicBezTo>
                    <a:pt x="246" y="907"/>
                    <a:pt x="454" y="850"/>
                    <a:pt x="661" y="831"/>
                  </a:cubicBezTo>
                  <a:cubicBezTo>
                    <a:pt x="812" y="812"/>
                    <a:pt x="963" y="812"/>
                    <a:pt x="1114" y="812"/>
                  </a:cubicBezTo>
                  <a:cubicBezTo>
                    <a:pt x="1209" y="812"/>
                    <a:pt x="1303" y="812"/>
                    <a:pt x="1397" y="831"/>
                  </a:cubicBezTo>
                  <a:lnTo>
                    <a:pt x="1435" y="642"/>
                  </a:lnTo>
                  <a:cubicBezTo>
                    <a:pt x="1279" y="600"/>
                    <a:pt x="1113" y="579"/>
                    <a:pt x="952" y="579"/>
                  </a:cubicBezTo>
                  <a:cubicBezTo>
                    <a:pt x="898" y="579"/>
                    <a:pt x="845" y="581"/>
                    <a:pt x="793" y="586"/>
                  </a:cubicBezTo>
                  <a:lnTo>
                    <a:pt x="756" y="491"/>
                  </a:lnTo>
                  <a:cubicBezTo>
                    <a:pt x="1058" y="435"/>
                    <a:pt x="1020" y="1"/>
                    <a:pt x="718"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261;p43">
              <a:extLst>
                <a:ext uri="{FF2B5EF4-FFF2-40B4-BE49-F238E27FC236}">
                  <a16:creationId xmlns:a16="http://schemas.microsoft.com/office/drawing/2014/main" id="{9F53BF68-6215-CEF3-67CF-2017CCEAA18C}"/>
                </a:ext>
              </a:extLst>
            </p:cNvPr>
            <p:cNvSpPr/>
            <p:nvPr/>
          </p:nvSpPr>
          <p:spPr>
            <a:xfrm>
              <a:off x="6798925" y="4868091"/>
              <a:ext cx="29300" cy="31175"/>
            </a:xfrm>
            <a:custGeom>
              <a:avLst/>
              <a:gdLst/>
              <a:ahLst/>
              <a:cxnLst/>
              <a:rect l="l" t="t" r="r" b="b"/>
              <a:pathLst>
                <a:path w="1172" h="1247" extrusionOk="0">
                  <a:moveTo>
                    <a:pt x="982" y="1"/>
                  </a:moveTo>
                  <a:cubicBezTo>
                    <a:pt x="831" y="133"/>
                    <a:pt x="737" y="303"/>
                    <a:pt x="643" y="472"/>
                  </a:cubicBezTo>
                  <a:lnTo>
                    <a:pt x="624" y="435"/>
                  </a:lnTo>
                  <a:cubicBezTo>
                    <a:pt x="567" y="397"/>
                    <a:pt x="510" y="378"/>
                    <a:pt x="454" y="378"/>
                  </a:cubicBezTo>
                  <a:cubicBezTo>
                    <a:pt x="416" y="378"/>
                    <a:pt x="378" y="359"/>
                    <a:pt x="340" y="340"/>
                  </a:cubicBezTo>
                  <a:cubicBezTo>
                    <a:pt x="359" y="303"/>
                    <a:pt x="378" y="284"/>
                    <a:pt x="378" y="246"/>
                  </a:cubicBezTo>
                  <a:cubicBezTo>
                    <a:pt x="378" y="145"/>
                    <a:pt x="303" y="87"/>
                    <a:pt x="224" y="87"/>
                  </a:cubicBezTo>
                  <a:cubicBezTo>
                    <a:pt x="185" y="87"/>
                    <a:pt x="145" y="101"/>
                    <a:pt x="114" y="133"/>
                  </a:cubicBezTo>
                  <a:cubicBezTo>
                    <a:pt x="1" y="227"/>
                    <a:pt x="76" y="397"/>
                    <a:pt x="227" y="397"/>
                  </a:cubicBezTo>
                  <a:lnTo>
                    <a:pt x="265" y="397"/>
                  </a:lnTo>
                  <a:cubicBezTo>
                    <a:pt x="296" y="444"/>
                    <a:pt x="353" y="477"/>
                    <a:pt x="414" y="477"/>
                  </a:cubicBezTo>
                  <a:cubicBezTo>
                    <a:pt x="427" y="477"/>
                    <a:pt x="440" y="476"/>
                    <a:pt x="454" y="472"/>
                  </a:cubicBezTo>
                  <a:cubicBezTo>
                    <a:pt x="491" y="472"/>
                    <a:pt x="529" y="491"/>
                    <a:pt x="548" y="510"/>
                  </a:cubicBezTo>
                  <a:cubicBezTo>
                    <a:pt x="567" y="548"/>
                    <a:pt x="586" y="586"/>
                    <a:pt x="586" y="623"/>
                  </a:cubicBezTo>
                  <a:cubicBezTo>
                    <a:pt x="529" y="812"/>
                    <a:pt x="510" y="1039"/>
                    <a:pt x="510" y="1246"/>
                  </a:cubicBezTo>
                  <a:lnTo>
                    <a:pt x="775" y="1246"/>
                  </a:lnTo>
                  <a:cubicBezTo>
                    <a:pt x="775" y="1077"/>
                    <a:pt x="794" y="888"/>
                    <a:pt x="850" y="718"/>
                  </a:cubicBezTo>
                  <a:cubicBezTo>
                    <a:pt x="926" y="529"/>
                    <a:pt x="1020" y="340"/>
                    <a:pt x="1133" y="170"/>
                  </a:cubicBezTo>
                  <a:lnTo>
                    <a:pt x="1171" y="133"/>
                  </a:lnTo>
                  <a:lnTo>
                    <a:pt x="1096" y="76"/>
                  </a:lnTo>
                  <a:lnTo>
                    <a:pt x="982"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262;p43">
              <a:extLst>
                <a:ext uri="{FF2B5EF4-FFF2-40B4-BE49-F238E27FC236}">
                  <a16:creationId xmlns:a16="http://schemas.microsoft.com/office/drawing/2014/main" id="{8EAF4FC5-32A2-F65F-9DF0-A6A4E20476EE}"/>
                </a:ext>
              </a:extLst>
            </p:cNvPr>
            <p:cNvSpPr/>
            <p:nvPr/>
          </p:nvSpPr>
          <p:spPr>
            <a:xfrm>
              <a:off x="6911725" y="4854891"/>
              <a:ext cx="28325" cy="31150"/>
            </a:xfrm>
            <a:custGeom>
              <a:avLst/>
              <a:gdLst/>
              <a:ahLst/>
              <a:cxnLst/>
              <a:rect l="l" t="t" r="r" b="b"/>
              <a:pathLst>
                <a:path w="1133" h="1246" extrusionOk="0">
                  <a:moveTo>
                    <a:pt x="925" y="0"/>
                  </a:moveTo>
                  <a:cubicBezTo>
                    <a:pt x="929" y="0"/>
                    <a:pt x="932" y="0"/>
                    <a:pt x="935" y="0"/>
                  </a:cubicBezTo>
                  <a:lnTo>
                    <a:pt x="935" y="0"/>
                  </a:lnTo>
                  <a:cubicBezTo>
                    <a:pt x="938" y="0"/>
                    <a:pt x="941" y="0"/>
                    <a:pt x="944" y="0"/>
                  </a:cubicBezTo>
                  <a:close/>
                  <a:moveTo>
                    <a:pt x="935" y="0"/>
                  </a:moveTo>
                  <a:cubicBezTo>
                    <a:pt x="845" y="5"/>
                    <a:pt x="774" y="78"/>
                    <a:pt x="774" y="151"/>
                  </a:cubicBezTo>
                  <a:cubicBezTo>
                    <a:pt x="774" y="170"/>
                    <a:pt x="774" y="189"/>
                    <a:pt x="774" y="189"/>
                  </a:cubicBezTo>
                  <a:cubicBezTo>
                    <a:pt x="718" y="245"/>
                    <a:pt x="699" y="321"/>
                    <a:pt x="699" y="378"/>
                  </a:cubicBezTo>
                  <a:cubicBezTo>
                    <a:pt x="699" y="434"/>
                    <a:pt x="699" y="472"/>
                    <a:pt x="661" y="491"/>
                  </a:cubicBezTo>
                  <a:cubicBezTo>
                    <a:pt x="642" y="510"/>
                    <a:pt x="623" y="510"/>
                    <a:pt x="585" y="529"/>
                  </a:cubicBezTo>
                  <a:cubicBezTo>
                    <a:pt x="472" y="359"/>
                    <a:pt x="340" y="227"/>
                    <a:pt x="170" y="94"/>
                  </a:cubicBezTo>
                  <a:lnTo>
                    <a:pt x="0" y="302"/>
                  </a:lnTo>
                  <a:cubicBezTo>
                    <a:pt x="151" y="434"/>
                    <a:pt x="283" y="604"/>
                    <a:pt x="415" y="774"/>
                  </a:cubicBezTo>
                  <a:cubicBezTo>
                    <a:pt x="510" y="925"/>
                    <a:pt x="604" y="1076"/>
                    <a:pt x="680" y="1246"/>
                  </a:cubicBezTo>
                  <a:lnTo>
                    <a:pt x="906" y="1114"/>
                  </a:lnTo>
                  <a:cubicBezTo>
                    <a:pt x="831" y="944"/>
                    <a:pt x="755" y="774"/>
                    <a:pt x="642" y="604"/>
                  </a:cubicBezTo>
                  <a:cubicBezTo>
                    <a:pt x="680" y="604"/>
                    <a:pt x="699" y="585"/>
                    <a:pt x="718" y="566"/>
                  </a:cubicBezTo>
                  <a:cubicBezTo>
                    <a:pt x="774" y="510"/>
                    <a:pt x="793" y="453"/>
                    <a:pt x="793" y="378"/>
                  </a:cubicBezTo>
                  <a:cubicBezTo>
                    <a:pt x="793" y="340"/>
                    <a:pt x="793" y="302"/>
                    <a:pt x="831" y="283"/>
                  </a:cubicBezTo>
                  <a:cubicBezTo>
                    <a:pt x="850" y="302"/>
                    <a:pt x="887" y="302"/>
                    <a:pt x="925" y="302"/>
                  </a:cubicBezTo>
                  <a:cubicBezTo>
                    <a:pt x="1129" y="302"/>
                    <a:pt x="1133" y="10"/>
                    <a:pt x="935"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263;p43">
              <a:extLst>
                <a:ext uri="{FF2B5EF4-FFF2-40B4-BE49-F238E27FC236}">
                  <a16:creationId xmlns:a16="http://schemas.microsoft.com/office/drawing/2014/main" id="{3F86A3AD-F597-0787-4DCC-5020BD90535D}"/>
                </a:ext>
              </a:extLst>
            </p:cNvPr>
            <p:cNvSpPr/>
            <p:nvPr/>
          </p:nvSpPr>
          <p:spPr>
            <a:xfrm>
              <a:off x="6823950" y="4902066"/>
              <a:ext cx="106200" cy="47225"/>
            </a:xfrm>
            <a:custGeom>
              <a:avLst/>
              <a:gdLst/>
              <a:ahLst/>
              <a:cxnLst/>
              <a:rect l="l" t="t" r="r" b="b"/>
              <a:pathLst>
                <a:path w="4248" h="1889" extrusionOk="0">
                  <a:moveTo>
                    <a:pt x="4229" y="1"/>
                  </a:moveTo>
                  <a:lnTo>
                    <a:pt x="4229" y="1"/>
                  </a:lnTo>
                  <a:cubicBezTo>
                    <a:pt x="4096" y="114"/>
                    <a:pt x="3964" y="189"/>
                    <a:pt x="3813" y="284"/>
                  </a:cubicBezTo>
                  <a:cubicBezTo>
                    <a:pt x="3322" y="510"/>
                    <a:pt x="2775" y="680"/>
                    <a:pt x="2228" y="756"/>
                  </a:cubicBezTo>
                  <a:cubicBezTo>
                    <a:pt x="1944" y="794"/>
                    <a:pt x="1680" y="812"/>
                    <a:pt x="1416" y="812"/>
                  </a:cubicBezTo>
                  <a:cubicBezTo>
                    <a:pt x="1133" y="812"/>
                    <a:pt x="850" y="794"/>
                    <a:pt x="566" y="756"/>
                  </a:cubicBezTo>
                  <a:cubicBezTo>
                    <a:pt x="321" y="718"/>
                    <a:pt x="113" y="680"/>
                    <a:pt x="0" y="661"/>
                  </a:cubicBezTo>
                  <a:lnTo>
                    <a:pt x="0" y="661"/>
                  </a:lnTo>
                  <a:cubicBezTo>
                    <a:pt x="19" y="756"/>
                    <a:pt x="57" y="831"/>
                    <a:pt x="113" y="926"/>
                  </a:cubicBezTo>
                  <a:lnTo>
                    <a:pt x="113" y="963"/>
                  </a:lnTo>
                  <a:lnTo>
                    <a:pt x="132" y="982"/>
                  </a:lnTo>
                  <a:cubicBezTo>
                    <a:pt x="208" y="1114"/>
                    <a:pt x="283" y="1247"/>
                    <a:pt x="397" y="1360"/>
                  </a:cubicBezTo>
                  <a:cubicBezTo>
                    <a:pt x="566" y="1567"/>
                    <a:pt x="812" y="1718"/>
                    <a:pt x="1076" y="1794"/>
                  </a:cubicBezTo>
                  <a:cubicBezTo>
                    <a:pt x="1340" y="1851"/>
                    <a:pt x="1586" y="1888"/>
                    <a:pt x="1850" y="1888"/>
                  </a:cubicBezTo>
                  <a:cubicBezTo>
                    <a:pt x="2322" y="1888"/>
                    <a:pt x="2775" y="1794"/>
                    <a:pt x="3190" y="1605"/>
                  </a:cubicBezTo>
                  <a:cubicBezTo>
                    <a:pt x="3492" y="1454"/>
                    <a:pt x="3757" y="1247"/>
                    <a:pt x="3964" y="982"/>
                  </a:cubicBezTo>
                  <a:cubicBezTo>
                    <a:pt x="4059" y="812"/>
                    <a:pt x="4153" y="624"/>
                    <a:pt x="4191" y="435"/>
                  </a:cubicBezTo>
                  <a:cubicBezTo>
                    <a:pt x="4229" y="303"/>
                    <a:pt x="4247" y="152"/>
                    <a:pt x="4229"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1264;p43">
              <a:extLst>
                <a:ext uri="{FF2B5EF4-FFF2-40B4-BE49-F238E27FC236}">
                  <a16:creationId xmlns:a16="http://schemas.microsoft.com/office/drawing/2014/main" id="{5D6B1469-32D7-B899-1F8F-9FB47837D233}"/>
                </a:ext>
              </a:extLst>
            </p:cNvPr>
            <p:cNvSpPr/>
            <p:nvPr/>
          </p:nvSpPr>
          <p:spPr>
            <a:xfrm>
              <a:off x="6821100" y="4852791"/>
              <a:ext cx="108575" cy="64250"/>
            </a:xfrm>
            <a:custGeom>
              <a:avLst/>
              <a:gdLst/>
              <a:ahLst/>
              <a:cxnLst/>
              <a:rect l="l" t="t" r="r" b="b"/>
              <a:pathLst>
                <a:path w="4343" h="2570" extrusionOk="0">
                  <a:moveTo>
                    <a:pt x="3248" y="707"/>
                  </a:moveTo>
                  <a:cubicBezTo>
                    <a:pt x="3625" y="707"/>
                    <a:pt x="3795" y="1141"/>
                    <a:pt x="3550" y="1405"/>
                  </a:cubicBezTo>
                  <a:cubicBezTo>
                    <a:pt x="3464" y="1491"/>
                    <a:pt x="3360" y="1529"/>
                    <a:pt x="3259" y="1529"/>
                  </a:cubicBezTo>
                  <a:cubicBezTo>
                    <a:pt x="3049" y="1529"/>
                    <a:pt x="2851" y="1364"/>
                    <a:pt x="2851" y="1122"/>
                  </a:cubicBezTo>
                  <a:cubicBezTo>
                    <a:pt x="2851" y="896"/>
                    <a:pt x="3021" y="707"/>
                    <a:pt x="3248" y="707"/>
                  </a:cubicBezTo>
                  <a:close/>
                  <a:moveTo>
                    <a:pt x="1303" y="688"/>
                  </a:moveTo>
                  <a:cubicBezTo>
                    <a:pt x="1907" y="688"/>
                    <a:pt x="2191" y="1405"/>
                    <a:pt x="1775" y="1821"/>
                  </a:cubicBezTo>
                  <a:cubicBezTo>
                    <a:pt x="1640" y="1956"/>
                    <a:pt x="1472" y="2017"/>
                    <a:pt x="1308" y="2017"/>
                  </a:cubicBezTo>
                  <a:cubicBezTo>
                    <a:pt x="969" y="2017"/>
                    <a:pt x="643" y="1756"/>
                    <a:pt x="643" y="1349"/>
                  </a:cubicBezTo>
                  <a:cubicBezTo>
                    <a:pt x="643" y="990"/>
                    <a:pt x="945" y="688"/>
                    <a:pt x="1303" y="688"/>
                  </a:cubicBezTo>
                  <a:close/>
                  <a:moveTo>
                    <a:pt x="2474" y="1"/>
                  </a:moveTo>
                  <a:cubicBezTo>
                    <a:pt x="2444" y="1"/>
                    <a:pt x="2413" y="3"/>
                    <a:pt x="2379" y="9"/>
                  </a:cubicBezTo>
                  <a:cubicBezTo>
                    <a:pt x="2247" y="9"/>
                    <a:pt x="2115" y="9"/>
                    <a:pt x="1983" y="27"/>
                  </a:cubicBezTo>
                  <a:cubicBezTo>
                    <a:pt x="1775" y="46"/>
                    <a:pt x="1568" y="103"/>
                    <a:pt x="1379" y="160"/>
                  </a:cubicBezTo>
                  <a:cubicBezTo>
                    <a:pt x="1077" y="273"/>
                    <a:pt x="794" y="424"/>
                    <a:pt x="548" y="631"/>
                  </a:cubicBezTo>
                  <a:cubicBezTo>
                    <a:pt x="473" y="707"/>
                    <a:pt x="416" y="782"/>
                    <a:pt x="360" y="858"/>
                  </a:cubicBezTo>
                  <a:cubicBezTo>
                    <a:pt x="246" y="1028"/>
                    <a:pt x="152" y="1198"/>
                    <a:pt x="95" y="1387"/>
                  </a:cubicBezTo>
                  <a:cubicBezTo>
                    <a:pt x="39" y="1575"/>
                    <a:pt x="1" y="1783"/>
                    <a:pt x="1" y="1972"/>
                  </a:cubicBezTo>
                  <a:cubicBezTo>
                    <a:pt x="1" y="2047"/>
                    <a:pt x="20" y="2123"/>
                    <a:pt x="20" y="2217"/>
                  </a:cubicBezTo>
                  <a:lnTo>
                    <a:pt x="20" y="2236"/>
                  </a:lnTo>
                  <a:cubicBezTo>
                    <a:pt x="20" y="2293"/>
                    <a:pt x="39" y="2349"/>
                    <a:pt x="58" y="2406"/>
                  </a:cubicBezTo>
                  <a:cubicBezTo>
                    <a:pt x="531" y="2515"/>
                    <a:pt x="1012" y="2570"/>
                    <a:pt x="1496" y="2570"/>
                  </a:cubicBezTo>
                  <a:cubicBezTo>
                    <a:pt x="1765" y="2570"/>
                    <a:pt x="2034" y="2553"/>
                    <a:pt x="2304" y="2519"/>
                  </a:cubicBezTo>
                  <a:cubicBezTo>
                    <a:pt x="2832" y="2444"/>
                    <a:pt x="3342" y="2293"/>
                    <a:pt x="3833" y="2066"/>
                  </a:cubicBezTo>
                  <a:cubicBezTo>
                    <a:pt x="4003" y="1991"/>
                    <a:pt x="4173" y="1896"/>
                    <a:pt x="4343" y="1783"/>
                  </a:cubicBezTo>
                  <a:cubicBezTo>
                    <a:pt x="4248" y="1481"/>
                    <a:pt x="4097" y="1179"/>
                    <a:pt x="3927" y="915"/>
                  </a:cubicBezTo>
                  <a:cubicBezTo>
                    <a:pt x="3455" y="235"/>
                    <a:pt x="2946" y="65"/>
                    <a:pt x="2681" y="27"/>
                  </a:cubicBezTo>
                  <a:cubicBezTo>
                    <a:pt x="2615" y="14"/>
                    <a:pt x="2548" y="1"/>
                    <a:pt x="2474"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265;p43">
              <a:extLst>
                <a:ext uri="{FF2B5EF4-FFF2-40B4-BE49-F238E27FC236}">
                  <a16:creationId xmlns:a16="http://schemas.microsoft.com/office/drawing/2014/main" id="{DEB69A21-CE80-42A7-19A9-C5C2F701C13F}"/>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16C1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266;p43">
              <a:extLst>
                <a:ext uri="{FF2B5EF4-FFF2-40B4-BE49-F238E27FC236}">
                  <a16:creationId xmlns:a16="http://schemas.microsoft.com/office/drawing/2014/main" id="{BC1A240B-7258-7EDA-87AA-E1E80428FF59}"/>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7BA1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267;p43">
              <a:extLst>
                <a:ext uri="{FF2B5EF4-FFF2-40B4-BE49-F238E27FC236}">
                  <a16:creationId xmlns:a16="http://schemas.microsoft.com/office/drawing/2014/main" id="{44000D57-E87E-E9A6-A49A-1AC0E3F0D53C}"/>
                </a:ext>
              </a:extLst>
            </p:cNvPr>
            <p:cNvSpPr/>
            <p:nvPr/>
          </p:nvSpPr>
          <p:spPr>
            <a:xfrm>
              <a:off x="4295425" y="4007316"/>
              <a:ext cx="5477550" cy="1461575"/>
            </a:xfrm>
            <a:custGeom>
              <a:avLst/>
              <a:gdLst/>
              <a:ahLst/>
              <a:cxnLst/>
              <a:rect l="l" t="t" r="r" b="b"/>
              <a:pathLst>
                <a:path w="219102" h="58463" extrusionOk="0">
                  <a:moveTo>
                    <a:pt x="103499" y="0"/>
                  </a:moveTo>
                  <a:cubicBezTo>
                    <a:pt x="103424" y="0"/>
                    <a:pt x="103349" y="0"/>
                    <a:pt x="103274" y="0"/>
                  </a:cubicBezTo>
                  <a:cubicBezTo>
                    <a:pt x="19084" y="38"/>
                    <a:pt x="2454" y="40925"/>
                    <a:pt x="113" y="45814"/>
                  </a:cubicBezTo>
                  <a:cubicBezTo>
                    <a:pt x="0" y="46060"/>
                    <a:pt x="189" y="46343"/>
                    <a:pt x="472" y="46343"/>
                  </a:cubicBezTo>
                  <a:lnTo>
                    <a:pt x="218667" y="58462"/>
                  </a:lnTo>
                  <a:cubicBezTo>
                    <a:pt x="218679" y="58463"/>
                    <a:pt x="218690" y="58463"/>
                    <a:pt x="218701" y="58463"/>
                  </a:cubicBezTo>
                  <a:cubicBezTo>
                    <a:pt x="218912" y="58463"/>
                    <a:pt x="219083" y="58299"/>
                    <a:pt x="219101" y="58084"/>
                  </a:cubicBezTo>
                  <a:cubicBezTo>
                    <a:pt x="219063" y="56102"/>
                    <a:pt x="218780" y="51421"/>
                    <a:pt x="212721" y="42247"/>
                  </a:cubicBezTo>
                  <a:cubicBezTo>
                    <a:pt x="205894" y="31874"/>
                    <a:pt x="187987" y="0"/>
                    <a:pt x="103499"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268;p43">
              <a:extLst>
                <a:ext uri="{FF2B5EF4-FFF2-40B4-BE49-F238E27FC236}">
                  <a16:creationId xmlns:a16="http://schemas.microsoft.com/office/drawing/2014/main" id="{B2DFD24A-F4B9-1D35-5B50-AC1D92A09BAA}"/>
                </a:ext>
              </a:extLst>
            </p:cNvPr>
            <p:cNvSpPr/>
            <p:nvPr/>
          </p:nvSpPr>
          <p:spPr>
            <a:xfrm>
              <a:off x="5032550" y="5179091"/>
              <a:ext cx="390775" cy="23625"/>
            </a:xfrm>
            <a:custGeom>
              <a:avLst/>
              <a:gdLst/>
              <a:ahLst/>
              <a:cxnLst/>
              <a:rect l="l" t="t" r="r" b="b"/>
              <a:pathLst>
                <a:path w="15631" h="945" extrusionOk="0">
                  <a:moveTo>
                    <a:pt x="265" y="0"/>
                  </a:moveTo>
                  <a:cubicBezTo>
                    <a:pt x="170" y="246"/>
                    <a:pt x="95" y="510"/>
                    <a:pt x="0" y="755"/>
                  </a:cubicBezTo>
                  <a:lnTo>
                    <a:pt x="15630" y="944"/>
                  </a:lnTo>
                  <a:lnTo>
                    <a:pt x="265" y="0"/>
                  </a:lnTo>
                  <a:close/>
                </a:path>
              </a:pathLst>
            </a:custGeom>
            <a:solidFill>
              <a:srgbClr val="97A9A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269;p43">
              <a:extLst>
                <a:ext uri="{FF2B5EF4-FFF2-40B4-BE49-F238E27FC236}">
                  <a16:creationId xmlns:a16="http://schemas.microsoft.com/office/drawing/2014/main" id="{5F99F81A-CA3A-57DB-F5F0-AD508C01052B}"/>
                </a:ext>
              </a:extLst>
            </p:cNvPr>
            <p:cNvSpPr/>
            <p:nvPr/>
          </p:nvSpPr>
          <p:spPr>
            <a:xfrm>
              <a:off x="5039150" y="3854891"/>
              <a:ext cx="3595075" cy="1384625"/>
            </a:xfrm>
            <a:custGeom>
              <a:avLst/>
              <a:gdLst/>
              <a:ahLst/>
              <a:cxnLst/>
              <a:rect l="l" t="t" r="r" b="b"/>
              <a:pathLst>
                <a:path w="143803" h="55385" extrusionOk="0">
                  <a:moveTo>
                    <a:pt x="73785" y="0"/>
                  </a:moveTo>
                  <a:cubicBezTo>
                    <a:pt x="73698" y="0"/>
                    <a:pt x="73612" y="0"/>
                    <a:pt x="73525" y="0"/>
                  </a:cubicBezTo>
                  <a:cubicBezTo>
                    <a:pt x="52893" y="0"/>
                    <a:pt x="36338" y="2719"/>
                    <a:pt x="23030" y="6909"/>
                  </a:cubicBezTo>
                  <a:cubicBezTo>
                    <a:pt x="17858" y="14233"/>
                    <a:pt x="7891" y="30109"/>
                    <a:pt x="1" y="52968"/>
                  </a:cubicBezTo>
                  <a:lnTo>
                    <a:pt x="15366" y="53912"/>
                  </a:lnTo>
                  <a:lnTo>
                    <a:pt x="143803" y="55385"/>
                  </a:lnTo>
                  <a:cubicBezTo>
                    <a:pt x="143803" y="55385"/>
                    <a:pt x="140028" y="23011"/>
                    <a:pt x="127286" y="6154"/>
                  </a:cubicBezTo>
                  <a:cubicBezTo>
                    <a:pt x="113334" y="2394"/>
                    <a:pt x="95824" y="0"/>
                    <a:pt x="73785"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270;p43">
              <a:extLst>
                <a:ext uri="{FF2B5EF4-FFF2-40B4-BE49-F238E27FC236}">
                  <a16:creationId xmlns:a16="http://schemas.microsoft.com/office/drawing/2014/main" id="{8384D2B3-15DD-14F1-D92C-10B32C39DFED}"/>
                </a:ext>
              </a:extLst>
            </p:cNvPr>
            <p:cNvSpPr/>
            <p:nvPr/>
          </p:nvSpPr>
          <p:spPr>
            <a:xfrm>
              <a:off x="6663500" y="3995991"/>
              <a:ext cx="199625" cy="437025"/>
            </a:xfrm>
            <a:custGeom>
              <a:avLst/>
              <a:gdLst/>
              <a:ahLst/>
              <a:cxnLst/>
              <a:rect l="l" t="t" r="r" b="b"/>
              <a:pathLst>
                <a:path w="7985" h="17481" extrusionOk="0">
                  <a:moveTo>
                    <a:pt x="5474" y="0"/>
                  </a:moveTo>
                  <a:lnTo>
                    <a:pt x="2397" y="718"/>
                  </a:lnTo>
                  <a:cubicBezTo>
                    <a:pt x="2397" y="718"/>
                    <a:pt x="1170" y="6928"/>
                    <a:pt x="0" y="17480"/>
                  </a:cubicBezTo>
                  <a:lnTo>
                    <a:pt x="7985" y="16933"/>
                  </a:lnTo>
                  <a:cubicBezTo>
                    <a:pt x="7985" y="16933"/>
                    <a:pt x="6928" y="4455"/>
                    <a:pt x="5474"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271;p43">
              <a:extLst>
                <a:ext uri="{FF2B5EF4-FFF2-40B4-BE49-F238E27FC236}">
                  <a16:creationId xmlns:a16="http://schemas.microsoft.com/office/drawing/2014/main" id="{90AD4B0F-1BBD-3EDD-6DDF-75127354CBED}"/>
                </a:ext>
              </a:extLst>
            </p:cNvPr>
            <p:cNvSpPr/>
            <p:nvPr/>
          </p:nvSpPr>
          <p:spPr>
            <a:xfrm>
              <a:off x="6629975" y="4661866"/>
              <a:ext cx="247800" cy="488925"/>
            </a:xfrm>
            <a:custGeom>
              <a:avLst/>
              <a:gdLst/>
              <a:ahLst/>
              <a:cxnLst/>
              <a:rect l="l" t="t" r="r" b="b"/>
              <a:pathLst>
                <a:path w="9912" h="19557" extrusionOk="0">
                  <a:moveTo>
                    <a:pt x="1341" y="0"/>
                  </a:moveTo>
                  <a:cubicBezTo>
                    <a:pt x="1058" y="5437"/>
                    <a:pt x="1" y="19557"/>
                    <a:pt x="1" y="19557"/>
                  </a:cubicBezTo>
                  <a:lnTo>
                    <a:pt x="9911" y="19557"/>
                  </a:lnTo>
                  <a:cubicBezTo>
                    <a:pt x="9515" y="12478"/>
                    <a:pt x="9326" y="0"/>
                    <a:pt x="9326"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272;p43">
              <a:extLst>
                <a:ext uri="{FF2B5EF4-FFF2-40B4-BE49-F238E27FC236}">
                  <a16:creationId xmlns:a16="http://schemas.microsoft.com/office/drawing/2014/main" id="{71EB2963-B7C1-E9E1-D5A2-AA736285CDBD}"/>
                </a:ext>
              </a:extLst>
            </p:cNvPr>
            <p:cNvSpPr/>
            <p:nvPr/>
          </p:nvSpPr>
          <p:spPr>
            <a:xfrm>
              <a:off x="5032550" y="4006841"/>
              <a:ext cx="590875" cy="1191150"/>
            </a:xfrm>
            <a:custGeom>
              <a:avLst/>
              <a:gdLst/>
              <a:ahLst/>
              <a:cxnLst/>
              <a:rect l="l" t="t" r="r" b="b"/>
              <a:pathLst>
                <a:path w="23635" h="47646" fill="none" extrusionOk="0">
                  <a:moveTo>
                    <a:pt x="23634" y="1"/>
                  </a:moveTo>
                  <a:cubicBezTo>
                    <a:pt x="23634" y="1"/>
                    <a:pt x="10477" y="16027"/>
                    <a:pt x="0" y="47645"/>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273;p43">
              <a:extLst>
                <a:ext uri="{FF2B5EF4-FFF2-40B4-BE49-F238E27FC236}">
                  <a16:creationId xmlns:a16="http://schemas.microsoft.com/office/drawing/2014/main" id="{B5D30182-27E5-9C01-3AED-4843188CFED3}"/>
                </a:ext>
              </a:extLst>
            </p:cNvPr>
            <p:cNvSpPr/>
            <p:nvPr/>
          </p:nvSpPr>
          <p:spPr>
            <a:xfrm>
              <a:off x="8221275" y="4008741"/>
              <a:ext cx="412950" cy="1230775"/>
            </a:xfrm>
            <a:custGeom>
              <a:avLst/>
              <a:gdLst/>
              <a:ahLst/>
              <a:cxnLst/>
              <a:rect l="l" t="t" r="r" b="b"/>
              <a:pathLst>
                <a:path w="16518" h="49231" fill="none" extrusionOk="0">
                  <a:moveTo>
                    <a:pt x="1" y="0"/>
                  </a:moveTo>
                  <a:cubicBezTo>
                    <a:pt x="1" y="0"/>
                    <a:pt x="12516" y="14781"/>
                    <a:pt x="16518" y="49231"/>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1274;p43">
              <a:extLst>
                <a:ext uri="{FF2B5EF4-FFF2-40B4-BE49-F238E27FC236}">
                  <a16:creationId xmlns:a16="http://schemas.microsoft.com/office/drawing/2014/main" id="{F7A788C2-34F1-C1FA-7CD1-5EE9525D3CB5}"/>
                </a:ext>
              </a:extLst>
            </p:cNvPr>
            <p:cNvSpPr/>
            <p:nvPr/>
          </p:nvSpPr>
          <p:spPr>
            <a:xfrm>
              <a:off x="8669600" y="4135091"/>
              <a:ext cx="281300" cy="201325"/>
            </a:xfrm>
            <a:custGeom>
              <a:avLst/>
              <a:gdLst/>
              <a:ahLst/>
              <a:cxnLst/>
              <a:rect l="l" t="t" r="r" b="b"/>
              <a:pathLst>
                <a:path w="11252" h="8053" extrusionOk="0">
                  <a:moveTo>
                    <a:pt x="3565" y="1"/>
                  </a:moveTo>
                  <a:cubicBezTo>
                    <a:pt x="3529" y="1"/>
                    <a:pt x="3492" y="2"/>
                    <a:pt x="3455" y="5"/>
                  </a:cubicBezTo>
                  <a:cubicBezTo>
                    <a:pt x="2908" y="62"/>
                    <a:pt x="2455" y="420"/>
                    <a:pt x="2058" y="817"/>
                  </a:cubicBezTo>
                  <a:cubicBezTo>
                    <a:pt x="1152" y="1723"/>
                    <a:pt x="435" y="2837"/>
                    <a:pt x="1" y="4064"/>
                  </a:cubicBezTo>
                  <a:lnTo>
                    <a:pt x="7325" y="8047"/>
                  </a:lnTo>
                  <a:cubicBezTo>
                    <a:pt x="7390" y="8051"/>
                    <a:pt x="7454" y="8053"/>
                    <a:pt x="7517" y="8053"/>
                  </a:cubicBezTo>
                  <a:cubicBezTo>
                    <a:pt x="9839" y="8053"/>
                    <a:pt x="11251" y="5408"/>
                    <a:pt x="9873" y="3478"/>
                  </a:cubicBezTo>
                  <a:cubicBezTo>
                    <a:pt x="9284" y="2653"/>
                    <a:pt x="8403" y="2266"/>
                    <a:pt x="7529" y="2266"/>
                  </a:cubicBezTo>
                  <a:cubicBezTo>
                    <a:pt x="6489" y="2266"/>
                    <a:pt x="5460" y="2814"/>
                    <a:pt x="4943" y="3823"/>
                  </a:cubicBezTo>
                  <a:lnTo>
                    <a:pt x="4943" y="3823"/>
                  </a:lnTo>
                  <a:cubicBezTo>
                    <a:pt x="5188" y="3147"/>
                    <a:pt x="5370" y="2444"/>
                    <a:pt x="5267" y="1742"/>
                  </a:cubicBezTo>
                  <a:cubicBezTo>
                    <a:pt x="5140" y="854"/>
                    <a:pt x="4439" y="1"/>
                    <a:pt x="3565"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1275;p43">
              <a:extLst>
                <a:ext uri="{FF2B5EF4-FFF2-40B4-BE49-F238E27FC236}">
                  <a16:creationId xmlns:a16="http://schemas.microsoft.com/office/drawing/2014/main" id="{F11D9EBF-7C1C-6B74-6DAC-CA02F414CC06}"/>
                </a:ext>
              </a:extLst>
            </p:cNvPr>
            <p:cNvSpPr/>
            <p:nvPr/>
          </p:nvSpPr>
          <p:spPr>
            <a:xfrm>
              <a:off x="8982475" y="4349866"/>
              <a:ext cx="137350" cy="102500"/>
            </a:xfrm>
            <a:custGeom>
              <a:avLst/>
              <a:gdLst/>
              <a:ahLst/>
              <a:cxnLst/>
              <a:rect l="l" t="t" r="r" b="b"/>
              <a:pathLst>
                <a:path w="5494" h="4100" extrusionOk="0">
                  <a:moveTo>
                    <a:pt x="2647" y="1"/>
                  </a:moveTo>
                  <a:cubicBezTo>
                    <a:pt x="1667" y="1"/>
                    <a:pt x="729" y="481"/>
                    <a:pt x="1" y="1154"/>
                  </a:cubicBezTo>
                  <a:lnTo>
                    <a:pt x="3984" y="4099"/>
                  </a:lnTo>
                  <a:cubicBezTo>
                    <a:pt x="4965" y="3816"/>
                    <a:pt x="5494" y="2589"/>
                    <a:pt x="5154" y="1626"/>
                  </a:cubicBezTo>
                  <a:cubicBezTo>
                    <a:pt x="4814" y="664"/>
                    <a:pt x="3776" y="41"/>
                    <a:pt x="2757" y="3"/>
                  </a:cubicBezTo>
                  <a:cubicBezTo>
                    <a:pt x="2720" y="2"/>
                    <a:pt x="2683" y="1"/>
                    <a:pt x="2647"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276;p43">
              <a:extLst>
                <a:ext uri="{FF2B5EF4-FFF2-40B4-BE49-F238E27FC236}">
                  <a16:creationId xmlns:a16="http://schemas.microsoft.com/office/drawing/2014/main" id="{4C9D126C-4A03-EBCA-9782-D7AACCDE4B92}"/>
                </a:ext>
              </a:extLst>
            </p:cNvPr>
            <p:cNvSpPr/>
            <p:nvPr/>
          </p:nvSpPr>
          <p:spPr>
            <a:xfrm>
              <a:off x="4761675" y="4262091"/>
              <a:ext cx="244000" cy="215600"/>
            </a:xfrm>
            <a:custGeom>
              <a:avLst/>
              <a:gdLst/>
              <a:ahLst/>
              <a:cxnLst/>
              <a:rect l="l" t="t" r="r" b="b"/>
              <a:pathLst>
                <a:path w="9760" h="8624" extrusionOk="0">
                  <a:moveTo>
                    <a:pt x="5645" y="0"/>
                  </a:moveTo>
                  <a:cubicBezTo>
                    <a:pt x="5218" y="0"/>
                    <a:pt x="4838" y="157"/>
                    <a:pt x="4550" y="531"/>
                  </a:cubicBezTo>
                  <a:cubicBezTo>
                    <a:pt x="3549" y="1815"/>
                    <a:pt x="5380" y="3722"/>
                    <a:pt x="6248" y="5118"/>
                  </a:cubicBezTo>
                  <a:cubicBezTo>
                    <a:pt x="6161" y="5125"/>
                    <a:pt x="6074" y="5128"/>
                    <a:pt x="5988" y="5128"/>
                  </a:cubicBezTo>
                  <a:cubicBezTo>
                    <a:pt x="5020" y="5128"/>
                    <a:pt x="4066" y="4769"/>
                    <a:pt x="3096" y="4665"/>
                  </a:cubicBezTo>
                  <a:cubicBezTo>
                    <a:pt x="2947" y="4647"/>
                    <a:pt x="2794" y="4637"/>
                    <a:pt x="2639" y="4637"/>
                  </a:cubicBezTo>
                  <a:cubicBezTo>
                    <a:pt x="1695" y="4637"/>
                    <a:pt x="702" y="4995"/>
                    <a:pt x="378" y="5855"/>
                  </a:cubicBezTo>
                  <a:cubicBezTo>
                    <a:pt x="0" y="6799"/>
                    <a:pt x="699" y="7893"/>
                    <a:pt x="1624" y="8309"/>
                  </a:cubicBezTo>
                  <a:cubicBezTo>
                    <a:pt x="2115" y="8544"/>
                    <a:pt x="2655" y="8624"/>
                    <a:pt x="3207" y="8624"/>
                  </a:cubicBezTo>
                  <a:cubicBezTo>
                    <a:pt x="3673" y="8624"/>
                    <a:pt x="4148" y="8567"/>
                    <a:pt x="4606" y="8497"/>
                  </a:cubicBezTo>
                  <a:lnTo>
                    <a:pt x="9760" y="2778"/>
                  </a:lnTo>
                  <a:cubicBezTo>
                    <a:pt x="8840" y="1586"/>
                    <a:pt x="7003" y="0"/>
                    <a:pt x="5645"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277;p43">
              <a:extLst>
                <a:ext uri="{FF2B5EF4-FFF2-40B4-BE49-F238E27FC236}">
                  <a16:creationId xmlns:a16="http://schemas.microsoft.com/office/drawing/2014/main" id="{F631DDA1-5D9D-ECF8-9050-FD3685CF0D05}"/>
                </a:ext>
              </a:extLst>
            </p:cNvPr>
            <p:cNvSpPr/>
            <p:nvPr/>
          </p:nvSpPr>
          <p:spPr>
            <a:xfrm>
              <a:off x="5436625" y="4066566"/>
              <a:ext cx="143625" cy="222625"/>
            </a:xfrm>
            <a:custGeom>
              <a:avLst/>
              <a:gdLst/>
              <a:ahLst/>
              <a:cxnLst/>
              <a:rect l="l" t="t" r="r" b="b"/>
              <a:pathLst>
                <a:path w="5745" h="8905" extrusionOk="0">
                  <a:moveTo>
                    <a:pt x="5360" y="0"/>
                  </a:moveTo>
                  <a:cubicBezTo>
                    <a:pt x="5279" y="0"/>
                    <a:pt x="5197" y="32"/>
                    <a:pt x="5130" y="103"/>
                  </a:cubicBezTo>
                  <a:cubicBezTo>
                    <a:pt x="3979" y="1142"/>
                    <a:pt x="3243" y="2708"/>
                    <a:pt x="2431" y="4011"/>
                  </a:cubicBezTo>
                  <a:cubicBezTo>
                    <a:pt x="1563" y="5389"/>
                    <a:pt x="298" y="6993"/>
                    <a:pt x="15" y="8617"/>
                  </a:cubicBezTo>
                  <a:cubicBezTo>
                    <a:pt x="0" y="8749"/>
                    <a:pt x="100" y="8904"/>
                    <a:pt x="225" y="8904"/>
                  </a:cubicBezTo>
                  <a:cubicBezTo>
                    <a:pt x="260" y="8904"/>
                    <a:pt x="298" y="8891"/>
                    <a:pt x="336" y="8862"/>
                  </a:cubicBezTo>
                  <a:cubicBezTo>
                    <a:pt x="1582" y="7937"/>
                    <a:pt x="2355" y="6295"/>
                    <a:pt x="3167" y="4992"/>
                  </a:cubicBezTo>
                  <a:cubicBezTo>
                    <a:pt x="4054" y="3577"/>
                    <a:pt x="5225" y="2029"/>
                    <a:pt x="5678" y="424"/>
                  </a:cubicBezTo>
                  <a:cubicBezTo>
                    <a:pt x="5745" y="184"/>
                    <a:pt x="5556" y="0"/>
                    <a:pt x="5360"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278;p43">
              <a:extLst>
                <a:ext uri="{FF2B5EF4-FFF2-40B4-BE49-F238E27FC236}">
                  <a16:creationId xmlns:a16="http://schemas.microsoft.com/office/drawing/2014/main" id="{E3728A51-6A82-8549-9D98-967414BB3283}"/>
                </a:ext>
              </a:extLst>
            </p:cNvPr>
            <p:cNvSpPr/>
            <p:nvPr/>
          </p:nvSpPr>
          <p:spPr>
            <a:xfrm>
              <a:off x="5355350" y="4335341"/>
              <a:ext cx="62150" cy="75125"/>
            </a:xfrm>
            <a:custGeom>
              <a:avLst/>
              <a:gdLst/>
              <a:ahLst/>
              <a:cxnLst/>
              <a:rect l="l" t="t" r="r" b="b"/>
              <a:pathLst>
                <a:path w="2486" h="3005" extrusionOk="0">
                  <a:moveTo>
                    <a:pt x="1925" y="1"/>
                  </a:moveTo>
                  <a:cubicBezTo>
                    <a:pt x="1802" y="1"/>
                    <a:pt x="1677" y="56"/>
                    <a:pt x="1586" y="188"/>
                  </a:cubicBezTo>
                  <a:lnTo>
                    <a:pt x="642" y="1641"/>
                  </a:lnTo>
                  <a:cubicBezTo>
                    <a:pt x="415" y="1962"/>
                    <a:pt x="0" y="2642"/>
                    <a:pt x="491" y="2944"/>
                  </a:cubicBezTo>
                  <a:cubicBezTo>
                    <a:pt x="570" y="2986"/>
                    <a:pt x="646" y="3005"/>
                    <a:pt x="719" y="3005"/>
                  </a:cubicBezTo>
                  <a:cubicBezTo>
                    <a:pt x="1063" y="3005"/>
                    <a:pt x="1332" y="2586"/>
                    <a:pt x="1472" y="2321"/>
                  </a:cubicBezTo>
                  <a:cubicBezTo>
                    <a:pt x="1793" y="1773"/>
                    <a:pt x="2058" y="1188"/>
                    <a:pt x="2341" y="622"/>
                  </a:cubicBezTo>
                  <a:cubicBezTo>
                    <a:pt x="2486" y="293"/>
                    <a:pt x="2209" y="1"/>
                    <a:pt x="1925"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279;p43">
              <a:extLst>
                <a:ext uri="{FF2B5EF4-FFF2-40B4-BE49-F238E27FC236}">
                  <a16:creationId xmlns:a16="http://schemas.microsoft.com/office/drawing/2014/main" id="{60114BB4-7EC4-A671-D11B-0F3EE886C402}"/>
                </a:ext>
              </a:extLst>
            </p:cNvPr>
            <p:cNvSpPr/>
            <p:nvPr/>
          </p:nvSpPr>
          <p:spPr>
            <a:xfrm>
              <a:off x="8248550" y="4048816"/>
              <a:ext cx="97450" cy="155700"/>
            </a:xfrm>
            <a:custGeom>
              <a:avLst/>
              <a:gdLst/>
              <a:ahLst/>
              <a:cxnLst/>
              <a:rect l="l" t="t" r="r" b="b"/>
              <a:pathLst>
                <a:path w="3898" h="6228" extrusionOk="0">
                  <a:moveTo>
                    <a:pt x="371" y="1"/>
                  </a:moveTo>
                  <a:cubicBezTo>
                    <a:pt x="180" y="1"/>
                    <a:pt x="1" y="195"/>
                    <a:pt x="118" y="417"/>
                  </a:cubicBezTo>
                  <a:cubicBezTo>
                    <a:pt x="590" y="1474"/>
                    <a:pt x="1081" y="2512"/>
                    <a:pt x="1628" y="3550"/>
                  </a:cubicBezTo>
                  <a:cubicBezTo>
                    <a:pt x="2100" y="4457"/>
                    <a:pt x="2572" y="5476"/>
                    <a:pt x="3346" y="6155"/>
                  </a:cubicBezTo>
                  <a:cubicBezTo>
                    <a:pt x="3406" y="6206"/>
                    <a:pt x="3475" y="6228"/>
                    <a:pt x="3542" y="6228"/>
                  </a:cubicBezTo>
                  <a:cubicBezTo>
                    <a:pt x="3726" y="6228"/>
                    <a:pt x="3897" y="6061"/>
                    <a:pt x="3856" y="5853"/>
                  </a:cubicBezTo>
                  <a:cubicBezTo>
                    <a:pt x="3686" y="4834"/>
                    <a:pt x="3044" y="3909"/>
                    <a:pt x="2515" y="3022"/>
                  </a:cubicBezTo>
                  <a:cubicBezTo>
                    <a:pt x="1911" y="2040"/>
                    <a:pt x="1269" y="1078"/>
                    <a:pt x="609" y="134"/>
                  </a:cubicBezTo>
                  <a:cubicBezTo>
                    <a:pt x="544" y="40"/>
                    <a:pt x="456" y="1"/>
                    <a:pt x="37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1280;p43">
              <a:extLst>
                <a:ext uri="{FF2B5EF4-FFF2-40B4-BE49-F238E27FC236}">
                  <a16:creationId xmlns:a16="http://schemas.microsoft.com/office/drawing/2014/main" id="{4D399724-1CCC-3CF4-7B5D-44DA8CD3EF77}"/>
                </a:ext>
              </a:extLst>
            </p:cNvPr>
            <p:cNvSpPr/>
            <p:nvPr/>
          </p:nvSpPr>
          <p:spPr>
            <a:xfrm>
              <a:off x="8345300" y="4217966"/>
              <a:ext cx="61475" cy="94500"/>
            </a:xfrm>
            <a:custGeom>
              <a:avLst/>
              <a:gdLst/>
              <a:ahLst/>
              <a:cxnLst/>
              <a:rect l="l" t="t" r="r" b="b"/>
              <a:pathLst>
                <a:path w="2459" h="3780" extrusionOk="0">
                  <a:moveTo>
                    <a:pt x="481" y="0"/>
                  </a:moveTo>
                  <a:cubicBezTo>
                    <a:pt x="236" y="0"/>
                    <a:pt x="1" y="191"/>
                    <a:pt x="99" y="484"/>
                  </a:cubicBezTo>
                  <a:cubicBezTo>
                    <a:pt x="306" y="1069"/>
                    <a:pt x="533" y="1636"/>
                    <a:pt x="778" y="2202"/>
                  </a:cubicBezTo>
                  <a:cubicBezTo>
                    <a:pt x="1024" y="2768"/>
                    <a:pt x="1288" y="3467"/>
                    <a:pt x="1854" y="3731"/>
                  </a:cubicBezTo>
                  <a:cubicBezTo>
                    <a:pt x="1909" y="3764"/>
                    <a:pt x="1969" y="3780"/>
                    <a:pt x="2028" y="3780"/>
                  </a:cubicBezTo>
                  <a:cubicBezTo>
                    <a:pt x="2170" y="3780"/>
                    <a:pt x="2305" y="3689"/>
                    <a:pt x="2345" y="3542"/>
                  </a:cubicBezTo>
                  <a:cubicBezTo>
                    <a:pt x="2458" y="3014"/>
                    <a:pt x="2232" y="2523"/>
                    <a:pt x="1986" y="2051"/>
                  </a:cubicBezTo>
                  <a:cubicBezTo>
                    <a:pt x="1647" y="1409"/>
                    <a:pt x="1250" y="786"/>
                    <a:pt x="835" y="182"/>
                  </a:cubicBezTo>
                  <a:cubicBezTo>
                    <a:pt x="749" y="56"/>
                    <a:pt x="613" y="0"/>
                    <a:pt x="4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1281;p43">
              <a:extLst>
                <a:ext uri="{FF2B5EF4-FFF2-40B4-BE49-F238E27FC236}">
                  <a16:creationId xmlns:a16="http://schemas.microsoft.com/office/drawing/2014/main" id="{05BDB5EC-5A5C-38B6-D2E2-A1EE3E9F6BE1}"/>
                </a:ext>
              </a:extLst>
            </p:cNvPr>
            <p:cNvSpPr/>
            <p:nvPr/>
          </p:nvSpPr>
          <p:spPr>
            <a:xfrm>
              <a:off x="8643650" y="4414041"/>
              <a:ext cx="287425" cy="229450"/>
            </a:xfrm>
            <a:custGeom>
              <a:avLst/>
              <a:gdLst/>
              <a:ahLst/>
              <a:cxnLst/>
              <a:rect l="l" t="t" r="r" b="b"/>
              <a:pathLst>
                <a:path w="11497" h="9178" extrusionOk="0">
                  <a:moveTo>
                    <a:pt x="0" y="1853"/>
                  </a:moveTo>
                  <a:lnTo>
                    <a:pt x="0" y="1853"/>
                  </a:lnTo>
                  <a:cubicBezTo>
                    <a:pt x="0" y="1853"/>
                    <a:pt x="0" y="1853"/>
                    <a:pt x="0" y="1853"/>
                  </a:cubicBezTo>
                  <a:cubicBezTo>
                    <a:pt x="0" y="1910"/>
                    <a:pt x="0" y="1966"/>
                    <a:pt x="0" y="2023"/>
                  </a:cubicBezTo>
                  <a:lnTo>
                    <a:pt x="19" y="2080"/>
                  </a:lnTo>
                  <a:lnTo>
                    <a:pt x="19" y="2023"/>
                  </a:lnTo>
                  <a:cubicBezTo>
                    <a:pt x="2" y="1971"/>
                    <a:pt x="1" y="1919"/>
                    <a:pt x="0" y="1853"/>
                  </a:cubicBezTo>
                  <a:close/>
                  <a:moveTo>
                    <a:pt x="2004" y="1"/>
                  </a:moveTo>
                  <a:cubicBezTo>
                    <a:pt x="1860" y="1"/>
                    <a:pt x="1718" y="19"/>
                    <a:pt x="1586" y="60"/>
                  </a:cubicBezTo>
                  <a:cubicBezTo>
                    <a:pt x="1341" y="116"/>
                    <a:pt x="1133" y="192"/>
                    <a:pt x="925" y="324"/>
                  </a:cubicBezTo>
                  <a:cubicBezTo>
                    <a:pt x="586" y="513"/>
                    <a:pt x="321" y="796"/>
                    <a:pt x="151" y="1155"/>
                  </a:cubicBezTo>
                  <a:cubicBezTo>
                    <a:pt x="38" y="1362"/>
                    <a:pt x="0" y="1589"/>
                    <a:pt x="0" y="1834"/>
                  </a:cubicBezTo>
                  <a:cubicBezTo>
                    <a:pt x="0" y="1841"/>
                    <a:pt x="0" y="1847"/>
                    <a:pt x="0" y="1853"/>
                  </a:cubicBezTo>
                  <a:lnTo>
                    <a:pt x="0" y="1853"/>
                  </a:lnTo>
                  <a:cubicBezTo>
                    <a:pt x="38" y="1627"/>
                    <a:pt x="114" y="1400"/>
                    <a:pt x="246" y="1211"/>
                  </a:cubicBezTo>
                  <a:cubicBezTo>
                    <a:pt x="435" y="928"/>
                    <a:pt x="699" y="702"/>
                    <a:pt x="1020" y="551"/>
                  </a:cubicBezTo>
                  <a:cubicBezTo>
                    <a:pt x="1266" y="427"/>
                    <a:pt x="1545" y="360"/>
                    <a:pt x="1825" y="360"/>
                  </a:cubicBezTo>
                  <a:cubicBezTo>
                    <a:pt x="1973" y="360"/>
                    <a:pt x="2122" y="379"/>
                    <a:pt x="2266" y="418"/>
                  </a:cubicBezTo>
                  <a:cubicBezTo>
                    <a:pt x="2756" y="551"/>
                    <a:pt x="3209" y="834"/>
                    <a:pt x="3530" y="1230"/>
                  </a:cubicBezTo>
                  <a:cubicBezTo>
                    <a:pt x="3889" y="1683"/>
                    <a:pt x="4153" y="2193"/>
                    <a:pt x="4285" y="2759"/>
                  </a:cubicBezTo>
                  <a:cubicBezTo>
                    <a:pt x="4323" y="2910"/>
                    <a:pt x="4361" y="3061"/>
                    <a:pt x="4380" y="3212"/>
                  </a:cubicBezTo>
                  <a:cubicBezTo>
                    <a:pt x="4399" y="3363"/>
                    <a:pt x="4418" y="3533"/>
                    <a:pt x="4436" y="3684"/>
                  </a:cubicBezTo>
                  <a:cubicBezTo>
                    <a:pt x="4436" y="3835"/>
                    <a:pt x="4455" y="3986"/>
                    <a:pt x="4455" y="4156"/>
                  </a:cubicBezTo>
                  <a:lnTo>
                    <a:pt x="4455" y="4401"/>
                  </a:lnTo>
                  <a:lnTo>
                    <a:pt x="4455" y="4873"/>
                  </a:lnTo>
                  <a:cubicBezTo>
                    <a:pt x="4455" y="5308"/>
                    <a:pt x="4418" y="5798"/>
                    <a:pt x="4418" y="6251"/>
                  </a:cubicBezTo>
                  <a:lnTo>
                    <a:pt x="4361" y="7459"/>
                  </a:lnTo>
                  <a:lnTo>
                    <a:pt x="4361" y="7459"/>
                  </a:lnTo>
                  <a:lnTo>
                    <a:pt x="4927" y="6138"/>
                  </a:lnTo>
                  <a:lnTo>
                    <a:pt x="5003" y="5949"/>
                  </a:lnTo>
                  <a:cubicBezTo>
                    <a:pt x="5022" y="5912"/>
                    <a:pt x="5059" y="5855"/>
                    <a:pt x="5078" y="5798"/>
                  </a:cubicBezTo>
                  <a:lnTo>
                    <a:pt x="5191" y="5610"/>
                  </a:lnTo>
                  <a:lnTo>
                    <a:pt x="5418" y="5194"/>
                  </a:lnTo>
                  <a:cubicBezTo>
                    <a:pt x="5475" y="5100"/>
                    <a:pt x="5531" y="5024"/>
                    <a:pt x="5588" y="4930"/>
                  </a:cubicBezTo>
                  <a:lnTo>
                    <a:pt x="5701" y="4817"/>
                  </a:lnTo>
                  <a:cubicBezTo>
                    <a:pt x="5758" y="4741"/>
                    <a:pt x="5814" y="4703"/>
                    <a:pt x="5871" y="4647"/>
                  </a:cubicBezTo>
                  <a:cubicBezTo>
                    <a:pt x="5984" y="4534"/>
                    <a:pt x="6098" y="4439"/>
                    <a:pt x="6230" y="4364"/>
                  </a:cubicBezTo>
                  <a:cubicBezTo>
                    <a:pt x="6818" y="3976"/>
                    <a:pt x="7494" y="3774"/>
                    <a:pt x="8173" y="3774"/>
                  </a:cubicBezTo>
                  <a:cubicBezTo>
                    <a:pt x="8388" y="3774"/>
                    <a:pt x="8603" y="3794"/>
                    <a:pt x="8816" y="3835"/>
                  </a:cubicBezTo>
                  <a:cubicBezTo>
                    <a:pt x="9382" y="3948"/>
                    <a:pt x="9873" y="4232"/>
                    <a:pt x="10250" y="4666"/>
                  </a:cubicBezTo>
                  <a:cubicBezTo>
                    <a:pt x="10609" y="5043"/>
                    <a:pt x="10854" y="5496"/>
                    <a:pt x="11005" y="6006"/>
                  </a:cubicBezTo>
                  <a:cubicBezTo>
                    <a:pt x="11232" y="6780"/>
                    <a:pt x="11194" y="7610"/>
                    <a:pt x="10892" y="8366"/>
                  </a:cubicBezTo>
                  <a:cubicBezTo>
                    <a:pt x="10873" y="8422"/>
                    <a:pt x="10854" y="8498"/>
                    <a:pt x="10817" y="8554"/>
                  </a:cubicBezTo>
                  <a:lnTo>
                    <a:pt x="10722" y="8724"/>
                  </a:lnTo>
                  <a:lnTo>
                    <a:pt x="10647" y="8856"/>
                  </a:lnTo>
                  <a:lnTo>
                    <a:pt x="10571" y="8970"/>
                  </a:lnTo>
                  <a:lnTo>
                    <a:pt x="10439" y="9177"/>
                  </a:lnTo>
                  <a:lnTo>
                    <a:pt x="10609" y="8988"/>
                  </a:lnTo>
                  <a:lnTo>
                    <a:pt x="10703" y="8894"/>
                  </a:lnTo>
                  <a:lnTo>
                    <a:pt x="10798" y="8762"/>
                  </a:lnTo>
                  <a:lnTo>
                    <a:pt x="10911" y="8611"/>
                  </a:lnTo>
                  <a:cubicBezTo>
                    <a:pt x="10949" y="8554"/>
                    <a:pt x="10987" y="8498"/>
                    <a:pt x="11024" y="8422"/>
                  </a:cubicBezTo>
                  <a:cubicBezTo>
                    <a:pt x="11213" y="8101"/>
                    <a:pt x="11345" y="7743"/>
                    <a:pt x="11402" y="7384"/>
                  </a:cubicBezTo>
                  <a:cubicBezTo>
                    <a:pt x="11496" y="6893"/>
                    <a:pt x="11496" y="6402"/>
                    <a:pt x="11383" y="5912"/>
                  </a:cubicBezTo>
                  <a:cubicBezTo>
                    <a:pt x="11270" y="5345"/>
                    <a:pt x="11024" y="4798"/>
                    <a:pt x="10647" y="4326"/>
                  </a:cubicBezTo>
                  <a:cubicBezTo>
                    <a:pt x="10232" y="3797"/>
                    <a:pt x="9627" y="3420"/>
                    <a:pt x="8967" y="3250"/>
                  </a:cubicBezTo>
                  <a:cubicBezTo>
                    <a:pt x="8666" y="3177"/>
                    <a:pt x="8357" y="3139"/>
                    <a:pt x="8048" y="3139"/>
                  </a:cubicBezTo>
                  <a:cubicBezTo>
                    <a:pt x="7640" y="3139"/>
                    <a:pt x="7231" y="3205"/>
                    <a:pt x="6834" y="3344"/>
                  </a:cubicBezTo>
                  <a:cubicBezTo>
                    <a:pt x="6494" y="3439"/>
                    <a:pt x="6154" y="3609"/>
                    <a:pt x="5852" y="3816"/>
                  </a:cubicBezTo>
                  <a:cubicBezTo>
                    <a:pt x="5682" y="3911"/>
                    <a:pt x="5550" y="4024"/>
                    <a:pt x="5399" y="4156"/>
                  </a:cubicBezTo>
                  <a:cubicBezTo>
                    <a:pt x="5301" y="4240"/>
                    <a:pt x="5172" y="4376"/>
                    <a:pt x="5135" y="4418"/>
                  </a:cubicBezTo>
                  <a:lnTo>
                    <a:pt x="5135" y="4418"/>
                  </a:lnTo>
                  <a:lnTo>
                    <a:pt x="5135" y="4383"/>
                  </a:lnTo>
                  <a:lnTo>
                    <a:pt x="5116" y="4137"/>
                  </a:lnTo>
                  <a:cubicBezTo>
                    <a:pt x="5116" y="3967"/>
                    <a:pt x="5097" y="3779"/>
                    <a:pt x="5078" y="3609"/>
                  </a:cubicBezTo>
                  <a:cubicBezTo>
                    <a:pt x="5059" y="3439"/>
                    <a:pt x="5059" y="3269"/>
                    <a:pt x="5003" y="3099"/>
                  </a:cubicBezTo>
                  <a:cubicBezTo>
                    <a:pt x="4965" y="2929"/>
                    <a:pt x="4946" y="2759"/>
                    <a:pt x="4889" y="2608"/>
                  </a:cubicBezTo>
                  <a:cubicBezTo>
                    <a:pt x="4720" y="1966"/>
                    <a:pt x="4380" y="1362"/>
                    <a:pt x="3927" y="890"/>
                  </a:cubicBezTo>
                  <a:cubicBezTo>
                    <a:pt x="3511" y="437"/>
                    <a:pt x="2964" y="135"/>
                    <a:pt x="2379" y="41"/>
                  </a:cubicBezTo>
                  <a:cubicBezTo>
                    <a:pt x="2256" y="15"/>
                    <a:pt x="2130" y="1"/>
                    <a:pt x="2004"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1282;p43">
              <a:extLst>
                <a:ext uri="{FF2B5EF4-FFF2-40B4-BE49-F238E27FC236}">
                  <a16:creationId xmlns:a16="http://schemas.microsoft.com/office/drawing/2014/main" id="{81AD99EE-6BAA-ACD0-2650-36179CA1DDB4}"/>
                </a:ext>
              </a:extLst>
            </p:cNvPr>
            <p:cNvSpPr/>
            <p:nvPr/>
          </p:nvSpPr>
          <p:spPr>
            <a:xfrm>
              <a:off x="9011750" y="4714566"/>
              <a:ext cx="266175" cy="125225"/>
            </a:xfrm>
            <a:custGeom>
              <a:avLst/>
              <a:gdLst/>
              <a:ahLst/>
              <a:cxnLst/>
              <a:rect l="l" t="t" r="r" b="b"/>
              <a:pathLst>
                <a:path w="10647" h="5009" extrusionOk="0">
                  <a:moveTo>
                    <a:pt x="2613" y="0"/>
                  </a:moveTo>
                  <a:cubicBezTo>
                    <a:pt x="2554" y="0"/>
                    <a:pt x="2494" y="2"/>
                    <a:pt x="2435" y="7"/>
                  </a:cubicBezTo>
                  <a:cubicBezTo>
                    <a:pt x="1982" y="44"/>
                    <a:pt x="1529" y="214"/>
                    <a:pt x="1152" y="479"/>
                  </a:cubicBezTo>
                  <a:cubicBezTo>
                    <a:pt x="604" y="856"/>
                    <a:pt x="208" y="1441"/>
                    <a:pt x="57" y="2102"/>
                  </a:cubicBezTo>
                  <a:cubicBezTo>
                    <a:pt x="19" y="2272"/>
                    <a:pt x="0" y="2461"/>
                    <a:pt x="0" y="2630"/>
                  </a:cubicBezTo>
                  <a:lnTo>
                    <a:pt x="19" y="2819"/>
                  </a:lnTo>
                  <a:lnTo>
                    <a:pt x="57" y="2630"/>
                  </a:lnTo>
                  <a:cubicBezTo>
                    <a:pt x="76" y="2442"/>
                    <a:pt x="132" y="2272"/>
                    <a:pt x="189" y="2121"/>
                  </a:cubicBezTo>
                  <a:cubicBezTo>
                    <a:pt x="415" y="1555"/>
                    <a:pt x="831" y="1083"/>
                    <a:pt x="1359" y="781"/>
                  </a:cubicBezTo>
                  <a:cubicBezTo>
                    <a:pt x="1699" y="592"/>
                    <a:pt x="2077" y="497"/>
                    <a:pt x="2473" y="497"/>
                  </a:cubicBezTo>
                  <a:cubicBezTo>
                    <a:pt x="2888" y="497"/>
                    <a:pt x="3304" y="630"/>
                    <a:pt x="3643" y="875"/>
                  </a:cubicBezTo>
                  <a:cubicBezTo>
                    <a:pt x="4021" y="1120"/>
                    <a:pt x="4323" y="1479"/>
                    <a:pt x="4493" y="1894"/>
                  </a:cubicBezTo>
                  <a:cubicBezTo>
                    <a:pt x="4531" y="1970"/>
                    <a:pt x="4568" y="2064"/>
                    <a:pt x="4606" y="2159"/>
                  </a:cubicBezTo>
                  <a:cubicBezTo>
                    <a:pt x="4625" y="2215"/>
                    <a:pt x="4625" y="2253"/>
                    <a:pt x="4644" y="2310"/>
                  </a:cubicBezTo>
                  <a:lnTo>
                    <a:pt x="4663" y="2385"/>
                  </a:lnTo>
                  <a:lnTo>
                    <a:pt x="4663" y="2404"/>
                  </a:lnTo>
                  <a:lnTo>
                    <a:pt x="4663" y="2498"/>
                  </a:lnTo>
                  <a:cubicBezTo>
                    <a:pt x="4719" y="2876"/>
                    <a:pt x="4606" y="3631"/>
                    <a:pt x="4568" y="4122"/>
                  </a:cubicBezTo>
                  <a:lnTo>
                    <a:pt x="4851" y="3801"/>
                  </a:lnTo>
                  <a:lnTo>
                    <a:pt x="5437" y="3140"/>
                  </a:lnTo>
                  <a:cubicBezTo>
                    <a:pt x="5607" y="2989"/>
                    <a:pt x="5833" y="2744"/>
                    <a:pt x="5890" y="2725"/>
                  </a:cubicBezTo>
                  <a:cubicBezTo>
                    <a:pt x="6078" y="2555"/>
                    <a:pt x="6267" y="2423"/>
                    <a:pt x="6475" y="2310"/>
                  </a:cubicBezTo>
                  <a:cubicBezTo>
                    <a:pt x="6871" y="2064"/>
                    <a:pt x="7324" y="1913"/>
                    <a:pt x="7777" y="1838"/>
                  </a:cubicBezTo>
                  <a:cubicBezTo>
                    <a:pt x="7881" y="1819"/>
                    <a:pt x="7990" y="1809"/>
                    <a:pt x="8098" y="1809"/>
                  </a:cubicBezTo>
                  <a:cubicBezTo>
                    <a:pt x="8207" y="1809"/>
                    <a:pt x="8315" y="1819"/>
                    <a:pt x="8419" y="1838"/>
                  </a:cubicBezTo>
                  <a:cubicBezTo>
                    <a:pt x="8532" y="1838"/>
                    <a:pt x="8627" y="1875"/>
                    <a:pt x="8740" y="1875"/>
                  </a:cubicBezTo>
                  <a:cubicBezTo>
                    <a:pt x="8834" y="1913"/>
                    <a:pt x="8910" y="1951"/>
                    <a:pt x="9004" y="1989"/>
                  </a:cubicBezTo>
                  <a:cubicBezTo>
                    <a:pt x="9363" y="2140"/>
                    <a:pt x="9665" y="2385"/>
                    <a:pt x="9910" y="2687"/>
                  </a:cubicBezTo>
                  <a:cubicBezTo>
                    <a:pt x="10118" y="2933"/>
                    <a:pt x="10269" y="3235"/>
                    <a:pt x="10345" y="3574"/>
                  </a:cubicBezTo>
                  <a:cubicBezTo>
                    <a:pt x="10420" y="3820"/>
                    <a:pt x="10439" y="4084"/>
                    <a:pt x="10401" y="4348"/>
                  </a:cubicBezTo>
                  <a:cubicBezTo>
                    <a:pt x="10382" y="4443"/>
                    <a:pt x="10363" y="4537"/>
                    <a:pt x="10326" y="4631"/>
                  </a:cubicBezTo>
                  <a:cubicBezTo>
                    <a:pt x="10307" y="4707"/>
                    <a:pt x="10269" y="4782"/>
                    <a:pt x="10231" y="4839"/>
                  </a:cubicBezTo>
                  <a:lnTo>
                    <a:pt x="10137" y="5009"/>
                  </a:lnTo>
                  <a:cubicBezTo>
                    <a:pt x="10307" y="4820"/>
                    <a:pt x="10439" y="4613"/>
                    <a:pt x="10533" y="4386"/>
                  </a:cubicBezTo>
                  <a:cubicBezTo>
                    <a:pt x="10628" y="4103"/>
                    <a:pt x="10647" y="3801"/>
                    <a:pt x="10628" y="3518"/>
                  </a:cubicBezTo>
                  <a:cubicBezTo>
                    <a:pt x="10514" y="2668"/>
                    <a:pt x="9986" y="1913"/>
                    <a:pt x="9231" y="1517"/>
                  </a:cubicBezTo>
                  <a:cubicBezTo>
                    <a:pt x="9099" y="1441"/>
                    <a:pt x="8985" y="1404"/>
                    <a:pt x="8872" y="1366"/>
                  </a:cubicBezTo>
                  <a:cubicBezTo>
                    <a:pt x="8740" y="1328"/>
                    <a:pt x="8608" y="1290"/>
                    <a:pt x="8495" y="1271"/>
                  </a:cubicBezTo>
                  <a:cubicBezTo>
                    <a:pt x="8301" y="1244"/>
                    <a:pt x="8098" y="1226"/>
                    <a:pt x="7899" y="1226"/>
                  </a:cubicBezTo>
                  <a:cubicBezTo>
                    <a:pt x="7826" y="1226"/>
                    <a:pt x="7754" y="1229"/>
                    <a:pt x="7683" y="1234"/>
                  </a:cubicBezTo>
                  <a:cubicBezTo>
                    <a:pt x="7136" y="1290"/>
                    <a:pt x="6607" y="1460"/>
                    <a:pt x="6135" y="1743"/>
                  </a:cubicBezTo>
                  <a:cubicBezTo>
                    <a:pt x="5890" y="1875"/>
                    <a:pt x="5663" y="2026"/>
                    <a:pt x="5437" y="2215"/>
                  </a:cubicBezTo>
                  <a:lnTo>
                    <a:pt x="5305" y="2328"/>
                  </a:lnTo>
                  <a:lnTo>
                    <a:pt x="5305" y="2310"/>
                  </a:lnTo>
                  <a:lnTo>
                    <a:pt x="5267" y="2159"/>
                  </a:lnTo>
                  <a:cubicBezTo>
                    <a:pt x="5267" y="2102"/>
                    <a:pt x="5248" y="2045"/>
                    <a:pt x="5229" y="1970"/>
                  </a:cubicBezTo>
                  <a:cubicBezTo>
                    <a:pt x="5172" y="1857"/>
                    <a:pt x="5135" y="1743"/>
                    <a:pt x="5078" y="1630"/>
                  </a:cubicBezTo>
                  <a:cubicBezTo>
                    <a:pt x="4833" y="1120"/>
                    <a:pt x="4436" y="686"/>
                    <a:pt x="3964" y="384"/>
                  </a:cubicBezTo>
                  <a:cubicBezTo>
                    <a:pt x="3562" y="133"/>
                    <a:pt x="3085" y="0"/>
                    <a:pt x="2613"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1283;p43">
              <a:extLst>
                <a:ext uri="{FF2B5EF4-FFF2-40B4-BE49-F238E27FC236}">
                  <a16:creationId xmlns:a16="http://schemas.microsoft.com/office/drawing/2014/main" id="{AC04BE9F-1B42-21C0-ADC0-F42672DC0273}"/>
                </a:ext>
              </a:extLst>
            </p:cNvPr>
            <p:cNvSpPr/>
            <p:nvPr/>
          </p:nvSpPr>
          <p:spPr>
            <a:xfrm>
              <a:off x="4830100" y="4507666"/>
              <a:ext cx="262400" cy="175000"/>
            </a:xfrm>
            <a:custGeom>
              <a:avLst/>
              <a:gdLst/>
              <a:ahLst/>
              <a:cxnLst/>
              <a:rect l="l" t="t" r="r" b="b"/>
              <a:pathLst>
                <a:path w="10496" h="7000" extrusionOk="0">
                  <a:moveTo>
                    <a:pt x="7721" y="0"/>
                  </a:moveTo>
                  <a:cubicBezTo>
                    <a:pt x="7499" y="0"/>
                    <a:pt x="7277" y="24"/>
                    <a:pt x="7060" y="71"/>
                  </a:cubicBezTo>
                  <a:cubicBezTo>
                    <a:pt x="6551" y="185"/>
                    <a:pt x="6079" y="411"/>
                    <a:pt x="5701" y="751"/>
                  </a:cubicBezTo>
                  <a:cubicBezTo>
                    <a:pt x="5286" y="1110"/>
                    <a:pt x="4965" y="1563"/>
                    <a:pt x="4757" y="2053"/>
                  </a:cubicBezTo>
                  <a:cubicBezTo>
                    <a:pt x="4531" y="2582"/>
                    <a:pt x="4436" y="3148"/>
                    <a:pt x="4474" y="3714"/>
                  </a:cubicBezTo>
                  <a:lnTo>
                    <a:pt x="4493" y="3828"/>
                  </a:lnTo>
                  <a:lnTo>
                    <a:pt x="4493" y="3884"/>
                  </a:lnTo>
                  <a:lnTo>
                    <a:pt x="4323" y="3809"/>
                  </a:lnTo>
                  <a:cubicBezTo>
                    <a:pt x="4267" y="3790"/>
                    <a:pt x="4210" y="3771"/>
                    <a:pt x="4134" y="3752"/>
                  </a:cubicBezTo>
                  <a:cubicBezTo>
                    <a:pt x="4021" y="3696"/>
                    <a:pt x="3889" y="3658"/>
                    <a:pt x="3757" y="3639"/>
                  </a:cubicBezTo>
                  <a:cubicBezTo>
                    <a:pt x="3511" y="3563"/>
                    <a:pt x="3247" y="3507"/>
                    <a:pt x="2983" y="3488"/>
                  </a:cubicBezTo>
                  <a:cubicBezTo>
                    <a:pt x="2876" y="3476"/>
                    <a:pt x="2768" y="3470"/>
                    <a:pt x="2660" y="3470"/>
                  </a:cubicBezTo>
                  <a:cubicBezTo>
                    <a:pt x="2272" y="3470"/>
                    <a:pt x="1880" y="3548"/>
                    <a:pt x="1511" y="3696"/>
                  </a:cubicBezTo>
                  <a:cubicBezTo>
                    <a:pt x="1284" y="3771"/>
                    <a:pt x="1076" y="3903"/>
                    <a:pt x="888" y="4054"/>
                  </a:cubicBezTo>
                  <a:cubicBezTo>
                    <a:pt x="718" y="4205"/>
                    <a:pt x="586" y="4375"/>
                    <a:pt x="472" y="4564"/>
                  </a:cubicBezTo>
                  <a:cubicBezTo>
                    <a:pt x="76" y="5130"/>
                    <a:pt x="0" y="5848"/>
                    <a:pt x="265" y="6470"/>
                  </a:cubicBezTo>
                  <a:cubicBezTo>
                    <a:pt x="359" y="6640"/>
                    <a:pt x="472" y="6773"/>
                    <a:pt x="604" y="6886"/>
                  </a:cubicBezTo>
                  <a:lnTo>
                    <a:pt x="755" y="6999"/>
                  </a:lnTo>
                  <a:cubicBezTo>
                    <a:pt x="586" y="6848"/>
                    <a:pt x="453" y="6640"/>
                    <a:pt x="397" y="6414"/>
                  </a:cubicBezTo>
                  <a:cubicBezTo>
                    <a:pt x="265" y="5848"/>
                    <a:pt x="416" y="5243"/>
                    <a:pt x="793" y="4790"/>
                  </a:cubicBezTo>
                  <a:cubicBezTo>
                    <a:pt x="907" y="4658"/>
                    <a:pt x="1039" y="4526"/>
                    <a:pt x="1171" y="4432"/>
                  </a:cubicBezTo>
                  <a:cubicBezTo>
                    <a:pt x="1322" y="4319"/>
                    <a:pt x="1492" y="4243"/>
                    <a:pt x="1680" y="4186"/>
                  </a:cubicBezTo>
                  <a:cubicBezTo>
                    <a:pt x="1935" y="4114"/>
                    <a:pt x="2204" y="4080"/>
                    <a:pt x="2474" y="4080"/>
                  </a:cubicBezTo>
                  <a:cubicBezTo>
                    <a:pt x="2626" y="4080"/>
                    <a:pt x="2777" y="4091"/>
                    <a:pt x="2926" y="4111"/>
                  </a:cubicBezTo>
                  <a:cubicBezTo>
                    <a:pt x="3134" y="4149"/>
                    <a:pt x="3360" y="4205"/>
                    <a:pt x="3587" y="4262"/>
                  </a:cubicBezTo>
                  <a:cubicBezTo>
                    <a:pt x="3700" y="4300"/>
                    <a:pt x="3795" y="4337"/>
                    <a:pt x="3908" y="4375"/>
                  </a:cubicBezTo>
                  <a:cubicBezTo>
                    <a:pt x="3965" y="4394"/>
                    <a:pt x="4021" y="4413"/>
                    <a:pt x="4078" y="4451"/>
                  </a:cubicBezTo>
                  <a:lnTo>
                    <a:pt x="4153" y="4470"/>
                  </a:lnTo>
                  <a:lnTo>
                    <a:pt x="4210" y="4488"/>
                  </a:lnTo>
                  <a:lnTo>
                    <a:pt x="4229" y="4488"/>
                  </a:lnTo>
                  <a:lnTo>
                    <a:pt x="4267" y="4507"/>
                  </a:lnTo>
                  <a:cubicBezTo>
                    <a:pt x="4682" y="4696"/>
                    <a:pt x="5154" y="4960"/>
                    <a:pt x="5569" y="5168"/>
                  </a:cubicBezTo>
                  <a:cubicBezTo>
                    <a:pt x="5475" y="4885"/>
                    <a:pt x="5380" y="4621"/>
                    <a:pt x="5305" y="4319"/>
                  </a:cubicBezTo>
                  <a:cubicBezTo>
                    <a:pt x="5248" y="4168"/>
                    <a:pt x="5210" y="4017"/>
                    <a:pt x="5173" y="3884"/>
                  </a:cubicBezTo>
                  <a:lnTo>
                    <a:pt x="5154" y="3639"/>
                  </a:lnTo>
                  <a:cubicBezTo>
                    <a:pt x="5116" y="3186"/>
                    <a:pt x="5191" y="2714"/>
                    <a:pt x="5361" y="2299"/>
                  </a:cubicBezTo>
                  <a:cubicBezTo>
                    <a:pt x="5512" y="1883"/>
                    <a:pt x="5777" y="1506"/>
                    <a:pt x="6098" y="1185"/>
                  </a:cubicBezTo>
                  <a:cubicBezTo>
                    <a:pt x="6400" y="902"/>
                    <a:pt x="6758" y="694"/>
                    <a:pt x="7174" y="562"/>
                  </a:cubicBezTo>
                  <a:cubicBezTo>
                    <a:pt x="7443" y="477"/>
                    <a:pt x="7733" y="435"/>
                    <a:pt x="8020" y="435"/>
                  </a:cubicBezTo>
                  <a:cubicBezTo>
                    <a:pt x="8116" y="435"/>
                    <a:pt x="8212" y="439"/>
                    <a:pt x="8306" y="449"/>
                  </a:cubicBezTo>
                  <a:cubicBezTo>
                    <a:pt x="8910" y="487"/>
                    <a:pt x="9476" y="694"/>
                    <a:pt x="9967" y="1034"/>
                  </a:cubicBezTo>
                  <a:cubicBezTo>
                    <a:pt x="10062" y="1091"/>
                    <a:pt x="10137" y="1147"/>
                    <a:pt x="10213" y="1223"/>
                  </a:cubicBezTo>
                  <a:cubicBezTo>
                    <a:pt x="10269" y="1261"/>
                    <a:pt x="10326" y="1317"/>
                    <a:pt x="10383" y="1355"/>
                  </a:cubicBezTo>
                  <a:lnTo>
                    <a:pt x="10496" y="1487"/>
                  </a:lnTo>
                  <a:lnTo>
                    <a:pt x="10420" y="1355"/>
                  </a:lnTo>
                  <a:cubicBezTo>
                    <a:pt x="10383" y="1279"/>
                    <a:pt x="10326" y="1223"/>
                    <a:pt x="10288" y="1166"/>
                  </a:cubicBezTo>
                  <a:cubicBezTo>
                    <a:pt x="10213" y="1091"/>
                    <a:pt x="10156" y="996"/>
                    <a:pt x="10081" y="940"/>
                  </a:cubicBezTo>
                  <a:cubicBezTo>
                    <a:pt x="9609" y="487"/>
                    <a:pt x="9023" y="185"/>
                    <a:pt x="8382" y="71"/>
                  </a:cubicBezTo>
                  <a:cubicBezTo>
                    <a:pt x="8165" y="24"/>
                    <a:pt x="7943" y="0"/>
                    <a:pt x="7721"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1284;p43">
              <a:extLst>
                <a:ext uri="{FF2B5EF4-FFF2-40B4-BE49-F238E27FC236}">
                  <a16:creationId xmlns:a16="http://schemas.microsoft.com/office/drawing/2014/main" id="{5DE3BABA-2C65-12DD-1F3A-5ABA655C7F53}"/>
                </a:ext>
              </a:extLst>
            </p:cNvPr>
            <p:cNvSpPr/>
            <p:nvPr/>
          </p:nvSpPr>
          <p:spPr>
            <a:xfrm>
              <a:off x="4597925" y="4892316"/>
              <a:ext cx="267600" cy="125400"/>
            </a:xfrm>
            <a:custGeom>
              <a:avLst/>
              <a:gdLst/>
              <a:ahLst/>
              <a:cxnLst/>
              <a:rect l="l" t="t" r="r" b="b"/>
              <a:pathLst>
                <a:path w="10704" h="5016" extrusionOk="0">
                  <a:moveTo>
                    <a:pt x="8831" y="1"/>
                  </a:moveTo>
                  <a:cubicBezTo>
                    <a:pt x="8530" y="1"/>
                    <a:pt x="8229" y="64"/>
                    <a:pt x="7947" y="183"/>
                  </a:cubicBezTo>
                  <a:cubicBezTo>
                    <a:pt x="7381" y="391"/>
                    <a:pt x="6928" y="806"/>
                    <a:pt x="6626" y="1335"/>
                  </a:cubicBezTo>
                  <a:cubicBezTo>
                    <a:pt x="6588" y="1410"/>
                    <a:pt x="6531" y="1504"/>
                    <a:pt x="6494" y="1599"/>
                  </a:cubicBezTo>
                  <a:lnTo>
                    <a:pt x="6380" y="1863"/>
                  </a:lnTo>
                  <a:lnTo>
                    <a:pt x="6343" y="1939"/>
                  </a:lnTo>
                  <a:lnTo>
                    <a:pt x="6343" y="1920"/>
                  </a:lnTo>
                  <a:lnTo>
                    <a:pt x="6324" y="1882"/>
                  </a:lnTo>
                  <a:cubicBezTo>
                    <a:pt x="6324" y="1863"/>
                    <a:pt x="6305" y="1844"/>
                    <a:pt x="6286" y="1825"/>
                  </a:cubicBezTo>
                  <a:lnTo>
                    <a:pt x="6173" y="1674"/>
                  </a:lnTo>
                  <a:cubicBezTo>
                    <a:pt x="5776" y="1146"/>
                    <a:pt x="5267" y="749"/>
                    <a:pt x="4682" y="485"/>
                  </a:cubicBezTo>
                  <a:cubicBezTo>
                    <a:pt x="4241" y="280"/>
                    <a:pt x="3755" y="177"/>
                    <a:pt x="3268" y="177"/>
                  </a:cubicBezTo>
                  <a:cubicBezTo>
                    <a:pt x="3128" y="177"/>
                    <a:pt x="2989" y="185"/>
                    <a:pt x="2850" y="202"/>
                  </a:cubicBezTo>
                  <a:cubicBezTo>
                    <a:pt x="2699" y="221"/>
                    <a:pt x="2548" y="240"/>
                    <a:pt x="2416" y="296"/>
                  </a:cubicBezTo>
                  <a:cubicBezTo>
                    <a:pt x="2265" y="334"/>
                    <a:pt x="2114" y="372"/>
                    <a:pt x="1982" y="447"/>
                  </a:cubicBezTo>
                  <a:cubicBezTo>
                    <a:pt x="1869" y="504"/>
                    <a:pt x="1737" y="579"/>
                    <a:pt x="1605" y="655"/>
                  </a:cubicBezTo>
                  <a:cubicBezTo>
                    <a:pt x="1491" y="712"/>
                    <a:pt x="1378" y="806"/>
                    <a:pt x="1265" y="881"/>
                  </a:cubicBezTo>
                  <a:cubicBezTo>
                    <a:pt x="887" y="1221"/>
                    <a:pt x="566" y="1618"/>
                    <a:pt x="359" y="2090"/>
                  </a:cubicBezTo>
                  <a:cubicBezTo>
                    <a:pt x="170" y="2467"/>
                    <a:pt x="57" y="2864"/>
                    <a:pt x="19" y="3298"/>
                  </a:cubicBezTo>
                  <a:cubicBezTo>
                    <a:pt x="0" y="3619"/>
                    <a:pt x="19" y="3939"/>
                    <a:pt x="76" y="4242"/>
                  </a:cubicBezTo>
                  <a:cubicBezTo>
                    <a:pt x="95" y="4355"/>
                    <a:pt x="132" y="4468"/>
                    <a:pt x="170" y="4581"/>
                  </a:cubicBezTo>
                  <a:cubicBezTo>
                    <a:pt x="208" y="4657"/>
                    <a:pt x="227" y="4751"/>
                    <a:pt x="283" y="4827"/>
                  </a:cubicBezTo>
                  <a:lnTo>
                    <a:pt x="378" y="5015"/>
                  </a:lnTo>
                  <a:lnTo>
                    <a:pt x="321" y="4808"/>
                  </a:lnTo>
                  <a:cubicBezTo>
                    <a:pt x="283" y="4732"/>
                    <a:pt x="264" y="4638"/>
                    <a:pt x="264" y="4562"/>
                  </a:cubicBezTo>
                  <a:cubicBezTo>
                    <a:pt x="246" y="4449"/>
                    <a:pt x="227" y="4336"/>
                    <a:pt x="227" y="4223"/>
                  </a:cubicBezTo>
                  <a:cubicBezTo>
                    <a:pt x="189" y="3921"/>
                    <a:pt x="227" y="3619"/>
                    <a:pt x="283" y="3335"/>
                  </a:cubicBezTo>
                  <a:cubicBezTo>
                    <a:pt x="359" y="2958"/>
                    <a:pt x="510" y="2599"/>
                    <a:pt x="699" y="2259"/>
                  </a:cubicBezTo>
                  <a:cubicBezTo>
                    <a:pt x="925" y="1882"/>
                    <a:pt x="1227" y="1542"/>
                    <a:pt x="1586" y="1278"/>
                  </a:cubicBezTo>
                  <a:cubicBezTo>
                    <a:pt x="1680" y="1202"/>
                    <a:pt x="1793" y="1146"/>
                    <a:pt x="1888" y="1089"/>
                  </a:cubicBezTo>
                  <a:cubicBezTo>
                    <a:pt x="1982" y="1032"/>
                    <a:pt x="2095" y="995"/>
                    <a:pt x="2209" y="938"/>
                  </a:cubicBezTo>
                  <a:cubicBezTo>
                    <a:pt x="2435" y="863"/>
                    <a:pt x="2681" y="806"/>
                    <a:pt x="2926" y="787"/>
                  </a:cubicBezTo>
                  <a:cubicBezTo>
                    <a:pt x="2999" y="782"/>
                    <a:pt x="3072" y="779"/>
                    <a:pt x="3144" y="779"/>
                  </a:cubicBezTo>
                  <a:cubicBezTo>
                    <a:pt x="3581" y="779"/>
                    <a:pt x="4013" y="876"/>
                    <a:pt x="4417" y="1070"/>
                  </a:cubicBezTo>
                  <a:cubicBezTo>
                    <a:pt x="4889" y="1297"/>
                    <a:pt x="5304" y="1637"/>
                    <a:pt x="5625" y="2071"/>
                  </a:cubicBezTo>
                  <a:lnTo>
                    <a:pt x="5739" y="2203"/>
                  </a:lnTo>
                  <a:cubicBezTo>
                    <a:pt x="5776" y="2278"/>
                    <a:pt x="5833" y="2373"/>
                    <a:pt x="5871" y="2486"/>
                  </a:cubicBezTo>
                  <a:cubicBezTo>
                    <a:pt x="5927" y="2580"/>
                    <a:pt x="5984" y="2675"/>
                    <a:pt x="6022" y="2788"/>
                  </a:cubicBezTo>
                  <a:lnTo>
                    <a:pt x="6154" y="3298"/>
                  </a:lnTo>
                  <a:lnTo>
                    <a:pt x="6437" y="3279"/>
                  </a:lnTo>
                  <a:lnTo>
                    <a:pt x="6682" y="3279"/>
                  </a:lnTo>
                  <a:lnTo>
                    <a:pt x="6833" y="3260"/>
                  </a:lnTo>
                  <a:lnTo>
                    <a:pt x="6852" y="2864"/>
                  </a:lnTo>
                  <a:cubicBezTo>
                    <a:pt x="6852" y="2807"/>
                    <a:pt x="6852" y="2750"/>
                    <a:pt x="6852" y="2694"/>
                  </a:cubicBezTo>
                  <a:lnTo>
                    <a:pt x="6890" y="2561"/>
                  </a:lnTo>
                  <a:lnTo>
                    <a:pt x="6966" y="2297"/>
                  </a:lnTo>
                  <a:lnTo>
                    <a:pt x="6984" y="2165"/>
                  </a:lnTo>
                  <a:lnTo>
                    <a:pt x="7003" y="2108"/>
                  </a:lnTo>
                  <a:cubicBezTo>
                    <a:pt x="7003" y="2090"/>
                    <a:pt x="7003" y="2071"/>
                    <a:pt x="7003" y="2071"/>
                  </a:cubicBezTo>
                  <a:lnTo>
                    <a:pt x="7079" y="1825"/>
                  </a:lnTo>
                  <a:cubicBezTo>
                    <a:pt x="7117" y="1750"/>
                    <a:pt x="7154" y="1693"/>
                    <a:pt x="7192" y="1618"/>
                  </a:cubicBezTo>
                  <a:cubicBezTo>
                    <a:pt x="7400" y="1202"/>
                    <a:pt x="7740" y="863"/>
                    <a:pt x="8155" y="655"/>
                  </a:cubicBezTo>
                  <a:cubicBezTo>
                    <a:pt x="8412" y="526"/>
                    <a:pt x="8695" y="459"/>
                    <a:pt x="8981" y="459"/>
                  </a:cubicBezTo>
                  <a:cubicBezTo>
                    <a:pt x="9115" y="459"/>
                    <a:pt x="9249" y="474"/>
                    <a:pt x="9382" y="504"/>
                  </a:cubicBezTo>
                  <a:cubicBezTo>
                    <a:pt x="9740" y="579"/>
                    <a:pt x="10042" y="806"/>
                    <a:pt x="10250" y="1108"/>
                  </a:cubicBezTo>
                  <a:cubicBezTo>
                    <a:pt x="10401" y="1353"/>
                    <a:pt x="10496" y="1637"/>
                    <a:pt x="10514" y="1920"/>
                  </a:cubicBezTo>
                  <a:cubicBezTo>
                    <a:pt x="10514" y="2127"/>
                    <a:pt x="10496" y="2316"/>
                    <a:pt x="10420" y="2505"/>
                  </a:cubicBezTo>
                  <a:cubicBezTo>
                    <a:pt x="10382" y="2543"/>
                    <a:pt x="10363" y="2599"/>
                    <a:pt x="10345" y="2637"/>
                  </a:cubicBezTo>
                  <a:cubicBezTo>
                    <a:pt x="10382" y="2599"/>
                    <a:pt x="10420" y="2561"/>
                    <a:pt x="10439" y="2505"/>
                  </a:cubicBezTo>
                  <a:cubicBezTo>
                    <a:pt x="10552" y="2335"/>
                    <a:pt x="10628" y="2146"/>
                    <a:pt x="10665" y="1939"/>
                  </a:cubicBezTo>
                  <a:cubicBezTo>
                    <a:pt x="10703" y="1391"/>
                    <a:pt x="10514" y="844"/>
                    <a:pt x="10118" y="466"/>
                  </a:cubicBezTo>
                  <a:cubicBezTo>
                    <a:pt x="10024" y="391"/>
                    <a:pt x="9929" y="315"/>
                    <a:pt x="9835" y="259"/>
                  </a:cubicBezTo>
                  <a:cubicBezTo>
                    <a:pt x="9722" y="221"/>
                    <a:pt x="9608" y="164"/>
                    <a:pt x="9495" y="108"/>
                  </a:cubicBezTo>
                  <a:cubicBezTo>
                    <a:pt x="9278" y="35"/>
                    <a:pt x="9054" y="1"/>
                    <a:pt x="8831"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1285;p43">
              <a:extLst>
                <a:ext uri="{FF2B5EF4-FFF2-40B4-BE49-F238E27FC236}">
                  <a16:creationId xmlns:a16="http://schemas.microsoft.com/office/drawing/2014/main" id="{08C1BB9C-E914-7634-64C7-7D095608CB72}"/>
                </a:ext>
              </a:extLst>
            </p:cNvPr>
            <p:cNvSpPr/>
            <p:nvPr/>
          </p:nvSpPr>
          <p:spPr>
            <a:xfrm>
              <a:off x="5294200" y="2693466"/>
              <a:ext cx="408975" cy="375425"/>
            </a:xfrm>
            <a:custGeom>
              <a:avLst/>
              <a:gdLst/>
              <a:ahLst/>
              <a:cxnLst/>
              <a:rect l="l" t="t" r="r" b="b"/>
              <a:pathLst>
                <a:path w="16359" h="15017" extrusionOk="0">
                  <a:moveTo>
                    <a:pt x="4883" y="0"/>
                  </a:moveTo>
                  <a:cubicBezTo>
                    <a:pt x="4749" y="0"/>
                    <a:pt x="4622" y="7"/>
                    <a:pt x="4504" y="21"/>
                  </a:cubicBezTo>
                  <a:cubicBezTo>
                    <a:pt x="1559" y="379"/>
                    <a:pt x="785" y="7552"/>
                    <a:pt x="785" y="7552"/>
                  </a:cubicBezTo>
                  <a:cubicBezTo>
                    <a:pt x="1" y="11115"/>
                    <a:pt x="9839" y="15017"/>
                    <a:pt x="12601" y="15017"/>
                  </a:cubicBezTo>
                  <a:cubicBezTo>
                    <a:pt x="12898" y="15017"/>
                    <a:pt x="13113" y="14972"/>
                    <a:pt x="13225" y="14877"/>
                  </a:cubicBezTo>
                  <a:cubicBezTo>
                    <a:pt x="14357" y="13914"/>
                    <a:pt x="16358" y="8402"/>
                    <a:pt x="15773" y="6023"/>
                  </a:cubicBezTo>
                  <a:cubicBezTo>
                    <a:pt x="15230" y="3742"/>
                    <a:pt x="8049" y="0"/>
                    <a:pt x="4883"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1286;p43">
              <a:extLst>
                <a:ext uri="{FF2B5EF4-FFF2-40B4-BE49-F238E27FC236}">
                  <a16:creationId xmlns:a16="http://schemas.microsoft.com/office/drawing/2014/main" id="{368E3F1F-088D-EE55-4AD5-49319433FF20}"/>
                </a:ext>
              </a:extLst>
            </p:cNvPr>
            <p:cNvSpPr/>
            <p:nvPr/>
          </p:nvSpPr>
          <p:spPr>
            <a:xfrm>
              <a:off x="4895825" y="2985016"/>
              <a:ext cx="504375" cy="211250"/>
            </a:xfrm>
            <a:custGeom>
              <a:avLst/>
              <a:gdLst/>
              <a:ahLst/>
              <a:cxnLst/>
              <a:rect l="l" t="t" r="r" b="b"/>
              <a:pathLst>
                <a:path w="20175" h="8450" extrusionOk="0">
                  <a:moveTo>
                    <a:pt x="3346" y="1"/>
                  </a:moveTo>
                  <a:cubicBezTo>
                    <a:pt x="3324" y="1"/>
                    <a:pt x="3302" y="2"/>
                    <a:pt x="3280" y="6"/>
                  </a:cubicBezTo>
                  <a:cubicBezTo>
                    <a:pt x="2279" y="176"/>
                    <a:pt x="4092" y="3479"/>
                    <a:pt x="4054" y="3573"/>
                  </a:cubicBezTo>
                  <a:cubicBezTo>
                    <a:pt x="4052" y="3576"/>
                    <a:pt x="4050" y="3577"/>
                    <a:pt x="4046" y="3577"/>
                  </a:cubicBezTo>
                  <a:cubicBezTo>
                    <a:pt x="3898" y="3577"/>
                    <a:pt x="1999" y="1833"/>
                    <a:pt x="1099" y="1833"/>
                  </a:cubicBezTo>
                  <a:cubicBezTo>
                    <a:pt x="992" y="1833"/>
                    <a:pt x="900" y="1858"/>
                    <a:pt x="826" y="1912"/>
                  </a:cubicBezTo>
                  <a:cubicBezTo>
                    <a:pt x="127" y="2422"/>
                    <a:pt x="3110" y="4838"/>
                    <a:pt x="3016" y="5027"/>
                  </a:cubicBezTo>
                  <a:cubicBezTo>
                    <a:pt x="3009" y="5040"/>
                    <a:pt x="2992" y="5046"/>
                    <a:pt x="2965" y="5046"/>
                  </a:cubicBezTo>
                  <a:cubicBezTo>
                    <a:pt x="2696" y="5046"/>
                    <a:pt x="1474" y="4429"/>
                    <a:pt x="766" y="4429"/>
                  </a:cubicBezTo>
                  <a:cubicBezTo>
                    <a:pt x="544" y="4429"/>
                    <a:pt x="373" y="4490"/>
                    <a:pt x="297" y="4649"/>
                  </a:cubicBezTo>
                  <a:cubicBezTo>
                    <a:pt x="1" y="5275"/>
                    <a:pt x="3710" y="7322"/>
                    <a:pt x="5515" y="7322"/>
                  </a:cubicBezTo>
                  <a:cubicBezTo>
                    <a:pt x="5780" y="7322"/>
                    <a:pt x="6004" y="7278"/>
                    <a:pt x="6168" y="7179"/>
                  </a:cubicBezTo>
                  <a:cubicBezTo>
                    <a:pt x="6168" y="7179"/>
                    <a:pt x="8638" y="8450"/>
                    <a:pt x="12045" y="8450"/>
                  </a:cubicBezTo>
                  <a:cubicBezTo>
                    <a:pt x="14466" y="8450"/>
                    <a:pt x="17359" y="7808"/>
                    <a:pt x="20174" y="5612"/>
                  </a:cubicBezTo>
                  <a:lnTo>
                    <a:pt x="17060" y="2214"/>
                  </a:lnTo>
                  <a:cubicBezTo>
                    <a:pt x="17060" y="2214"/>
                    <a:pt x="14383" y="4784"/>
                    <a:pt x="10426" y="4784"/>
                  </a:cubicBezTo>
                  <a:cubicBezTo>
                    <a:pt x="9684" y="4784"/>
                    <a:pt x="8897" y="4694"/>
                    <a:pt x="8074" y="4479"/>
                  </a:cubicBezTo>
                  <a:cubicBezTo>
                    <a:pt x="8074" y="4479"/>
                    <a:pt x="8924" y="1346"/>
                    <a:pt x="7961" y="1025"/>
                  </a:cubicBezTo>
                  <a:cubicBezTo>
                    <a:pt x="7902" y="1006"/>
                    <a:pt x="7845" y="997"/>
                    <a:pt x="7788" y="997"/>
                  </a:cubicBezTo>
                  <a:cubicBezTo>
                    <a:pt x="6940" y="997"/>
                    <a:pt x="6369" y="2996"/>
                    <a:pt x="5979" y="3120"/>
                  </a:cubicBezTo>
                  <a:cubicBezTo>
                    <a:pt x="5973" y="3122"/>
                    <a:pt x="5966" y="3123"/>
                    <a:pt x="5959" y="3123"/>
                  </a:cubicBezTo>
                  <a:cubicBezTo>
                    <a:pt x="5549" y="3123"/>
                    <a:pt x="4320" y="1"/>
                    <a:pt x="3346"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1287;p43">
              <a:extLst>
                <a:ext uri="{FF2B5EF4-FFF2-40B4-BE49-F238E27FC236}">
                  <a16:creationId xmlns:a16="http://schemas.microsoft.com/office/drawing/2014/main" id="{65D9E03F-E307-B491-72A9-C961BC9C6E90}"/>
                </a:ext>
              </a:extLst>
            </p:cNvPr>
            <p:cNvSpPr/>
            <p:nvPr/>
          </p:nvSpPr>
          <p:spPr>
            <a:xfrm>
              <a:off x="5601675" y="2624591"/>
              <a:ext cx="141125" cy="135525"/>
            </a:xfrm>
            <a:custGeom>
              <a:avLst/>
              <a:gdLst/>
              <a:ahLst/>
              <a:cxnLst/>
              <a:rect l="l" t="t" r="r" b="b"/>
              <a:pathLst>
                <a:path w="5645" h="5421" extrusionOk="0">
                  <a:moveTo>
                    <a:pt x="5079" y="1"/>
                  </a:moveTo>
                  <a:cubicBezTo>
                    <a:pt x="3380" y="152"/>
                    <a:pt x="1737" y="680"/>
                    <a:pt x="265" y="1549"/>
                  </a:cubicBezTo>
                  <a:cubicBezTo>
                    <a:pt x="265" y="1549"/>
                    <a:pt x="1" y="5421"/>
                    <a:pt x="1257" y="5421"/>
                  </a:cubicBezTo>
                  <a:cubicBezTo>
                    <a:pt x="1426" y="5421"/>
                    <a:pt x="1622" y="5351"/>
                    <a:pt x="1851" y="5192"/>
                  </a:cubicBezTo>
                  <a:cubicBezTo>
                    <a:pt x="2983" y="4380"/>
                    <a:pt x="4286" y="3871"/>
                    <a:pt x="5645" y="3682"/>
                  </a:cubicBezTo>
                  <a:lnTo>
                    <a:pt x="5079"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1288;p43">
              <a:extLst>
                <a:ext uri="{FF2B5EF4-FFF2-40B4-BE49-F238E27FC236}">
                  <a16:creationId xmlns:a16="http://schemas.microsoft.com/office/drawing/2014/main" id="{623E6726-9A7A-1E30-2317-4F602CB13CA8}"/>
                </a:ext>
              </a:extLst>
            </p:cNvPr>
            <p:cNvSpPr/>
            <p:nvPr/>
          </p:nvSpPr>
          <p:spPr>
            <a:xfrm>
              <a:off x="5301075" y="2650091"/>
              <a:ext cx="530450" cy="511575"/>
            </a:xfrm>
            <a:custGeom>
              <a:avLst/>
              <a:gdLst/>
              <a:ahLst/>
              <a:cxnLst/>
              <a:rect l="l" t="t" r="r" b="b"/>
              <a:pathLst>
                <a:path w="21218" h="20463" extrusionOk="0">
                  <a:moveTo>
                    <a:pt x="12704" y="0"/>
                  </a:moveTo>
                  <a:cubicBezTo>
                    <a:pt x="6683" y="2341"/>
                    <a:pt x="4021" y="9759"/>
                    <a:pt x="4021" y="9759"/>
                  </a:cubicBezTo>
                  <a:cubicBezTo>
                    <a:pt x="3643" y="10477"/>
                    <a:pt x="3323" y="11232"/>
                    <a:pt x="3039" y="11987"/>
                  </a:cubicBezTo>
                  <a:cubicBezTo>
                    <a:pt x="2435" y="13591"/>
                    <a:pt x="0" y="15441"/>
                    <a:pt x="0" y="15441"/>
                  </a:cubicBezTo>
                  <a:cubicBezTo>
                    <a:pt x="1208" y="17216"/>
                    <a:pt x="2756" y="18726"/>
                    <a:pt x="4531" y="19877"/>
                  </a:cubicBezTo>
                  <a:cubicBezTo>
                    <a:pt x="6626" y="18292"/>
                    <a:pt x="6267" y="15064"/>
                    <a:pt x="6267" y="15064"/>
                  </a:cubicBezTo>
                  <a:lnTo>
                    <a:pt x="6267" y="15064"/>
                  </a:lnTo>
                  <a:lnTo>
                    <a:pt x="6928" y="15743"/>
                  </a:lnTo>
                  <a:cubicBezTo>
                    <a:pt x="8740" y="16215"/>
                    <a:pt x="15177" y="20444"/>
                    <a:pt x="16838" y="20462"/>
                  </a:cubicBezTo>
                  <a:cubicBezTo>
                    <a:pt x="16846" y="20463"/>
                    <a:pt x="16855" y="20463"/>
                    <a:pt x="16863" y="20463"/>
                  </a:cubicBezTo>
                  <a:cubicBezTo>
                    <a:pt x="18479" y="20463"/>
                    <a:pt x="18368" y="18609"/>
                    <a:pt x="18537" y="17914"/>
                  </a:cubicBezTo>
                  <a:cubicBezTo>
                    <a:pt x="18726" y="17235"/>
                    <a:pt x="20897" y="13308"/>
                    <a:pt x="21067" y="12251"/>
                  </a:cubicBezTo>
                  <a:cubicBezTo>
                    <a:pt x="21218" y="11194"/>
                    <a:pt x="21142" y="9816"/>
                    <a:pt x="19179" y="9608"/>
                  </a:cubicBezTo>
                  <a:cubicBezTo>
                    <a:pt x="17235" y="9420"/>
                    <a:pt x="11609" y="7683"/>
                    <a:pt x="11609" y="7683"/>
                  </a:cubicBezTo>
                  <a:cubicBezTo>
                    <a:pt x="12402" y="5739"/>
                    <a:pt x="14554" y="4417"/>
                    <a:pt x="14554" y="4417"/>
                  </a:cubicBezTo>
                  <a:cubicBezTo>
                    <a:pt x="14347" y="3738"/>
                    <a:pt x="12704" y="0"/>
                    <a:pt x="12704"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1289;p43">
              <a:extLst>
                <a:ext uri="{FF2B5EF4-FFF2-40B4-BE49-F238E27FC236}">
                  <a16:creationId xmlns:a16="http://schemas.microsoft.com/office/drawing/2014/main" id="{B878F28D-9DB1-FC59-2241-75FB624D38F2}"/>
                </a:ext>
              </a:extLst>
            </p:cNvPr>
            <p:cNvSpPr/>
            <p:nvPr/>
          </p:nvSpPr>
          <p:spPr>
            <a:xfrm>
              <a:off x="5383175" y="2828941"/>
              <a:ext cx="85925" cy="109300"/>
            </a:xfrm>
            <a:custGeom>
              <a:avLst/>
              <a:gdLst/>
              <a:ahLst/>
              <a:cxnLst/>
              <a:rect l="l" t="t" r="r" b="b"/>
              <a:pathLst>
                <a:path w="3437" h="4372" extrusionOk="0">
                  <a:moveTo>
                    <a:pt x="1964" y="0"/>
                  </a:moveTo>
                  <a:cubicBezTo>
                    <a:pt x="1643" y="472"/>
                    <a:pt x="1" y="4229"/>
                    <a:pt x="1" y="4229"/>
                  </a:cubicBezTo>
                  <a:cubicBezTo>
                    <a:pt x="1" y="4229"/>
                    <a:pt x="308" y="4371"/>
                    <a:pt x="734" y="4371"/>
                  </a:cubicBezTo>
                  <a:cubicBezTo>
                    <a:pt x="1252" y="4371"/>
                    <a:pt x="1945" y="4161"/>
                    <a:pt x="2474" y="3228"/>
                  </a:cubicBezTo>
                  <a:cubicBezTo>
                    <a:pt x="3436" y="1529"/>
                    <a:pt x="1964" y="0"/>
                    <a:pt x="1964"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1290;p43">
              <a:extLst>
                <a:ext uri="{FF2B5EF4-FFF2-40B4-BE49-F238E27FC236}">
                  <a16:creationId xmlns:a16="http://schemas.microsoft.com/office/drawing/2014/main" id="{A13EC0A0-0224-376F-8B52-A79515E5BC69}"/>
                </a:ext>
              </a:extLst>
            </p:cNvPr>
            <p:cNvSpPr/>
            <p:nvPr/>
          </p:nvSpPr>
          <p:spPr>
            <a:xfrm>
              <a:off x="5026425" y="3082366"/>
              <a:ext cx="33050" cy="51450"/>
            </a:xfrm>
            <a:custGeom>
              <a:avLst/>
              <a:gdLst/>
              <a:ahLst/>
              <a:cxnLst/>
              <a:rect l="l" t="t" r="r" b="b"/>
              <a:pathLst>
                <a:path w="1322" h="2058" extrusionOk="0">
                  <a:moveTo>
                    <a:pt x="151" y="0"/>
                  </a:moveTo>
                  <a:cubicBezTo>
                    <a:pt x="151" y="0"/>
                    <a:pt x="132" y="113"/>
                    <a:pt x="113" y="132"/>
                  </a:cubicBezTo>
                  <a:cubicBezTo>
                    <a:pt x="94" y="170"/>
                    <a:pt x="76" y="208"/>
                    <a:pt x="57" y="264"/>
                  </a:cubicBezTo>
                  <a:cubicBezTo>
                    <a:pt x="38" y="321"/>
                    <a:pt x="19" y="378"/>
                    <a:pt x="19" y="434"/>
                  </a:cubicBezTo>
                  <a:cubicBezTo>
                    <a:pt x="0" y="491"/>
                    <a:pt x="0" y="567"/>
                    <a:pt x="0" y="642"/>
                  </a:cubicBezTo>
                  <a:cubicBezTo>
                    <a:pt x="0" y="718"/>
                    <a:pt x="0" y="793"/>
                    <a:pt x="19" y="887"/>
                  </a:cubicBezTo>
                  <a:cubicBezTo>
                    <a:pt x="38" y="963"/>
                    <a:pt x="57" y="1038"/>
                    <a:pt x="94" y="1114"/>
                  </a:cubicBezTo>
                  <a:lnTo>
                    <a:pt x="189" y="1359"/>
                  </a:lnTo>
                  <a:lnTo>
                    <a:pt x="340" y="1567"/>
                  </a:lnTo>
                  <a:cubicBezTo>
                    <a:pt x="397" y="1642"/>
                    <a:pt x="453" y="1699"/>
                    <a:pt x="529" y="1737"/>
                  </a:cubicBezTo>
                  <a:cubicBezTo>
                    <a:pt x="585" y="1793"/>
                    <a:pt x="642" y="1850"/>
                    <a:pt x="717" y="1888"/>
                  </a:cubicBezTo>
                  <a:cubicBezTo>
                    <a:pt x="774" y="1926"/>
                    <a:pt x="850" y="1945"/>
                    <a:pt x="906" y="1982"/>
                  </a:cubicBezTo>
                  <a:cubicBezTo>
                    <a:pt x="963" y="2001"/>
                    <a:pt x="1019" y="2020"/>
                    <a:pt x="1076" y="2039"/>
                  </a:cubicBezTo>
                  <a:lnTo>
                    <a:pt x="1208" y="2058"/>
                  </a:lnTo>
                  <a:lnTo>
                    <a:pt x="1321" y="2058"/>
                  </a:lnTo>
                  <a:lnTo>
                    <a:pt x="1227" y="1982"/>
                  </a:lnTo>
                  <a:lnTo>
                    <a:pt x="1133" y="1888"/>
                  </a:lnTo>
                  <a:cubicBezTo>
                    <a:pt x="1076" y="1869"/>
                    <a:pt x="1038" y="1831"/>
                    <a:pt x="1001" y="1793"/>
                  </a:cubicBezTo>
                  <a:cubicBezTo>
                    <a:pt x="963" y="1756"/>
                    <a:pt x="925" y="1718"/>
                    <a:pt x="868" y="1661"/>
                  </a:cubicBezTo>
                  <a:cubicBezTo>
                    <a:pt x="831" y="1624"/>
                    <a:pt x="774" y="1567"/>
                    <a:pt x="736" y="1510"/>
                  </a:cubicBezTo>
                  <a:cubicBezTo>
                    <a:pt x="680" y="1473"/>
                    <a:pt x="642" y="1416"/>
                    <a:pt x="604" y="1359"/>
                  </a:cubicBezTo>
                  <a:lnTo>
                    <a:pt x="491" y="1171"/>
                  </a:lnTo>
                  <a:lnTo>
                    <a:pt x="378" y="982"/>
                  </a:lnTo>
                  <a:cubicBezTo>
                    <a:pt x="359" y="906"/>
                    <a:pt x="321" y="850"/>
                    <a:pt x="302" y="774"/>
                  </a:cubicBezTo>
                  <a:cubicBezTo>
                    <a:pt x="283" y="718"/>
                    <a:pt x="264" y="642"/>
                    <a:pt x="245" y="585"/>
                  </a:cubicBezTo>
                  <a:cubicBezTo>
                    <a:pt x="227" y="529"/>
                    <a:pt x="227" y="453"/>
                    <a:pt x="208" y="397"/>
                  </a:cubicBezTo>
                  <a:cubicBezTo>
                    <a:pt x="189" y="359"/>
                    <a:pt x="189" y="302"/>
                    <a:pt x="170" y="246"/>
                  </a:cubicBezTo>
                  <a:lnTo>
                    <a:pt x="170" y="113"/>
                  </a:lnTo>
                  <a:lnTo>
                    <a:pt x="151" y="0"/>
                  </a:ln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1291;p43">
              <a:extLst>
                <a:ext uri="{FF2B5EF4-FFF2-40B4-BE49-F238E27FC236}">
                  <a16:creationId xmlns:a16="http://schemas.microsoft.com/office/drawing/2014/main" id="{F4EA8873-FCE6-A05D-2E07-1FEAB718EB8C}"/>
                </a:ext>
              </a:extLst>
            </p:cNvPr>
            <p:cNvSpPr/>
            <p:nvPr/>
          </p:nvSpPr>
          <p:spPr>
            <a:xfrm>
              <a:off x="5354875" y="2927091"/>
              <a:ext cx="191150" cy="150575"/>
            </a:xfrm>
            <a:custGeom>
              <a:avLst/>
              <a:gdLst/>
              <a:ahLst/>
              <a:cxnLst/>
              <a:rect l="l" t="t" r="r" b="b"/>
              <a:pathLst>
                <a:path w="7646" h="6023" extrusionOk="0">
                  <a:moveTo>
                    <a:pt x="850" y="1"/>
                  </a:moveTo>
                  <a:lnTo>
                    <a:pt x="0" y="1681"/>
                  </a:lnTo>
                  <a:cubicBezTo>
                    <a:pt x="0" y="1681"/>
                    <a:pt x="3323" y="5607"/>
                    <a:pt x="7645" y="6022"/>
                  </a:cubicBezTo>
                  <a:cubicBezTo>
                    <a:pt x="7645" y="6022"/>
                    <a:pt x="2511" y="1964"/>
                    <a:pt x="8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3" name="Google Shape;1292;p43">
              <a:extLst>
                <a:ext uri="{FF2B5EF4-FFF2-40B4-BE49-F238E27FC236}">
                  <a16:creationId xmlns:a16="http://schemas.microsoft.com/office/drawing/2014/main" id="{B8E6444B-CA10-E8DE-E96A-83087E78FC6E}"/>
                </a:ext>
              </a:extLst>
            </p:cNvPr>
            <p:cNvSpPr/>
            <p:nvPr/>
          </p:nvSpPr>
          <p:spPr>
            <a:xfrm>
              <a:off x="5428025" y="2782216"/>
              <a:ext cx="223225" cy="93725"/>
            </a:xfrm>
            <a:custGeom>
              <a:avLst/>
              <a:gdLst/>
              <a:ahLst/>
              <a:cxnLst/>
              <a:rect l="l" t="t" r="r" b="b"/>
              <a:pathLst>
                <a:path w="8929" h="3749" extrusionOk="0">
                  <a:moveTo>
                    <a:pt x="887" y="1"/>
                  </a:moveTo>
                  <a:cubicBezTo>
                    <a:pt x="566" y="529"/>
                    <a:pt x="264" y="1077"/>
                    <a:pt x="0" y="1643"/>
                  </a:cubicBezTo>
                  <a:cubicBezTo>
                    <a:pt x="2383" y="3297"/>
                    <a:pt x="4443" y="3749"/>
                    <a:pt x="5982" y="3749"/>
                  </a:cubicBezTo>
                  <a:cubicBezTo>
                    <a:pt x="7832" y="3749"/>
                    <a:pt x="8929" y="3096"/>
                    <a:pt x="8929" y="3096"/>
                  </a:cubicBezTo>
                  <a:cubicBezTo>
                    <a:pt x="8872" y="2776"/>
                    <a:pt x="7626" y="2719"/>
                    <a:pt x="7626" y="2719"/>
                  </a:cubicBezTo>
                  <a:cubicBezTo>
                    <a:pt x="3190" y="2681"/>
                    <a:pt x="887" y="1"/>
                    <a:pt x="88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4" name="Google Shape;1293;p43">
              <a:extLst>
                <a:ext uri="{FF2B5EF4-FFF2-40B4-BE49-F238E27FC236}">
                  <a16:creationId xmlns:a16="http://schemas.microsoft.com/office/drawing/2014/main" id="{EF6895B8-07E1-E48C-4ED3-A18BE76C9AE3}"/>
                </a:ext>
              </a:extLst>
            </p:cNvPr>
            <p:cNvSpPr/>
            <p:nvPr/>
          </p:nvSpPr>
          <p:spPr>
            <a:xfrm>
              <a:off x="5389800" y="2821391"/>
              <a:ext cx="85900" cy="102900"/>
            </a:xfrm>
            <a:custGeom>
              <a:avLst/>
              <a:gdLst/>
              <a:ahLst/>
              <a:cxnLst/>
              <a:rect l="l" t="t" r="r" b="b"/>
              <a:pathLst>
                <a:path w="3436" h="4116" extrusionOk="0">
                  <a:moveTo>
                    <a:pt x="906" y="0"/>
                  </a:moveTo>
                  <a:lnTo>
                    <a:pt x="906" y="0"/>
                  </a:lnTo>
                  <a:cubicBezTo>
                    <a:pt x="755" y="378"/>
                    <a:pt x="0" y="4116"/>
                    <a:pt x="0" y="4116"/>
                  </a:cubicBezTo>
                  <a:cubicBezTo>
                    <a:pt x="3436" y="3360"/>
                    <a:pt x="906" y="1"/>
                    <a:pt x="906" y="0"/>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5" name="Google Shape;1294;p43">
              <a:extLst>
                <a:ext uri="{FF2B5EF4-FFF2-40B4-BE49-F238E27FC236}">
                  <a16:creationId xmlns:a16="http://schemas.microsoft.com/office/drawing/2014/main" id="{D09187A5-D50E-DC88-2405-6B2066829681}"/>
                </a:ext>
              </a:extLst>
            </p:cNvPr>
            <p:cNvSpPr/>
            <p:nvPr/>
          </p:nvSpPr>
          <p:spPr>
            <a:xfrm>
              <a:off x="4774875" y="2355566"/>
              <a:ext cx="734800" cy="590300"/>
            </a:xfrm>
            <a:custGeom>
              <a:avLst/>
              <a:gdLst/>
              <a:ahLst/>
              <a:cxnLst/>
              <a:rect l="l" t="t" r="r" b="b"/>
              <a:pathLst>
                <a:path w="29392" h="23612" extrusionOk="0">
                  <a:moveTo>
                    <a:pt x="18483" y="0"/>
                  </a:moveTo>
                  <a:cubicBezTo>
                    <a:pt x="17682" y="0"/>
                    <a:pt x="17481" y="2456"/>
                    <a:pt x="17481" y="2456"/>
                  </a:cubicBezTo>
                  <a:cubicBezTo>
                    <a:pt x="17481" y="2456"/>
                    <a:pt x="13309" y="2796"/>
                    <a:pt x="11365" y="5646"/>
                  </a:cubicBezTo>
                  <a:cubicBezTo>
                    <a:pt x="11365" y="5646"/>
                    <a:pt x="10561" y="3834"/>
                    <a:pt x="9456" y="3834"/>
                  </a:cubicBezTo>
                  <a:cubicBezTo>
                    <a:pt x="9451" y="3834"/>
                    <a:pt x="9445" y="3834"/>
                    <a:pt x="9439" y="3834"/>
                  </a:cubicBezTo>
                  <a:cubicBezTo>
                    <a:pt x="8307" y="3872"/>
                    <a:pt x="5815" y="6873"/>
                    <a:pt x="5418" y="10951"/>
                  </a:cubicBezTo>
                  <a:cubicBezTo>
                    <a:pt x="5418" y="10951"/>
                    <a:pt x="4285" y="8992"/>
                    <a:pt x="3295" y="8992"/>
                  </a:cubicBezTo>
                  <a:cubicBezTo>
                    <a:pt x="3248" y="8992"/>
                    <a:pt x="3200" y="8997"/>
                    <a:pt x="3153" y="9006"/>
                  </a:cubicBezTo>
                  <a:cubicBezTo>
                    <a:pt x="2134" y="9214"/>
                    <a:pt x="1" y="14311"/>
                    <a:pt x="3153" y="17576"/>
                  </a:cubicBezTo>
                  <a:cubicBezTo>
                    <a:pt x="3153" y="17576"/>
                    <a:pt x="2984" y="17553"/>
                    <a:pt x="2775" y="17553"/>
                  </a:cubicBezTo>
                  <a:cubicBezTo>
                    <a:pt x="2448" y="17553"/>
                    <a:pt x="2025" y="17609"/>
                    <a:pt x="2002" y="17897"/>
                  </a:cubicBezTo>
                  <a:cubicBezTo>
                    <a:pt x="1964" y="18369"/>
                    <a:pt x="3493" y="18501"/>
                    <a:pt x="3493" y="18501"/>
                  </a:cubicBezTo>
                  <a:cubicBezTo>
                    <a:pt x="3493" y="18501"/>
                    <a:pt x="2776" y="19068"/>
                    <a:pt x="3116" y="19558"/>
                  </a:cubicBezTo>
                  <a:cubicBezTo>
                    <a:pt x="3181" y="19654"/>
                    <a:pt x="3268" y="19692"/>
                    <a:pt x="3365" y="19692"/>
                  </a:cubicBezTo>
                  <a:cubicBezTo>
                    <a:pt x="3747" y="19692"/>
                    <a:pt x="4286" y="19105"/>
                    <a:pt x="4286" y="19105"/>
                  </a:cubicBezTo>
                  <a:cubicBezTo>
                    <a:pt x="4286" y="19105"/>
                    <a:pt x="4475" y="23088"/>
                    <a:pt x="7816" y="23579"/>
                  </a:cubicBezTo>
                  <a:cubicBezTo>
                    <a:pt x="7958" y="23601"/>
                    <a:pt x="8109" y="23611"/>
                    <a:pt x="8269" y="23611"/>
                  </a:cubicBezTo>
                  <a:cubicBezTo>
                    <a:pt x="11865" y="23611"/>
                    <a:pt x="19681" y="18342"/>
                    <a:pt x="19916" y="18161"/>
                  </a:cubicBezTo>
                  <a:cubicBezTo>
                    <a:pt x="20180" y="17954"/>
                    <a:pt x="27919" y="17180"/>
                    <a:pt x="28354" y="16198"/>
                  </a:cubicBezTo>
                  <a:cubicBezTo>
                    <a:pt x="28807" y="15236"/>
                    <a:pt x="27353" y="14160"/>
                    <a:pt x="27353" y="14160"/>
                  </a:cubicBezTo>
                  <a:lnTo>
                    <a:pt x="27353" y="14160"/>
                  </a:lnTo>
                  <a:cubicBezTo>
                    <a:pt x="27353" y="14160"/>
                    <a:pt x="27377" y="14160"/>
                    <a:pt x="27420" y="14160"/>
                  </a:cubicBezTo>
                  <a:cubicBezTo>
                    <a:pt x="27749" y="14160"/>
                    <a:pt x="29197" y="14131"/>
                    <a:pt x="29297" y="13612"/>
                  </a:cubicBezTo>
                  <a:cubicBezTo>
                    <a:pt x="29392" y="13027"/>
                    <a:pt x="25012" y="10667"/>
                    <a:pt x="24824" y="10516"/>
                  </a:cubicBezTo>
                  <a:cubicBezTo>
                    <a:pt x="24635" y="10384"/>
                    <a:pt x="25975" y="5760"/>
                    <a:pt x="21520" y="3796"/>
                  </a:cubicBezTo>
                  <a:cubicBezTo>
                    <a:pt x="21520" y="3796"/>
                    <a:pt x="22766" y="2305"/>
                    <a:pt x="22332" y="1682"/>
                  </a:cubicBezTo>
                  <a:cubicBezTo>
                    <a:pt x="22248" y="1556"/>
                    <a:pt x="22092" y="1506"/>
                    <a:pt x="21896" y="1506"/>
                  </a:cubicBezTo>
                  <a:cubicBezTo>
                    <a:pt x="21127" y="1506"/>
                    <a:pt x="19746" y="2286"/>
                    <a:pt x="19746" y="2286"/>
                  </a:cubicBezTo>
                  <a:cubicBezTo>
                    <a:pt x="19746" y="2286"/>
                    <a:pt x="19331" y="78"/>
                    <a:pt x="18519" y="2"/>
                  </a:cubicBezTo>
                  <a:cubicBezTo>
                    <a:pt x="18507" y="1"/>
                    <a:pt x="18495" y="0"/>
                    <a:pt x="18483"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6" name="Google Shape;1295;p43">
              <a:extLst>
                <a:ext uri="{FF2B5EF4-FFF2-40B4-BE49-F238E27FC236}">
                  <a16:creationId xmlns:a16="http://schemas.microsoft.com/office/drawing/2014/main" id="{80E84AD4-D842-75F1-9131-AAA5A8795919}"/>
                </a:ext>
              </a:extLst>
            </p:cNvPr>
            <p:cNvSpPr/>
            <p:nvPr/>
          </p:nvSpPr>
          <p:spPr>
            <a:xfrm>
              <a:off x="4918825" y="2572091"/>
              <a:ext cx="575275" cy="479200"/>
            </a:xfrm>
            <a:custGeom>
              <a:avLst/>
              <a:gdLst/>
              <a:ahLst/>
              <a:cxnLst/>
              <a:rect l="l" t="t" r="r" b="b"/>
              <a:pathLst>
                <a:path w="23011" h="19168" extrusionOk="0">
                  <a:moveTo>
                    <a:pt x="19207" y="0"/>
                  </a:moveTo>
                  <a:cubicBezTo>
                    <a:pt x="17748" y="0"/>
                    <a:pt x="17480" y="2271"/>
                    <a:pt x="17480" y="2271"/>
                  </a:cubicBezTo>
                  <a:cubicBezTo>
                    <a:pt x="19084" y="3668"/>
                    <a:pt x="19405" y="5518"/>
                    <a:pt x="18254" y="5782"/>
                  </a:cubicBezTo>
                  <a:cubicBezTo>
                    <a:pt x="18212" y="5791"/>
                    <a:pt x="18171" y="5796"/>
                    <a:pt x="18130" y="5796"/>
                  </a:cubicBezTo>
                  <a:cubicBezTo>
                    <a:pt x="17051" y="5796"/>
                    <a:pt x="16385" y="2554"/>
                    <a:pt x="16385" y="2554"/>
                  </a:cubicBezTo>
                  <a:cubicBezTo>
                    <a:pt x="16312" y="2563"/>
                    <a:pt x="16239" y="2567"/>
                    <a:pt x="16165" y="2567"/>
                  </a:cubicBezTo>
                  <a:cubicBezTo>
                    <a:pt x="14557" y="2567"/>
                    <a:pt x="12780" y="496"/>
                    <a:pt x="12780" y="496"/>
                  </a:cubicBezTo>
                  <a:cubicBezTo>
                    <a:pt x="12195" y="1837"/>
                    <a:pt x="7664" y="2950"/>
                    <a:pt x="7664" y="2950"/>
                  </a:cubicBezTo>
                  <a:cubicBezTo>
                    <a:pt x="7664" y="2950"/>
                    <a:pt x="9023" y="3120"/>
                    <a:pt x="8986" y="4007"/>
                  </a:cubicBezTo>
                  <a:cubicBezTo>
                    <a:pt x="8967" y="4895"/>
                    <a:pt x="3530" y="6952"/>
                    <a:pt x="3530" y="6952"/>
                  </a:cubicBezTo>
                  <a:cubicBezTo>
                    <a:pt x="3530" y="6952"/>
                    <a:pt x="3832" y="6906"/>
                    <a:pt x="4199" y="6906"/>
                  </a:cubicBezTo>
                  <a:cubicBezTo>
                    <a:pt x="4804" y="6906"/>
                    <a:pt x="5587" y="7031"/>
                    <a:pt x="5493" y="7688"/>
                  </a:cubicBezTo>
                  <a:cubicBezTo>
                    <a:pt x="5342" y="8745"/>
                    <a:pt x="0" y="10444"/>
                    <a:pt x="0" y="10444"/>
                  </a:cubicBezTo>
                  <a:cubicBezTo>
                    <a:pt x="3606" y="13370"/>
                    <a:pt x="4078" y="15522"/>
                    <a:pt x="6720" y="17901"/>
                  </a:cubicBezTo>
                  <a:cubicBezTo>
                    <a:pt x="7692" y="18783"/>
                    <a:pt x="9050" y="19167"/>
                    <a:pt x="10511" y="19167"/>
                  </a:cubicBezTo>
                  <a:cubicBezTo>
                    <a:pt x="13081" y="19167"/>
                    <a:pt x="15970" y="17978"/>
                    <a:pt x="17631" y="16221"/>
                  </a:cubicBezTo>
                  <a:cubicBezTo>
                    <a:pt x="20311" y="13370"/>
                    <a:pt x="21218" y="7273"/>
                    <a:pt x="19689" y="5536"/>
                  </a:cubicBezTo>
                  <a:cubicBezTo>
                    <a:pt x="23011" y="4215"/>
                    <a:pt x="20916" y="138"/>
                    <a:pt x="19330" y="6"/>
                  </a:cubicBezTo>
                  <a:cubicBezTo>
                    <a:pt x="19288" y="2"/>
                    <a:pt x="19247" y="0"/>
                    <a:pt x="19207"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7" name="Google Shape;1296;p43">
              <a:extLst>
                <a:ext uri="{FF2B5EF4-FFF2-40B4-BE49-F238E27FC236}">
                  <a16:creationId xmlns:a16="http://schemas.microsoft.com/office/drawing/2014/main" id="{87EE44D1-224E-BE6C-E689-B7CE9773246E}"/>
                </a:ext>
              </a:extLst>
            </p:cNvPr>
            <p:cNvSpPr/>
            <p:nvPr/>
          </p:nvSpPr>
          <p:spPr>
            <a:xfrm>
              <a:off x="5375150" y="2596166"/>
              <a:ext cx="55250" cy="90275"/>
            </a:xfrm>
            <a:custGeom>
              <a:avLst/>
              <a:gdLst/>
              <a:ahLst/>
              <a:cxnLst/>
              <a:rect l="l" t="t" r="r" b="b"/>
              <a:pathLst>
                <a:path w="2210" h="3611" extrusionOk="0">
                  <a:moveTo>
                    <a:pt x="841" y="1"/>
                  </a:moveTo>
                  <a:cubicBezTo>
                    <a:pt x="813" y="1"/>
                    <a:pt x="784" y="2"/>
                    <a:pt x="756" y="5"/>
                  </a:cubicBezTo>
                  <a:cubicBezTo>
                    <a:pt x="548" y="5"/>
                    <a:pt x="360" y="81"/>
                    <a:pt x="209" y="232"/>
                  </a:cubicBezTo>
                  <a:cubicBezTo>
                    <a:pt x="58" y="421"/>
                    <a:pt x="1" y="647"/>
                    <a:pt x="20" y="874"/>
                  </a:cubicBezTo>
                  <a:cubicBezTo>
                    <a:pt x="39" y="1100"/>
                    <a:pt x="76" y="1327"/>
                    <a:pt x="133" y="1534"/>
                  </a:cubicBezTo>
                  <a:cubicBezTo>
                    <a:pt x="171" y="1648"/>
                    <a:pt x="209" y="1742"/>
                    <a:pt x="265" y="1836"/>
                  </a:cubicBezTo>
                  <a:cubicBezTo>
                    <a:pt x="303" y="1950"/>
                    <a:pt x="341" y="2063"/>
                    <a:pt x="397" y="2157"/>
                  </a:cubicBezTo>
                  <a:lnTo>
                    <a:pt x="586" y="2459"/>
                  </a:lnTo>
                  <a:cubicBezTo>
                    <a:pt x="643" y="2535"/>
                    <a:pt x="699" y="2629"/>
                    <a:pt x="775" y="2686"/>
                  </a:cubicBezTo>
                  <a:lnTo>
                    <a:pt x="964" y="2931"/>
                  </a:lnTo>
                  <a:lnTo>
                    <a:pt x="1303" y="3328"/>
                  </a:lnTo>
                  <a:lnTo>
                    <a:pt x="1303" y="3346"/>
                  </a:lnTo>
                  <a:lnTo>
                    <a:pt x="1379" y="3403"/>
                  </a:lnTo>
                  <a:lnTo>
                    <a:pt x="1549" y="3611"/>
                  </a:lnTo>
                  <a:lnTo>
                    <a:pt x="1303" y="2988"/>
                  </a:lnTo>
                  <a:lnTo>
                    <a:pt x="1152" y="2591"/>
                  </a:lnTo>
                  <a:cubicBezTo>
                    <a:pt x="1152" y="2535"/>
                    <a:pt x="1152" y="2478"/>
                    <a:pt x="1134" y="2421"/>
                  </a:cubicBezTo>
                  <a:lnTo>
                    <a:pt x="1134" y="2327"/>
                  </a:lnTo>
                  <a:cubicBezTo>
                    <a:pt x="1134" y="2327"/>
                    <a:pt x="1134" y="2308"/>
                    <a:pt x="1134" y="2289"/>
                  </a:cubicBezTo>
                  <a:lnTo>
                    <a:pt x="1134" y="2270"/>
                  </a:lnTo>
                  <a:lnTo>
                    <a:pt x="1134" y="2214"/>
                  </a:lnTo>
                  <a:cubicBezTo>
                    <a:pt x="1152" y="2138"/>
                    <a:pt x="1190" y="2082"/>
                    <a:pt x="1228" y="2006"/>
                  </a:cubicBezTo>
                  <a:cubicBezTo>
                    <a:pt x="1322" y="1893"/>
                    <a:pt x="1454" y="1799"/>
                    <a:pt x="1587" y="1780"/>
                  </a:cubicBezTo>
                  <a:cubicBezTo>
                    <a:pt x="1622" y="1770"/>
                    <a:pt x="1657" y="1765"/>
                    <a:pt x="1692" y="1765"/>
                  </a:cubicBezTo>
                  <a:cubicBezTo>
                    <a:pt x="1787" y="1765"/>
                    <a:pt x="1876" y="1800"/>
                    <a:pt x="1945" y="1855"/>
                  </a:cubicBezTo>
                  <a:cubicBezTo>
                    <a:pt x="2021" y="1912"/>
                    <a:pt x="2096" y="2006"/>
                    <a:pt x="2134" y="2101"/>
                  </a:cubicBezTo>
                  <a:cubicBezTo>
                    <a:pt x="2153" y="2195"/>
                    <a:pt x="2153" y="2289"/>
                    <a:pt x="2134" y="2384"/>
                  </a:cubicBezTo>
                  <a:cubicBezTo>
                    <a:pt x="2172" y="2289"/>
                    <a:pt x="2209" y="2195"/>
                    <a:pt x="2191" y="2082"/>
                  </a:cubicBezTo>
                  <a:cubicBezTo>
                    <a:pt x="2172" y="1968"/>
                    <a:pt x="2115" y="1836"/>
                    <a:pt x="2040" y="1742"/>
                  </a:cubicBezTo>
                  <a:cubicBezTo>
                    <a:pt x="1921" y="1640"/>
                    <a:pt x="1772" y="1569"/>
                    <a:pt x="1620" y="1569"/>
                  </a:cubicBezTo>
                  <a:cubicBezTo>
                    <a:pt x="1603" y="1569"/>
                    <a:pt x="1585" y="1570"/>
                    <a:pt x="1568" y="1572"/>
                  </a:cubicBezTo>
                  <a:cubicBezTo>
                    <a:pt x="1360" y="1591"/>
                    <a:pt x="1171" y="1685"/>
                    <a:pt x="1020" y="1836"/>
                  </a:cubicBezTo>
                  <a:cubicBezTo>
                    <a:pt x="945" y="1912"/>
                    <a:pt x="888" y="2025"/>
                    <a:pt x="850" y="2138"/>
                  </a:cubicBezTo>
                  <a:cubicBezTo>
                    <a:pt x="850" y="2157"/>
                    <a:pt x="831" y="2195"/>
                    <a:pt x="831" y="2214"/>
                  </a:cubicBezTo>
                  <a:lnTo>
                    <a:pt x="831" y="2233"/>
                  </a:lnTo>
                  <a:lnTo>
                    <a:pt x="680" y="1987"/>
                  </a:lnTo>
                  <a:cubicBezTo>
                    <a:pt x="624" y="1893"/>
                    <a:pt x="605" y="1799"/>
                    <a:pt x="548" y="1704"/>
                  </a:cubicBezTo>
                  <a:cubicBezTo>
                    <a:pt x="511" y="1610"/>
                    <a:pt x="473" y="1515"/>
                    <a:pt x="435" y="1421"/>
                  </a:cubicBezTo>
                  <a:cubicBezTo>
                    <a:pt x="378" y="1232"/>
                    <a:pt x="322" y="1043"/>
                    <a:pt x="303" y="855"/>
                  </a:cubicBezTo>
                  <a:cubicBezTo>
                    <a:pt x="265" y="685"/>
                    <a:pt x="303" y="515"/>
                    <a:pt x="397" y="383"/>
                  </a:cubicBezTo>
                  <a:cubicBezTo>
                    <a:pt x="473" y="270"/>
                    <a:pt x="605" y="194"/>
                    <a:pt x="756" y="175"/>
                  </a:cubicBezTo>
                  <a:cubicBezTo>
                    <a:pt x="787" y="173"/>
                    <a:pt x="817" y="172"/>
                    <a:pt x="848" y="172"/>
                  </a:cubicBezTo>
                  <a:cubicBezTo>
                    <a:pt x="1062" y="172"/>
                    <a:pt x="1275" y="229"/>
                    <a:pt x="1473" y="345"/>
                  </a:cubicBezTo>
                  <a:cubicBezTo>
                    <a:pt x="1549" y="383"/>
                    <a:pt x="1605" y="421"/>
                    <a:pt x="1662" y="458"/>
                  </a:cubicBezTo>
                  <a:lnTo>
                    <a:pt x="1719" y="496"/>
                  </a:lnTo>
                  <a:lnTo>
                    <a:pt x="1700" y="458"/>
                  </a:lnTo>
                  <a:cubicBezTo>
                    <a:pt x="1643" y="402"/>
                    <a:pt x="1587" y="345"/>
                    <a:pt x="1530" y="307"/>
                  </a:cubicBezTo>
                  <a:cubicBezTo>
                    <a:pt x="1436" y="232"/>
                    <a:pt x="1341" y="156"/>
                    <a:pt x="1228" y="118"/>
                  </a:cubicBezTo>
                  <a:cubicBezTo>
                    <a:pt x="1118" y="40"/>
                    <a:pt x="981" y="1"/>
                    <a:pt x="841"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8" name="Google Shape;1297;p43">
              <a:extLst>
                <a:ext uri="{FF2B5EF4-FFF2-40B4-BE49-F238E27FC236}">
                  <a16:creationId xmlns:a16="http://schemas.microsoft.com/office/drawing/2014/main" id="{7E9AEA27-C06D-D6F6-5EA1-22325D2C6C94}"/>
                </a:ext>
              </a:extLst>
            </p:cNvPr>
            <p:cNvSpPr/>
            <p:nvPr/>
          </p:nvSpPr>
          <p:spPr>
            <a:xfrm>
              <a:off x="5138725" y="2841691"/>
              <a:ext cx="61850" cy="61375"/>
            </a:xfrm>
            <a:custGeom>
              <a:avLst/>
              <a:gdLst/>
              <a:ahLst/>
              <a:cxnLst/>
              <a:rect l="l" t="t" r="r" b="b"/>
              <a:pathLst>
                <a:path w="2474" h="2455" extrusionOk="0">
                  <a:moveTo>
                    <a:pt x="341" y="0"/>
                  </a:moveTo>
                  <a:lnTo>
                    <a:pt x="341" y="0"/>
                  </a:lnTo>
                  <a:cubicBezTo>
                    <a:pt x="303" y="57"/>
                    <a:pt x="265" y="132"/>
                    <a:pt x="227" y="208"/>
                  </a:cubicBezTo>
                  <a:cubicBezTo>
                    <a:pt x="152" y="397"/>
                    <a:pt x="95" y="585"/>
                    <a:pt x="57" y="793"/>
                  </a:cubicBezTo>
                  <a:cubicBezTo>
                    <a:pt x="20" y="925"/>
                    <a:pt x="1" y="1076"/>
                    <a:pt x="1" y="1208"/>
                  </a:cubicBezTo>
                  <a:cubicBezTo>
                    <a:pt x="1" y="1359"/>
                    <a:pt x="20" y="1529"/>
                    <a:pt x="76" y="1680"/>
                  </a:cubicBezTo>
                  <a:cubicBezTo>
                    <a:pt x="95" y="1756"/>
                    <a:pt x="133" y="1850"/>
                    <a:pt x="171" y="1926"/>
                  </a:cubicBezTo>
                  <a:cubicBezTo>
                    <a:pt x="227" y="2001"/>
                    <a:pt x="284" y="2077"/>
                    <a:pt x="359" y="2133"/>
                  </a:cubicBezTo>
                  <a:lnTo>
                    <a:pt x="473" y="2228"/>
                  </a:lnTo>
                  <a:cubicBezTo>
                    <a:pt x="510" y="2246"/>
                    <a:pt x="548" y="2265"/>
                    <a:pt x="586" y="2303"/>
                  </a:cubicBezTo>
                  <a:cubicBezTo>
                    <a:pt x="680" y="2341"/>
                    <a:pt x="756" y="2379"/>
                    <a:pt x="850" y="2397"/>
                  </a:cubicBezTo>
                  <a:cubicBezTo>
                    <a:pt x="945" y="2435"/>
                    <a:pt x="1039" y="2435"/>
                    <a:pt x="1133" y="2454"/>
                  </a:cubicBezTo>
                  <a:cubicBezTo>
                    <a:pt x="1228" y="2454"/>
                    <a:pt x="1322" y="2435"/>
                    <a:pt x="1416" y="2416"/>
                  </a:cubicBezTo>
                  <a:cubicBezTo>
                    <a:pt x="1586" y="2379"/>
                    <a:pt x="1756" y="2284"/>
                    <a:pt x="1888" y="2171"/>
                  </a:cubicBezTo>
                  <a:cubicBezTo>
                    <a:pt x="2002" y="2058"/>
                    <a:pt x="2115" y="1944"/>
                    <a:pt x="2190" y="1793"/>
                  </a:cubicBezTo>
                  <a:cubicBezTo>
                    <a:pt x="2266" y="1680"/>
                    <a:pt x="2323" y="1548"/>
                    <a:pt x="2379" y="1416"/>
                  </a:cubicBezTo>
                  <a:cubicBezTo>
                    <a:pt x="2436" y="1227"/>
                    <a:pt x="2474" y="1019"/>
                    <a:pt x="2474" y="812"/>
                  </a:cubicBezTo>
                  <a:cubicBezTo>
                    <a:pt x="2474" y="755"/>
                    <a:pt x="2474" y="699"/>
                    <a:pt x="2455" y="642"/>
                  </a:cubicBezTo>
                  <a:cubicBezTo>
                    <a:pt x="2455" y="699"/>
                    <a:pt x="2436" y="755"/>
                    <a:pt x="2417" y="812"/>
                  </a:cubicBezTo>
                  <a:cubicBezTo>
                    <a:pt x="2379" y="982"/>
                    <a:pt x="2304" y="1170"/>
                    <a:pt x="2209" y="1340"/>
                  </a:cubicBezTo>
                  <a:cubicBezTo>
                    <a:pt x="2153" y="1454"/>
                    <a:pt x="2077" y="1548"/>
                    <a:pt x="2002" y="1661"/>
                  </a:cubicBezTo>
                  <a:cubicBezTo>
                    <a:pt x="1907" y="1756"/>
                    <a:pt x="1813" y="1850"/>
                    <a:pt x="1719" y="1944"/>
                  </a:cubicBezTo>
                  <a:cubicBezTo>
                    <a:pt x="1605" y="2020"/>
                    <a:pt x="1473" y="2077"/>
                    <a:pt x="1341" y="2095"/>
                  </a:cubicBezTo>
                  <a:cubicBezTo>
                    <a:pt x="1284" y="2114"/>
                    <a:pt x="1209" y="2114"/>
                    <a:pt x="1152" y="2114"/>
                  </a:cubicBezTo>
                  <a:cubicBezTo>
                    <a:pt x="1077" y="2114"/>
                    <a:pt x="1020" y="2095"/>
                    <a:pt x="945" y="2077"/>
                  </a:cubicBezTo>
                  <a:cubicBezTo>
                    <a:pt x="888" y="2058"/>
                    <a:pt x="812" y="2039"/>
                    <a:pt x="756" y="2001"/>
                  </a:cubicBezTo>
                  <a:cubicBezTo>
                    <a:pt x="718" y="1982"/>
                    <a:pt x="680" y="1982"/>
                    <a:pt x="661" y="1963"/>
                  </a:cubicBezTo>
                  <a:lnTo>
                    <a:pt x="586" y="1888"/>
                  </a:lnTo>
                  <a:cubicBezTo>
                    <a:pt x="529" y="1850"/>
                    <a:pt x="492" y="1793"/>
                    <a:pt x="454" y="1756"/>
                  </a:cubicBezTo>
                  <a:cubicBezTo>
                    <a:pt x="416" y="1699"/>
                    <a:pt x="378" y="1623"/>
                    <a:pt x="359" y="1567"/>
                  </a:cubicBezTo>
                  <a:cubicBezTo>
                    <a:pt x="303" y="1454"/>
                    <a:pt x="265" y="1321"/>
                    <a:pt x="265" y="1189"/>
                  </a:cubicBezTo>
                  <a:cubicBezTo>
                    <a:pt x="246" y="1057"/>
                    <a:pt x="246" y="925"/>
                    <a:pt x="246" y="793"/>
                  </a:cubicBezTo>
                  <a:cubicBezTo>
                    <a:pt x="246" y="604"/>
                    <a:pt x="265" y="415"/>
                    <a:pt x="303" y="208"/>
                  </a:cubicBezTo>
                  <a:cubicBezTo>
                    <a:pt x="322" y="76"/>
                    <a:pt x="341" y="0"/>
                    <a:pt x="341"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9" name="Google Shape;1298;p43">
              <a:extLst>
                <a:ext uri="{FF2B5EF4-FFF2-40B4-BE49-F238E27FC236}">
                  <a16:creationId xmlns:a16="http://schemas.microsoft.com/office/drawing/2014/main" id="{1F75D6EB-26FA-772B-8E53-43620C446802}"/>
                </a:ext>
              </a:extLst>
            </p:cNvPr>
            <p:cNvSpPr/>
            <p:nvPr/>
          </p:nvSpPr>
          <p:spPr>
            <a:xfrm>
              <a:off x="5173175" y="2738316"/>
              <a:ext cx="42500" cy="34225"/>
            </a:xfrm>
            <a:custGeom>
              <a:avLst/>
              <a:gdLst/>
              <a:ahLst/>
              <a:cxnLst/>
              <a:rect l="l" t="t" r="r" b="b"/>
              <a:pathLst>
                <a:path w="1700" h="1369" extrusionOk="0">
                  <a:moveTo>
                    <a:pt x="606" y="0"/>
                  </a:moveTo>
                  <a:cubicBezTo>
                    <a:pt x="441" y="0"/>
                    <a:pt x="296" y="57"/>
                    <a:pt x="208" y="171"/>
                  </a:cubicBezTo>
                  <a:cubicBezTo>
                    <a:pt x="1" y="435"/>
                    <a:pt x="133" y="869"/>
                    <a:pt x="492" y="1134"/>
                  </a:cubicBezTo>
                  <a:cubicBezTo>
                    <a:pt x="686" y="1287"/>
                    <a:pt x="909" y="1369"/>
                    <a:pt x="1105" y="1369"/>
                  </a:cubicBezTo>
                  <a:cubicBezTo>
                    <a:pt x="1270" y="1369"/>
                    <a:pt x="1416" y="1311"/>
                    <a:pt x="1511" y="1190"/>
                  </a:cubicBezTo>
                  <a:cubicBezTo>
                    <a:pt x="1700" y="945"/>
                    <a:pt x="1567" y="511"/>
                    <a:pt x="1209" y="228"/>
                  </a:cubicBezTo>
                  <a:cubicBezTo>
                    <a:pt x="1017" y="76"/>
                    <a:pt x="797" y="0"/>
                    <a:pt x="60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0" name="Google Shape;1299;p43">
              <a:extLst>
                <a:ext uri="{FF2B5EF4-FFF2-40B4-BE49-F238E27FC236}">
                  <a16:creationId xmlns:a16="http://schemas.microsoft.com/office/drawing/2014/main" id="{A1B7685D-0E8A-366F-760F-45D0E2B2731E}"/>
                </a:ext>
              </a:extLst>
            </p:cNvPr>
            <p:cNvSpPr/>
            <p:nvPr/>
          </p:nvSpPr>
          <p:spPr>
            <a:xfrm>
              <a:off x="5069825" y="2863366"/>
              <a:ext cx="42500" cy="34250"/>
            </a:xfrm>
            <a:custGeom>
              <a:avLst/>
              <a:gdLst/>
              <a:ahLst/>
              <a:cxnLst/>
              <a:rect l="l" t="t" r="r" b="b"/>
              <a:pathLst>
                <a:path w="1700" h="1370" extrusionOk="0">
                  <a:moveTo>
                    <a:pt x="603" y="0"/>
                  </a:moveTo>
                  <a:cubicBezTo>
                    <a:pt x="435" y="0"/>
                    <a:pt x="286" y="57"/>
                    <a:pt x="190" y="171"/>
                  </a:cubicBezTo>
                  <a:cubicBezTo>
                    <a:pt x="1" y="436"/>
                    <a:pt x="133" y="870"/>
                    <a:pt x="492" y="1134"/>
                  </a:cubicBezTo>
                  <a:cubicBezTo>
                    <a:pt x="686" y="1288"/>
                    <a:pt x="909" y="1369"/>
                    <a:pt x="1102" y="1369"/>
                  </a:cubicBezTo>
                  <a:cubicBezTo>
                    <a:pt x="1264" y="1369"/>
                    <a:pt x="1406" y="1311"/>
                    <a:pt x="1492" y="1191"/>
                  </a:cubicBezTo>
                  <a:cubicBezTo>
                    <a:pt x="1700" y="945"/>
                    <a:pt x="1568" y="511"/>
                    <a:pt x="1209" y="228"/>
                  </a:cubicBezTo>
                  <a:cubicBezTo>
                    <a:pt x="1017" y="76"/>
                    <a:pt x="797" y="0"/>
                    <a:pt x="6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1" name="Google Shape;1300;p43">
              <a:extLst>
                <a:ext uri="{FF2B5EF4-FFF2-40B4-BE49-F238E27FC236}">
                  <a16:creationId xmlns:a16="http://schemas.microsoft.com/office/drawing/2014/main" id="{B461D625-FBF4-4218-EC68-032EFE0D48AA}"/>
                </a:ext>
              </a:extLst>
            </p:cNvPr>
            <p:cNvSpPr/>
            <p:nvPr/>
          </p:nvSpPr>
          <p:spPr>
            <a:xfrm>
              <a:off x="5018875" y="2800616"/>
              <a:ext cx="28325" cy="74125"/>
            </a:xfrm>
            <a:custGeom>
              <a:avLst/>
              <a:gdLst/>
              <a:ahLst/>
              <a:cxnLst/>
              <a:rect l="l" t="t" r="r" b="b"/>
              <a:pathLst>
                <a:path w="1133" h="2965" extrusionOk="0">
                  <a:moveTo>
                    <a:pt x="1133" y="1"/>
                  </a:moveTo>
                  <a:lnTo>
                    <a:pt x="1019" y="57"/>
                  </a:lnTo>
                  <a:lnTo>
                    <a:pt x="887" y="152"/>
                  </a:lnTo>
                  <a:cubicBezTo>
                    <a:pt x="812" y="190"/>
                    <a:pt x="755" y="246"/>
                    <a:pt x="717" y="303"/>
                  </a:cubicBezTo>
                  <a:cubicBezTo>
                    <a:pt x="661" y="359"/>
                    <a:pt x="604" y="416"/>
                    <a:pt x="529" y="492"/>
                  </a:cubicBezTo>
                  <a:cubicBezTo>
                    <a:pt x="472" y="567"/>
                    <a:pt x="415" y="643"/>
                    <a:pt x="378" y="737"/>
                  </a:cubicBezTo>
                  <a:cubicBezTo>
                    <a:pt x="321" y="813"/>
                    <a:pt x="264" y="907"/>
                    <a:pt x="227" y="1001"/>
                  </a:cubicBezTo>
                  <a:lnTo>
                    <a:pt x="113" y="1303"/>
                  </a:lnTo>
                  <a:lnTo>
                    <a:pt x="38" y="1624"/>
                  </a:lnTo>
                  <a:cubicBezTo>
                    <a:pt x="19" y="1719"/>
                    <a:pt x="0" y="1832"/>
                    <a:pt x="19" y="1926"/>
                  </a:cubicBezTo>
                  <a:cubicBezTo>
                    <a:pt x="0" y="2021"/>
                    <a:pt x="0" y="2115"/>
                    <a:pt x="19" y="2228"/>
                  </a:cubicBezTo>
                  <a:cubicBezTo>
                    <a:pt x="19" y="2304"/>
                    <a:pt x="38" y="2398"/>
                    <a:pt x="57" y="2474"/>
                  </a:cubicBezTo>
                  <a:cubicBezTo>
                    <a:pt x="57" y="2549"/>
                    <a:pt x="94" y="2625"/>
                    <a:pt x="113" y="2681"/>
                  </a:cubicBezTo>
                  <a:lnTo>
                    <a:pt x="189" y="2851"/>
                  </a:lnTo>
                  <a:lnTo>
                    <a:pt x="245" y="2964"/>
                  </a:lnTo>
                  <a:lnTo>
                    <a:pt x="245" y="2832"/>
                  </a:lnTo>
                  <a:lnTo>
                    <a:pt x="245" y="2662"/>
                  </a:lnTo>
                  <a:cubicBezTo>
                    <a:pt x="245" y="2587"/>
                    <a:pt x="245" y="2530"/>
                    <a:pt x="245" y="2455"/>
                  </a:cubicBezTo>
                  <a:cubicBezTo>
                    <a:pt x="264" y="2379"/>
                    <a:pt x="264" y="2304"/>
                    <a:pt x="264" y="2228"/>
                  </a:cubicBezTo>
                  <a:cubicBezTo>
                    <a:pt x="264" y="2134"/>
                    <a:pt x="302" y="2058"/>
                    <a:pt x="302" y="1964"/>
                  </a:cubicBezTo>
                  <a:cubicBezTo>
                    <a:pt x="302" y="1870"/>
                    <a:pt x="321" y="1775"/>
                    <a:pt x="359" y="1681"/>
                  </a:cubicBezTo>
                  <a:lnTo>
                    <a:pt x="415" y="1398"/>
                  </a:lnTo>
                  <a:lnTo>
                    <a:pt x="510" y="1133"/>
                  </a:lnTo>
                  <a:cubicBezTo>
                    <a:pt x="547" y="1039"/>
                    <a:pt x="566" y="964"/>
                    <a:pt x="623" y="869"/>
                  </a:cubicBezTo>
                  <a:cubicBezTo>
                    <a:pt x="661" y="794"/>
                    <a:pt x="680" y="699"/>
                    <a:pt x="736" y="643"/>
                  </a:cubicBezTo>
                  <a:cubicBezTo>
                    <a:pt x="774" y="567"/>
                    <a:pt x="812" y="492"/>
                    <a:pt x="850" y="435"/>
                  </a:cubicBezTo>
                  <a:cubicBezTo>
                    <a:pt x="868" y="359"/>
                    <a:pt x="906" y="303"/>
                    <a:pt x="963" y="246"/>
                  </a:cubicBezTo>
                  <a:lnTo>
                    <a:pt x="1038" y="114"/>
                  </a:lnTo>
                  <a:lnTo>
                    <a:pt x="1133" y="1"/>
                  </a:ln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2" name="Google Shape;1301;p43">
              <a:extLst>
                <a:ext uri="{FF2B5EF4-FFF2-40B4-BE49-F238E27FC236}">
                  <a16:creationId xmlns:a16="http://schemas.microsoft.com/office/drawing/2014/main" id="{2A6DBDAD-3D6B-D0A2-EDCB-4FD2B96DCC57}"/>
                </a:ext>
              </a:extLst>
            </p:cNvPr>
            <p:cNvSpPr/>
            <p:nvPr/>
          </p:nvSpPr>
          <p:spPr>
            <a:xfrm>
              <a:off x="5127400" y="2665191"/>
              <a:ext cx="69875" cy="37775"/>
            </a:xfrm>
            <a:custGeom>
              <a:avLst/>
              <a:gdLst/>
              <a:ahLst/>
              <a:cxnLst/>
              <a:rect l="l" t="t" r="r" b="b"/>
              <a:pathLst>
                <a:path w="2795" h="1511" extrusionOk="0">
                  <a:moveTo>
                    <a:pt x="2266" y="0"/>
                  </a:moveTo>
                  <a:cubicBezTo>
                    <a:pt x="2190" y="0"/>
                    <a:pt x="2096" y="19"/>
                    <a:pt x="2002" y="19"/>
                  </a:cubicBezTo>
                  <a:cubicBezTo>
                    <a:pt x="1907" y="19"/>
                    <a:pt x="1813" y="38"/>
                    <a:pt x="1718" y="76"/>
                  </a:cubicBezTo>
                  <a:cubicBezTo>
                    <a:pt x="1624" y="95"/>
                    <a:pt x="1530" y="113"/>
                    <a:pt x="1435" y="151"/>
                  </a:cubicBezTo>
                  <a:lnTo>
                    <a:pt x="1133" y="283"/>
                  </a:lnTo>
                  <a:lnTo>
                    <a:pt x="869" y="453"/>
                  </a:lnTo>
                  <a:cubicBezTo>
                    <a:pt x="775" y="510"/>
                    <a:pt x="699" y="567"/>
                    <a:pt x="624" y="642"/>
                  </a:cubicBezTo>
                  <a:cubicBezTo>
                    <a:pt x="548" y="699"/>
                    <a:pt x="473" y="774"/>
                    <a:pt x="416" y="850"/>
                  </a:cubicBezTo>
                  <a:cubicBezTo>
                    <a:pt x="359" y="906"/>
                    <a:pt x="303" y="982"/>
                    <a:pt x="265" y="1038"/>
                  </a:cubicBezTo>
                  <a:cubicBezTo>
                    <a:pt x="189" y="1152"/>
                    <a:pt x="114" y="1265"/>
                    <a:pt x="57" y="1378"/>
                  </a:cubicBezTo>
                  <a:lnTo>
                    <a:pt x="1" y="1510"/>
                  </a:lnTo>
                  <a:lnTo>
                    <a:pt x="1" y="1510"/>
                  </a:lnTo>
                  <a:lnTo>
                    <a:pt x="114" y="1416"/>
                  </a:lnTo>
                  <a:cubicBezTo>
                    <a:pt x="189" y="1359"/>
                    <a:pt x="265" y="1265"/>
                    <a:pt x="378" y="1171"/>
                  </a:cubicBezTo>
                  <a:cubicBezTo>
                    <a:pt x="454" y="1133"/>
                    <a:pt x="510" y="1076"/>
                    <a:pt x="586" y="1020"/>
                  </a:cubicBezTo>
                  <a:cubicBezTo>
                    <a:pt x="643" y="963"/>
                    <a:pt x="718" y="925"/>
                    <a:pt x="794" y="869"/>
                  </a:cubicBezTo>
                  <a:cubicBezTo>
                    <a:pt x="869" y="831"/>
                    <a:pt x="945" y="774"/>
                    <a:pt x="1039" y="736"/>
                  </a:cubicBezTo>
                  <a:lnTo>
                    <a:pt x="1284" y="585"/>
                  </a:lnTo>
                  <a:lnTo>
                    <a:pt x="1549" y="472"/>
                  </a:lnTo>
                  <a:cubicBezTo>
                    <a:pt x="1643" y="434"/>
                    <a:pt x="1718" y="397"/>
                    <a:pt x="1813" y="359"/>
                  </a:cubicBezTo>
                  <a:cubicBezTo>
                    <a:pt x="1888" y="340"/>
                    <a:pt x="1964" y="283"/>
                    <a:pt x="2058" y="264"/>
                  </a:cubicBezTo>
                  <a:cubicBezTo>
                    <a:pt x="2153" y="246"/>
                    <a:pt x="2228" y="227"/>
                    <a:pt x="2285" y="189"/>
                  </a:cubicBezTo>
                  <a:cubicBezTo>
                    <a:pt x="2436" y="151"/>
                    <a:pt x="2568" y="132"/>
                    <a:pt x="2643" y="95"/>
                  </a:cubicBezTo>
                  <a:lnTo>
                    <a:pt x="2794" y="57"/>
                  </a:lnTo>
                  <a:lnTo>
                    <a:pt x="2643" y="38"/>
                  </a:lnTo>
                  <a:cubicBezTo>
                    <a:pt x="2511" y="0"/>
                    <a:pt x="2398" y="0"/>
                    <a:pt x="2266" y="0"/>
                  </a:cubicBez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3" name="Google Shape;1302;p43">
              <a:extLst>
                <a:ext uri="{FF2B5EF4-FFF2-40B4-BE49-F238E27FC236}">
                  <a16:creationId xmlns:a16="http://schemas.microsoft.com/office/drawing/2014/main" id="{8F02C405-9C1D-533D-5DE7-3A3D566D2021}"/>
                </a:ext>
              </a:extLst>
            </p:cNvPr>
            <p:cNvSpPr/>
            <p:nvPr/>
          </p:nvSpPr>
          <p:spPr>
            <a:xfrm>
              <a:off x="5070425" y="2931891"/>
              <a:ext cx="97250" cy="68725"/>
            </a:xfrm>
            <a:custGeom>
              <a:avLst/>
              <a:gdLst/>
              <a:ahLst/>
              <a:cxnLst/>
              <a:rect l="l" t="t" r="r" b="b"/>
              <a:pathLst>
                <a:path w="3890" h="2749" extrusionOk="0">
                  <a:moveTo>
                    <a:pt x="2490" y="1"/>
                  </a:moveTo>
                  <a:cubicBezTo>
                    <a:pt x="1197" y="1"/>
                    <a:pt x="0" y="1660"/>
                    <a:pt x="1317" y="2527"/>
                  </a:cubicBezTo>
                  <a:cubicBezTo>
                    <a:pt x="1547" y="2682"/>
                    <a:pt x="1769" y="2748"/>
                    <a:pt x="1977" y="2748"/>
                  </a:cubicBezTo>
                  <a:cubicBezTo>
                    <a:pt x="3163" y="2748"/>
                    <a:pt x="3890" y="569"/>
                    <a:pt x="3167" y="167"/>
                  </a:cubicBezTo>
                  <a:cubicBezTo>
                    <a:pt x="2947" y="52"/>
                    <a:pt x="2717" y="1"/>
                    <a:pt x="2490" y="1"/>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4" name="Google Shape;1303;p43">
              <a:extLst>
                <a:ext uri="{FF2B5EF4-FFF2-40B4-BE49-F238E27FC236}">
                  <a16:creationId xmlns:a16="http://schemas.microsoft.com/office/drawing/2014/main" id="{EC898AF0-CAA9-AEF0-7CE7-7331172734F6}"/>
                </a:ext>
              </a:extLst>
            </p:cNvPr>
            <p:cNvSpPr/>
            <p:nvPr/>
          </p:nvSpPr>
          <p:spPr>
            <a:xfrm>
              <a:off x="5273675" y="2676916"/>
              <a:ext cx="82500" cy="59325"/>
            </a:xfrm>
            <a:custGeom>
              <a:avLst/>
              <a:gdLst/>
              <a:ahLst/>
              <a:cxnLst/>
              <a:rect l="l" t="t" r="r" b="b"/>
              <a:pathLst>
                <a:path w="3300" h="2373" extrusionOk="0">
                  <a:moveTo>
                    <a:pt x="1718" y="0"/>
                  </a:moveTo>
                  <a:cubicBezTo>
                    <a:pt x="828" y="0"/>
                    <a:pt x="0" y="1472"/>
                    <a:pt x="681" y="2212"/>
                  </a:cubicBezTo>
                  <a:cubicBezTo>
                    <a:pt x="785" y="2322"/>
                    <a:pt x="945" y="2372"/>
                    <a:pt x="1131" y="2372"/>
                  </a:cubicBezTo>
                  <a:cubicBezTo>
                    <a:pt x="1960" y="2372"/>
                    <a:pt x="3300" y="1383"/>
                    <a:pt x="2437" y="381"/>
                  </a:cubicBezTo>
                  <a:cubicBezTo>
                    <a:pt x="2212" y="112"/>
                    <a:pt x="1963" y="0"/>
                    <a:pt x="1718"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5" name="Google Shape;1304;p43">
              <a:extLst>
                <a:ext uri="{FF2B5EF4-FFF2-40B4-BE49-F238E27FC236}">
                  <a16:creationId xmlns:a16="http://schemas.microsoft.com/office/drawing/2014/main" id="{68EE957E-6C68-E445-42BE-AD350EA294E9}"/>
                </a:ext>
              </a:extLst>
            </p:cNvPr>
            <p:cNvSpPr/>
            <p:nvPr/>
          </p:nvSpPr>
          <p:spPr>
            <a:xfrm>
              <a:off x="5194425" y="2751541"/>
              <a:ext cx="176050" cy="204425"/>
            </a:xfrm>
            <a:custGeom>
              <a:avLst/>
              <a:gdLst/>
              <a:ahLst/>
              <a:cxnLst/>
              <a:rect l="l" t="t" r="r" b="b"/>
              <a:pathLst>
                <a:path w="7042" h="8177" extrusionOk="0">
                  <a:moveTo>
                    <a:pt x="3851" y="1"/>
                  </a:moveTo>
                  <a:cubicBezTo>
                    <a:pt x="3360" y="1700"/>
                    <a:pt x="0" y="7230"/>
                    <a:pt x="0" y="7230"/>
                  </a:cubicBezTo>
                  <a:cubicBezTo>
                    <a:pt x="0" y="7230"/>
                    <a:pt x="1663" y="8177"/>
                    <a:pt x="3253" y="8177"/>
                  </a:cubicBezTo>
                  <a:cubicBezTo>
                    <a:pt x="4282" y="8177"/>
                    <a:pt x="5280" y="7781"/>
                    <a:pt x="5776" y="6475"/>
                  </a:cubicBezTo>
                  <a:cubicBezTo>
                    <a:pt x="7041" y="3134"/>
                    <a:pt x="3851" y="1"/>
                    <a:pt x="385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6" name="Google Shape;1305;p43">
              <a:extLst>
                <a:ext uri="{FF2B5EF4-FFF2-40B4-BE49-F238E27FC236}">
                  <a16:creationId xmlns:a16="http://schemas.microsoft.com/office/drawing/2014/main" id="{222BAC80-69ED-EA7D-FFDD-97B267A8AC99}"/>
                </a:ext>
              </a:extLst>
            </p:cNvPr>
            <p:cNvSpPr/>
            <p:nvPr/>
          </p:nvSpPr>
          <p:spPr>
            <a:xfrm>
              <a:off x="5281725" y="2796841"/>
              <a:ext cx="73650" cy="126975"/>
            </a:xfrm>
            <a:custGeom>
              <a:avLst/>
              <a:gdLst/>
              <a:ahLst/>
              <a:cxnLst/>
              <a:rect l="l" t="t" r="r" b="b"/>
              <a:pathLst>
                <a:path w="2946" h="5079" extrusionOk="0">
                  <a:moveTo>
                    <a:pt x="1699" y="1"/>
                  </a:moveTo>
                  <a:lnTo>
                    <a:pt x="1699" y="1"/>
                  </a:lnTo>
                  <a:cubicBezTo>
                    <a:pt x="1057" y="1020"/>
                    <a:pt x="0" y="3323"/>
                    <a:pt x="2096" y="5079"/>
                  </a:cubicBezTo>
                  <a:cubicBezTo>
                    <a:pt x="2171" y="4947"/>
                    <a:pt x="2228" y="4795"/>
                    <a:pt x="2284" y="4663"/>
                  </a:cubicBezTo>
                  <a:cubicBezTo>
                    <a:pt x="2945" y="2908"/>
                    <a:pt x="2379" y="1209"/>
                    <a:pt x="169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7" name="Google Shape;1306;p43">
              <a:extLst>
                <a:ext uri="{FF2B5EF4-FFF2-40B4-BE49-F238E27FC236}">
                  <a16:creationId xmlns:a16="http://schemas.microsoft.com/office/drawing/2014/main" id="{1E9131ED-B5BC-4EED-9606-FED6B5AE56C6}"/>
                </a:ext>
              </a:extLst>
            </p:cNvPr>
            <p:cNvSpPr/>
            <p:nvPr/>
          </p:nvSpPr>
          <p:spPr>
            <a:xfrm>
              <a:off x="5234525" y="2822816"/>
              <a:ext cx="51950" cy="49775"/>
            </a:xfrm>
            <a:custGeom>
              <a:avLst/>
              <a:gdLst/>
              <a:ahLst/>
              <a:cxnLst/>
              <a:rect l="l" t="t" r="r" b="b"/>
              <a:pathLst>
                <a:path w="2078" h="1991" extrusionOk="0">
                  <a:moveTo>
                    <a:pt x="1233" y="0"/>
                  </a:moveTo>
                  <a:cubicBezTo>
                    <a:pt x="1116" y="0"/>
                    <a:pt x="997" y="8"/>
                    <a:pt x="888" y="19"/>
                  </a:cubicBezTo>
                  <a:cubicBezTo>
                    <a:pt x="605" y="547"/>
                    <a:pt x="303" y="1095"/>
                    <a:pt x="1" y="1605"/>
                  </a:cubicBezTo>
                  <a:cubicBezTo>
                    <a:pt x="394" y="1778"/>
                    <a:pt x="933" y="1990"/>
                    <a:pt x="1166" y="1990"/>
                  </a:cubicBezTo>
                  <a:cubicBezTo>
                    <a:pt x="1212" y="1990"/>
                    <a:pt x="1247" y="1982"/>
                    <a:pt x="1265" y="1963"/>
                  </a:cubicBezTo>
                  <a:cubicBezTo>
                    <a:pt x="1435" y="1774"/>
                    <a:pt x="2077" y="566"/>
                    <a:pt x="1888" y="208"/>
                  </a:cubicBezTo>
                  <a:cubicBezTo>
                    <a:pt x="1795" y="47"/>
                    <a:pt x="1520" y="0"/>
                    <a:pt x="123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8" name="Google Shape;1307;p43">
              <a:extLst>
                <a:ext uri="{FF2B5EF4-FFF2-40B4-BE49-F238E27FC236}">
                  <a16:creationId xmlns:a16="http://schemas.microsoft.com/office/drawing/2014/main" id="{ABC0E842-3B9D-9A76-6357-1AACB28BE0EE}"/>
                </a:ext>
              </a:extLst>
            </p:cNvPr>
            <p:cNvSpPr/>
            <p:nvPr/>
          </p:nvSpPr>
          <p:spPr>
            <a:xfrm>
              <a:off x="8221275" y="2997241"/>
              <a:ext cx="395650" cy="205625"/>
            </a:xfrm>
            <a:custGeom>
              <a:avLst/>
              <a:gdLst/>
              <a:ahLst/>
              <a:cxnLst/>
              <a:rect l="l" t="t" r="r" b="b"/>
              <a:pathLst>
                <a:path w="15826" h="8225" extrusionOk="0">
                  <a:moveTo>
                    <a:pt x="9729" y="0"/>
                  </a:moveTo>
                  <a:cubicBezTo>
                    <a:pt x="9658" y="0"/>
                    <a:pt x="9580" y="14"/>
                    <a:pt x="9496" y="45"/>
                  </a:cubicBezTo>
                  <a:cubicBezTo>
                    <a:pt x="8363" y="460"/>
                    <a:pt x="8948" y="3216"/>
                    <a:pt x="8948" y="3216"/>
                  </a:cubicBezTo>
                  <a:cubicBezTo>
                    <a:pt x="7896" y="3820"/>
                    <a:pt x="6939" y="4044"/>
                    <a:pt x="6098" y="4044"/>
                  </a:cubicBezTo>
                  <a:cubicBezTo>
                    <a:pt x="3646" y="4044"/>
                    <a:pt x="2172" y="2140"/>
                    <a:pt x="2172" y="2140"/>
                  </a:cubicBezTo>
                  <a:lnTo>
                    <a:pt x="1" y="6237"/>
                  </a:lnTo>
                  <a:cubicBezTo>
                    <a:pt x="1205" y="7724"/>
                    <a:pt x="2778" y="8225"/>
                    <a:pt x="4350" y="8225"/>
                  </a:cubicBezTo>
                  <a:cubicBezTo>
                    <a:pt x="7585" y="8225"/>
                    <a:pt x="10817" y="6105"/>
                    <a:pt x="10817" y="6105"/>
                  </a:cubicBezTo>
                  <a:cubicBezTo>
                    <a:pt x="10970" y="6144"/>
                    <a:pt x="11140" y="6163"/>
                    <a:pt x="11321" y="6163"/>
                  </a:cubicBezTo>
                  <a:cubicBezTo>
                    <a:pt x="13041" y="6163"/>
                    <a:pt x="15826" y="4515"/>
                    <a:pt x="15706" y="3764"/>
                  </a:cubicBezTo>
                  <a:cubicBezTo>
                    <a:pt x="15669" y="3498"/>
                    <a:pt x="15428" y="3409"/>
                    <a:pt x="15121" y="3409"/>
                  </a:cubicBezTo>
                  <a:cubicBezTo>
                    <a:pt x="14530" y="3409"/>
                    <a:pt x="13694" y="3740"/>
                    <a:pt x="13585" y="3794"/>
                  </a:cubicBezTo>
                  <a:lnTo>
                    <a:pt x="13585" y="3794"/>
                  </a:lnTo>
                  <a:cubicBezTo>
                    <a:pt x="13757" y="3689"/>
                    <a:pt x="15743" y="2453"/>
                    <a:pt x="15310" y="1857"/>
                  </a:cubicBezTo>
                  <a:cubicBezTo>
                    <a:pt x="15229" y="1752"/>
                    <a:pt x="15080" y="1710"/>
                    <a:pt x="14889" y="1710"/>
                  </a:cubicBezTo>
                  <a:cubicBezTo>
                    <a:pt x="14051" y="1710"/>
                    <a:pt x="12422" y="2537"/>
                    <a:pt x="12422" y="2537"/>
                  </a:cubicBezTo>
                  <a:cubicBezTo>
                    <a:pt x="12422" y="2537"/>
                    <a:pt x="14253" y="347"/>
                    <a:pt x="13271" y="234"/>
                  </a:cubicBezTo>
                  <a:cubicBezTo>
                    <a:pt x="13246" y="231"/>
                    <a:pt x="13220" y="229"/>
                    <a:pt x="13194" y="229"/>
                  </a:cubicBezTo>
                  <a:cubicBezTo>
                    <a:pt x="12219" y="229"/>
                    <a:pt x="10591" y="2216"/>
                    <a:pt x="10591" y="2216"/>
                  </a:cubicBezTo>
                  <a:cubicBezTo>
                    <a:pt x="10591" y="2216"/>
                    <a:pt x="10623" y="0"/>
                    <a:pt x="9729"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9" name="Google Shape;1308;p43">
              <a:extLst>
                <a:ext uri="{FF2B5EF4-FFF2-40B4-BE49-F238E27FC236}">
                  <a16:creationId xmlns:a16="http://schemas.microsoft.com/office/drawing/2014/main" id="{5003EF4C-B445-92D4-9BB8-D88659DE0EE7}"/>
                </a:ext>
              </a:extLst>
            </p:cNvPr>
            <p:cNvSpPr/>
            <p:nvPr/>
          </p:nvSpPr>
          <p:spPr>
            <a:xfrm>
              <a:off x="8474700" y="3073866"/>
              <a:ext cx="34475" cy="42500"/>
            </a:xfrm>
            <a:custGeom>
              <a:avLst/>
              <a:gdLst/>
              <a:ahLst/>
              <a:cxnLst/>
              <a:rect l="l" t="t" r="r" b="b"/>
              <a:pathLst>
                <a:path w="1379" h="1700" extrusionOk="0">
                  <a:moveTo>
                    <a:pt x="1077" y="0"/>
                  </a:moveTo>
                  <a:lnTo>
                    <a:pt x="1" y="1699"/>
                  </a:lnTo>
                  <a:cubicBezTo>
                    <a:pt x="831" y="1624"/>
                    <a:pt x="1379" y="774"/>
                    <a:pt x="1077" y="0"/>
                  </a:cubicBezTo>
                  <a:close/>
                </a:path>
              </a:pathLst>
            </a:custGeom>
            <a:solidFill>
              <a:srgbClr val="FFD9C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0" name="Google Shape;1309;p43">
              <a:extLst>
                <a:ext uri="{FF2B5EF4-FFF2-40B4-BE49-F238E27FC236}">
                  <a16:creationId xmlns:a16="http://schemas.microsoft.com/office/drawing/2014/main" id="{B8E7E410-7E34-D2A3-12BF-C664AFE2C4A8}"/>
                </a:ext>
              </a:extLst>
            </p:cNvPr>
            <p:cNvSpPr/>
            <p:nvPr/>
          </p:nvSpPr>
          <p:spPr>
            <a:xfrm>
              <a:off x="8474700" y="3073866"/>
              <a:ext cx="32125" cy="43325"/>
            </a:xfrm>
            <a:custGeom>
              <a:avLst/>
              <a:gdLst/>
              <a:ahLst/>
              <a:cxnLst/>
              <a:rect l="l" t="t" r="r" b="b"/>
              <a:pathLst>
                <a:path w="1285" h="1733" extrusionOk="0">
                  <a:moveTo>
                    <a:pt x="1077" y="0"/>
                  </a:moveTo>
                  <a:lnTo>
                    <a:pt x="1095" y="95"/>
                  </a:lnTo>
                  <a:cubicBezTo>
                    <a:pt x="1095" y="170"/>
                    <a:pt x="1077" y="265"/>
                    <a:pt x="1077" y="359"/>
                  </a:cubicBezTo>
                  <a:cubicBezTo>
                    <a:pt x="1058" y="397"/>
                    <a:pt x="1058" y="453"/>
                    <a:pt x="1039" y="510"/>
                  </a:cubicBezTo>
                  <a:cubicBezTo>
                    <a:pt x="1039" y="567"/>
                    <a:pt x="1001" y="623"/>
                    <a:pt x="1001" y="680"/>
                  </a:cubicBezTo>
                  <a:cubicBezTo>
                    <a:pt x="982" y="737"/>
                    <a:pt x="944" y="793"/>
                    <a:pt x="926" y="850"/>
                  </a:cubicBezTo>
                  <a:cubicBezTo>
                    <a:pt x="869" y="963"/>
                    <a:pt x="793" y="1076"/>
                    <a:pt x="718" y="1171"/>
                  </a:cubicBezTo>
                  <a:cubicBezTo>
                    <a:pt x="680" y="1209"/>
                    <a:pt x="642" y="1265"/>
                    <a:pt x="586" y="1303"/>
                  </a:cubicBezTo>
                  <a:cubicBezTo>
                    <a:pt x="548" y="1341"/>
                    <a:pt x="510" y="1378"/>
                    <a:pt x="454" y="1416"/>
                  </a:cubicBezTo>
                  <a:cubicBezTo>
                    <a:pt x="416" y="1454"/>
                    <a:pt x="378" y="1492"/>
                    <a:pt x="321" y="1511"/>
                  </a:cubicBezTo>
                  <a:cubicBezTo>
                    <a:pt x="246" y="1567"/>
                    <a:pt x="170" y="1605"/>
                    <a:pt x="95" y="1643"/>
                  </a:cubicBezTo>
                  <a:lnTo>
                    <a:pt x="1" y="1699"/>
                  </a:lnTo>
                  <a:lnTo>
                    <a:pt x="114" y="1718"/>
                  </a:lnTo>
                  <a:cubicBezTo>
                    <a:pt x="161" y="1728"/>
                    <a:pt x="208" y="1732"/>
                    <a:pt x="255" y="1732"/>
                  </a:cubicBezTo>
                  <a:cubicBezTo>
                    <a:pt x="303" y="1732"/>
                    <a:pt x="350" y="1728"/>
                    <a:pt x="397" y="1718"/>
                  </a:cubicBezTo>
                  <a:cubicBezTo>
                    <a:pt x="472" y="1699"/>
                    <a:pt x="529" y="1680"/>
                    <a:pt x="586" y="1662"/>
                  </a:cubicBezTo>
                  <a:cubicBezTo>
                    <a:pt x="661" y="1624"/>
                    <a:pt x="718" y="1605"/>
                    <a:pt x="775" y="1548"/>
                  </a:cubicBezTo>
                  <a:cubicBezTo>
                    <a:pt x="850" y="1511"/>
                    <a:pt x="907" y="1454"/>
                    <a:pt x="963" y="1397"/>
                  </a:cubicBezTo>
                  <a:cubicBezTo>
                    <a:pt x="1077" y="1284"/>
                    <a:pt x="1171" y="1152"/>
                    <a:pt x="1228" y="982"/>
                  </a:cubicBezTo>
                  <a:cubicBezTo>
                    <a:pt x="1246" y="907"/>
                    <a:pt x="1265" y="831"/>
                    <a:pt x="1284" y="755"/>
                  </a:cubicBezTo>
                  <a:cubicBezTo>
                    <a:pt x="1284" y="680"/>
                    <a:pt x="1284" y="604"/>
                    <a:pt x="1284" y="529"/>
                  </a:cubicBezTo>
                  <a:cubicBezTo>
                    <a:pt x="1284" y="472"/>
                    <a:pt x="1265" y="397"/>
                    <a:pt x="1246" y="340"/>
                  </a:cubicBezTo>
                  <a:cubicBezTo>
                    <a:pt x="1228" y="246"/>
                    <a:pt x="1190" y="170"/>
                    <a:pt x="1152" y="76"/>
                  </a:cubicBezTo>
                  <a:cubicBezTo>
                    <a:pt x="1114" y="19"/>
                    <a:pt x="1077" y="0"/>
                    <a:pt x="1077"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1" name="Google Shape;1310;p43">
              <a:extLst>
                <a:ext uri="{FF2B5EF4-FFF2-40B4-BE49-F238E27FC236}">
                  <a16:creationId xmlns:a16="http://schemas.microsoft.com/office/drawing/2014/main" id="{6EB2CAF0-BC60-5892-C026-CE14BB14BE1A}"/>
                </a:ext>
              </a:extLst>
            </p:cNvPr>
            <p:cNvSpPr/>
            <p:nvPr/>
          </p:nvSpPr>
          <p:spPr>
            <a:xfrm>
              <a:off x="7764000" y="2754566"/>
              <a:ext cx="194925" cy="210775"/>
            </a:xfrm>
            <a:custGeom>
              <a:avLst/>
              <a:gdLst/>
              <a:ahLst/>
              <a:cxnLst/>
              <a:rect l="l" t="t" r="r" b="b"/>
              <a:pathLst>
                <a:path w="7797" h="8431" extrusionOk="0">
                  <a:moveTo>
                    <a:pt x="5595" y="0"/>
                  </a:moveTo>
                  <a:cubicBezTo>
                    <a:pt x="4587" y="0"/>
                    <a:pt x="3401" y="259"/>
                    <a:pt x="2417" y="1201"/>
                  </a:cubicBezTo>
                  <a:cubicBezTo>
                    <a:pt x="227" y="3277"/>
                    <a:pt x="0" y="7015"/>
                    <a:pt x="0" y="7015"/>
                  </a:cubicBezTo>
                  <a:lnTo>
                    <a:pt x="2549" y="8431"/>
                  </a:lnTo>
                  <a:cubicBezTo>
                    <a:pt x="2549" y="8431"/>
                    <a:pt x="2926" y="5033"/>
                    <a:pt x="4002" y="4391"/>
                  </a:cubicBezTo>
                  <a:cubicBezTo>
                    <a:pt x="4386" y="4165"/>
                    <a:pt x="4940" y="4093"/>
                    <a:pt x="5491" y="4093"/>
                  </a:cubicBezTo>
                  <a:cubicBezTo>
                    <a:pt x="6460" y="4093"/>
                    <a:pt x="7419" y="4316"/>
                    <a:pt x="7419" y="4316"/>
                  </a:cubicBezTo>
                  <a:lnTo>
                    <a:pt x="7796" y="389"/>
                  </a:lnTo>
                  <a:cubicBezTo>
                    <a:pt x="7796" y="389"/>
                    <a:pt x="6829" y="0"/>
                    <a:pt x="5595"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2" name="Google Shape;1311;p43">
              <a:extLst>
                <a:ext uri="{FF2B5EF4-FFF2-40B4-BE49-F238E27FC236}">
                  <a16:creationId xmlns:a16="http://schemas.microsoft.com/office/drawing/2014/main" id="{47AA83FE-3071-D2B6-1204-D8357349256C}"/>
                </a:ext>
              </a:extLst>
            </p:cNvPr>
            <p:cNvSpPr/>
            <p:nvPr/>
          </p:nvSpPr>
          <p:spPr>
            <a:xfrm>
              <a:off x="7818200" y="2689566"/>
              <a:ext cx="455500" cy="331825"/>
            </a:xfrm>
            <a:custGeom>
              <a:avLst/>
              <a:gdLst/>
              <a:ahLst/>
              <a:cxnLst/>
              <a:rect l="l" t="t" r="r" b="b"/>
              <a:pathLst>
                <a:path w="18220" h="13273" extrusionOk="0">
                  <a:moveTo>
                    <a:pt x="11289" y="0"/>
                  </a:moveTo>
                  <a:cubicBezTo>
                    <a:pt x="8528" y="0"/>
                    <a:pt x="5061" y="711"/>
                    <a:pt x="2986" y="4481"/>
                  </a:cubicBezTo>
                  <a:cubicBezTo>
                    <a:pt x="0" y="9851"/>
                    <a:pt x="3036" y="13272"/>
                    <a:pt x="5677" y="13272"/>
                  </a:cubicBezTo>
                  <a:cubicBezTo>
                    <a:pt x="5775" y="13272"/>
                    <a:pt x="5872" y="13268"/>
                    <a:pt x="5968" y="13258"/>
                  </a:cubicBezTo>
                  <a:cubicBezTo>
                    <a:pt x="8668" y="12994"/>
                    <a:pt x="18219" y="9691"/>
                    <a:pt x="16539" y="3933"/>
                  </a:cubicBezTo>
                  <a:cubicBezTo>
                    <a:pt x="16539" y="3933"/>
                    <a:pt x="16917" y="422"/>
                    <a:pt x="14557" y="233"/>
                  </a:cubicBezTo>
                  <a:cubicBezTo>
                    <a:pt x="13789" y="166"/>
                    <a:pt x="12621" y="0"/>
                    <a:pt x="1128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3" name="Google Shape;1312;p43">
              <a:extLst>
                <a:ext uri="{FF2B5EF4-FFF2-40B4-BE49-F238E27FC236}">
                  <a16:creationId xmlns:a16="http://schemas.microsoft.com/office/drawing/2014/main" id="{0D7BF59D-9098-7DAC-7087-ADACFA8E19F3}"/>
                </a:ext>
              </a:extLst>
            </p:cNvPr>
            <p:cNvSpPr/>
            <p:nvPr/>
          </p:nvSpPr>
          <p:spPr>
            <a:xfrm>
              <a:off x="7856025" y="2745416"/>
              <a:ext cx="450225" cy="464000"/>
            </a:xfrm>
            <a:custGeom>
              <a:avLst/>
              <a:gdLst/>
              <a:ahLst/>
              <a:cxnLst/>
              <a:rect l="l" t="t" r="r" b="b"/>
              <a:pathLst>
                <a:path w="18009" h="18560" extrusionOk="0">
                  <a:moveTo>
                    <a:pt x="4002" y="0"/>
                  </a:moveTo>
                  <a:cubicBezTo>
                    <a:pt x="4002" y="0"/>
                    <a:pt x="2681" y="3530"/>
                    <a:pt x="2398" y="4870"/>
                  </a:cubicBezTo>
                  <a:cubicBezTo>
                    <a:pt x="2398" y="4870"/>
                    <a:pt x="4946" y="5512"/>
                    <a:pt x="5380" y="5626"/>
                  </a:cubicBezTo>
                  <a:cubicBezTo>
                    <a:pt x="5380" y="5626"/>
                    <a:pt x="1831" y="7815"/>
                    <a:pt x="906" y="8721"/>
                  </a:cubicBezTo>
                  <a:cubicBezTo>
                    <a:pt x="0" y="9646"/>
                    <a:pt x="1586" y="17518"/>
                    <a:pt x="2700" y="18481"/>
                  </a:cubicBezTo>
                  <a:cubicBezTo>
                    <a:pt x="2760" y="18534"/>
                    <a:pt x="2841" y="18559"/>
                    <a:pt x="2938" y="18559"/>
                  </a:cubicBezTo>
                  <a:cubicBezTo>
                    <a:pt x="4589" y="18559"/>
                    <a:pt x="11156" y="11251"/>
                    <a:pt x="11156" y="11251"/>
                  </a:cubicBezTo>
                  <a:cubicBezTo>
                    <a:pt x="11156" y="11251"/>
                    <a:pt x="12365" y="15328"/>
                    <a:pt x="13969" y="16914"/>
                  </a:cubicBezTo>
                  <a:cubicBezTo>
                    <a:pt x="13969" y="16914"/>
                    <a:pt x="17631" y="13516"/>
                    <a:pt x="18009" y="12383"/>
                  </a:cubicBezTo>
                  <a:cubicBezTo>
                    <a:pt x="18009" y="12383"/>
                    <a:pt x="15366" y="9911"/>
                    <a:pt x="14611" y="8061"/>
                  </a:cubicBezTo>
                  <a:cubicBezTo>
                    <a:pt x="13875" y="6192"/>
                    <a:pt x="13818" y="5550"/>
                    <a:pt x="12025" y="3851"/>
                  </a:cubicBezTo>
                  <a:cubicBezTo>
                    <a:pt x="12025" y="3851"/>
                    <a:pt x="6815" y="548"/>
                    <a:pt x="40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4" name="Google Shape;1313;p43">
              <a:extLst>
                <a:ext uri="{FF2B5EF4-FFF2-40B4-BE49-F238E27FC236}">
                  <a16:creationId xmlns:a16="http://schemas.microsoft.com/office/drawing/2014/main" id="{3499052A-F92B-814E-BF3D-3C7ABE57E925}"/>
                </a:ext>
              </a:extLst>
            </p:cNvPr>
            <p:cNvSpPr/>
            <p:nvPr/>
          </p:nvSpPr>
          <p:spPr>
            <a:xfrm>
              <a:off x="7940375" y="2816191"/>
              <a:ext cx="208725" cy="106625"/>
            </a:xfrm>
            <a:custGeom>
              <a:avLst/>
              <a:gdLst/>
              <a:ahLst/>
              <a:cxnLst/>
              <a:rect l="l" t="t" r="r" b="b"/>
              <a:pathLst>
                <a:path w="8349" h="4265" extrusionOk="0">
                  <a:moveTo>
                    <a:pt x="6933" y="1"/>
                  </a:moveTo>
                  <a:cubicBezTo>
                    <a:pt x="6933" y="1"/>
                    <a:pt x="4894" y="1851"/>
                    <a:pt x="855" y="3512"/>
                  </a:cubicBezTo>
                  <a:lnTo>
                    <a:pt x="43" y="4040"/>
                  </a:lnTo>
                  <a:cubicBezTo>
                    <a:pt x="41" y="4040"/>
                    <a:pt x="39" y="4040"/>
                    <a:pt x="38" y="4040"/>
                  </a:cubicBezTo>
                  <a:cubicBezTo>
                    <a:pt x="0" y="4040"/>
                    <a:pt x="394" y="4265"/>
                    <a:pt x="1209" y="4265"/>
                  </a:cubicBezTo>
                  <a:cubicBezTo>
                    <a:pt x="2518" y="4265"/>
                    <a:pt x="4912" y="3685"/>
                    <a:pt x="8349" y="661"/>
                  </a:cubicBezTo>
                  <a:lnTo>
                    <a:pt x="6933" y="1"/>
                  </a:ln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5" name="Google Shape;1314;p43">
              <a:extLst>
                <a:ext uri="{FF2B5EF4-FFF2-40B4-BE49-F238E27FC236}">
                  <a16:creationId xmlns:a16="http://schemas.microsoft.com/office/drawing/2014/main" id="{6202E97F-C0DD-1892-2210-C868E044967A}"/>
                </a:ext>
              </a:extLst>
            </p:cNvPr>
            <p:cNvSpPr/>
            <p:nvPr/>
          </p:nvSpPr>
          <p:spPr>
            <a:xfrm>
              <a:off x="8093400" y="2921916"/>
              <a:ext cx="133100" cy="149150"/>
            </a:xfrm>
            <a:custGeom>
              <a:avLst/>
              <a:gdLst/>
              <a:ahLst/>
              <a:cxnLst/>
              <a:rect l="l" t="t" r="r" b="b"/>
              <a:pathLst>
                <a:path w="5324" h="5966" extrusionOk="0">
                  <a:moveTo>
                    <a:pt x="4719" y="0"/>
                  </a:moveTo>
                  <a:cubicBezTo>
                    <a:pt x="4719" y="0"/>
                    <a:pt x="1888" y="4040"/>
                    <a:pt x="0" y="5965"/>
                  </a:cubicBezTo>
                  <a:cubicBezTo>
                    <a:pt x="0" y="5965"/>
                    <a:pt x="2983" y="5550"/>
                    <a:pt x="5116" y="1001"/>
                  </a:cubicBezTo>
                  <a:cubicBezTo>
                    <a:pt x="5116" y="1001"/>
                    <a:pt x="5323" y="472"/>
                    <a:pt x="471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6" name="Google Shape;1315;p43">
              <a:extLst>
                <a:ext uri="{FF2B5EF4-FFF2-40B4-BE49-F238E27FC236}">
                  <a16:creationId xmlns:a16="http://schemas.microsoft.com/office/drawing/2014/main" id="{7F56E5E8-8A63-51DC-B19C-70840F259487}"/>
                </a:ext>
              </a:extLst>
            </p:cNvPr>
            <p:cNvSpPr/>
            <p:nvPr/>
          </p:nvSpPr>
          <p:spPr>
            <a:xfrm>
              <a:off x="7908975" y="2287916"/>
              <a:ext cx="537425" cy="303450"/>
            </a:xfrm>
            <a:custGeom>
              <a:avLst/>
              <a:gdLst/>
              <a:ahLst/>
              <a:cxnLst/>
              <a:rect l="l" t="t" r="r" b="b"/>
              <a:pathLst>
                <a:path w="21497" h="12138" extrusionOk="0">
                  <a:moveTo>
                    <a:pt x="16450" y="1"/>
                  </a:moveTo>
                  <a:cubicBezTo>
                    <a:pt x="13827" y="1"/>
                    <a:pt x="11578" y="2523"/>
                    <a:pt x="11190" y="2803"/>
                  </a:cubicBezTo>
                  <a:cubicBezTo>
                    <a:pt x="10879" y="3039"/>
                    <a:pt x="9274" y="3324"/>
                    <a:pt x="8032" y="3324"/>
                  </a:cubicBezTo>
                  <a:cubicBezTo>
                    <a:pt x="7388" y="3324"/>
                    <a:pt x="6841" y="3248"/>
                    <a:pt x="6622" y="3048"/>
                  </a:cubicBezTo>
                  <a:cubicBezTo>
                    <a:pt x="6031" y="2492"/>
                    <a:pt x="5392" y="1071"/>
                    <a:pt x="4616" y="1071"/>
                  </a:cubicBezTo>
                  <a:cubicBezTo>
                    <a:pt x="4550" y="1071"/>
                    <a:pt x="4482" y="1081"/>
                    <a:pt x="4414" y="1104"/>
                  </a:cubicBezTo>
                  <a:cubicBezTo>
                    <a:pt x="3545" y="1387"/>
                    <a:pt x="3866" y="3614"/>
                    <a:pt x="4961" y="4766"/>
                  </a:cubicBezTo>
                  <a:cubicBezTo>
                    <a:pt x="4961" y="4766"/>
                    <a:pt x="940" y="5068"/>
                    <a:pt x="431" y="6936"/>
                  </a:cubicBezTo>
                  <a:cubicBezTo>
                    <a:pt x="0" y="8515"/>
                    <a:pt x="3302" y="10876"/>
                    <a:pt x="6704" y="10876"/>
                  </a:cubicBezTo>
                  <a:cubicBezTo>
                    <a:pt x="7329" y="10876"/>
                    <a:pt x="7957" y="10796"/>
                    <a:pt x="8567" y="10617"/>
                  </a:cubicBezTo>
                  <a:lnTo>
                    <a:pt x="8567" y="10617"/>
                  </a:lnTo>
                  <a:cubicBezTo>
                    <a:pt x="8566" y="10618"/>
                    <a:pt x="7375" y="12137"/>
                    <a:pt x="10047" y="12137"/>
                  </a:cubicBezTo>
                  <a:cubicBezTo>
                    <a:pt x="10168" y="12137"/>
                    <a:pt x="10297" y="12134"/>
                    <a:pt x="10435" y="12128"/>
                  </a:cubicBezTo>
                  <a:cubicBezTo>
                    <a:pt x="13588" y="11977"/>
                    <a:pt x="19232" y="9995"/>
                    <a:pt x="20553" y="7654"/>
                  </a:cubicBezTo>
                  <a:cubicBezTo>
                    <a:pt x="20553" y="7654"/>
                    <a:pt x="21497" y="2029"/>
                    <a:pt x="18194" y="405"/>
                  </a:cubicBezTo>
                  <a:cubicBezTo>
                    <a:pt x="17605" y="119"/>
                    <a:pt x="17018" y="1"/>
                    <a:pt x="164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7" name="Google Shape;1316;p43">
              <a:extLst>
                <a:ext uri="{FF2B5EF4-FFF2-40B4-BE49-F238E27FC236}">
                  <a16:creationId xmlns:a16="http://schemas.microsoft.com/office/drawing/2014/main" id="{44778CA6-DBD9-F535-6471-50C9A522B783}"/>
                </a:ext>
              </a:extLst>
            </p:cNvPr>
            <p:cNvSpPr/>
            <p:nvPr/>
          </p:nvSpPr>
          <p:spPr>
            <a:xfrm>
              <a:off x="8271300" y="2407941"/>
              <a:ext cx="105275" cy="66625"/>
            </a:xfrm>
            <a:custGeom>
              <a:avLst/>
              <a:gdLst/>
              <a:ahLst/>
              <a:cxnLst/>
              <a:rect l="l" t="t" r="r" b="b"/>
              <a:pathLst>
                <a:path w="4211" h="2665" extrusionOk="0">
                  <a:moveTo>
                    <a:pt x="2093" y="0"/>
                  </a:moveTo>
                  <a:cubicBezTo>
                    <a:pt x="2057" y="0"/>
                    <a:pt x="2020" y="1"/>
                    <a:pt x="1983" y="2"/>
                  </a:cubicBezTo>
                  <a:cubicBezTo>
                    <a:pt x="1" y="59"/>
                    <a:pt x="114" y="2664"/>
                    <a:pt x="114" y="2664"/>
                  </a:cubicBezTo>
                  <a:lnTo>
                    <a:pt x="4210" y="1890"/>
                  </a:lnTo>
                  <a:cubicBezTo>
                    <a:pt x="4210" y="1890"/>
                    <a:pt x="3974" y="0"/>
                    <a:pt x="2093"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8" name="Google Shape;1317;p43">
              <a:extLst>
                <a:ext uri="{FF2B5EF4-FFF2-40B4-BE49-F238E27FC236}">
                  <a16:creationId xmlns:a16="http://schemas.microsoft.com/office/drawing/2014/main" id="{2B586388-8A63-42D1-02FE-26B38F651586}"/>
                </a:ext>
              </a:extLst>
            </p:cNvPr>
            <p:cNvSpPr/>
            <p:nvPr/>
          </p:nvSpPr>
          <p:spPr>
            <a:xfrm>
              <a:off x="8128850" y="2851366"/>
              <a:ext cx="79875" cy="80550"/>
            </a:xfrm>
            <a:custGeom>
              <a:avLst/>
              <a:gdLst/>
              <a:ahLst/>
              <a:cxnLst/>
              <a:rect l="l" t="t" r="r" b="b"/>
              <a:pathLst>
                <a:path w="3195" h="3222" extrusionOk="0">
                  <a:moveTo>
                    <a:pt x="803" y="1"/>
                  </a:moveTo>
                  <a:cubicBezTo>
                    <a:pt x="1" y="1"/>
                    <a:pt x="95" y="1469"/>
                    <a:pt x="1017" y="2614"/>
                  </a:cubicBezTo>
                  <a:cubicBezTo>
                    <a:pt x="1362" y="3048"/>
                    <a:pt x="1695" y="3222"/>
                    <a:pt x="1979" y="3222"/>
                  </a:cubicBezTo>
                  <a:cubicBezTo>
                    <a:pt x="2784" y="3222"/>
                    <a:pt x="3195" y="1823"/>
                    <a:pt x="2358" y="972"/>
                  </a:cubicBezTo>
                  <a:cubicBezTo>
                    <a:pt x="1667" y="276"/>
                    <a:pt x="1151" y="1"/>
                    <a:pt x="803" y="1"/>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9" name="Google Shape;1318;p43">
              <a:extLst>
                <a:ext uri="{FF2B5EF4-FFF2-40B4-BE49-F238E27FC236}">
                  <a16:creationId xmlns:a16="http://schemas.microsoft.com/office/drawing/2014/main" id="{F082674D-6239-8474-DF1E-EB6233211326}"/>
                </a:ext>
              </a:extLst>
            </p:cNvPr>
            <p:cNvSpPr/>
            <p:nvPr/>
          </p:nvSpPr>
          <p:spPr>
            <a:xfrm>
              <a:off x="8039125" y="2439091"/>
              <a:ext cx="639475" cy="434225"/>
            </a:xfrm>
            <a:custGeom>
              <a:avLst/>
              <a:gdLst/>
              <a:ahLst/>
              <a:cxnLst/>
              <a:rect l="l" t="t" r="r" b="b"/>
              <a:pathLst>
                <a:path w="25579" h="17369" extrusionOk="0">
                  <a:moveTo>
                    <a:pt x="14738" y="1"/>
                  </a:moveTo>
                  <a:cubicBezTo>
                    <a:pt x="13496" y="1"/>
                    <a:pt x="12135" y="174"/>
                    <a:pt x="10666" y="550"/>
                  </a:cubicBezTo>
                  <a:cubicBezTo>
                    <a:pt x="2926" y="2551"/>
                    <a:pt x="3361" y="8686"/>
                    <a:pt x="3361" y="8686"/>
                  </a:cubicBezTo>
                  <a:lnTo>
                    <a:pt x="2926" y="10384"/>
                  </a:lnTo>
                  <a:cubicBezTo>
                    <a:pt x="2926" y="10384"/>
                    <a:pt x="0" y="11026"/>
                    <a:pt x="170" y="11725"/>
                  </a:cubicBezTo>
                  <a:cubicBezTo>
                    <a:pt x="340" y="12442"/>
                    <a:pt x="2511" y="13046"/>
                    <a:pt x="2511" y="13046"/>
                  </a:cubicBezTo>
                  <a:cubicBezTo>
                    <a:pt x="2511" y="13046"/>
                    <a:pt x="1473" y="14235"/>
                    <a:pt x="2360" y="14726"/>
                  </a:cubicBezTo>
                  <a:cubicBezTo>
                    <a:pt x="2502" y="14804"/>
                    <a:pt x="2674" y="14836"/>
                    <a:pt x="2869" y="14836"/>
                  </a:cubicBezTo>
                  <a:cubicBezTo>
                    <a:pt x="3637" y="14836"/>
                    <a:pt x="4751" y="14352"/>
                    <a:pt x="5669" y="14352"/>
                  </a:cubicBezTo>
                  <a:cubicBezTo>
                    <a:pt x="5980" y="14352"/>
                    <a:pt x="6268" y="14408"/>
                    <a:pt x="6513" y="14556"/>
                  </a:cubicBezTo>
                  <a:cubicBezTo>
                    <a:pt x="7645" y="15255"/>
                    <a:pt x="21331" y="17369"/>
                    <a:pt x="21331" y="17369"/>
                  </a:cubicBezTo>
                  <a:cubicBezTo>
                    <a:pt x="23577" y="17142"/>
                    <a:pt x="25220" y="14613"/>
                    <a:pt x="25408" y="12197"/>
                  </a:cubicBezTo>
                  <a:cubicBezTo>
                    <a:pt x="25578" y="9780"/>
                    <a:pt x="23483" y="7326"/>
                    <a:pt x="23483" y="7326"/>
                  </a:cubicBezTo>
                  <a:cubicBezTo>
                    <a:pt x="23208" y="3180"/>
                    <a:pt x="20055" y="1"/>
                    <a:pt x="14738"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0" name="Google Shape;1319;p43">
              <a:extLst>
                <a:ext uri="{FF2B5EF4-FFF2-40B4-BE49-F238E27FC236}">
                  <a16:creationId xmlns:a16="http://schemas.microsoft.com/office/drawing/2014/main" id="{6941511A-2431-C93E-6AB5-2EDC75ACFE3B}"/>
                </a:ext>
              </a:extLst>
            </p:cNvPr>
            <p:cNvSpPr/>
            <p:nvPr/>
          </p:nvSpPr>
          <p:spPr>
            <a:xfrm>
              <a:off x="8091675" y="2610466"/>
              <a:ext cx="493000" cy="425300"/>
            </a:xfrm>
            <a:custGeom>
              <a:avLst/>
              <a:gdLst/>
              <a:ahLst/>
              <a:cxnLst/>
              <a:rect l="l" t="t" r="r" b="b"/>
              <a:pathLst>
                <a:path w="19720" h="17012" extrusionOk="0">
                  <a:moveTo>
                    <a:pt x="2659" y="1"/>
                  </a:moveTo>
                  <a:cubicBezTo>
                    <a:pt x="1653" y="1"/>
                    <a:pt x="476" y="624"/>
                    <a:pt x="277" y="2472"/>
                  </a:cubicBezTo>
                  <a:cubicBezTo>
                    <a:pt x="1" y="4883"/>
                    <a:pt x="1398" y="5108"/>
                    <a:pt x="1929" y="5108"/>
                  </a:cubicBezTo>
                  <a:cubicBezTo>
                    <a:pt x="2051" y="5108"/>
                    <a:pt x="2127" y="5096"/>
                    <a:pt x="2127" y="5096"/>
                  </a:cubicBezTo>
                  <a:lnTo>
                    <a:pt x="2127" y="5096"/>
                  </a:lnTo>
                  <a:cubicBezTo>
                    <a:pt x="1013" y="9702"/>
                    <a:pt x="4241" y="16139"/>
                    <a:pt x="10263" y="16913"/>
                  </a:cubicBezTo>
                  <a:cubicBezTo>
                    <a:pt x="10788" y="16981"/>
                    <a:pt x="11282" y="17012"/>
                    <a:pt x="11746" y="17012"/>
                  </a:cubicBezTo>
                  <a:cubicBezTo>
                    <a:pt x="16599" y="17012"/>
                    <a:pt x="18181" y="13584"/>
                    <a:pt x="18474" y="12326"/>
                  </a:cubicBezTo>
                  <a:cubicBezTo>
                    <a:pt x="18776" y="10929"/>
                    <a:pt x="19720" y="9343"/>
                    <a:pt x="19720" y="9343"/>
                  </a:cubicBezTo>
                  <a:cubicBezTo>
                    <a:pt x="18757" y="7456"/>
                    <a:pt x="19550" y="5398"/>
                    <a:pt x="19588" y="5228"/>
                  </a:cubicBezTo>
                  <a:cubicBezTo>
                    <a:pt x="19592" y="5211"/>
                    <a:pt x="19534" y="5204"/>
                    <a:pt x="19427" y="5204"/>
                  </a:cubicBezTo>
                  <a:cubicBezTo>
                    <a:pt x="19064" y="5204"/>
                    <a:pt x="18136" y="5283"/>
                    <a:pt x="17181" y="5283"/>
                  </a:cubicBezTo>
                  <a:cubicBezTo>
                    <a:pt x="16017" y="5283"/>
                    <a:pt x="14813" y="5165"/>
                    <a:pt x="14548" y="4643"/>
                  </a:cubicBezTo>
                  <a:cubicBezTo>
                    <a:pt x="14000" y="3567"/>
                    <a:pt x="17379" y="2340"/>
                    <a:pt x="17379" y="2340"/>
                  </a:cubicBezTo>
                  <a:lnTo>
                    <a:pt x="17379" y="2340"/>
                  </a:lnTo>
                  <a:cubicBezTo>
                    <a:pt x="16912" y="2440"/>
                    <a:pt x="16444" y="2483"/>
                    <a:pt x="15982" y="2483"/>
                  </a:cubicBezTo>
                  <a:cubicBezTo>
                    <a:pt x="12580" y="2483"/>
                    <a:pt x="9508" y="113"/>
                    <a:pt x="9508" y="113"/>
                  </a:cubicBezTo>
                  <a:cubicBezTo>
                    <a:pt x="9262" y="264"/>
                    <a:pt x="5581" y="2605"/>
                    <a:pt x="5543" y="2642"/>
                  </a:cubicBezTo>
                  <a:cubicBezTo>
                    <a:pt x="5690" y="4994"/>
                    <a:pt x="4350" y="5858"/>
                    <a:pt x="3589" y="5858"/>
                  </a:cubicBezTo>
                  <a:cubicBezTo>
                    <a:pt x="3372" y="5858"/>
                    <a:pt x="3203" y="5788"/>
                    <a:pt x="3127" y="5663"/>
                  </a:cubicBezTo>
                  <a:cubicBezTo>
                    <a:pt x="2806" y="5077"/>
                    <a:pt x="4373" y="2756"/>
                    <a:pt x="4373" y="2756"/>
                  </a:cubicBezTo>
                  <a:cubicBezTo>
                    <a:pt x="4373" y="2756"/>
                    <a:pt x="4637" y="1434"/>
                    <a:pt x="4052" y="566"/>
                  </a:cubicBezTo>
                  <a:cubicBezTo>
                    <a:pt x="3830" y="236"/>
                    <a:pt x="3277" y="1"/>
                    <a:pt x="2659"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1" name="Google Shape;1320;p43">
              <a:extLst>
                <a:ext uri="{FF2B5EF4-FFF2-40B4-BE49-F238E27FC236}">
                  <a16:creationId xmlns:a16="http://schemas.microsoft.com/office/drawing/2014/main" id="{CFB4A1D7-754C-003F-143E-F6161E60E7F0}"/>
                </a:ext>
              </a:extLst>
            </p:cNvPr>
            <p:cNvSpPr/>
            <p:nvPr/>
          </p:nvSpPr>
          <p:spPr>
            <a:xfrm>
              <a:off x="8122175" y="2633441"/>
              <a:ext cx="62325" cy="77550"/>
            </a:xfrm>
            <a:custGeom>
              <a:avLst/>
              <a:gdLst/>
              <a:ahLst/>
              <a:cxnLst/>
              <a:rect l="l" t="t" r="r" b="b"/>
              <a:pathLst>
                <a:path w="2493" h="3102" extrusionOk="0">
                  <a:moveTo>
                    <a:pt x="1102" y="1"/>
                  </a:moveTo>
                  <a:cubicBezTo>
                    <a:pt x="1062" y="1"/>
                    <a:pt x="1022" y="2"/>
                    <a:pt x="982" y="5"/>
                  </a:cubicBezTo>
                  <a:cubicBezTo>
                    <a:pt x="888" y="24"/>
                    <a:pt x="775" y="62"/>
                    <a:pt x="661" y="119"/>
                  </a:cubicBezTo>
                  <a:lnTo>
                    <a:pt x="529" y="194"/>
                  </a:lnTo>
                  <a:lnTo>
                    <a:pt x="416" y="289"/>
                  </a:lnTo>
                  <a:cubicBezTo>
                    <a:pt x="171" y="477"/>
                    <a:pt x="20" y="761"/>
                    <a:pt x="1" y="1081"/>
                  </a:cubicBezTo>
                  <a:cubicBezTo>
                    <a:pt x="1" y="1157"/>
                    <a:pt x="1" y="1251"/>
                    <a:pt x="20" y="1327"/>
                  </a:cubicBezTo>
                  <a:cubicBezTo>
                    <a:pt x="1" y="1251"/>
                    <a:pt x="20" y="1176"/>
                    <a:pt x="39" y="1100"/>
                  </a:cubicBezTo>
                  <a:cubicBezTo>
                    <a:pt x="114" y="817"/>
                    <a:pt x="284" y="591"/>
                    <a:pt x="510" y="440"/>
                  </a:cubicBezTo>
                  <a:lnTo>
                    <a:pt x="624" y="364"/>
                  </a:lnTo>
                  <a:lnTo>
                    <a:pt x="737" y="326"/>
                  </a:lnTo>
                  <a:cubicBezTo>
                    <a:pt x="841" y="282"/>
                    <a:pt x="951" y="261"/>
                    <a:pt x="1061" y="261"/>
                  </a:cubicBezTo>
                  <a:cubicBezTo>
                    <a:pt x="1231" y="261"/>
                    <a:pt x="1400" y="310"/>
                    <a:pt x="1549" y="402"/>
                  </a:cubicBezTo>
                  <a:cubicBezTo>
                    <a:pt x="1719" y="496"/>
                    <a:pt x="1870" y="647"/>
                    <a:pt x="1983" y="817"/>
                  </a:cubicBezTo>
                  <a:cubicBezTo>
                    <a:pt x="2077" y="1006"/>
                    <a:pt x="2134" y="1195"/>
                    <a:pt x="2115" y="1402"/>
                  </a:cubicBezTo>
                  <a:cubicBezTo>
                    <a:pt x="2096" y="1629"/>
                    <a:pt x="2039" y="1818"/>
                    <a:pt x="1907" y="1988"/>
                  </a:cubicBezTo>
                  <a:cubicBezTo>
                    <a:pt x="1888" y="2044"/>
                    <a:pt x="1851" y="2082"/>
                    <a:pt x="1832" y="2120"/>
                  </a:cubicBezTo>
                  <a:lnTo>
                    <a:pt x="1719" y="2233"/>
                  </a:lnTo>
                  <a:cubicBezTo>
                    <a:pt x="1681" y="2271"/>
                    <a:pt x="1624" y="2327"/>
                    <a:pt x="1605" y="2327"/>
                  </a:cubicBezTo>
                  <a:cubicBezTo>
                    <a:pt x="1586" y="2346"/>
                    <a:pt x="1568" y="2365"/>
                    <a:pt x="1549" y="2384"/>
                  </a:cubicBezTo>
                  <a:lnTo>
                    <a:pt x="1492" y="2403"/>
                  </a:lnTo>
                  <a:cubicBezTo>
                    <a:pt x="1492" y="2403"/>
                    <a:pt x="1484" y="2411"/>
                    <a:pt x="1478" y="2411"/>
                  </a:cubicBezTo>
                  <a:cubicBezTo>
                    <a:pt x="1475" y="2411"/>
                    <a:pt x="1473" y="2409"/>
                    <a:pt x="1473" y="2403"/>
                  </a:cubicBezTo>
                  <a:lnTo>
                    <a:pt x="1454" y="2384"/>
                  </a:lnTo>
                  <a:lnTo>
                    <a:pt x="1416" y="2365"/>
                  </a:lnTo>
                  <a:cubicBezTo>
                    <a:pt x="1341" y="2271"/>
                    <a:pt x="1247" y="2195"/>
                    <a:pt x="1133" y="2157"/>
                  </a:cubicBezTo>
                  <a:cubicBezTo>
                    <a:pt x="990" y="2079"/>
                    <a:pt x="838" y="2037"/>
                    <a:pt x="689" y="2037"/>
                  </a:cubicBezTo>
                  <a:cubicBezTo>
                    <a:pt x="622" y="2037"/>
                    <a:pt x="556" y="2046"/>
                    <a:pt x="492" y="2063"/>
                  </a:cubicBezTo>
                  <a:cubicBezTo>
                    <a:pt x="435" y="2063"/>
                    <a:pt x="397" y="2082"/>
                    <a:pt x="359" y="2101"/>
                  </a:cubicBezTo>
                  <a:lnTo>
                    <a:pt x="265" y="2120"/>
                  </a:lnTo>
                  <a:lnTo>
                    <a:pt x="246" y="2120"/>
                  </a:lnTo>
                  <a:cubicBezTo>
                    <a:pt x="246" y="2120"/>
                    <a:pt x="246" y="2139"/>
                    <a:pt x="246" y="2139"/>
                  </a:cubicBezTo>
                  <a:lnTo>
                    <a:pt x="227" y="2195"/>
                  </a:lnTo>
                  <a:cubicBezTo>
                    <a:pt x="190" y="2233"/>
                    <a:pt x="190" y="2271"/>
                    <a:pt x="171" y="2327"/>
                  </a:cubicBezTo>
                  <a:cubicBezTo>
                    <a:pt x="171" y="2365"/>
                    <a:pt x="152" y="2403"/>
                    <a:pt x="152" y="2459"/>
                  </a:cubicBezTo>
                  <a:cubicBezTo>
                    <a:pt x="133" y="2705"/>
                    <a:pt x="246" y="2950"/>
                    <a:pt x="454" y="3101"/>
                  </a:cubicBezTo>
                  <a:cubicBezTo>
                    <a:pt x="378" y="3026"/>
                    <a:pt x="322" y="2931"/>
                    <a:pt x="303" y="2818"/>
                  </a:cubicBezTo>
                  <a:cubicBezTo>
                    <a:pt x="265" y="2705"/>
                    <a:pt x="265" y="2592"/>
                    <a:pt x="284" y="2459"/>
                  </a:cubicBezTo>
                  <a:cubicBezTo>
                    <a:pt x="303" y="2403"/>
                    <a:pt x="322" y="2346"/>
                    <a:pt x="359" y="2290"/>
                  </a:cubicBezTo>
                  <a:cubicBezTo>
                    <a:pt x="359" y="2271"/>
                    <a:pt x="378" y="2271"/>
                    <a:pt x="416" y="2271"/>
                  </a:cubicBezTo>
                  <a:cubicBezTo>
                    <a:pt x="454" y="2252"/>
                    <a:pt x="492" y="2252"/>
                    <a:pt x="529" y="2252"/>
                  </a:cubicBezTo>
                  <a:cubicBezTo>
                    <a:pt x="552" y="2249"/>
                    <a:pt x="574" y="2248"/>
                    <a:pt x="596" y="2248"/>
                  </a:cubicBezTo>
                  <a:cubicBezTo>
                    <a:pt x="744" y="2248"/>
                    <a:pt x="889" y="2299"/>
                    <a:pt x="1020" y="2365"/>
                  </a:cubicBezTo>
                  <a:cubicBezTo>
                    <a:pt x="1096" y="2422"/>
                    <a:pt x="1152" y="2478"/>
                    <a:pt x="1228" y="2554"/>
                  </a:cubicBezTo>
                  <a:cubicBezTo>
                    <a:pt x="1228" y="2554"/>
                    <a:pt x="1247" y="2554"/>
                    <a:pt x="1247" y="2573"/>
                  </a:cubicBezTo>
                  <a:lnTo>
                    <a:pt x="1284" y="2629"/>
                  </a:lnTo>
                  <a:lnTo>
                    <a:pt x="1360" y="2743"/>
                  </a:lnTo>
                  <a:lnTo>
                    <a:pt x="1379" y="2780"/>
                  </a:lnTo>
                  <a:cubicBezTo>
                    <a:pt x="1398" y="2799"/>
                    <a:pt x="1398" y="2799"/>
                    <a:pt x="1398" y="2799"/>
                  </a:cubicBezTo>
                  <a:lnTo>
                    <a:pt x="1473" y="2761"/>
                  </a:lnTo>
                  <a:lnTo>
                    <a:pt x="1624" y="2686"/>
                  </a:lnTo>
                  <a:cubicBezTo>
                    <a:pt x="1870" y="2573"/>
                    <a:pt x="2058" y="2403"/>
                    <a:pt x="2209" y="2176"/>
                  </a:cubicBezTo>
                  <a:cubicBezTo>
                    <a:pt x="2360" y="1950"/>
                    <a:pt x="2455" y="1704"/>
                    <a:pt x="2474" y="1421"/>
                  </a:cubicBezTo>
                  <a:cubicBezTo>
                    <a:pt x="2492" y="1157"/>
                    <a:pt x="2417" y="874"/>
                    <a:pt x="2266" y="647"/>
                  </a:cubicBezTo>
                  <a:cubicBezTo>
                    <a:pt x="2134" y="421"/>
                    <a:pt x="1926" y="251"/>
                    <a:pt x="1700" y="138"/>
                  </a:cubicBezTo>
                  <a:cubicBezTo>
                    <a:pt x="1510" y="43"/>
                    <a:pt x="1307" y="1"/>
                    <a:pt x="1102"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2" name="Google Shape;1321;p43">
              <a:extLst>
                <a:ext uri="{FF2B5EF4-FFF2-40B4-BE49-F238E27FC236}">
                  <a16:creationId xmlns:a16="http://schemas.microsoft.com/office/drawing/2014/main" id="{545DF2CC-8146-000C-F845-775B29C25E61}"/>
                </a:ext>
              </a:extLst>
            </p:cNvPr>
            <p:cNvSpPr/>
            <p:nvPr/>
          </p:nvSpPr>
          <p:spPr>
            <a:xfrm>
              <a:off x="8209025" y="2792591"/>
              <a:ext cx="206250" cy="180500"/>
            </a:xfrm>
            <a:custGeom>
              <a:avLst/>
              <a:gdLst/>
              <a:ahLst/>
              <a:cxnLst/>
              <a:rect l="l" t="t" r="r" b="b"/>
              <a:pathLst>
                <a:path w="8250" h="7220" extrusionOk="0">
                  <a:moveTo>
                    <a:pt x="2473" y="1"/>
                  </a:moveTo>
                  <a:cubicBezTo>
                    <a:pt x="2473" y="1"/>
                    <a:pt x="0" y="4041"/>
                    <a:pt x="2379" y="6438"/>
                  </a:cubicBezTo>
                  <a:cubicBezTo>
                    <a:pt x="2950" y="7009"/>
                    <a:pt x="3627" y="7220"/>
                    <a:pt x="4315" y="7220"/>
                  </a:cubicBezTo>
                  <a:cubicBezTo>
                    <a:pt x="6240" y="7220"/>
                    <a:pt x="8249" y="5570"/>
                    <a:pt x="8249" y="5570"/>
                  </a:cubicBezTo>
                  <a:cubicBezTo>
                    <a:pt x="8004" y="5324"/>
                    <a:pt x="4153" y="2530"/>
                    <a:pt x="2473"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3" name="Google Shape;1322;p43">
              <a:extLst>
                <a:ext uri="{FF2B5EF4-FFF2-40B4-BE49-F238E27FC236}">
                  <a16:creationId xmlns:a16="http://schemas.microsoft.com/office/drawing/2014/main" id="{205883DC-7276-A5C6-FA3B-61953A1EB211}"/>
                </a:ext>
              </a:extLst>
            </p:cNvPr>
            <p:cNvSpPr/>
            <p:nvPr/>
          </p:nvSpPr>
          <p:spPr>
            <a:xfrm>
              <a:off x="8235675" y="2844041"/>
              <a:ext cx="61850" cy="123675"/>
            </a:xfrm>
            <a:custGeom>
              <a:avLst/>
              <a:gdLst/>
              <a:ahLst/>
              <a:cxnLst/>
              <a:rect l="l" t="t" r="r" b="b"/>
              <a:pathLst>
                <a:path w="2474" h="4947" extrusionOk="0">
                  <a:moveTo>
                    <a:pt x="492" y="0"/>
                  </a:moveTo>
                  <a:cubicBezTo>
                    <a:pt x="114" y="1341"/>
                    <a:pt x="1" y="3096"/>
                    <a:pt x="1266" y="4380"/>
                  </a:cubicBezTo>
                  <a:cubicBezTo>
                    <a:pt x="1511" y="4625"/>
                    <a:pt x="1794" y="4814"/>
                    <a:pt x="2096" y="4946"/>
                  </a:cubicBezTo>
                  <a:cubicBezTo>
                    <a:pt x="2455" y="4040"/>
                    <a:pt x="2474" y="3021"/>
                    <a:pt x="2172" y="2096"/>
                  </a:cubicBezTo>
                  <a:cubicBezTo>
                    <a:pt x="1851" y="1227"/>
                    <a:pt x="1266" y="491"/>
                    <a:pt x="492"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4" name="Google Shape;1323;p43">
              <a:extLst>
                <a:ext uri="{FF2B5EF4-FFF2-40B4-BE49-F238E27FC236}">
                  <a16:creationId xmlns:a16="http://schemas.microsoft.com/office/drawing/2014/main" id="{D56CCA13-FFB3-14EA-6738-F86D99D84D42}"/>
                </a:ext>
              </a:extLst>
            </p:cNvPr>
            <p:cNvSpPr/>
            <p:nvPr/>
          </p:nvSpPr>
          <p:spPr>
            <a:xfrm>
              <a:off x="8396375" y="2841216"/>
              <a:ext cx="56175" cy="47900"/>
            </a:xfrm>
            <a:custGeom>
              <a:avLst/>
              <a:gdLst/>
              <a:ahLst/>
              <a:cxnLst/>
              <a:rect l="l" t="t" r="r" b="b"/>
              <a:pathLst>
                <a:path w="2247" h="1916" extrusionOk="0">
                  <a:moveTo>
                    <a:pt x="1793" y="0"/>
                  </a:moveTo>
                  <a:lnTo>
                    <a:pt x="0" y="1435"/>
                  </a:lnTo>
                  <a:cubicBezTo>
                    <a:pt x="357" y="1784"/>
                    <a:pt x="720" y="1916"/>
                    <a:pt x="1041" y="1916"/>
                  </a:cubicBezTo>
                  <a:cubicBezTo>
                    <a:pt x="1485" y="1916"/>
                    <a:pt x="1848" y="1663"/>
                    <a:pt x="2001" y="1378"/>
                  </a:cubicBezTo>
                  <a:cubicBezTo>
                    <a:pt x="2246" y="887"/>
                    <a:pt x="1793" y="0"/>
                    <a:pt x="1793"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5" name="Google Shape;1324;p43">
              <a:extLst>
                <a:ext uri="{FF2B5EF4-FFF2-40B4-BE49-F238E27FC236}">
                  <a16:creationId xmlns:a16="http://schemas.microsoft.com/office/drawing/2014/main" id="{82AEC45C-9DCC-9AA9-60E5-7275D401FB6A}"/>
                </a:ext>
              </a:extLst>
            </p:cNvPr>
            <p:cNvSpPr/>
            <p:nvPr/>
          </p:nvSpPr>
          <p:spPr>
            <a:xfrm>
              <a:off x="8396375" y="2841216"/>
              <a:ext cx="55700" cy="51650"/>
            </a:xfrm>
            <a:custGeom>
              <a:avLst/>
              <a:gdLst/>
              <a:ahLst/>
              <a:cxnLst/>
              <a:rect l="l" t="t" r="r" b="b"/>
              <a:pathLst>
                <a:path w="2228" h="2066" extrusionOk="0">
                  <a:moveTo>
                    <a:pt x="1793" y="0"/>
                  </a:moveTo>
                  <a:cubicBezTo>
                    <a:pt x="1793" y="0"/>
                    <a:pt x="1850" y="227"/>
                    <a:pt x="1907" y="567"/>
                  </a:cubicBezTo>
                  <a:cubicBezTo>
                    <a:pt x="1925" y="661"/>
                    <a:pt x="1925" y="736"/>
                    <a:pt x="1925" y="831"/>
                  </a:cubicBezTo>
                  <a:cubicBezTo>
                    <a:pt x="1944" y="925"/>
                    <a:pt x="1925" y="1020"/>
                    <a:pt x="1907" y="1114"/>
                  </a:cubicBezTo>
                  <a:cubicBezTo>
                    <a:pt x="1907" y="1208"/>
                    <a:pt x="1869" y="1284"/>
                    <a:pt x="1812" y="1359"/>
                  </a:cubicBezTo>
                  <a:cubicBezTo>
                    <a:pt x="1756" y="1435"/>
                    <a:pt x="1680" y="1491"/>
                    <a:pt x="1605" y="1548"/>
                  </a:cubicBezTo>
                  <a:cubicBezTo>
                    <a:pt x="1510" y="1605"/>
                    <a:pt x="1435" y="1661"/>
                    <a:pt x="1340" y="1680"/>
                  </a:cubicBezTo>
                  <a:cubicBezTo>
                    <a:pt x="1246" y="1718"/>
                    <a:pt x="1152" y="1737"/>
                    <a:pt x="1057" y="1756"/>
                  </a:cubicBezTo>
                  <a:lnTo>
                    <a:pt x="774" y="1756"/>
                  </a:lnTo>
                  <a:cubicBezTo>
                    <a:pt x="680" y="1737"/>
                    <a:pt x="604" y="1718"/>
                    <a:pt x="529" y="1680"/>
                  </a:cubicBezTo>
                  <a:cubicBezTo>
                    <a:pt x="396" y="1642"/>
                    <a:pt x="264" y="1586"/>
                    <a:pt x="151" y="1510"/>
                  </a:cubicBezTo>
                  <a:lnTo>
                    <a:pt x="0" y="1435"/>
                  </a:lnTo>
                  <a:lnTo>
                    <a:pt x="113" y="1567"/>
                  </a:lnTo>
                  <a:cubicBezTo>
                    <a:pt x="189" y="1680"/>
                    <a:pt x="302" y="1794"/>
                    <a:pt x="434" y="1869"/>
                  </a:cubicBezTo>
                  <a:cubicBezTo>
                    <a:pt x="529" y="1926"/>
                    <a:pt x="623" y="1963"/>
                    <a:pt x="717" y="2001"/>
                  </a:cubicBezTo>
                  <a:cubicBezTo>
                    <a:pt x="831" y="2039"/>
                    <a:pt x="944" y="2058"/>
                    <a:pt x="1057" y="2058"/>
                  </a:cubicBezTo>
                  <a:cubicBezTo>
                    <a:pt x="1093" y="2063"/>
                    <a:pt x="1128" y="2065"/>
                    <a:pt x="1163" y="2065"/>
                  </a:cubicBezTo>
                  <a:cubicBezTo>
                    <a:pt x="1259" y="2065"/>
                    <a:pt x="1352" y="2048"/>
                    <a:pt x="1435" y="2020"/>
                  </a:cubicBezTo>
                  <a:cubicBezTo>
                    <a:pt x="1567" y="1982"/>
                    <a:pt x="1699" y="1907"/>
                    <a:pt x="1793" y="1831"/>
                  </a:cubicBezTo>
                  <a:cubicBezTo>
                    <a:pt x="1907" y="1756"/>
                    <a:pt x="2001" y="1661"/>
                    <a:pt x="2076" y="1548"/>
                  </a:cubicBezTo>
                  <a:cubicBezTo>
                    <a:pt x="2152" y="1435"/>
                    <a:pt x="2209" y="1303"/>
                    <a:pt x="2209" y="1152"/>
                  </a:cubicBezTo>
                  <a:cubicBezTo>
                    <a:pt x="2228" y="1038"/>
                    <a:pt x="2209" y="925"/>
                    <a:pt x="2190" y="812"/>
                  </a:cubicBezTo>
                  <a:cubicBezTo>
                    <a:pt x="2171" y="718"/>
                    <a:pt x="2133" y="623"/>
                    <a:pt x="2095" y="529"/>
                  </a:cubicBezTo>
                  <a:cubicBezTo>
                    <a:pt x="2020" y="340"/>
                    <a:pt x="1925" y="151"/>
                    <a:pt x="1793"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6" name="Google Shape;1325;p43">
              <a:extLst>
                <a:ext uri="{FF2B5EF4-FFF2-40B4-BE49-F238E27FC236}">
                  <a16:creationId xmlns:a16="http://schemas.microsoft.com/office/drawing/2014/main" id="{A174FF25-CB88-33C1-9194-2BB2005237F0}"/>
                </a:ext>
              </a:extLst>
            </p:cNvPr>
            <p:cNvSpPr/>
            <p:nvPr/>
          </p:nvSpPr>
          <p:spPr>
            <a:xfrm>
              <a:off x="8212100" y="2723716"/>
              <a:ext cx="97600" cy="63050"/>
            </a:xfrm>
            <a:custGeom>
              <a:avLst/>
              <a:gdLst/>
              <a:ahLst/>
              <a:cxnLst/>
              <a:rect l="l" t="t" r="r" b="b"/>
              <a:pathLst>
                <a:path w="3904" h="2522" extrusionOk="0">
                  <a:moveTo>
                    <a:pt x="1445" y="0"/>
                  </a:moveTo>
                  <a:cubicBezTo>
                    <a:pt x="1314" y="0"/>
                    <a:pt x="1197" y="30"/>
                    <a:pt x="1104" y="94"/>
                  </a:cubicBezTo>
                  <a:cubicBezTo>
                    <a:pt x="0" y="841"/>
                    <a:pt x="1522" y="2522"/>
                    <a:pt x="2578" y="2522"/>
                  </a:cubicBezTo>
                  <a:cubicBezTo>
                    <a:pt x="2804" y="2522"/>
                    <a:pt x="3008" y="2445"/>
                    <a:pt x="3162" y="2265"/>
                  </a:cubicBezTo>
                  <a:cubicBezTo>
                    <a:pt x="3903" y="1392"/>
                    <a:pt x="2343" y="0"/>
                    <a:pt x="1445"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7" name="Google Shape;1326;p43">
              <a:extLst>
                <a:ext uri="{FF2B5EF4-FFF2-40B4-BE49-F238E27FC236}">
                  <a16:creationId xmlns:a16="http://schemas.microsoft.com/office/drawing/2014/main" id="{A973D6A1-1E81-D08F-1DEC-62445F34A942}"/>
                </a:ext>
              </a:extLst>
            </p:cNvPr>
            <p:cNvSpPr/>
            <p:nvPr/>
          </p:nvSpPr>
          <p:spPr>
            <a:xfrm>
              <a:off x="8420100" y="2923941"/>
              <a:ext cx="82600" cy="55300"/>
            </a:xfrm>
            <a:custGeom>
              <a:avLst/>
              <a:gdLst/>
              <a:ahLst/>
              <a:cxnLst/>
              <a:rect l="l" t="t" r="r" b="b"/>
              <a:pathLst>
                <a:path w="3304" h="2212" extrusionOk="0">
                  <a:moveTo>
                    <a:pt x="1080" y="0"/>
                  </a:moveTo>
                  <a:cubicBezTo>
                    <a:pt x="912" y="0"/>
                    <a:pt x="769" y="45"/>
                    <a:pt x="674" y="146"/>
                  </a:cubicBezTo>
                  <a:cubicBezTo>
                    <a:pt x="1" y="864"/>
                    <a:pt x="1203" y="2212"/>
                    <a:pt x="2096" y="2212"/>
                  </a:cubicBezTo>
                  <a:cubicBezTo>
                    <a:pt x="2330" y="2212"/>
                    <a:pt x="2542" y="2120"/>
                    <a:pt x="2694" y="1901"/>
                  </a:cubicBezTo>
                  <a:cubicBezTo>
                    <a:pt x="3304" y="1041"/>
                    <a:pt x="1894" y="0"/>
                    <a:pt x="1080"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8" name="Google Shape;1327;p43">
              <a:extLst>
                <a:ext uri="{FF2B5EF4-FFF2-40B4-BE49-F238E27FC236}">
                  <a16:creationId xmlns:a16="http://schemas.microsoft.com/office/drawing/2014/main" id="{333B5672-2E30-5127-9075-9AAC60D99DF2}"/>
                </a:ext>
              </a:extLst>
            </p:cNvPr>
            <p:cNvSpPr/>
            <p:nvPr/>
          </p:nvSpPr>
          <p:spPr>
            <a:xfrm>
              <a:off x="8322750" y="2750241"/>
              <a:ext cx="47200" cy="40025"/>
            </a:xfrm>
            <a:custGeom>
              <a:avLst/>
              <a:gdLst/>
              <a:ahLst/>
              <a:cxnLst/>
              <a:rect l="l" t="t" r="r" b="b"/>
              <a:pathLst>
                <a:path w="1888" h="1601" extrusionOk="0">
                  <a:moveTo>
                    <a:pt x="781" y="1"/>
                  </a:moveTo>
                  <a:cubicBezTo>
                    <a:pt x="737" y="1"/>
                    <a:pt x="689" y="5"/>
                    <a:pt x="642" y="15"/>
                  </a:cubicBezTo>
                  <a:cubicBezTo>
                    <a:pt x="567" y="15"/>
                    <a:pt x="491" y="34"/>
                    <a:pt x="416" y="53"/>
                  </a:cubicBezTo>
                  <a:cubicBezTo>
                    <a:pt x="302" y="90"/>
                    <a:pt x="208" y="128"/>
                    <a:pt x="114" y="204"/>
                  </a:cubicBezTo>
                  <a:cubicBezTo>
                    <a:pt x="38" y="241"/>
                    <a:pt x="0" y="260"/>
                    <a:pt x="0" y="260"/>
                  </a:cubicBezTo>
                  <a:lnTo>
                    <a:pt x="132" y="241"/>
                  </a:lnTo>
                  <a:lnTo>
                    <a:pt x="453" y="241"/>
                  </a:lnTo>
                  <a:cubicBezTo>
                    <a:pt x="510" y="241"/>
                    <a:pt x="567" y="260"/>
                    <a:pt x="642" y="260"/>
                  </a:cubicBezTo>
                  <a:cubicBezTo>
                    <a:pt x="718" y="279"/>
                    <a:pt x="774" y="279"/>
                    <a:pt x="850" y="317"/>
                  </a:cubicBezTo>
                  <a:cubicBezTo>
                    <a:pt x="925" y="336"/>
                    <a:pt x="982" y="355"/>
                    <a:pt x="1057" y="392"/>
                  </a:cubicBezTo>
                  <a:cubicBezTo>
                    <a:pt x="1114" y="411"/>
                    <a:pt x="1190" y="449"/>
                    <a:pt x="1246" y="506"/>
                  </a:cubicBezTo>
                  <a:cubicBezTo>
                    <a:pt x="1303" y="543"/>
                    <a:pt x="1378" y="581"/>
                    <a:pt x="1416" y="657"/>
                  </a:cubicBezTo>
                  <a:cubicBezTo>
                    <a:pt x="1435" y="713"/>
                    <a:pt x="1510" y="751"/>
                    <a:pt x="1529" y="827"/>
                  </a:cubicBezTo>
                  <a:cubicBezTo>
                    <a:pt x="1567" y="883"/>
                    <a:pt x="1586" y="940"/>
                    <a:pt x="1605" y="996"/>
                  </a:cubicBezTo>
                  <a:cubicBezTo>
                    <a:pt x="1624" y="1053"/>
                    <a:pt x="1643" y="1129"/>
                    <a:pt x="1643" y="1185"/>
                  </a:cubicBezTo>
                  <a:cubicBezTo>
                    <a:pt x="1643" y="1280"/>
                    <a:pt x="1643" y="1374"/>
                    <a:pt x="1624" y="1487"/>
                  </a:cubicBezTo>
                  <a:lnTo>
                    <a:pt x="1586" y="1601"/>
                  </a:lnTo>
                  <a:lnTo>
                    <a:pt x="1680" y="1506"/>
                  </a:lnTo>
                  <a:cubicBezTo>
                    <a:pt x="1756" y="1431"/>
                    <a:pt x="1812" y="1317"/>
                    <a:pt x="1850" y="1204"/>
                  </a:cubicBezTo>
                  <a:cubicBezTo>
                    <a:pt x="1888" y="1034"/>
                    <a:pt x="1869" y="864"/>
                    <a:pt x="1812" y="694"/>
                  </a:cubicBezTo>
                  <a:cubicBezTo>
                    <a:pt x="1775" y="600"/>
                    <a:pt x="1718" y="525"/>
                    <a:pt x="1661" y="430"/>
                  </a:cubicBezTo>
                  <a:cubicBezTo>
                    <a:pt x="1605" y="355"/>
                    <a:pt x="1529" y="298"/>
                    <a:pt x="1454" y="223"/>
                  </a:cubicBezTo>
                  <a:cubicBezTo>
                    <a:pt x="1359" y="166"/>
                    <a:pt x="1284" y="128"/>
                    <a:pt x="1190" y="90"/>
                  </a:cubicBezTo>
                  <a:cubicBezTo>
                    <a:pt x="1095" y="53"/>
                    <a:pt x="1001" y="34"/>
                    <a:pt x="906" y="15"/>
                  </a:cubicBezTo>
                  <a:cubicBezTo>
                    <a:pt x="869" y="5"/>
                    <a:pt x="826" y="1"/>
                    <a:pt x="78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9" name="Google Shape;1328;p43">
              <a:extLst>
                <a:ext uri="{FF2B5EF4-FFF2-40B4-BE49-F238E27FC236}">
                  <a16:creationId xmlns:a16="http://schemas.microsoft.com/office/drawing/2014/main" id="{E26A7CB4-F3DA-CE65-FFDD-5333C9F5CA5A}"/>
                </a:ext>
              </a:extLst>
            </p:cNvPr>
            <p:cNvSpPr/>
            <p:nvPr/>
          </p:nvSpPr>
          <p:spPr>
            <a:xfrm>
              <a:off x="8477050" y="2844991"/>
              <a:ext cx="38250" cy="34950"/>
            </a:xfrm>
            <a:custGeom>
              <a:avLst/>
              <a:gdLst/>
              <a:ahLst/>
              <a:cxnLst/>
              <a:rect l="l" t="t" r="r" b="b"/>
              <a:pathLst>
                <a:path w="1530" h="1398" extrusionOk="0">
                  <a:moveTo>
                    <a:pt x="511" y="0"/>
                  </a:moveTo>
                  <a:cubicBezTo>
                    <a:pt x="435" y="19"/>
                    <a:pt x="378" y="38"/>
                    <a:pt x="303" y="57"/>
                  </a:cubicBezTo>
                  <a:cubicBezTo>
                    <a:pt x="246" y="76"/>
                    <a:pt x="209" y="95"/>
                    <a:pt x="152" y="132"/>
                  </a:cubicBezTo>
                  <a:cubicBezTo>
                    <a:pt x="133" y="151"/>
                    <a:pt x="95" y="189"/>
                    <a:pt x="58" y="227"/>
                  </a:cubicBezTo>
                  <a:cubicBezTo>
                    <a:pt x="20" y="265"/>
                    <a:pt x="1" y="302"/>
                    <a:pt x="1" y="302"/>
                  </a:cubicBezTo>
                  <a:lnTo>
                    <a:pt x="95" y="265"/>
                  </a:lnTo>
                  <a:cubicBezTo>
                    <a:pt x="133" y="265"/>
                    <a:pt x="171" y="246"/>
                    <a:pt x="227" y="246"/>
                  </a:cubicBezTo>
                  <a:lnTo>
                    <a:pt x="511" y="246"/>
                  </a:lnTo>
                  <a:cubicBezTo>
                    <a:pt x="567" y="265"/>
                    <a:pt x="624" y="265"/>
                    <a:pt x="681" y="283"/>
                  </a:cubicBezTo>
                  <a:cubicBezTo>
                    <a:pt x="850" y="340"/>
                    <a:pt x="1001" y="434"/>
                    <a:pt x="1115" y="585"/>
                  </a:cubicBezTo>
                  <a:cubicBezTo>
                    <a:pt x="1152" y="623"/>
                    <a:pt x="1171" y="680"/>
                    <a:pt x="1209" y="718"/>
                  </a:cubicBezTo>
                  <a:cubicBezTo>
                    <a:pt x="1228" y="774"/>
                    <a:pt x="1266" y="831"/>
                    <a:pt x="1285" y="887"/>
                  </a:cubicBezTo>
                  <a:cubicBezTo>
                    <a:pt x="1285" y="925"/>
                    <a:pt x="1303" y="982"/>
                    <a:pt x="1322" y="1038"/>
                  </a:cubicBezTo>
                  <a:cubicBezTo>
                    <a:pt x="1322" y="1076"/>
                    <a:pt x="1341" y="1133"/>
                    <a:pt x="1341" y="1171"/>
                  </a:cubicBezTo>
                  <a:cubicBezTo>
                    <a:pt x="1341" y="1208"/>
                    <a:pt x="1341" y="1246"/>
                    <a:pt x="1341" y="1284"/>
                  </a:cubicBezTo>
                  <a:lnTo>
                    <a:pt x="1341" y="1397"/>
                  </a:lnTo>
                  <a:lnTo>
                    <a:pt x="1398" y="1322"/>
                  </a:lnTo>
                  <a:cubicBezTo>
                    <a:pt x="1436" y="1284"/>
                    <a:pt x="1454" y="1246"/>
                    <a:pt x="1473" y="1208"/>
                  </a:cubicBezTo>
                  <a:cubicBezTo>
                    <a:pt x="1492" y="1152"/>
                    <a:pt x="1511" y="1095"/>
                    <a:pt x="1511" y="1057"/>
                  </a:cubicBezTo>
                  <a:cubicBezTo>
                    <a:pt x="1530" y="982"/>
                    <a:pt x="1530" y="906"/>
                    <a:pt x="1530" y="850"/>
                  </a:cubicBezTo>
                  <a:cubicBezTo>
                    <a:pt x="1530" y="680"/>
                    <a:pt x="1473" y="529"/>
                    <a:pt x="1379" y="397"/>
                  </a:cubicBezTo>
                  <a:cubicBezTo>
                    <a:pt x="1247" y="170"/>
                    <a:pt x="1001" y="38"/>
                    <a:pt x="737"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0" name="Google Shape;1329;p43">
              <a:extLst>
                <a:ext uri="{FF2B5EF4-FFF2-40B4-BE49-F238E27FC236}">
                  <a16:creationId xmlns:a16="http://schemas.microsoft.com/office/drawing/2014/main" id="{79C7E255-A142-70E2-3D80-606C7D0FADD5}"/>
                </a:ext>
              </a:extLst>
            </p:cNvPr>
            <p:cNvSpPr/>
            <p:nvPr/>
          </p:nvSpPr>
          <p:spPr>
            <a:xfrm>
              <a:off x="8335475" y="2660116"/>
              <a:ext cx="73175" cy="40950"/>
            </a:xfrm>
            <a:custGeom>
              <a:avLst/>
              <a:gdLst/>
              <a:ahLst/>
              <a:cxnLst/>
              <a:rect l="l" t="t" r="r" b="b"/>
              <a:pathLst>
                <a:path w="2927" h="1638" extrusionOk="0">
                  <a:moveTo>
                    <a:pt x="438" y="0"/>
                  </a:moveTo>
                  <a:cubicBezTo>
                    <a:pt x="397" y="0"/>
                    <a:pt x="360" y="5"/>
                    <a:pt x="322" y="14"/>
                  </a:cubicBezTo>
                  <a:lnTo>
                    <a:pt x="152" y="33"/>
                  </a:lnTo>
                  <a:lnTo>
                    <a:pt x="1" y="52"/>
                  </a:lnTo>
                  <a:lnTo>
                    <a:pt x="171" y="109"/>
                  </a:lnTo>
                  <a:lnTo>
                    <a:pt x="341" y="147"/>
                  </a:lnTo>
                  <a:cubicBezTo>
                    <a:pt x="397" y="147"/>
                    <a:pt x="473" y="165"/>
                    <a:pt x="548" y="203"/>
                  </a:cubicBezTo>
                  <a:cubicBezTo>
                    <a:pt x="605" y="222"/>
                    <a:pt x="699" y="260"/>
                    <a:pt x="775" y="279"/>
                  </a:cubicBezTo>
                  <a:cubicBezTo>
                    <a:pt x="869" y="279"/>
                    <a:pt x="945" y="335"/>
                    <a:pt x="1039" y="373"/>
                  </a:cubicBezTo>
                  <a:cubicBezTo>
                    <a:pt x="1134" y="411"/>
                    <a:pt x="1228" y="449"/>
                    <a:pt x="1322" y="486"/>
                  </a:cubicBezTo>
                  <a:lnTo>
                    <a:pt x="1587" y="619"/>
                  </a:lnTo>
                  <a:lnTo>
                    <a:pt x="1851" y="788"/>
                  </a:lnTo>
                  <a:cubicBezTo>
                    <a:pt x="1945" y="826"/>
                    <a:pt x="2021" y="883"/>
                    <a:pt x="2096" y="958"/>
                  </a:cubicBezTo>
                  <a:cubicBezTo>
                    <a:pt x="2172" y="1015"/>
                    <a:pt x="2266" y="1053"/>
                    <a:pt x="2323" y="1109"/>
                  </a:cubicBezTo>
                  <a:cubicBezTo>
                    <a:pt x="2398" y="1166"/>
                    <a:pt x="2455" y="1223"/>
                    <a:pt x="2530" y="1279"/>
                  </a:cubicBezTo>
                  <a:cubicBezTo>
                    <a:pt x="2587" y="1317"/>
                    <a:pt x="2644" y="1374"/>
                    <a:pt x="2681" y="1430"/>
                  </a:cubicBezTo>
                  <a:lnTo>
                    <a:pt x="2814" y="1543"/>
                  </a:lnTo>
                  <a:lnTo>
                    <a:pt x="2927" y="1638"/>
                  </a:lnTo>
                  <a:lnTo>
                    <a:pt x="2870" y="1487"/>
                  </a:lnTo>
                  <a:lnTo>
                    <a:pt x="2795" y="1336"/>
                  </a:lnTo>
                  <a:cubicBezTo>
                    <a:pt x="2757" y="1260"/>
                    <a:pt x="2719" y="1204"/>
                    <a:pt x="2681" y="1147"/>
                  </a:cubicBezTo>
                  <a:cubicBezTo>
                    <a:pt x="2625" y="1072"/>
                    <a:pt x="2568" y="996"/>
                    <a:pt x="2512" y="921"/>
                  </a:cubicBezTo>
                  <a:cubicBezTo>
                    <a:pt x="2436" y="845"/>
                    <a:pt x="2361" y="770"/>
                    <a:pt x="2285" y="713"/>
                  </a:cubicBezTo>
                  <a:cubicBezTo>
                    <a:pt x="2210" y="637"/>
                    <a:pt x="2134" y="562"/>
                    <a:pt x="2040" y="505"/>
                  </a:cubicBezTo>
                  <a:lnTo>
                    <a:pt x="1757" y="316"/>
                  </a:lnTo>
                  <a:lnTo>
                    <a:pt x="1436" y="184"/>
                  </a:lnTo>
                  <a:cubicBezTo>
                    <a:pt x="1341" y="147"/>
                    <a:pt x="1228" y="109"/>
                    <a:pt x="1134" y="90"/>
                  </a:cubicBezTo>
                  <a:cubicBezTo>
                    <a:pt x="1039" y="52"/>
                    <a:pt x="926" y="33"/>
                    <a:pt x="832" y="33"/>
                  </a:cubicBezTo>
                  <a:cubicBezTo>
                    <a:pt x="737" y="14"/>
                    <a:pt x="643" y="14"/>
                    <a:pt x="567" y="14"/>
                  </a:cubicBezTo>
                  <a:cubicBezTo>
                    <a:pt x="520" y="5"/>
                    <a:pt x="478" y="0"/>
                    <a:pt x="43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1" name="Google Shape;1330;p43">
              <a:extLst>
                <a:ext uri="{FF2B5EF4-FFF2-40B4-BE49-F238E27FC236}">
                  <a16:creationId xmlns:a16="http://schemas.microsoft.com/office/drawing/2014/main" id="{A8113876-9411-2584-BDD4-29CB96F987EC}"/>
                </a:ext>
              </a:extLst>
            </p:cNvPr>
            <p:cNvSpPr/>
            <p:nvPr/>
          </p:nvSpPr>
          <p:spPr>
            <a:xfrm>
              <a:off x="8526150" y="2765241"/>
              <a:ext cx="39175" cy="52875"/>
            </a:xfrm>
            <a:custGeom>
              <a:avLst/>
              <a:gdLst/>
              <a:ahLst/>
              <a:cxnLst/>
              <a:rect l="l" t="t" r="r" b="b"/>
              <a:pathLst>
                <a:path w="1567" h="2115" extrusionOk="0">
                  <a:moveTo>
                    <a:pt x="0" y="0"/>
                  </a:moveTo>
                  <a:lnTo>
                    <a:pt x="95" y="76"/>
                  </a:lnTo>
                  <a:cubicBezTo>
                    <a:pt x="151" y="132"/>
                    <a:pt x="246" y="170"/>
                    <a:pt x="321" y="264"/>
                  </a:cubicBezTo>
                  <a:cubicBezTo>
                    <a:pt x="378" y="321"/>
                    <a:pt x="434" y="359"/>
                    <a:pt x="491" y="396"/>
                  </a:cubicBezTo>
                  <a:cubicBezTo>
                    <a:pt x="548" y="453"/>
                    <a:pt x="585" y="510"/>
                    <a:pt x="642" y="566"/>
                  </a:cubicBezTo>
                  <a:cubicBezTo>
                    <a:pt x="699" y="623"/>
                    <a:pt x="736" y="680"/>
                    <a:pt x="793" y="736"/>
                  </a:cubicBezTo>
                  <a:lnTo>
                    <a:pt x="944" y="925"/>
                  </a:lnTo>
                  <a:lnTo>
                    <a:pt x="1076" y="1133"/>
                  </a:lnTo>
                  <a:cubicBezTo>
                    <a:pt x="1114" y="1189"/>
                    <a:pt x="1152" y="1265"/>
                    <a:pt x="1189" y="1340"/>
                  </a:cubicBezTo>
                  <a:cubicBezTo>
                    <a:pt x="1208" y="1397"/>
                    <a:pt x="1265" y="1472"/>
                    <a:pt x="1284" y="1529"/>
                  </a:cubicBezTo>
                  <a:cubicBezTo>
                    <a:pt x="1321" y="1586"/>
                    <a:pt x="1340" y="1661"/>
                    <a:pt x="1378" y="1718"/>
                  </a:cubicBezTo>
                  <a:cubicBezTo>
                    <a:pt x="1435" y="1831"/>
                    <a:pt x="1454" y="1926"/>
                    <a:pt x="1473" y="2001"/>
                  </a:cubicBezTo>
                  <a:lnTo>
                    <a:pt x="1529" y="2114"/>
                  </a:lnTo>
                  <a:lnTo>
                    <a:pt x="1548" y="2001"/>
                  </a:lnTo>
                  <a:cubicBezTo>
                    <a:pt x="1567" y="1888"/>
                    <a:pt x="1567" y="1774"/>
                    <a:pt x="1567" y="1661"/>
                  </a:cubicBezTo>
                  <a:cubicBezTo>
                    <a:pt x="1567" y="1605"/>
                    <a:pt x="1548" y="1529"/>
                    <a:pt x="1529" y="1454"/>
                  </a:cubicBezTo>
                  <a:cubicBezTo>
                    <a:pt x="1529" y="1359"/>
                    <a:pt x="1491" y="1284"/>
                    <a:pt x="1473" y="1208"/>
                  </a:cubicBezTo>
                  <a:cubicBezTo>
                    <a:pt x="1435" y="1133"/>
                    <a:pt x="1397" y="1057"/>
                    <a:pt x="1359" y="982"/>
                  </a:cubicBezTo>
                  <a:lnTo>
                    <a:pt x="1227" y="736"/>
                  </a:lnTo>
                  <a:lnTo>
                    <a:pt x="1038" y="529"/>
                  </a:lnTo>
                  <a:cubicBezTo>
                    <a:pt x="982" y="472"/>
                    <a:pt x="906" y="415"/>
                    <a:pt x="831" y="359"/>
                  </a:cubicBezTo>
                  <a:cubicBezTo>
                    <a:pt x="774" y="302"/>
                    <a:pt x="699" y="245"/>
                    <a:pt x="642" y="208"/>
                  </a:cubicBezTo>
                  <a:cubicBezTo>
                    <a:pt x="566" y="170"/>
                    <a:pt x="491" y="151"/>
                    <a:pt x="434" y="113"/>
                  </a:cubicBezTo>
                  <a:cubicBezTo>
                    <a:pt x="340" y="76"/>
                    <a:pt x="227" y="38"/>
                    <a:pt x="113" y="19"/>
                  </a:cubicBezTo>
                  <a:lnTo>
                    <a:pt x="0" y="0"/>
                  </a:ln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2" name="Google Shape;1331;p43">
              <a:extLst>
                <a:ext uri="{FF2B5EF4-FFF2-40B4-BE49-F238E27FC236}">
                  <a16:creationId xmlns:a16="http://schemas.microsoft.com/office/drawing/2014/main" id="{C555484B-9436-FF4D-671F-92BAEA9D1050}"/>
                </a:ext>
              </a:extLst>
            </p:cNvPr>
            <p:cNvSpPr/>
            <p:nvPr/>
          </p:nvSpPr>
          <p:spPr>
            <a:xfrm>
              <a:off x="7621950" y="3998291"/>
              <a:ext cx="421925" cy="502800"/>
            </a:xfrm>
            <a:custGeom>
              <a:avLst/>
              <a:gdLst/>
              <a:ahLst/>
              <a:cxnLst/>
              <a:rect l="l" t="t" r="r" b="b"/>
              <a:pathLst>
                <a:path w="16877" h="20112" extrusionOk="0">
                  <a:moveTo>
                    <a:pt x="5464" y="0"/>
                  </a:moveTo>
                  <a:cubicBezTo>
                    <a:pt x="3381" y="0"/>
                    <a:pt x="1731" y="446"/>
                    <a:pt x="1322" y="1739"/>
                  </a:cubicBezTo>
                  <a:cubicBezTo>
                    <a:pt x="1" y="5892"/>
                    <a:pt x="1095" y="18917"/>
                    <a:pt x="1095" y="18917"/>
                  </a:cubicBezTo>
                  <a:cubicBezTo>
                    <a:pt x="2716" y="19858"/>
                    <a:pt x="5052" y="20112"/>
                    <a:pt x="7098" y="20112"/>
                  </a:cubicBezTo>
                  <a:cubicBezTo>
                    <a:pt x="9485" y="20112"/>
                    <a:pt x="11478" y="19767"/>
                    <a:pt x="11478" y="19767"/>
                  </a:cubicBezTo>
                  <a:cubicBezTo>
                    <a:pt x="14573" y="15765"/>
                    <a:pt x="16876" y="2211"/>
                    <a:pt x="16876" y="2211"/>
                  </a:cubicBezTo>
                  <a:cubicBezTo>
                    <a:pt x="16876" y="2211"/>
                    <a:pt x="10099" y="0"/>
                    <a:pt x="54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 name="Google Shape;1332;p43">
              <a:extLst>
                <a:ext uri="{FF2B5EF4-FFF2-40B4-BE49-F238E27FC236}">
                  <a16:creationId xmlns:a16="http://schemas.microsoft.com/office/drawing/2014/main" id="{D28C7338-1ED7-F073-FDF3-478044377AE7}"/>
                </a:ext>
              </a:extLst>
            </p:cNvPr>
            <p:cNvSpPr/>
            <p:nvPr/>
          </p:nvSpPr>
          <p:spPr>
            <a:xfrm>
              <a:off x="5817825" y="3988066"/>
              <a:ext cx="384625" cy="503450"/>
            </a:xfrm>
            <a:custGeom>
              <a:avLst/>
              <a:gdLst/>
              <a:ahLst/>
              <a:cxnLst/>
              <a:rect l="l" t="t" r="r" b="b"/>
              <a:pathLst>
                <a:path w="15385" h="20138" extrusionOk="0">
                  <a:moveTo>
                    <a:pt x="11633" y="0"/>
                  </a:moveTo>
                  <a:cubicBezTo>
                    <a:pt x="7313" y="0"/>
                    <a:pt x="0" y="2281"/>
                    <a:pt x="0" y="2281"/>
                  </a:cubicBezTo>
                  <a:cubicBezTo>
                    <a:pt x="0" y="2281"/>
                    <a:pt x="19" y="12852"/>
                    <a:pt x="4719" y="19232"/>
                  </a:cubicBezTo>
                  <a:cubicBezTo>
                    <a:pt x="4719" y="19232"/>
                    <a:pt x="7283" y="20137"/>
                    <a:pt x="10091" y="20137"/>
                  </a:cubicBezTo>
                  <a:cubicBezTo>
                    <a:pt x="11905" y="20137"/>
                    <a:pt x="13822" y="19759"/>
                    <a:pt x="15215" y="18515"/>
                  </a:cubicBezTo>
                  <a:cubicBezTo>
                    <a:pt x="15215" y="18515"/>
                    <a:pt x="15385" y="4640"/>
                    <a:pt x="14705" y="1280"/>
                  </a:cubicBezTo>
                  <a:cubicBezTo>
                    <a:pt x="14521" y="340"/>
                    <a:pt x="13300" y="0"/>
                    <a:pt x="1163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 name="Google Shape;1333;p43">
              <a:extLst>
                <a:ext uri="{FF2B5EF4-FFF2-40B4-BE49-F238E27FC236}">
                  <a16:creationId xmlns:a16="http://schemas.microsoft.com/office/drawing/2014/main" id="{E065B327-6D86-6264-3243-CC5D0A6CC991}"/>
                </a:ext>
              </a:extLst>
            </p:cNvPr>
            <p:cNvSpPr/>
            <p:nvPr/>
          </p:nvSpPr>
          <p:spPr>
            <a:xfrm>
              <a:off x="5873500" y="4140391"/>
              <a:ext cx="82150" cy="282225"/>
            </a:xfrm>
            <a:custGeom>
              <a:avLst/>
              <a:gdLst/>
              <a:ahLst/>
              <a:cxnLst/>
              <a:rect l="l" t="t" r="r" b="b"/>
              <a:pathLst>
                <a:path w="3286" h="11289" extrusionOk="0">
                  <a:moveTo>
                    <a:pt x="1" y="1"/>
                  </a:moveTo>
                  <a:lnTo>
                    <a:pt x="1" y="510"/>
                  </a:lnTo>
                  <a:lnTo>
                    <a:pt x="1" y="1114"/>
                  </a:lnTo>
                  <a:cubicBezTo>
                    <a:pt x="1" y="1341"/>
                    <a:pt x="20" y="1586"/>
                    <a:pt x="38" y="1870"/>
                  </a:cubicBezTo>
                  <a:cubicBezTo>
                    <a:pt x="76" y="2153"/>
                    <a:pt x="95" y="2455"/>
                    <a:pt x="133" y="2776"/>
                  </a:cubicBezTo>
                  <a:cubicBezTo>
                    <a:pt x="171" y="3078"/>
                    <a:pt x="227" y="3417"/>
                    <a:pt x="303" y="3757"/>
                  </a:cubicBezTo>
                  <a:cubicBezTo>
                    <a:pt x="359" y="4116"/>
                    <a:pt x="416" y="4456"/>
                    <a:pt x="510" y="4814"/>
                  </a:cubicBezTo>
                  <a:lnTo>
                    <a:pt x="793" y="5909"/>
                  </a:lnTo>
                  <a:lnTo>
                    <a:pt x="1133" y="6966"/>
                  </a:lnTo>
                  <a:cubicBezTo>
                    <a:pt x="1228" y="7306"/>
                    <a:pt x="1379" y="7646"/>
                    <a:pt x="1511" y="7967"/>
                  </a:cubicBezTo>
                  <a:cubicBezTo>
                    <a:pt x="1643" y="8288"/>
                    <a:pt x="1775" y="8608"/>
                    <a:pt x="1907" y="8892"/>
                  </a:cubicBezTo>
                  <a:cubicBezTo>
                    <a:pt x="2058" y="9175"/>
                    <a:pt x="2190" y="9458"/>
                    <a:pt x="2322" y="9703"/>
                  </a:cubicBezTo>
                  <a:cubicBezTo>
                    <a:pt x="2436" y="9930"/>
                    <a:pt x="2549" y="10156"/>
                    <a:pt x="2700" y="10364"/>
                  </a:cubicBezTo>
                  <a:lnTo>
                    <a:pt x="3002" y="10874"/>
                  </a:lnTo>
                  <a:lnTo>
                    <a:pt x="3285" y="11289"/>
                  </a:lnTo>
                  <a:lnTo>
                    <a:pt x="3285" y="11289"/>
                  </a:lnTo>
                  <a:lnTo>
                    <a:pt x="3134" y="10798"/>
                  </a:lnTo>
                  <a:lnTo>
                    <a:pt x="2945" y="10251"/>
                  </a:lnTo>
                  <a:cubicBezTo>
                    <a:pt x="2870" y="10043"/>
                    <a:pt x="2776" y="9798"/>
                    <a:pt x="2681" y="9552"/>
                  </a:cubicBezTo>
                  <a:cubicBezTo>
                    <a:pt x="2606" y="9288"/>
                    <a:pt x="2511" y="9005"/>
                    <a:pt x="2398" y="8703"/>
                  </a:cubicBezTo>
                  <a:cubicBezTo>
                    <a:pt x="2285" y="8401"/>
                    <a:pt x="2190" y="8099"/>
                    <a:pt x="2096" y="7759"/>
                  </a:cubicBezTo>
                  <a:cubicBezTo>
                    <a:pt x="1983" y="7438"/>
                    <a:pt x="1869" y="7098"/>
                    <a:pt x="1756" y="6759"/>
                  </a:cubicBezTo>
                  <a:lnTo>
                    <a:pt x="1435" y="5720"/>
                  </a:lnTo>
                  <a:lnTo>
                    <a:pt x="1152" y="4663"/>
                  </a:lnTo>
                  <a:cubicBezTo>
                    <a:pt x="1039" y="4323"/>
                    <a:pt x="944" y="3965"/>
                    <a:pt x="869" y="3644"/>
                  </a:cubicBezTo>
                  <a:cubicBezTo>
                    <a:pt x="812" y="3304"/>
                    <a:pt x="699" y="2983"/>
                    <a:pt x="642" y="2681"/>
                  </a:cubicBezTo>
                  <a:cubicBezTo>
                    <a:pt x="567" y="2379"/>
                    <a:pt x="510" y="2077"/>
                    <a:pt x="435" y="1813"/>
                  </a:cubicBezTo>
                  <a:cubicBezTo>
                    <a:pt x="359" y="1549"/>
                    <a:pt x="303" y="1303"/>
                    <a:pt x="265" y="1077"/>
                  </a:cubicBezTo>
                  <a:lnTo>
                    <a:pt x="133" y="510"/>
                  </a:lnTo>
                  <a:lnTo>
                    <a:pt x="1"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 name="Google Shape;1334;p43">
              <a:extLst>
                <a:ext uri="{FF2B5EF4-FFF2-40B4-BE49-F238E27FC236}">
                  <a16:creationId xmlns:a16="http://schemas.microsoft.com/office/drawing/2014/main" id="{12B92D40-249A-0616-6DF5-8F5258487EF0}"/>
                </a:ext>
              </a:extLst>
            </p:cNvPr>
            <p:cNvSpPr/>
            <p:nvPr/>
          </p:nvSpPr>
          <p:spPr>
            <a:xfrm>
              <a:off x="5919275" y="4136141"/>
              <a:ext cx="59500" cy="244950"/>
            </a:xfrm>
            <a:custGeom>
              <a:avLst/>
              <a:gdLst/>
              <a:ahLst/>
              <a:cxnLst/>
              <a:rect l="l" t="t" r="r" b="b"/>
              <a:pathLst>
                <a:path w="2380" h="9798" extrusionOk="0">
                  <a:moveTo>
                    <a:pt x="95" y="1"/>
                  </a:moveTo>
                  <a:cubicBezTo>
                    <a:pt x="95" y="1"/>
                    <a:pt x="57" y="171"/>
                    <a:pt x="57" y="416"/>
                  </a:cubicBezTo>
                  <a:lnTo>
                    <a:pt x="20" y="926"/>
                  </a:lnTo>
                  <a:cubicBezTo>
                    <a:pt x="1" y="1152"/>
                    <a:pt x="1" y="1360"/>
                    <a:pt x="1" y="1586"/>
                  </a:cubicBezTo>
                  <a:cubicBezTo>
                    <a:pt x="1" y="1832"/>
                    <a:pt x="1" y="2077"/>
                    <a:pt x="20" y="2360"/>
                  </a:cubicBezTo>
                  <a:cubicBezTo>
                    <a:pt x="20" y="2644"/>
                    <a:pt x="57" y="2927"/>
                    <a:pt x="95" y="3229"/>
                  </a:cubicBezTo>
                  <a:cubicBezTo>
                    <a:pt x="133" y="3531"/>
                    <a:pt x="152" y="3833"/>
                    <a:pt x="208" y="4135"/>
                  </a:cubicBezTo>
                  <a:lnTo>
                    <a:pt x="397" y="5079"/>
                  </a:lnTo>
                  <a:lnTo>
                    <a:pt x="642" y="6004"/>
                  </a:lnTo>
                  <a:cubicBezTo>
                    <a:pt x="718" y="6306"/>
                    <a:pt x="812" y="6608"/>
                    <a:pt x="926" y="6891"/>
                  </a:cubicBezTo>
                  <a:cubicBezTo>
                    <a:pt x="1039" y="7174"/>
                    <a:pt x="1133" y="7457"/>
                    <a:pt x="1247" y="7703"/>
                  </a:cubicBezTo>
                  <a:cubicBezTo>
                    <a:pt x="1360" y="7967"/>
                    <a:pt x="1473" y="8193"/>
                    <a:pt x="1567" y="8420"/>
                  </a:cubicBezTo>
                  <a:cubicBezTo>
                    <a:pt x="1662" y="8609"/>
                    <a:pt x="1775" y="8797"/>
                    <a:pt x="1888" y="8986"/>
                  </a:cubicBezTo>
                  <a:lnTo>
                    <a:pt x="2153" y="9420"/>
                  </a:lnTo>
                  <a:lnTo>
                    <a:pt x="2379" y="9798"/>
                  </a:lnTo>
                  <a:lnTo>
                    <a:pt x="2266" y="9364"/>
                  </a:lnTo>
                  <a:lnTo>
                    <a:pt x="2134" y="8892"/>
                  </a:lnTo>
                  <a:cubicBezTo>
                    <a:pt x="2077" y="8722"/>
                    <a:pt x="2002" y="8514"/>
                    <a:pt x="1945" y="8269"/>
                  </a:cubicBezTo>
                  <a:cubicBezTo>
                    <a:pt x="1888" y="8042"/>
                    <a:pt x="1813" y="7797"/>
                    <a:pt x="1737" y="7552"/>
                  </a:cubicBezTo>
                  <a:cubicBezTo>
                    <a:pt x="1662" y="7287"/>
                    <a:pt x="1605" y="7004"/>
                    <a:pt x="1511" y="6721"/>
                  </a:cubicBezTo>
                  <a:cubicBezTo>
                    <a:pt x="1435" y="6438"/>
                    <a:pt x="1360" y="6155"/>
                    <a:pt x="1284" y="5853"/>
                  </a:cubicBezTo>
                  <a:lnTo>
                    <a:pt x="1039" y="4947"/>
                  </a:lnTo>
                  <a:lnTo>
                    <a:pt x="850" y="4040"/>
                  </a:lnTo>
                  <a:cubicBezTo>
                    <a:pt x="775" y="3738"/>
                    <a:pt x="718" y="3436"/>
                    <a:pt x="661" y="3153"/>
                  </a:cubicBezTo>
                  <a:cubicBezTo>
                    <a:pt x="624" y="2870"/>
                    <a:pt x="548" y="2587"/>
                    <a:pt x="510" y="2323"/>
                  </a:cubicBezTo>
                  <a:cubicBezTo>
                    <a:pt x="454" y="2058"/>
                    <a:pt x="416" y="1794"/>
                    <a:pt x="378" y="1568"/>
                  </a:cubicBezTo>
                  <a:cubicBezTo>
                    <a:pt x="322" y="1341"/>
                    <a:pt x="284" y="1133"/>
                    <a:pt x="265" y="926"/>
                  </a:cubicBezTo>
                  <a:lnTo>
                    <a:pt x="171" y="435"/>
                  </a:lnTo>
                  <a:cubicBezTo>
                    <a:pt x="133" y="171"/>
                    <a:pt x="95" y="1"/>
                    <a:pt x="9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 name="Google Shape;1335;p43">
              <a:extLst>
                <a:ext uri="{FF2B5EF4-FFF2-40B4-BE49-F238E27FC236}">
                  <a16:creationId xmlns:a16="http://schemas.microsoft.com/office/drawing/2014/main" id="{64378867-866F-75EF-E28A-9CBEBB2D531B}"/>
                </a:ext>
              </a:extLst>
            </p:cNvPr>
            <p:cNvSpPr/>
            <p:nvPr/>
          </p:nvSpPr>
          <p:spPr>
            <a:xfrm>
              <a:off x="5986775" y="4205041"/>
              <a:ext cx="29275" cy="148225"/>
            </a:xfrm>
            <a:custGeom>
              <a:avLst/>
              <a:gdLst/>
              <a:ahLst/>
              <a:cxnLst/>
              <a:rect l="l" t="t" r="r" b="b"/>
              <a:pathLst>
                <a:path w="1171" h="5929" extrusionOk="0">
                  <a:moveTo>
                    <a:pt x="189" y="1"/>
                  </a:moveTo>
                  <a:cubicBezTo>
                    <a:pt x="132" y="322"/>
                    <a:pt x="76" y="624"/>
                    <a:pt x="57" y="945"/>
                  </a:cubicBezTo>
                  <a:cubicBezTo>
                    <a:pt x="38" y="1096"/>
                    <a:pt x="19" y="1247"/>
                    <a:pt x="19" y="1417"/>
                  </a:cubicBezTo>
                  <a:cubicBezTo>
                    <a:pt x="0" y="1586"/>
                    <a:pt x="0" y="1756"/>
                    <a:pt x="19" y="1926"/>
                  </a:cubicBezTo>
                  <a:lnTo>
                    <a:pt x="57" y="2474"/>
                  </a:lnTo>
                  <a:lnTo>
                    <a:pt x="113" y="3059"/>
                  </a:lnTo>
                  <a:lnTo>
                    <a:pt x="227" y="3606"/>
                  </a:lnTo>
                  <a:cubicBezTo>
                    <a:pt x="264" y="3795"/>
                    <a:pt x="321" y="3965"/>
                    <a:pt x="378" y="4135"/>
                  </a:cubicBezTo>
                  <a:cubicBezTo>
                    <a:pt x="415" y="4305"/>
                    <a:pt x="472" y="4475"/>
                    <a:pt x="529" y="4644"/>
                  </a:cubicBezTo>
                  <a:cubicBezTo>
                    <a:pt x="585" y="4796"/>
                    <a:pt x="642" y="4928"/>
                    <a:pt x="717" y="5060"/>
                  </a:cubicBezTo>
                  <a:cubicBezTo>
                    <a:pt x="831" y="5324"/>
                    <a:pt x="944" y="5532"/>
                    <a:pt x="1019" y="5683"/>
                  </a:cubicBezTo>
                  <a:lnTo>
                    <a:pt x="1170" y="5928"/>
                  </a:lnTo>
                  <a:lnTo>
                    <a:pt x="1170" y="5645"/>
                  </a:lnTo>
                  <a:cubicBezTo>
                    <a:pt x="1152" y="5494"/>
                    <a:pt x="1133" y="5249"/>
                    <a:pt x="1095" y="4965"/>
                  </a:cubicBezTo>
                  <a:cubicBezTo>
                    <a:pt x="1095" y="4833"/>
                    <a:pt x="1057" y="4682"/>
                    <a:pt x="1038" y="4512"/>
                  </a:cubicBezTo>
                  <a:cubicBezTo>
                    <a:pt x="1000" y="4361"/>
                    <a:pt x="1000" y="4191"/>
                    <a:pt x="982" y="4022"/>
                  </a:cubicBezTo>
                  <a:cubicBezTo>
                    <a:pt x="944" y="3852"/>
                    <a:pt x="925" y="3663"/>
                    <a:pt x="887" y="3493"/>
                  </a:cubicBezTo>
                  <a:lnTo>
                    <a:pt x="793" y="2946"/>
                  </a:lnTo>
                  <a:lnTo>
                    <a:pt x="717" y="2398"/>
                  </a:lnTo>
                  <a:lnTo>
                    <a:pt x="604" y="1870"/>
                  </a:lnTo>
                  <a:cubicBezTo>
                    <a:pt x="585" y="1700"/>
                    <a:pt x="529" y="1549"/>
                    <a:pt x="510" y="1379"/>
                  </a:cubicBezTo>
                  <a:cubicBezTo>
                    <a:pt x="491" y="1228"/>
                    <a:pt x="453" y="1077"/>
                    <a:pt x="434" y="945"/>
                  </a:cubicBezTo>
                  <a:cubicBezTo>
                    <a:pt x="378" y="624"/>
                    <a:pt x="283" y="303"/>
                    <a:pt x="189"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 name="Google Shape;1336;p43">
              <a:extLst>
                <a:ext uri="{FF2B5EF4-FFF2-40B4-BE49-F238E27FC236}">
                  <a16:creationId xmlns:a16="http://schemas.microsoft.com/office/drawing/2014/main" id="{D9468DE1-E181-6325-3911-771980BB6BF7}"/>
                </a:ext>
              </a:extLst>
            </p:cNvPr>
            <p:cNvSpPr/>
            <p:nvPr/>
          </p:nvSpPr>
          <p:spPr>
            <a:xfrm>
              <a:off x="6044325" y="4158341"/>
              <a:ext cx="41100" cy="255800"/>
            </a:xfrm>
            <a:custGeom>
              <a:avLst/>
              <a:gdLst/>
              <a:ahLst/>
              <a:cxnLst/>
              <a:rect l="l" t="t" r="r" b="b"/>
              <a:pathLst>
                <a:path w="1644" h="10232" extrusionOk="0">
                  <a:moveTo>
                    <a:pt x="114" y="0"/>
                  </a:moveTo>
                  <a:cubicBezTo>
                    <a:pt x="114" y="0"/>
                    <a:pt x="39" y="661"/>
                    <a:pt x="1" y="1623"/>
                  </a:cubicBezTo>
                  <a:cubicBezTo>
                    <a:pt x="1" y="1869"/>
                    <a:pt x="1" y="2152"/>
                    <a:pt x="1" y="2416"/>
                  </a:cubicBezTo>
                  <a:cubicBezTo>
                    <a:pt x="1" y="2699"/>
                    <a:pt x="39" y="3001"/>
                    <a:pt x="58" y="3303"/>
                  </a:cubicBezTo>
                  <a:lnTo>
                    <a:pt x="133" y="4247"/>
                  </a:lnTo>
                  <a:lnTo>
                    <a:pt x="246" y="5210"/>
                  </a:lnTo>
                  <a:lnTo>
                    <a:pt x="416" y="6173"/>
                  </a:lnTo>
                  <a:cubicBezTo>
                    <a:pt x="473" y="6494"/>
                    <a:pt x="548" y="6796"/>
                    <a:pt x="624" y="7098"/>
                  </a:cubicBezTo>
                  <a:cubicBezTo>
                    <a:pt x="681" y="7381"/>
                    <a:pt x="737" y="7683"/>
                    <a:pt x="832" y="7947"/>
                  </a:cubicBezTo>
                  <a:cubicBezTo>
                    <a:pt x="907" y="8230"/>
                    <a:pt x="983" y="8476"/>
                    <a:pt x="1058" y="8702"/>
                  </a:cubicBezTo>
                  <a:cubicBezTo>
                    <a:pt x="1209" y="9174"/>
                    <a:pt x="1360" y="9552"/>
                    <a:pt x="1473" y="9816"/>
                  </a:cubicBezTo>
                  <a:lnTo>
                    <a:pt x="1643" y="10231"/>
                  </a:lnTo>
                  <a:lnTo>
                    <a:pt x="1605" y="9778"/>
                  </a:lnTo>
                  <a:cubicBezTo>
                    <a:pt x="1568" y="9495"/>
                    <a:pt x="1530" y="9080"/>
                    <a:pt x="1454" y="8608"/>
                  </a:cubicBezTo>
                  <a:cubicBezTo>
                    <a:pt x="1417" y="8362"/>
                    <a:pt x="1379" y="8098"/>
                    <a:pt x="1341" y="7834"/>
                  </a:cubicBezTo>
                  <a:cubicBezTo>
                    <a:pt x="1285" y="7570"/>
                    <a:pt x="1247" y="7268"/>
                    <a:pt x="1209" y="6966"/>
                  </a:cubicBezTo>
                  <a:cubicBezTo>
                    <a:pt x="1171" y="6664"/>
                    <a:pt x="1134" y="6361"/>
                    <a:pt x="1077" y="6059"/>
                  </a:cubicBezTo>
                  <a:lnTo>
                    <a:pt x="907" y="5116"/>
                  </a:lnTo>
                  <a:lnTo>
                    <a:pt x="794" y="4172"/>
                  </a:lnTo>
                  <a:lnTo>
                    <a:pt x="643" y="3247"/>
                  </a:lnTo>
                  <a:cubicBezTo>
                    <a:pt x="605" y="2945"/>
                    <a:pt x="530" y="2662"/>
                    <a:pt x="511" y="2378"/>
                  </a:cubicBezTo>
                  <a:cubicBezTo>
                    <a:pt x="473" y="2114"/>
                    <a:pt x="435" y="1850"/>
                    <a:pt x="397" y="1605"/>
                  </a:cubicBezTo>
                  <a:cubicBezTo>
                    <a:pt x="265" y="642"/>
                    <a:pt x="114" y="0"/>
                    <a:pt x="114"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 name="Google Shape;1337;p43">
              <a:extLst>
                <a:ext uri="{FF2B5EF4-FFF2-40B4-BE49-F238E27FC236}">
                  <a16:creationId xmlns:a16="http://schemas.microsoft.com/office/drawing/2014/main" id="{33CC1B4B-FA2F-F795-E421-3826D73E5074}"/>
                </a:ext>
              </a:extLst>
            </p:cNvPr>
            <p:cNvSpPr/>
            <p:nvPr/>
          </p:nvSpPr>
          <p:spPr>
            <a:xfrm>
              <a:off x="6101450" y="4151716"/>
              <a:ext cx="40125" cy="251575"/>
            </a:xfrm>
            <a:custGeom>
              <a:avLst/>
              <a:gdLst/>
              <a:ahLst/>
              <a:cxnLst/>
              <a:rect l="l" t="t" r="r" b="b"/>
              <a:pathLst>
                <a:path w="1605" h="10063" extrusionOk="0">
                  <a:moveTo>
                    <a:pt x="245" y="1"/>
                  </a:moveTo>
                  <a:cubicBezTo>
                    <a:pt x="245" y="1"/>
                    <a:pt x="227" y="171"/>
                    <a:pt x="189" y="454"/>
                  </a:cubicBezTo>
                  <a:cubicBezTo>
                    <a:pt x="151" y="718"/>
                    <a:pt x="76" y="1133"/>
                    <a:pt x="57" y="1605"/>
                  </a:cubicBezTo>
                  <a:cubicBezTo>
                    <a:pt x="38" y="1851"/>
                    <a:pt x="38" y="2115"/>
                    <a:pt x="19" y="2379"/>
                  </a:cubicBezTo>
                  <a:cubicBezTo>
                    <a:pt x="0" y="2662"/>
                    <a:pt x="0" y="2964"/>
                    <a:pt x="19" y="3266"/>
                  </a:cubicBezTo>
                  <a:cubicBezTo>
                    <a:pt x="38" y="3568"/>
                    <a:pt x="38" y="3870"/>
                    <a:pt x="76" y="4191"/>
                  </a:cubicBezTo>
                  <a:lnTo>
                    <a:pt x="170" y="5154"/>
                  </a:lnTo>
                  <a:lnTo>
                    <a:pt x="321" y="6098"/>
                  </a:lnTo>
                  <a:cubicBezTo>
                    <a:pt x="359" y="6400"/>
                    <a:pt x="453" y="6702"/>
                    <a:pt x="510" y="7004"/>
                  </a:cubicBezTo>
                  <a:cubicBezTo>
                    <a:pt x="585" y="7287"/>
                    <a:pt x="661" y="7570"/>
                    <a:pt x="736" y="7835"/>
                  </a:cubicBezTo>
                  <a:cubicBezTo>
                    <a:pt x="812" y="8118"/>
                    <a:pt x="887" y="8344"/>
                    <a:pt x="982" y="8590"/>
                  </a:cubicBezTo>
                  <a:cubicBezTo>
                    <a:pt x="1095" y="8948"/>
                    <a:pt x="1246" y="9307"/>
                    <a:pt x="1416" y="9666"/>
                  </a:cubicBezTo>
                  <a:lnTo>
                    <a:pt x="1605" y="10062"/>
                  </a:lnTo>
                  <a:lnTo>
                    <a:pt x="1548" y="9628"/>
                  </a:lnTo>
                  <a:cubicBezTo>
                    <a:pt x="1510" y="9345"/>
                    <a:pt x="1435" y="8948"/>
                    <a:pt x="1359" y="8476"/>
                  </a:cubicBezTo>
                  <a:cubicBezTo>
                    <a:pt x="1340" y="8250"/>
                    <a:pt x="1284" y="7986"/>
                    <a:pt x="1246" y="7721"/>
                  </a:cubicBezTo>
                  <a:cubicBezTo>
                    <a:pt x="1189" y="7457"/>
                    <a:pt x="1152" y="7174"/>
                    <a:pt x="1114" y="6872"/>
                  </a:cubicBezTo>
                  <a:cubicBezTo>
                    <a:pt x="1057" y="6589"/>
                    <a:pt x="1019" y="6287"/>
                    <a:pt x="982" y="5985"/>
                  </a:cubicBezTo>
                  <a:lnTo>
                    <a:pt x="831" y="5041"/>
                  </a:lnTo>
                  <a:lnTo>
                    <a:pt x="717" y="4097"/>
                  </a:lnTo>
                  <a:cubicBezTo>
                    <a:pt x="680" y="3795"/>
                    <a:pt x="642" y="3493"/>
                    <a:pt x="604" y="3191"/>
                  </a:cubicBezTo>
                  <a:cubicBezTo>
                    <a:pt x="585" y="2908"/>
                    <a:pt x="529" y="2625"/>
                    <a:pt x="510" y="2341"/>
                  </a:cubicBezTo>
                  <a:cubicBezTo>
                    <a:pt x="491" y="2077"/>
                    <a:pt x="453" y="1813"/>
                    <a:pt x="434" y="1586"/>
                  </a:cubicBezTo>
                  <a:cubicBezTo>
                    <a:pt x="378" y="1114"/>
                    <a:pt x="340" y="718"/>
                    <a:pt x="302" y="435"/>
                  </a:cubicBezTo>
                  <a:cubicBezTo>
                    <a:pt x="283" y="152"/>
                    <a:pt x="245" y="1"/>
                    <a:pt x="2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 name="Google Shape;1338;p43">
              <a:extLst>
                <a:ext uri="{FF2B5EF4-FFF2-40B4-BE49-F238E27FC236}">
                  <a16:creationId xmlns:a16="http://schemas.microsoft.com/office/drawing/2014/main" id="{C2077FC0-05A6-2085-4D7A-28988D6A028A}"/>
                </a:ext>
              </a:extLst>
            </p:cNvPr>
            <p:cNvSpPr/>
            <p:nvPr/>
          </p:nvSpPr>
          <p:spPr>
            <a:xfrm>
              <a:off x="7929650" y="4218266"/>
              <a:ext cx="47200" cy="146325"/>
            </a:xfrm>
            <a:custGeom>
              <a:avLst/>
              <a:gdLst/>
              <a:ahLst/>
              <a:cxnLst/>
              <a:rect l="l" t="t" r="r" b="b"/>
              <a:pathLst>
                <a:path w="1888" h="5853" extrusionOk="0">
                  <a:moveTo>
                    <a:pt x="1888" y="0"/>
                  </a:moveTo>
                  <a:cubicBezTo>
                    <a:pt x="1718" y="265"/>
                    <a:pt x="1548" y="548"/>
                    <a:pt x="1416" y="850"/>
                  </a:cubicBezTo>
                  <a:cubicBezTo>
                    <a:pt x="1340" y="982"/>
                    <a:pt x="1265" y="1133"/>
                    <a:pt x="1208" y="1265"/>
                  </a:cubicBezTo>
                  <a:cubicBezTo>
                    <a:pt x="1152" y="1416"/>
                    <a:pt x="1057" y="1567"/>
                    <a:pt x="1001" y="1737"/>
                  </a:cubicBezTo>
                  <a:lnTo>
                    <a:pt x="812" y="2266"/>
                  </a:lnTo>
                  <a:lnTo>
                    <a:pt x="623" y="2813"/>
                  </a:lnTo>
                  <a:lnTo>
                    <a:pt x="453" y="3360"/>
                  </a:lnTo>
                  <a:cubicBezTo>
                    <a:pt x="396" y="3530"/>
                    <a:pt x="359" y="3719"/>
                    <a:pt x="302" y="3889"/>
                  </a:cubicBezTo>
                  <a:cubicBezTo>
                    <a:pt x="264" y="4059"/>
                    <a:pt x="227" y="4229"/>
                    <a:pt x="189" y="4399"/>
                  </a:cubicBezTo>
                  <a:cubicBezTo>
                    <a:pt x="151" y="4569"/>
                    <a:pt x="132" y="4720"/>
                    <a:pt x="113" y="4871"/>
                  </a:cubicBezTo>
                  <a:cubicBezTo>
                    <a:pt x="57" y="5154"/>
                    <a:pt x="38" y="5399"/>
                    <a:pt x="19" y="5569"/>
                  </a:cubicBezTo>
                  <a:lnTo>
                    <a:pt x="0" y="5852"/>
                  </a:lnTo>
                  <a:lnTo>
                    <a:pt x="0" y="5852"/>
                  </a:lnTo>
                  <a:lnTo>
                    <a:pt x="151" y="5607"/>
                  </a:lnTo>
                  <a:cubicBezTo>
                    <a:pt x="245" y="5456"/>
                    <a:pt x="359" y="5248"/>
                    <a:pt x="491" y="4984"/>
                  </a:cubicBezTo>
                  <a:cubicBezTo>
                    <a:pt x="548" y="4852"/>
                    <a:pt x="623" y="4701"/>
                    <a:pt x="680" y="4569"/>
                  </a:cubicBezTo>
                  <a:cubicBezTo>
                    <a:pt x="755" y="4418"/>
                    <a:pt x="831" y="4267"/>
                    <a:pt x="887" y="4097"/>
                  </a:cubicBezTo>
                  <a:cubicBezTo>
                    <a:pt x="963" y="3927"/>
                    <a:pt x="1019" y="3757"/>
                    <a:pt x="1095" y="3568"/>
                  </a:cubicBezTo>
                  <a:lnTo>
                    <a:pt x="1265" y="3040"/>
                  </a:lnTo>
                  <a:lnTo>
                    <a:pt x="1435" y="2473"/>
                  </a:lnTo>
                  <a:lnTo>
                    <a:pt x="1586" y="1945"/>
                  </a:lnTo>
                  <a:cubicBezTo>
                    <a:pt x="1623" y="1775"/>
                    <a:pt x="1642" y="1605"/>
                    <a:pt x="1699" y="1435"/>
                  </a:cubicBezTo>
                  <a:cubicBezTo>
                    <a:pt x="1718" y="1265"/>
                    <a:pt x="1756" y="1114"/>
                    <a:pt x="1774" y="963"/>
                  </a:cubicBezTo>
                  <a:cubicBezTo>
                    <a:pt x="1831" y="642"/>
                    <a:pt x="1869" y="321"/>
                    <a:pt x="1888"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0" name="Google Shape;1339;p43">
              <a:extLst>
                <a:ext uri="{FF2B5EF4-FFF2-40B4-BE49-F238E27FC236}">
                  <a16:creationId xmlns:a16="http://schemas.microsoft.com/office/drawing/2014/main" id="{ED0C4E76-3418-DDB8-A007-7B48DFBBE821}"/>
                </a:ext>
              </a:extLst>
            </p:cNvPr>
            <p:cNvSpPr/>
            <p:nvPr/>
          </p:nvSpPr>
          <p:spPr>
            <a:xfrm>
              <a:off x="7865925" y="4140866"/>
              <a:ext cx="86400" cy="308650"/>
            </a:xfrm>
            <a:custGeom>
              <a:avLst/>
              <a:gdLst/>
              <a:ahLst/>
              <a:cxnLst/>
              <a:rect l="l" t="t" r="r" b="b"/>
              <a:pathLst>
                <a:path w="3456" h="12346" extrusionOk="0">
                  <a:moveTo>
                    <a:pt x="3417" y="1"/>
                  </a:moveTo>
                  <a:lnTo>
                    <a:pt x="3323" y="567"/>
                  </a:lnTo>
                  <a:lnTo>
                    <a:pt x="3210" y="1190"/>
                  </a:lnTo>
                  <a:lnTo>
                    <a:pt x="3134" y="1567"/>
                  </a:lnTo>
                  <a:lnTo>
                    <a:pt x="3059" y="2002"/>
                  </a:lnTo>
                  <a:cubicBezTo>
                    <a:pt x="3002" y="2285"/>
                    <a:pt x="2927" y="2587"/>
                    <a:pt x="2870" y="2945"/>
                  </a:cubicBezTo>
                  <a:cubicBezTo>
                    <a:pt x="2813" y="3285"/>
                    <a:pt x="2719" y="3625"/>
                    <a:pt x="2625" y="4002"/>
                  </a:cubicBezTo>
                  <a:cubicBezTo>
                    <a:pt x="2549" y="4361"/>
                    <a:pt x="2474" y="4739"/>
                    <a:pt x="2360" y="5116"/>
                  </a:cubicBezTo>
                  <a:lnTo>
                    <a:pt x="2058" y="6268"/>
                  </a:lnTo>
                  <a:lnTo>
                    <a:pt x="1719" y="7400"/>
                  </a:lnTo>
                  <a:cubicBezTo>
                    <a:pt x="1605" y="7778"/>
                    <a:pt x="1492" y="8155"/>
                    <a:pt x="1379" y="8495"/>
                  </a:cubicBezTo>
                  <a:cubicBezTo>
                    <a:pt x="1247" y="8854"/>
                    <a:pt x="1152" y="9212"/>
                    <a:pt x="1039" y="9533"/>
                  </a:cubicBezTo>
                  <a:cubicBezTo>
                    <a:pt x="907" y="9854"/>
                    <a:pt x="794" y="10156"/>
                    <a:pt x="699" y="10439"/>
                  </a:cubicBezTo>
                  <a:lnTo>
                    <a:pt x="567" y="10855"/>
                  </a:lnTo>
                  <a:lnTo>
                    <a:pt x="416" y="11213"/>
                  </a:lnTo>
                  <a:lnTo>
                    <a:pt x="190" y="11817"/>
                  </a:lnTo>
                  <a:lnTo>
                    <a:pt x="1" y="12346"/>
                  </a:lnTo>
                  <a:lnTo>
                    <a:pt x="322" y="11874"/>
                  </a:lnTo>
                  <a:lnTo>
                    <a:pt x="661" y="11327"/>
                  </a:lnTo>
                  <a:lnTo>
                    <a:pt x="869" y="10987"/>
                  </a:lnTo>
                  <a:cubicBezTo>
                    <a:pt x="926" y="10874"/>
                    <a:pt x="1001" y="10741"/>
                    <a:pt x="1077" y="10609"/>
                  </a:cubicBezTo>
                  <a:cubicBezTo>
                    <a:pt x="1209" y="10326"/>
                    <a:pt x="1341" y="10024"/>
                    <a:pt x="1511" y="9722"/>
                  </a:cubicBezTo>
                  <a:cubicBezTo>
                    <a:pt x="1681" y="9420"/>
                    <a:pt x="1794" y="9061"/>
                    <a:pt x="1945" y="8703"/>
                  </a:cubicBezTo>
                  <a:cubicBezTo>
                    <a:pt x="2096" y="8344"/>
                    <a:pt x="2247" y="7985"/>
                    <a:pt x="2360" y="7608"/>
                  </a:cubicBezTo>
                  <a:lnTo>
                    <a:pt x="2719" y="6438"/>
                  </a:lnTo>
                  <a:lnTo>
                    <a:pt x="3002" y="5267"/>
                  </a:lnTo>
                  <a:cubicBezTo>
                    <a:pt x="3097" y="4871"/>
                    <a:pt x="3153" y="4493"/>
                    <a:pt x="3210" y="4116"/>
                  </a:cubicBezTo>
                  <a:cubicBezTo>
                    <a:pt x="3266" y="3719"/>
                    <a:pt x="3323" y="3361"/>
                    <a:pt x="3361" y="3021"/>
                  </a:cubicBezTo>
                  <a:cubicBezTo>
                    <a:pt x="3399" y="2662"/>
                    <a:pt x="3417" y="2341"/>
                    <a:pt x="3436" y="2039"/>
                  </a:cubicBezTo>
                  <a:cubicBezTo>
                    <a:pt x="3436" y="1888"/>
                    <a:pt x="3455" y="1737"/>
                    <a:pt x="3455" y="1605"/>
                  </a:cubicBezTo>
                  <a:lnTo>
                    <a:pt x="3455" y="1209"/>
                  </a:lnTo>
                  <a:lnTo>
                    <a:pt x="3455" y="567"/>
                  </a:lnTo>
                  <a:lnTo>
                    <a:pt x="3417"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1" name="Google Shape;1340;p43">
              <a:extLst>
                <a:ext uri="{FF2B5EF4-FFF2-40B4-BE49-F238E27FC236}">
                  <a16:creationId xmlns:a16="http://schemas.microsoft.com/office/drawing/2014/main" id="{F8D92713-D9B5-C554-30EB-C6AE2457AD2E}"/>
                </a:ext>
              </a:extLst>
            </p:cNvPr>
            <p:cNvSpPr/>
            <p:nvPr/>
          </p:nvSpPr>
          <p:spPr>
            <a:xfrm>
              <a:off x="7855075" y="4207891"/>
              <a:ext cx="48150" cy="181225"/>
            </a:xfrm>
            <a:custGeom>
              <a:avLst/>
              <a:gdLst/>
              <a:ahLst/>
              <a:cxnLst/>
              <a:rect l="l" t="t" r="r" b="b"/>
              <a:pathLst>
                <a:path w="1926" h="7249" extrusionOk="0">
                  <a:moveTo>
                    <a:pt x="1907" y="0"/>
                  </a:moveTo>
                  <a:lnTo>
                    <a:pt x="1907" y="0"/>
                  </a:lnTo>
                  <a:cubicBezTo>
                    <a:pt x="1756" y="359"/>
                    <a:pt x="1605" y="736"/>
                    <a:pt x="1492" y="1114"/>
                  </a:cubicBezTo>
                  <a:cubicBezTo>
                    <a:pt x="1435" y="1265"/>
                    <a:pt x="1379" y="1454"/>
                    <a:pt x="1322" y="1642"/>
                  </a:cubicBezTo>
                  <a:cubicBezTo>
                    <a:pt x="1284" y="1850"/>
                    <a:pt x="1190" y="2039"/>
                    <a:pt x="1133" y="2246"/>
                  </a:cubicBezTo>
                  <a:lnTo>
                    <a:pt x="963" y="2907"/>
                  </a:lnTo>
                  <a:lnTo>
                    <a:pt x="775" y="3568"/>
                  </a:lnTo>
                  <a:lnTo>
                    <a:pt x="605" y="4247"/>
                  </a:lnTo>
                  <a:cubicBezTo>
                    <a:pt x="548" y="4474"/>
                    <a:pt x="491" y="4682"/>
                    <a:pt x="435" y="4908"/>
                  </a:cubicBezTo>
                  <a:cubicBezTo>
                    <a:pt x="397" y="5116"/>
                    <a:pt x="359" y="5323"/>
                    <a:pt x="303" y="5512"/>
                  </a:cubicBezTo>
                  <a:cubicBezTo>
                    <a:pt x="265" y="5720"/>
                    <a:pt x="227" y="5890"/>
                    <a:pt x="189" y="6078"/>
                  </a:cubicBezTo>
                  <a:cubicBezTo>
                    <a:pt x="114" y="6418"/>
                    <a:pt x="76" y="6720"/>
                    <a:pt x="38" y="6928"/>
                  </a:cubicBezTo>
                  <a:lnTo>
                    <a:pt x="1" y="7249"/>
                  </a:lnTo>
                  <a:lnTo>
                    <a:pt x="1" y="7249"/>
                  </a:lnTo>
                  <a:lnTo>
                    <a:pt x="170" y="6966"/>
                  </a:lnTo>
                  <a:cubicBezTo>
                    <a:pt x="284" y="6777"/>
                    <a:pt x="416" y="6531"/>
                    <a:pt x="567" y="6192"/>
                  </a:cubicBezTo>
                  <a:cubicBezTo>
                    <a:pt x="642" y="6041"/>
                    <a:pt x="718" y="5871"/>
                    <a:pt x="812" y="5682"/>
                  </a:cubicBezTo>
                  <a:cubicBezTo>
                    <a:pt x="888" y="5474"/>
                    <a:pt x="963" y="5286"/>
                    <a:pt x="1039" y="5078"/>
                  </a:cubicBezTo>
                  <a:cubicBezTo>
                    <a:pt x="1114" y="4870"/>
                    <a:pt x="1190" y="4663"/>
                    <a:pt x="1246" y="4436"/>
                  </a:cubicBezTo>
                  <a:lnTo>
                    <a:pt x="1454" y="3757"/>
                  </a:lnTo>
                  <a:lnTo>
                    <a:pt x="1605" y="3058"/>
                  </a:lnTo>
                  <a:lnTo>
                    <a:pt x="1737" y="2397"/>
                  </a:lnTo>
                  <a:cubicBezTo>
                    <a:pt x="1775" y="2171"/>
                    <a:pt x="1813" y="1963"/>
                    <a:pt x="1832" y="1756"/>
                  </a:cubicBezTo>
                  <a:cubicBezTo>
                    <a:pt x="1850" y="1548"/>
                    <a:pt x="1869" y="1359"/>
                    <a:pt x="1888" y="1189"/>
                  </a:cubicBezTo>
                  <a:cubicBezTo>
                    <a:pt x="1907" y="793"/>
                    <a:pt x="1926" y="396"/>
                    <a:pt x="1907"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2" name="Google Shape;1341;p43">
              <a:extLst>
                <a:ext uri="{FF2B5EF4-FFF2-40B4-BE49-F238E27FC236}">
                  <a16:creationId xmlns:a16="http://schemas.microsoft.com/office/drawing/2014/main" id="{35468D34-1618-488F-4C32-6C9F74A2694F}"/>
                </a:ext>
              </a:extLst>
            </p:cNvPr>
            <p:cNvSpPr/>
            <p:nvPr/>
          </p:nvSpPr>
          <p:spPr>
            <a:xfrm>
              <a:off x="7798450" y="4140391"/>
              <a:ext cx="52875" cy="292150"/>
            </a:xfrm>
            <a:custGeom>
              <a:avLst/>
              <a:gdLst/>
              <a:ahLst/>
              <a:cxnLst/>
              <a:rect l="l" t="t" r="r" b="b"/>
              <a:pathLst>
                <a:path w="2115" h="11686" extrusionOk="0">
                  <a:moveTo>
                    <a:pt x="1982" y="1"/>
                  </a:moveTo>
                  <a:lnTo>
                    <a:pt x="1907" y="510"/>
                  </a:lnTo>
                  <a:lnTo>
                    <a:pt x="1831" y="1096"/>
                  </a:lnTo>
                  <a:cubicBezTo>
                    <a:pt x="1813" y="1322"/>
                    <a:pt x="1775" y="1567"/>
                    <a:pt x="1737" y="1851"/>
                  </a:cubicBezTo>
                  <a:cubicBezTo>
                    <a:pt x="1699" y="2115"/>
                    <a:pt x="1643" y="2417"/>
                    <a:pt x="1624" y="2738"/>
                  </a:cubicBezTo>
                  <a:cubicBezTo>
                    <a:pt x="1586" y="3059"/>
                    <a:pt x="1511" y="3380"/>
                    <a:pt x="1473" y="3719"/>
                  </a:cubicBezTo>
                  <a:cubicBezTo>
                    <a:pt x="1416" y="4078"/>
                    <a:pt x="1378" y="4418"/>
                    <a:pt x="1303" y="4777"/>
                  </a:cubicBezTo>
                  <a:lnTo>
                    <a:pt x="1133" y="5871"/>
                  </a:lnTo>
                  <a:lnTo>
                    <a:pt x="925" y="6947"/>
                  </a:lnTo>
                  <a:cubicBezTo>
                    <a:pt x="869" y="7306"/>
                    <a:pt x="793" y="7665"/>
                    <a:pt x="737" y="8004"/>
                  </a:cubicBezTo>
                  <a:cubicBezTo>
                    <a:pt x="661" y="8325"/>
                    <a:pt x="604" y="8665"/>
                    <a:pt x="529" y="8967"/>
                  </a:cubicBezTo>
                  <a:cubicBezTo>
                    <a:pt x="472" y="9288"/>
                    <a:pt x="397" y="9571"/>
                    <a:pt x="359" y="9854"/>
                  </a:cubicBezTo>
                  <a:cubicBezTo>
                    <a:pt x="302" y="10119"/>
                    <a:pt x="246" y="10383"/>
                    <a:pt x="208" y="10591"/>
                  </a:cubicBezTo>
                  <a:lnTo>
                    <a:pt x="76" y="11176"/>
                  </a:lnTo>
                  <a:lnTo>
                    <a:pt x="0" y="11685"/>
                  </a:lnTo>
                  <a:lnTo>
                    <a:pt x="0" y="11685"/>
                  </a:lnTo>
                  <a:lnTo>
                    <a:pt x="208" y="11213"/>
                  </a:lnTo>
                  <a:lnTo>
                    <a:pt x="453" y="10666"/>
                  </a:lnTo>
                  <a:cubicBezTo>
                    <a:pt x="548" y="10477"/>
                    <a:pt x="642" y="10232"/>
                    <a:pt x="737" y="9968"/>
                  </a:cubicBezTo>
                  <a:cubicBezTo>
                    <a:pt x="831" y="9703"/>
                    <a:pt x="925" y="9420"/>
                    <a:pt x="1039" y="9099"/>
                  </a:cubicBezTo>
                  <a:cubicBezTo>
                    <a:pt x="1152" y="8797"/>
                    <a:pt x="1227" y="8476"/>
                    <a:pt x="1322" y="8137"/>
                  </a:cubicBezTo>
                  <a:cubicBezTo>
                    <a:pt x="1416" y="7778"/>
                    <a:pt x="1511" y="7438"/>
                    <a:pt x="1586" y="7079"/>
                  </a:cubicBezTo>
                  <a:lnTo>
                    <a:pt x="1794" y="5985"/>
                  </a:lnTo>
                  <a:lnTo>
                    <a:pt x="1945" y="4871"/>
                  </a:lnTo>
                  <a:cubicBezTo>
                    <a:pt x="2001" y="4493"/>
                    <a:pt x="2020" y="4135"/>
                    <a:pt x="2058" y="3795"/>
                  </a:cubicBezTo>
                  <a:cubicBezTo>
                    <a:pt x="2077" y="3436"/>
                    <a:pt x="2115" y="3096"/>
                    <a:pt x="2115" y="2776"/>
                  </a:cubicBezTo>
                  <a:cubicBezTo>
                    <a:pt x="2115" y="2455"/>
                    <a:pt x="2115" y="2153"/>
                    <a:pt x="2115" y="1870"/>
                  </a:cubicBezTo>
                  <a:cubicBezTo>
                    <a:pt x="2115" y="1586"/>
                    <a:pt x="2096" y="1341"/>
                    <a:pt x="2077" y="1096"/>
                  </a:cubicBezTo>
                  <a:lnTo>
                    <a:pt x="2039" y="510"/>
                  </a:lnTo>
                  <a:lnTo>
                    <a:pt x="1982"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3" name="Google Shape;1342;p43">
              <a:extLst>
                <a:ext uri="{FF2B5EF4-FFF2-40B4-BE49-F238E27FC236}">
                  <a16:creationId xmlns:a16="http://schemas.microsoft.com/office/drawing/2014/main" id="{052D9442-8690-53DA-B673-1180D17C7376}"/>
                </a:ext>
              </a:extLst>
            </p:cNvPr>
            <p:cNvSpPr/>
            <p:nvPr/>
          </p:nvSpPr>
          <p:spPr>
            <a:xfrm>
              <a:off x="7757850" y="4194191"/>
              <a:ext cx="28350" cy="215225"/>
            </a:xfrm>
            <a:custGeom>
              <a:avLst/>
              <a:gdLst/>
              <a:ahLst/>
              <a:cxnLst/>
              <a:rect l="l" t="t" r="r" b="b"/>
              <a:pathLst>
                <a:path w="1134" h="8609" extrusionOk="0">
                  <a:moveTo>
                    <a:pt x="1077" y="1"/>
                  </a:moveTo>
                  <a:cubicBezTo>
                    <a:pt x="1077" y="1"/>
                    <a:pt x="907" y="529"/>
                    <a:pt x="737" y="1341"/>
                  </a:cubicBezTo>
                  <a:cubicBezTo>
                    <a:pt x="699" y="1549"/>
                    <a:pt x="643" y="1756"/>
                    <a:pt x="605" y="1983"/>
                  </a:cubicBezTo>
                  <a:cubicBezTo>
                    <a:pt x="548" y="2209"/>
                    <a:pt x="492" y="2455"/>
                    <a:pt x="473" y="2700"/>
                  </a:cubicBezTo>
                  <a:lnTo>
                    <a:pt x="341" y="3474"/>
                  </a:lnTo>
                  <a:lnTo>
                    <a:pt x="228" y="4286"/>
                  </a:lnTo>
                  <a:lnTo>
                    <a:pt x="133" y="5078"/>
                  </a:lnTo>
                  <a:cubicBezTo>
                    <a:pt x="114" y="5343"/>
                    <a:pt x="95" y="5588"/>
                    <a:pt x="77" y="5852"/>
                  </a:cubicBezTo>
                  <a:cubicBezTo>
                    <a:pt x="58" y="6117"/>
                    <a:pt x="58" y="6362"/>
                    <a:pt x="39" y="6589"/>
                  </a:cubicBezTo>
                  <a:cubicBezTo>
                    <a:pt x="20" y="6815"/>
                    <a:pt x="20" y="7042"/>
                    <a:pt x="20" y="7249"/>
                  </a:cubicBezTo>
                  <a:cubicBezTo>
                    <a:pt x="1" y="7646"/>
                    <a:pt x="20" y="8004"/>
                    <a:pt x="20" y="8231"/>
                  </a:cubicBezTo>
                  <a:lnTo>
                    <a:pt x="58" y="8608"/>
                  </a:lnTo>
                  <a:lnTo>
                    <a:pt x="171" y="8250"/>
                  </a:lnTo>
                  <a:cubicBezTo>
                    <a:pt x="228" y="8023"/>
                    <a:pt x="322" y="7702"/>
                    <a:pt x="416" y="7287"/>
                  </a:cubicBezTo>
                  <a:cubicBezTo>
                    <a:pt x="454" y="7098"/>
                    <a:pt x="492" y="6891"/>
                    <a:pt x="548" y="6645"/>
                  </a:cubicBezTo>
                  <a:cubicBezTo>
                    <a:pt x="605" y="6419"/>
                    <a:pt x="624" y="6173"/>
                    <a:pt x="681" y="5909"/>
                  </a:cubicBezTo>
                  <a:cubicBezTo>
                    <a:pt x="718" y="5664"/>
                    <a:pt x="756" y="5399"/>
                    <a:pt x="794" y="5135"/>
                  </a:cubicBezTo>
                  <a:lnTo>
                    <a:pt x="907" y="4342"/>
                  </a:lnTo>
                  <a:lnTo>
                    <a:pt x="983" y="3549"/>
                  </a:lnTo>
                  <a:lnTo>
                    <a:pt x="1039" y="2757"/>
                  </a:lnTo>
                  <a:cubicBezTo>
                    <a:pt x="1077" y="2511"/>
                    <a:pt x="1077" y="2266"/>
                    <a:pt x="1096" y="2039"/>
                  </a:cubicBezTo>
                  <a:cubicBezTo>
                    <a:pt x="1115" y="1794"/>
                    <a:pt x="1115" y="1567"/>
                    <a:pt x="1115" y="1379"/>
                  </a:cubicBezTo>
                  <a:cubicBezTo>
                    <a:pt x="1134" y="548"/>
                    <a:pt x="1077" y="1"/>
                    <a:pt x="1077"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4" name="Google Shape;1343;p43">
              <a:extLst>
                <a:ext uri="{FF2B5EF4-FFF2-40B4-BE49-F238E27FC236}">
                  <a16:creationId xmlns:a16="http://schemas.microsoft.com/office/drawing/2014/main" id="{D97B12C2-D379-3935-1847-25DC1B7BF596}"/>
                </a:ext>
              </a:extLst>
            </p:cNvPr>
            <p:cNvSpPr/>
            <p:nvPr/>
          </p:nvSpPr>
          <p:spPr>
            <a:xfrm>
              <a:off x="7701700" y="4157866"/>
              <a:ext cx="23150" cy="294025"/>
            </a:xfrm>
            <a:custGeom>
              <a:avLst/>
              <a:gdLst/>
              <a:ahLst/>
              <a:cxnLst/>
              <a:rect l="l" t="t" r="r" b="b"/>
              <a:pathLst>
                <a:path w="926" h="11761" extrusionOk="0">
                  <a:moveTo>
                    <a:pt x="850" y="0"/>
                  </a:moveTo>
                  <a:cubicBezTo>
                    <a:pt x="850" y="0"/>
                    <a:pt x="699" y="717"/>
                    <a:pt x="529" y="1812"/>
                  </a:cubicBezTo>
                  <a:cubicBezTo>
                    <a:pt x="491" y="2095"/>
                    <a:pt x="454" y="2397"/>
                    <a:pt x="416" y="2700"/>
                  </a:cubicBezTo>
                  <a:cubicBezTo>
                    <a:pt x="378" y="3020"/>
                    <a:pt x="340" y="3360"/>
                    <a:pt x="303" y="3700"/>
                  </a:cubicBezTo>
                  <a:lnTo>
                    <a:pt x="208" y="4757"/>
                  </a:lnTo>
                  <a:lnTo>
                    <a:pt x="114" y="5852"/>
                  </a:lnTo>
                  <a:lnTo>
                    <a:pt x="57" y="6966"/>
                  </a:lnTo>
                  <a:cubicBezTo>
                    <a:pt x="38" y="7305"/>
                    <a:pt x="38" y="7683"/>
                    <a:pt x="20" y="8023"/>
                  </a:cubicBezTo>
                  <a:cubicBezTo>
                    <a:pt x="1" y="8363"/>
                    <a:pt x="1" y="8702"/>
                    <a:pt x="1" y="9023"/>
                  </a:cubicBezTo>
                  <a:lnTo>
                    <a:pt x="1" y="9910"/>
                  </a:lnTo>
                  <a:cubicBezTo>
                    <a:pt x="1" y="10477"/>
                    <a:pt x="20" y="10930"/>
                    <a:pt x="38" y="11251"/>
                  </a:cubicBezTo>
                  <a:lnTo>
                    <a:pt x="76" y="11760"/>
                  </a:lnTo>
                  <a:lnTo>
                    <a:pt x="189" y="11270"/>
                  </a:lnTo>
                  <a:cubicBezTo>
                    <a:pt x="246" y="10949"/>
                    <a:pt x="322" y="10496"/>
                    <a:pt x="397" y="9948"/>
                  </a:cubicBezTo>
                  <a:cubicBezTo>
                    <a:pt x="435" y="9665"/>
                    <a:pt x="473" y="9363"/>
                    <a:pt x="510" y="9061"/>
                  </a:cubicBezTo>
                  <a:cubicBezTo>
                    <a:pt x="567" y="8740"/>
                    <a:pt x="605" y="8419"/>
                    <a:pt x="624" y="8061"/>
                  </a:cubicBezTo>
                  <a:cubicBezTo>
                    <a:pt x="661" y="7702"/>
                    <a:pt x="699" y="7362"/>
                    <a:pt x="737" y="7003"/>
                  </a:cubicBezTo>
                  <a:lnTo>
                    <a:pt x="812" y="5909"/>
                  </a:lnTo>
                  <a:lnTo>
                    <a:pt x="869" y="4795"/>
                  </a:lnTo>
                  <a:lnTo>
                    <a:pt x="907" y="3738"/>
                  </a:lnTo>
                  <a:cubicBezTo>
                    <a:pt x="926" y="3398"/>
                    <a:pt x="926" y="3058"/>
                    <a:pt x="926" y="2737"/>
                  </a:cubicBezTo>
                  <a:lnTo>
                    <a:pt x="926" y="1850"/>
                  </a:lnTo>
                  <a:cubicBezTo>
                    <a:pt x="926" y="736"/>
                    <a:pt x="850" y="0"/>
                    <a:pt x="850"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5" name="Google Shape;1344;p43">
              <a:extLst>
                <a:ext uri="{FF2B5EF4-FFF2-40B4-BE49-F238E27FC236}">
                  <a16:creationId xmlns:a16="http://schemas.microsoft.com/office/drawing/2014/main" id="{B4C7248B-A2D5-2C3B-11FE-E74E140B07AF}"/>
                </a:ext>
              </a:extLst>
            </p:cNvPr>
            <p:cNvSpPr/>
            <p:nvPr/>
          </p:nvSpPr>
          <p:spPr>
            <a:xfrm>
              <a:off x="5573375" y="2354666"/>
              <a:ext cx="151500" cy="533750"/>
            </a:xfrm>
            <a:custGeom>
              <a:avLst/>
              <a:gdLst/>
              <a:ahLst/>
              <a:cxnLst/>
              <a:rect l="l" t="t" r="r" b="b"/>
              <a:pathLst>
                <a:path w="6060" h="21350" fill="none" extrusionOk="0">
                  <a:moveTo>
                    <a:pt x="3757" y="0"/>
                  </a:moveTo>
                  <a:lnTo>
                    <a:pt x="0" y="3266"/>
                  </a:lnTo>
                  <a:cubicBezTo>
                    <a:pt x="0" y="3266"/>
                    <a:pt x="548" y="13837"/>
                    <a:pt x="1963" y="17650"/>
                  </a:cubicBezTo>
                  <a:lnTo>
                    <a:pt x="6060" y="21350"/>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6" name="Google Shape;1345;p43">
              <a:extLst>
                <a:ext uri="{FF2B5EF4-FFF2-40B4-BE49-F238E27FC236}">
                  <a16:creationId xmlns:a16="http://schemas.microsoft.com/office/drawing/2014/main" id="{A620C9D6-B51E-5F25-2D20-5CF08AD2580A}"/>
                </a:ext>
              </a:extLst>
            </p:cNvPr>
            <p:cNvSpPr/>
            <p:nvPr/>
          </p:nvSpPr>
          <p:spPr>
            <a:xfrm>
              <a:off x="5459625" y="2420716"/>
              <a:ext cx="125100" cy="183725"/>
            </a:xfrm>
            <a:custGeom>
              <a:avLst/>
              <a:gdLst/>
              <a:ahLst/>
              <a:cxnLst/>
              <a:rect l="l" t="t" r="r" b="b"/>
              <a:pathLst>
                <a:path w="5004" h="7349" extrusionOk="0">
                  <a:moveTo>
                    <a:pt x="1602" y="0"/>
                  </a:moveTo>
                  <a:cubicBezTo>
                    <a:pt x="1146" y="0"/>
                    <a:pt x="772" y="91"/>
                    <a:pt x="605" y="341"/>
                  </a:cubicBezTo>
                  <a:cubicBezTo>
                    <a:pt x="1" y="1266"/>
                    <a:pt x="208" y="6702"/>
                    <a:pt x="1058" y="7193"/>
                  </a:cubicBezTo>
                  <a:cubicBezTo>
                    <a:pt x="1252" y="7305"/>
                    <a:pt x="1562" y="7348"/>
                    <a:pt x="1926" y="7348"/>
                  </a:cubicBezTo>
                  <a:cubicBezTo>
                    <a:pt x="3158" y="7348"/>
                    <a:pt x="5003" y="6853"/>
                    <a:pt x="5003" y="6853"/>
                  </a:cubicBezTo>
                  <a:lnTo>
                    <a:pt x="4550" y="624"/>
                  </a:lnTo>
                  <a:cubicBezTo>
                    <a:pt x="4550" y="624"/>
                    <a:pt x="2798" y="0"/>
                    <a:pt x="1602"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7" name="Google Shape;1346;p43">
              <a:extLst>
                <a:ext uri="{FF2B5EF4-FFF2-40B4-BE49-F238E27FC236}">
                  <a16:creationId xmlns:a16="http://schemas.microsoft.com/office/drawing/2014/main" id="{FF38DA1A-1FBF-0E25-14E7-04CB1EE9D8B3}"/>
                </a:ext>
              </a:extLst>
            </p:cNvPr>
            <p:cNvSpPr/>
            <p:nvPr/>
          </p:nvSpPr>
          <p:spPr>
            <a:xfrm>
              <a:off x="5479925" y="2625291"/>
              <a:ext cx="135475" cy="167600"/>
            </a:xfrm>
            <a:custGeom>
              <a:avLst/>
              <a:gdLst/>
              <a:ahLst/>
              <a:cxnLst/>
              <a:rect l="l" t="t" r="r" b="b"/>
              <a:pathLst>
                <a:path w="5419" h="6704" extrusionOk="0">
                  <a:moveTo>
                    <a:pt x="3313" y="0"/>
                  </a:moveTo>
                  <a:cubicBezTo>
                    <a:pt x="2048" y="0"/>
                    <a:pt x="139" y="118"/>
                    <a:pt x="76" y="822"/>
                  </a:cubicBezTo>
                  <a:cubicBezTo>
                    <a:pt x="1" y="1879"/>
                    <a:pt x="642" y="6429"/>
                    <a:pt x="1379" y="6693"/>
                  </a:cubicBezTo>
                  <a:cubicBezTo>
                    <a:pt x="1397" y="6700"/>
                    <a:pt x="1430" y="6703"/>
                    <a:pt x="1474" y="6703"/>
                  </a:cubicBezTo>
                  <a:cubicBezTo>
                    <a:pt x="2133" y="6703"/>
                    <a:pt x="5418" y="5957"/>
                    <a:pt x="5418" y="5957"/>
                  </a:cubicBezTo>
                  <a:lnTo>
                    <a:pt x="4418" y="29"/>
                  </a:lnTo>
                  <a:cubicBezTo>
                    <a:pt x="4418" y="29"/>
                    <a:pt x="3946" y="0"/>
                    <a:pt x="331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8" name="Google Shape;1347;p43">
              <a:extLst>
                <a:ext uri="{FF2B5EF4-FFF2-40B4-BE49-F238E27FC236}">
                  <a16:creationId xmlns:a16="http://schemas.microsoft.com/office/drawing/2014/main" id="{FFB5F11B-7D6A-14E3-74C2-B23E172844F1}"/>
                </a:ext>
              </a:extLst>
            </p:cNvPr>
            <p:cNvSpPr/>
            <p:nvPr/>
          </p:nvSpPr>
          <p:spPr>
            <a:xfrm>
              <a:off x="7892825" y="2321641"/>
              <a:ext cx="184550" cy="528550"/>
            </a:xfrm>
            <a:custGeom>
              <a:avLst/>
              <a:gdLst/>
              <a:ahLst/>
              <a:cxnLst/>
              <a:rect l="l" t="t" r="r" b="b"/>
              <a:pathLst>
                <a:path w="7382" h="21142" fill="none" extrusionOk="0">
                  <a:moveTo>
                    <a:pt x="3889" y="0"/>
                  </a:moveTo>
                  <a:lnTo>
                    <a:pt x="7381" y="3549"/>
                  </a:lnTo>
                  <a:cubicBezTo>
                    <a:pt x="7381" y="3549"/>
                    <a:pt x="6060" y="14044"/>
                    <a:pt x="4361" y="17763"/>
                  </a:cubicBezTo>
                  <a:lnTo>
                    <a:pt x="1" y="21142"/>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9" name="Google Shape;1348;p43">
              <a:extLst>
                <a:ext uri="{FF2B5EF4-FFF2-40B4-BE49-F238E27FC236}">
                  <a16:creationId xmlns:a16="http://schemas.microsoft.com/office/drawing/2014/main" id="{11FD152C-57BF-A3D1-9009-4C3AC80D646B}"/>
                </a:ext>
              </a:extLst>
            </p:cNvPr>
            <p:cNvSpPr/>
            <p:nvPr/>
          </p:nvSpPr>
          <p:spPr>
            <a:xfrm>
              <a:off x="8054700" y="2399991"/>
              <a:ext cx="135000" cy="183350"/>
            </a:xfrm>
            <a:custGeom>
              <a:avLst/>
              <a:gdLst/>
              <a:ahLst/>
              <a:cxnLst/>
              <a:rect l="l" t="t" r="r" b="b"/>
              <a:pathLst>
                <a:path w="5400" h="7334" extrusionOk="0">
                  <a:moveTo>
                    <a:pt x="3571" y="1"/>
                  </a:moveTo>
                  <a:cubicBezTo>
                    <a:pt x="2405" y="1"/>
                    <a:pt x="906" y="415"/>
                    <a:pt x="906" y="415"/>
                  </a:cubicBezTo>
                  <a:lnTo>
                    <a:pt x="0" y="6606"/>
                  </a:lnTo>
                  <a:cubicBezTo>
                    <a:pt x="0" y="6606"/>
                    <a:pt x="2092" y="7334"/>
                    <a:pt x="3301" y="7334"/>
                  </a:cubicBezTo>
                  <a:cubicBezTo>
                    <a:pt x="3549" y="7334"/>
                    <a:pt x="3760" y="7303"/>
                    <a:pt x="3908" y="7229"/>
                  </a:cubicBezTo>
                  <a:cubicBezTo>
                    <a:pt x="4795" y="6795"/>
                    <a:pt x="5399" y="1396"/>
                    <a:pt x="4852" y="434"/>
                  </a:cubicBezTo>
                  <a:cubicBezTo>
                    <a:pt x="4673" y="109"/>
                    <a:pt x="4165" y="1"/>
                    <a:pt x="35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0" name="Google Shape;1349;p43">
              <a:extLst>
                <a:ext uri="{FF2B5EF4-FFF2-40B4-BE49-F238E27FC236}">
                  <a16:creationId xmlns:a16="http://schemas.microsoft.com/office/drawing/2014/main" id="{7664F3B8-084E-B1FB-1E98-FCFE33DCBF57}"/>
                </a:ext>
              </a:extLst>
            </p:cNvPr>
            <p:cNvSpPr/>
            <p:nvPr/>
          </p:nvSpPr>
          <p:spPr>
            <a:xfrm>
              <a:off x="8010800" y="2598166"/>
              <a:ext cx="142550" cy="171950"/>
            </a:xfrm>
            <a:custGeom>
              <a:avLst/>
              <a:gdLst/>
              <a:ahLst/>
              <a:cxnLst/>
              <a:rect l="l" t="t" r="r" b="b"/>
              <a:pathLst>
                <a:path w="5702" h="6878" extrusionOk="0">
                  <a:moveTo>
                    <a:pt x="1417" y="1"/>
                  </a:moveTo>
                  <a:lnTo>
                    <a:pt x="1" y="5834"/>
                  </a:lnTo>
                  <a:cubicBezTo>
                    <a:pt x="1" y="5834"/>
                    <a:pt x="3358" y="6877"/>
                    <a:pt x="3894" y="6877"/>
                  </a:cubicBezTo>
                  <a:cubicBezTo>
                    <a:pt x="3917" y="6877"/>
                    <a:pt x="3934" y="6876"/>
                    <a:pt x="3946" y="6872"/>
                  </a:cubicBezTo>
                  <a:cubicBezTo>
                    <a:pt x="4720" y="6664"/>
                    <a:pt x="5702" y="2172"/>
                    <a:pt x="5683" y="1114"/>
                  </a:cubicBezTo>
                  <a:cubicBezTo>
                    <a:pt x="5664" y="57"/>
                    <a:pt x="1417" y="1"/>
                    <a:pt x="141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1" name="Google Shape;1350;p43">
              <a:extLst>
                <a:ext uri="{FF2B5EF4-FFF2-40B4-BE49-F238E27FC236}">
                  <a16:creationId xmlns:a16="http://schemas.microsoft.com/office/drawing/2014/main" id="{F6376CB1-0713-B80B-A7C2-52EF1865E6C7}"/>
                </a:ext>
              </a:extLst>
            </p:cNvPr>
            <p:cNvSpPr/>
            <p:nvPr/>
          </p:nvSpPr>
          <p:spPr>
            <a:xfrm>
              <a:off x="5641050" y="2092491"/>
              <a:ext cx="2385350" cy="1281075"/>
            </a:xfrm>
            <a:custGeom>
              <a:avLst/>
              <a:gdLst/>
              <a:ahLst/>
              <a:cxnLst/>
              <a:rect l="l" t="t" r="r" b="b"/>
              <a:pathLst>
                <a:path w="95414" h="51243" extrusionOk="0">
                  <a:moveTo>
                    <a:pt x="49923" y="1"/>
                  </a:moveTo>
                  <a:cubicBezTo>
                    <a:pt x="24628" y="1"/>
                    <a:pt x="0" y="4675"/>
                    <a:pt x="11" y="9185"/>
                  </a:cubicBezTo>
                  <a:cubicBezTo>
                    <a:pt x="11" y="16792"/>
                    <a:pt x="5127" y="51242"/>
                    <a:pt x="5127" y="51242"/>
                  </a:cubicBezTo>
                  <a:lnTo>
                    <a:pt x="89147" y="51091"/>
                  </a:lnTo>
                  <a:cubicBezTo>
                    <a:pt x="90997" y="41200"/>
                    <a:pt x="95414" y="8298"/>
                    <a:pt x="95414" y="8298"/>
                  </a:cubicBezTo>
                  <a:cubicBezTo>
                    <a:pt x="85207" y="2234"/>
                    <a:pt x="67406" y="1"/>
                    <a:pt x="49923"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2" name="Google Shape;1351;p43">
              <a:extLst>
                <a:ext uri="{FF2B5EF4-FFF2-40B4-BE49-F238E27FC236}">
                  <a16:creationId xmlns:a16="http://schemas.microsoft.com/office/drawing/2014/main" id="{2CD2254A-E6DD-CF1A-65E6-2BFDABCDDB12}"/>
                </a:ext>
              </a:extLst>
            </p:cNvPr>
            <p:cNvSpPr/>
            <p:nvPr/>
          </p:nvSpPr>
          <p:spPr>
            <a:xfrm>
              <a:off x="5681900" y="2067041"/>
              <a:ext cx="2274200" cy="841875"/>
            </a:xfrm>
            <a:custGeom>
              <a:avLst/>
              <a:gdLst/>
              <a:ahLst/>
              <a:cxnLst/>
              <a:rect l="l" t="t" r="r" b="b"/>
              <a:pathLst>
                <a:path w="90968" h="33675" extrusionOk="0">
                  <a:moveTo>
                    <a:pt x="42658" y="0"/>
                  </a:moveTo>
                  <a:cubicBezTo>
                    <a:pt x="30477" y="0"/>
                    <a:pt x="10544" y="3278"/>
                    <a:pt x="4739" y="9523"/>
                  </a:cubicBezTo>
                  <a:cubicBezTo>
                    <a:pt x="1" y="14601"/>
                    <a:pt x="3417" y="27079"/>
                    <a:pt x="5022" y="32043"/>
                  </a:cubicBezTo>
                  <a:cubicBezTo>
                    <a:pt x="5358" y="33035"/>
                    <a:pt x="6276" y="33674"/>
                    <a:pt x="7272" y="33674"/>
                  </a:cubicBezTo>
                  <a:cubicBezTo>
                    <a:pt x="7452" y="33674"/>
                    <a:pt x="7634" y="33653"/>
                    <a:pt x="7816" y="33610"/>
                  </a:cubicBezTo>
                  <a:cubicBezTo>
                    <a:pt x="12967" y="32394"/>
                    <a:pt x="27580" y="29494"/>
                    <a:pt x="49767" y="29494"/>
                  </a:cubicBezTo>
                  <a:cubicBezTo>
                    <a:pt x="59616" y="29494"/>
                    <a:pt x="70956" y="30065"/>
                    <a:pt x="83624" y="31609"/>
                  </a:cubicBezTo>
                  <a:cubicBezTo>
                    <a:pt x="83787" y="31628"/>
                    <a:pt x="83948" y="31638"/>
                    <a:pt x="84108" y="31638"/>
                  </a:cubicBezTo>
                  <a:cubicBezTo>
                    <a:pt x="85993" y="31638"/>
                    <a:pt x="87664" y="30337"/>
                    <a:pt x="88117" y="28476"/>
                  </a:cubicBezTo>
                  <a:cubicBezTo>
                    <a:pt x="89476" y="22775"/>
                    <a:pt x="90967" y="11770"/>
                    <a:pt x="83983" y="7126"/>
                  </a:cubicBezTo>
                  <a:cubicBezTo>
                    <a:pt x="74356" y="689"/>
                    <a:pt x="55800" y="217"/>
                    <a:pt x="43757" y="9"/>
                  </a:cubicBezTo>
                  <a:cubicBezTo>
                    <a:pt x="43398" y="3"/>
                    <a:pt x="43032" y="0"/>
                    <a:pt x="42658" y="0"/>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3" name="Google Shape;1352;p43">
              <a:extLst>
                <a:ext uri="{FF2B5EF4-FFF2-40B4-BE49-F238E27FC236}">
                  <a16:creationId xmlns:a16="http://schemas.microsoft.com/office/drawing/2014/main" id="{650276F3-789E-EAF2-64DA-ECBD8915C375}"/>
                </a:ext>
              </a:extLst>
            </p:cNvPr>
            <p:cNvSpPr/>
            <p:nvPr/>
          </p:nvSpPr>
          <p:spPr>
            <a:xfrm>
              <a:off x="5840475" y="2189916"/>
              <a:ext cx="873525" cy="611000"/>
            </a:xfrm>
            <a:custGeom>
              <a:avLst/>
              <a:gdLst/>
              <a:ahLst/>
              <a:cxnLst/>
              <a:rect l="l" t="t" r="r" b="b"/>
              <a:pathLst>
                <a:path w="34941" h="24440" extrusionOk="0">
                  <a:moveTo>
                    <a:pt x="32273" y="1"/>
                  </a:moveTo>
                  <a:cubicBezTo>
                    <a:pt x="32250" y="1"/>
                    <a:pt x="32227" y="1"/>
                    <a:pt x="32204" y="2"/>
                  </a:cubicBezTo>
                  <a:cubicBezTo>
                    <a:pt x="21444" y="606"/>
                    <a:pt x="5248" y="3325"/>
                    <a:pt x="2530" y="7232"/>
                  </a:cubicBezTo>
                  <a:cubicBezTo>
                    <a:pt x="0" y="10875"/>
                    <a:pt x="2020" y="20049"/>
                    <a:pt x="2870" y="23428"/>
                  </a:cubicBezTo>
                  <a:cubicBezTo>
                    <a:pt x="3017" y="24033"/>
                    <a:pt x="3574" y="24440"/>
                    <a:pt x="4187" y="24440"/>
                  </a:cubicBezTo>
                  <a:cubicBezTo>
                    <a:pt x="4282" y="24440"/>
                    <a:pt x="4378" y="24430"/>
                    <a:pt x="4474" y="24410"/>
                  </a:cubicBezTo>
                  <a:cubicBezTo>
                    <a:pt x="14649" y="22126"/>
                    <a:pt x="24615" y="21125"/>
                    <a:pt x="33582" y="20823"/>
                  </a:cubicBezTo>
                  <a:cubicBezTo>
                    <a:pt x="34356" y="20805"/>
                    <a:pt x="34941" y="20144"/>
                    <a:pt x="34884" y="19370"/>
                  </a:cubicBezTo>
                  <a:lnTo>
                    <a:pt x="33620" y="1267"/>
                  </a:lnTo>
                  <a:cubicBezTo>
                    <a:pt x="33565" y="554"/>
                    <a:pt x="32979" y="1"/>
                    <a:pt x="32273"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4" name="Google Shape;1353;p43">
              <a:extLst>
                <a:ext uri="{FF2B5EF4-FFF2-40B4-BE49-F238E27FC236}">
                  <a16:creationId xmlns:a16="http://schemas.microsoft.com/office/drawing/2014/main" id="{8575E9F3-7EB5-B730-7593-5DC07081231B}"/>
                </a:ext>
              </a:extLst>
            </p:cNvPr>
            <p:cNvSpPr/>
            <p:nvPr/>
          </p:nvSpPr>
          <p:spPr>
            <a:xfrm>
              <a:off x="6871625" y="2187591"/>
              <a:ext cx="908925" cy="574325"/>
            </a:xfrm>
            <a:custGeom>
              <a:avLst/>
              <a:gdLst/>
              <a:ahLst/>
              <a:cxnLst/>
              <a:rect l="l" t="t" r="r" b="b"/>
              <a:pathLst>
                <a:path w="36357" h="22973" extrusionOk="0">
                  <a:moveTo>
                    <a:pt x="1364" y="1"/>
                  </a:moveTo>
                  <a:cubicBezTo>
                    <a:pt x="605" y="1"/>
                    <a:pt x="0" y="654"/>
                    <a:pt x="56" y="1417"/>
                  </a:cubicBezTo>
                  <a:cubicBezTo>
                    <a:pt x="321" y="6042"/>
                    <a:pt x="906" y="15631"/>
                    <a:pt x="1132" y="19350"/>
                  </a:cubicBezTo>
                  <a:cubicBezTo>
                    <a:pt x="1170" y="20067"/>
                    <a:pt x="1755" y="20614"/>
                    <a:pt x="2473" y="20614"/>
                  </a:cubicBezTo>
                  <a:cubicBezTo>
                    <a:pt x="3072" y="20608"/>
                    <a:pt x="3665" y="20606"/>
                    <a:pt x="4253" y="20606"/>
                  </a:cubicBezTo>
                  <a:cubicBezTo>
                    <a:pt x="18613" y="20606"/>
                    <a:pt x="29538" y="22320"/>
                    <a:pt x="33128" y="22955"/>
                  </a:cubicBezTo>
                  <a:cubicBezTo>
                    <a:pt x="33200" y="22967"/>
                    <a:pt x="33272" y="22972"/>
                    <a:pt x="33343" y="22972"/>
                  </a:cubicBezTo>
                  <a:cubicBezTo>
                    <a:pt x="33961" y="22972"/>
                    <a:pt x="34522" y="22543"/>
                    <a:pt x="34657" y="21917"/>
                  </a:cubicBezTo>
                  <a:cubicBezTo>
                    <a:pt x="35261" y="19085"/>
                    <a:pt x="36356" y="12233"/>
                    <a:pt x="34110" y="8288"/>
                  </a:cubicBezTo>
                  <a:cubicBezTo>
                    <a:pt x="31222" y="3210"/>
                    <a:pt x="11250" y="95"/>
                    <a:pt x="1415" y="1"/>
                  </a:cubicBezTo>
                  <a:lnTo>
                    <a:pt x="1397" y="1"/>
                  </a:lnTo>
                  <a:cubicBezTo>
                    <a:pt x="1386" y="1"/>
                    <a:pt x="1375" y="1"/>
                    <a:pt x="1364"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5" name="Google Shape;1354;p43">
              <a:extLst>
                <a:ext uri="{FF2B5EF4-FFF2-40B4-BE49-F238E27FC236}">
                  <a16:creationId xmlns:a16="http://schemas.microsoft.com/office/drawing/2014/main" id="{141770EF-2447-9BD8-A37D-CEDBA3C9E80A}"/>
                </a:ext>
              </a:extLst>
            </p:cNvPr>
            <p:cNvSpPr/>
            <p:nvPr/>
          </p:nvSpPr>
          <p:spPr>
            <a:xfrm>
              <a:off x="6463875" y="2472516"/>
              <a:ext cx="257675" cy="320100"/>
            </a:xfrm>
            <a:custGeom>
              <a:avLst/>
              <a:gdLst/>
              <a:ahLst/>
              <a:cxnLst/>
              <a:rect l="l" t="t" r="r" b="b"/>
              <a:pathLst>
                <a:path w="10307" h="12804" extrusionOk="0">
                  <a:moveTo>
                    <a:pt x="4600" y="1"/>
                  </a:moveTo>
                  <a:cubicBezTo>
                    <a:pt x="4548" y="1"/>
                    <a:pt x="4494" y="8"/>
                    <a:pt x="4436" y="24"/>
                  </a:cubicBezTo>
                  <a:cubicBezTo>
                    <a:pt x="3285" y="345"/>
                    <a:pt x="4078" y="3271"/>
                    <a:pt x="4078" y="3271"/>
                  </a:cubicBezTo>
                  <a:cubicBezTo>
                    <a:pt x="4078" y="3271"/>
                    <a:pt x="3521" y="3078"/>
                    <a:pt x="3019" y="3078"/>
                  </a:cubicBezTo>
                  <a:cubicBezTo>
                    <a:pt x="2605" y="3078"/>
                    <a:pt x="2228" y="3209"/>
                    <a:pt x="2228" y="3686"/>
                  </a:cubicBezTo>
                  <a:cubicBezTo>
                    <a:pt x="2228" y="4744"/>
                    <a:pt x="4248" y="4857"/>
                    <a:pt x="4248" y="4857"/>
                  </a:cubicBezTo>
                  <a:cubicBezTo>
                    <a:pt x="4059" y="7858"/>
                    <a:pt x="0" y="10237"/>
                    <a:pt x="0" y="10237"/>
                  </a:cubicBezTo>
                  <a:lnTo>
                    <a:pt x="1850" y="12804"/>
                  </a:lnTo>
                  <a:cubicBezTo>
                    <a:pt x="6324" y="11199"/>
                    <a:pt x="7249" y="5612"/>
                    <a:pt x="7249" y="5612"/>
                  </a:cubicBezTo>
                  <a:cubicBezTo>
                    <a:pt x="8382" y="5159"/>
                    <a:pt x="10307" y="1988"/>
                    <a:pt x="9590" y="1799"/>
                  </a:cubicBezTo>
                  <a:cubicBezTo>
                    <a:pt x="9551" y="1790"/>
                    <a:pt x="9510" y="1786"/>
                    <a:pt x="9467" y="1786"/>
                  </a:cubicBezTo>
                  <a:cubicBezTo>
                    <a:pt x="8693" y="1786"/>
                    <a:pt x="7287" y="3158"/>
                    <a:pt x="7287" y="3158"/>
                  </a:cubicBezTo>
                  <a:cubicBezTo>
                    <a:pt x="7287" y="3158"/>
                    <a:pt x="8646" y="459"/>
                    <a:pt x="7664" y="251"/>
                  </a:cubicBezTo>
                  <a:cubicBezTo>
                    <a:pt x="7622" y="242"/>
                    <a:pt x="7580" y="238"/>
                    <a:pt x="7538" y="238"/>
                  </a:cubicBezTo>
                  <a:cubicBezTo>
                    <a:pt x="6599" y="238"/>
                    <a:pt x="5681" y="2374"/>
                    <a:pt x="5644" y="2573"/>
                  </a:cubicBezTo>
                  <a:cubicBezTo>
                    <a:pt x="5643" y="2578"/>
                    <a:pt x="5642" y="2581"/>
                    <a:pt x="5641" y="2581"/>
                  </a:cubicBezTo>
                  <a:cubicBezTo>
                    <a:pt x="5606" y="2581"/>
                    <a:pt x="5558" y="1"/>
                    <a:pt x="4600"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6" name="Google Shape;1355;p43">
              <a:extLst>
                <a:ext uri="{FF2B5EF4-FFF2-40B4-BE49-F238E27FC236}">
                  <a16:creationId xmlns:a16="http://schemas.microsoft.com/office/drawing/2014/main" id="{C8E94219-E551-0F03-485A-2BE2BA224711}"/>
                </a:ext>
              </a:extLst>
            </p:cNvPr>
            <p:cNvSpPr/>
            <p:nvPr/>
          </p:nvSpPr>
          <p:spPr>
            <a:xfrm>
              <a:off x="5850375" y="2597691"/>
              <a:ext cx="290250" cy="264775"/>
            </a:xfrm>
            <a:custGeom>
              <a:avLst/>
              <a:gdLst/>
              <a:ahLst/>
              <a:cxnLst/>
              <a:rect l="l" t="t" r="r" b="b"/>
              <a:pathLst>
                <a:path w="11610" h="10591" extrusionOk="0">
                  <a:moveTo>
                    <a:pt x="4117" y="0"/>
                  </a:moveTo>
                  <a:cubicBezTo>
                    <a:pt x="4110" y="0"/>
                    <a:pt x="4104" y="0"/>
                    <a:pt x="4097" y="1"/>
                  </a:cubicBezTo>
                  <a:cubicBezTo>
                    <a:pt x="3342" y="57"/>
                    <a:pt x="3776" y="2493"/>
                    <a:pt x="3984" y="3134"/>
                  </a:cubicBezTo>
                  <a:cubicBezTo>
                    <a:pt x="3984" y="3134"/>
                    <a:pt x="2671" y="989"/>
                    <a:pt x="1785" y="989"/>
                  </a:cubicBezTo>
                  <a:cubicBezTo>
                    <a:pt x="1709" y="989"/>
                    <a:pt x="1636" y="1005"/>
                    <a:pt x="1567" y="1039"/>
                  </a:cubicBezTo>
                  <a:cubicBezTo>
                    <a:pt x="718" y="1473"/>
                    <a:pt x="2776" y="4437"/>
                    <a:pt x="2776" y="4437"/>
                  </a:cubicBezTo>
                  <a:cubicBezTo>
                    <a:pt x="2776" y="4437"/>
                    <a:pt x="1664" y="3736"/>
                    <a:pt x="949" y="3736"/>
                  </a:cubicBezTo>
                  <a:cubicBezTo>
                    <a:pt x="770" y="3736"/>
                    <a:pt x="616" y="3780"/>
                    <a:pt x="510" y="3889"/>
                  </a:cubicBezTo>
                  <a:cubicBezTo>
                    <a:pt x="1" y="4437"/>
                    <a:pt x="2700" y="6532"/>
                    <a:pt x="4021" y="6532"/>
                  </a:cubicBezTo>
                  <a:cubicBezTo>
                    <a:pt x="4021" y="6532"/>
                    <a:pt x="6853" y="10572"/>
                    <a:pt x="10779" y="10591"/>
                  </a:cubicBezTo>
                  <a:lnTo>
                    <a:pt x="11610" y="7589"/>
                  </a:lnTo>
                  <a:cubicBezTo>
                    <a:pt x="11553" y="7533"/>
                    <a:pt x="8892" y="7929"/>
                    <a:pt x="6947" y="5003"/>
                  </a:cubicBezTo>
                  <a:cubicBezTo>
                    <a:pt x="6947" y="5003"/>
                    <a:pt x="8363" y="3342"/>
                    <a:pt x="8099" y="2511"/>
                  </a:cubicBezTo>
                  <a:cubicBezTo>
                    <a:pt x="8042" y="2334"/>
                    <a:pt x="7926" y="2264"/>
                    <a:pt x="7777" y="2264"/>
                  </a:cubicBezTo>
                  <a:cubicBezTo>
                    <a:pt x="7229" y="2264"/>
                    <a:pt x="6249" y="3210"/>
                    <a:pt x="6249" y="3210"/>
                  </a:cubicBezTo>
                  <a:cubicBezTo>
                    <a:pt x="6249" y="3210"/>
                    <a:pt x="4894" y="0"/>
                    <a:pt x="4117"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7" name="Google Shape;1356;p43">
              <a:extLst>
                <a:ext uri="{FF2B5EF4-FFF2-40B4-BE49-F238E27FC236}">
                  <a16:creationId xmlns:a16="http://schemas.microsoft.com/office/drawing/2014/main" id="{9773C2A9-8261-6F54-5322-A6EF4FAB3617}"/>
                </a:ext>
              </a:extLst>
            </p:cNvPr>
            <p:cNvSpPr/>
            <p:nvPr/>
          </p:nvSpPr>
          <p:spPr>
            <a:xfrm>
              <a:off x="5951375" y="2714841"/>
              <a:ext cx="32100" cy="18800"/>
            </a:xfrm>
            <a:custGeom>
              <a:avLst/>
              <a:gdLst/>
              <a:ahLst/>
              <a:cxnLst/>
              <a:rect l="l" t="t" r="r" b="b"/>
              <a:pathLst>
                <a:path w="1284" h="752" extrusionOk="0">
                  <a:moveTo>
                    <a:pt x="557" y="1"/>
                  </a:moveTo>
                  <a:cubicBezTo>
                    <a:pt x="529" y="1"/>
                    <a:pt x="501" y="6"/>
                    <a:pt x="472" y="15"/>
                  </a:cubicBezTo>
                  <a:cubicBezTo>
                    <a:pt x="416" y="15"/>
                    <a:pt x="378" y="15"/>
                    <a:pt x="321" y="34"/>
                  </a:cubicBezTo>
                  <a:cubicBezTo>
                    <a:pt x="283" y="53"/>
                    <a:pt x="246" y="72"/>
                    <a:pt x="208" y="91"/>
                  </a:cubicBezTo>
                  <a:cubicBezTo>
                    <a:pt x="132" y="110"/>
                    <a:pt x="95" y="147"/>
                    <a:pt x="38" y="204"/>
                  </a:cubicBezTo>
                  <a:cubicBezTo>
                    <a:pt x="19" y="223"/>
                    <a:pt x="0" y="242"/>
                    <a:pt x="0" y="261"/>
                  </a:cubicBezTo>
                  <a:lnTo>
                    <a:pt x="76" y="279"/>
                  </a:lnTo>
                  <a:cubicBezTo>
                    <a:pt x="104" y="270"/>
                    <a:pt x="132" y="265"/>
                    <a:pt x="161" y="265"/>
                  </a:cubicBezTo>
                  <a:cubicBezTo>
                    <a:pt x="189" y="265"/>
                    <a:pt x="217" y="270"/>
                    <a:pt x="246" y="279"/>
                  </a:cubicBezTo>
                  <a:lnTo>
                    <a:pt x="359" y="279"/>
                  </a:lnTo>
                  <a:cubicBezTo>
                    <a:pt x="378" y="298"/>
                    <a:pt x="416" y="298"/>
                    <a:pt x="453" y="317"/>
                  </a:cubicBezTo>
                  <a:cubicBezTo>
                    <a:pt x="491" y="317"/>
                    <a:pt x="529" y="317"/>
                    <a:pt x="567" y="336"/>
                  </a:cubicBezTo>
                  <a:lnTo>
                    <a:pt x="680" y="374"/>
                  </a:lnTo>
                  <a:lnTo>
                    <a:pt x="793" y="430"/>
                  </a:lnTo>
                  <a:cubicBezTo>
                    <a:pt x="831" y="449"/>
                    <a:pt x="869" y="468"/>
                    <a:pt x="887" y="487"/>
                  </a:cubicBezTo>
                  <a:cubicBezTo>
                    <a:pt x="925" y="506"/>
                    <a:pt x="963" y="525"/>
                    <a:pt x="1001" y="544"/>
                  </a:cubicBezTo>
                  <a:cubicBezTo>
                    <a:pt x="1020" y="563"/>
                    <a:pt x="1057" y="581"/>
                    <a:pt x="1076" y="600"/>
                  </a:cubicBezTo>
                  <a:cubicBezTo>
                    <a:pt x="1152" y="638"/>
                    <a:pt x="1171" y="676"/>
                    <a:pt x="1227" y="714"/>
                  </a:cubicBezTo>
                  <a:lnTo>
                    <a:pt x="1284" y="751"/>
                  </a:lnTo>
                  <a:lnTo>
                    <a:pt x="1284" y="676"/>
                  </a:lnTo>
                  <a:cubicBezTo>
                    <a:pt x="1284" y="619"/>
                    <a:pt x="1265" y="544"/>
                    <a:pt x="1246" y="487"/>
                  </a:cubicBezTo>
                  <a:cubicBezTo>
                    <a:pt x="1227" y="449"/>
                    <a:pt x="1208" y="393"/>
                    <a:pt x="1190" y="355"/>
                  </a:cubicBezTo>
                  <a:cubicBezTo>
                    <a:pt x="1152" y="317"/>
                    <a:pt x="1133" y="279"/>
                    <a:pt x="1095" y="242"/>
                  </a:cubicBezTo>
                  <a:cubicBezTo>
                    <a:pt x="1057" y="204"/>
                    <a:pt x="1001" y="166"/>
                    <a:pt x="963" y="128"/>
                  </a:cubicBezTo>
                  <a:lnTo>
                    <a:pt x="812" y="53"/>
                  </a:lnTo>
                  <a:lnTo>
                    <a:pt x="642" y="15"/>
                  </a:lnTo>
                  <a:cubicBezTo>
                    <a:pt x="614" y="6"/>
                    <a:pt x="585" y="1"/>
                    <a:pt x="557"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8" name="Google Shape;1357;p43">
              <a:extLst>
                <a:ext uri="{FF2B5EF4-FFF2-40B4-BE49-F238E27FC236}">
                  <a16:creationId xmlns:a16="http://schemas.microsoft.com/office/drawing/2014/main" id="{159072D1-AAF4-4C63-C8DE-DF2C15720C9C}"/>
                </a:ext>
              </a:extLst>
            </p:cNvPr>
            <p:cNvSpPr/>
            <p:nvPr/>
          </p:nvSpPr>
          <p:spPr>
            <a:xfrm>
              <a:off x="6596475" y="2573641"/>
              <a:ext cx="32600" cy="30700"/>
            </a:xfrm>
            <a:custGeom>
              <a:avLst/>
              <a:gdLst/>
              <a:ahLst/>
              <a:cxnLst/>
              <a:rect l="l" t="t" r="r" b="b"/>
              <a:pathLst>
                <a:path w="1304" h="1228" extrusionOk="0">
                  <a:moveTo>
                    <a:pt x="831" y="0"/>
                  </a:moveTo>
                  <a:cubicBezTo>
                    <a:pt x="775" y="0"/>
                    <a:pt x="718" y="19"/>
                    <a:pt x="661" y="38"/>
                  </a:cubicBezTo>
                  <a:cubicBezTo>
                    <a:pt x="586" y="57"/>
                    <a:pt x="529" y="76"/>
                    <a:pt x="473" y="113"/>
                  </a:cubicBezTo>
                  <a:lnTo>
                    <a:pt x="303" y="227"/>
                  </a:lnTo>
                  <a:lnTo>
                    <a:pt x="171" y="397"/>
                  </a:lnTo>
                  <a:cubicBezTo>
                    <a:pt x="133" y="434"/>
                    <a:pt x="95" y="510"/>
                    <a:pt x="76" y="566"/>
                  </a:cubicBezTo>
                  <a:cubicBezTo>
                    <a:pt x="38" y="623"/>
                    <a:pt x="20" y="680"/>
                    <a:pt x="20" y="736"/>
                  </a:cubicBezTo>
                  <a:cubicBezTo>
                    <a:pt x="1" y="793"/>
                    <a:pt x="1" y="850"/>
                    <a:pt x="1" y="906"/>
                  </a:cubicBezTo>
                  <a:cubicBezTo>
                    <a:pt x="1" y="982"/>
                    <a:pt x="20" y="1057"/>
                    <a:pt x="38" y="1133"/>
                  </a:cubicBezTo>
                  <a:lnTo>
                    <a:pt x="76" y="1227"/>
                  </a:lnTo>
                  <a:lnTo>
                    <a:pt x="114" y="1133"/>
                  </a:lnTo>
                  <a:cubicBezTo>
                    <a:pt x="133" y="1076"/>
                    <a:pt x="171" y="1001"/>
                    <a:pt x="208" y="944"/>
                  </a:cubicBezTo>
                  <a:cubicBezTo>
                    <a:pt x="227" y="906"/>
                    <a:pt x="246" y="868"/>
                    <a:pt x="265" y="831"/>
                  </a:cubicBezTo>
                  <a:cubicBezTo>
                    <a:pt x="284" y="793"/>
                    <a:pt x="322" y="755"/>
                    <a:pt x="340" y="717"/>
                  </a:cubicBezTo>
                  <a:cubicBezTo>
                    <a:pt x="359" y="661"/>
                    <a:pt x="397" y="623"/>
                    <a:pt x="435" y="604"/>
                  </a:cubicBezTo>
                  <a:lnTo>
                    <a:pt x="529" y="491"/>
                  </a:lnTo>
                  <a:lnTo>
                    <a:pt x="642" y="397"/>
                  </a:lnTo>
                  <a:cubicBezTo>
                    <a:pt x="680" y="359"/>
                    <a:pt x="718" y="321"/>
                    <a:pt x="775" y="302"/>
                  </a:cubicBezTo>
                  <a:cubicBezTo>
                    <a:pt x="812" y="283"/>
                    <a:pt x="850" y="246"/>
                    <a:pt x="888" y="246"/>
                  </a:cubicBezTo>
                  <a:cubicBezTo>
                    <a:pt x="944" y="227"/>
                    <a:pt x="982" y="208"/>
                    <a:pt x="1020" y="189"/>
                  </a:cubicBezTo>
                  <a:cubicBezTo>
                    <a:pt x="1077" y="151"/>
                    <a:pt x="1152" y="132"/>
                    <a:pt x="1228" y="113"/>
                  </a:cubicBezTo>
                  <a:lnTo>
                    <a:pt x="1303" y="76"/>
                  </a:lnTo>
                  <a:cubicBezTo>
                    <a:pt x="1284" y="76"/>
                    <a:pt x="1246" y="57"/>
                    <a:pt x="1228" y="57"/>
                  </a:cubicBezTo>
                  <a:cubicBezTo>
                    <a:pt x="1152" y="19"/>
                    <a:pt x="1077" y="0"/>
                    <a:pt x="1001" y="0"/>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9" name="Google Shape;1358;p43">
              <a:extLst>
                <a:ext uri="{FF2B5EF4-FFF2-40B4-BE49-F238E27FC236}">
                  <a16:creationId xmlns:a16="http://schemas.microsoft.com/office/drawing/2014/main" id="{75AB1041-64A1-C5BB-2664-E6B489321EC0}"/>
                </a:ext>
              </a:extLst>
            </p:cNvPr>
            <p:cNvSpPr/>
            <p:nvPr/>
          </p:nvSpPr>
          <p:spPr>
            <a:xfrm>
              <a:off x="6111825" y="2712841"/>
              <a:ext cx="416250" cy="307600"/>
            </a:xfrm>
            <a:custGeom>
              <a:avLst/>
              <a:gdLst/>
              <a:ahLst/>
              <a:cxnLst/>
              <a:rect l="l" t="t" r="r" b="b"/>
              <a:pathLst>
                <a:path w="16650" h="12304" extrusionOk="0">
                  <a:moveTo>
                    <a:pt x="14139" y="1"/>
                  </a:moveTo>
                  <a:cubicBezTo>
                    <a:pt x="14139" y="1"/>
                    <a:pt x="8948" y="1700"/>
                    <a:pt x="8457" y="1737"/>
                  </a:cubicBezTo>
                  <a:cubicBezTo>
                    <a:pt x="7966" y="1794"/>
                    <a:pt x="5022" y="1907"/>
                    <a:pt x="5022" y="1907"/>
                  </a:cubicBezTo>
                  <a:cubicBezTo>
                    <a:pt x="3818" y="2403"/>
                    <a:pt x="2532" y="2666"/>
                    <a:pt x="1226" y="2666"/>
                  </a:cubicBezTo>
                  <a:cubicBezTo>
                    <a:pt x="1138" y="2666"/>
                    <a:pt x="1051" y="2665"/>
                    <a:pt x="963" y="2662"/>
                  </a:cubicBezTo>
                  <a:cubicBezTo>
                    <a:pt x="963" y="2662"/>
                    <a:pt x="114" y="5551"/>
                    <a:pt x="0" y="6211"/>
                  </a:cubicBezTo>
                  <a:cubicBezTo>
                    <a:pt x="0" y="6211"/>
                    <a:pt x="668" y="6264"/>
                    <a:pt x="1547" y="6264"/>
                  </a:cubicBezTo>
                  <a:cubicBezTo>
                    <a:pt x="2562" y="6264"/>
                    <a:pt x="3859" y="6194"/>
                    <a:pt x="4738" y="5890"/>
                  </a:cubicBezTo>
                  <a:cubicBezTo>
                    <a:pt x="4738" y="5890"/>
                    <a:pt x="4984" y="11818"/>
                    <a:pt x="5135" y="12214"/>
                  </a:cubicBezTo>
                  <a:cubicBezTo>
                    <a:pt x="5158" y="12276"/>
                    <a:pt x="5404" y="12304"/>
                    <a:pt x="5805" y="12304"/>
                  </a:cubicBezTo>
                  <a:cubicBezTo>
                    <a:pt x="7963" y="12304"/>
                    <a:pt x="14611" y="11495"/>
                    <a:pt x="15121" y="10874"/>
                  </a:cubicBezTo>
                  <a:cubicBezTo>
                    <a:pt x="15706" y="10119"/>
                    <a:pt x="12421" y="4965"/>
                    <a:pt x="12421" y="4965"/>
                  </a:cubicBezTo>
                  <a:cubicBezTo>
                    <a:pt x="12421" y="4965"/>
                    <a:pt x="16215" y="3323"/>
                    <a:pt x="16423" y="3229"/>
                  </a:cubicBezTo>
                  <a:cubicBezTo>
                    <a:pt x="16650" y="3134"/>
                    <a:pt x="14516" y="227"/>
                    <a:pt x="1413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0" name="Google Shape;1359;p43">
              <a:extLst>
                <a:ext uri="{FF2B5EF4-FFF2-40B4-BE49-F238E27FC236}">
                  <a16:creationId xmlns:a16="http://schemas.microsoft.com/office/drawing/2014/main" id="{F0C58E5D-5BCD-4267-CE91-3628BD449063}"/>
                </a:ext>
              </a:extLst>
            </p:cNvPr>
            <p:cNvSpPr/>
            <p:nvPr/>
          </p:nvSpPr>
          <p:spPr>
            <a:xfrm>
              <a:off x="6231225" y="2740216"/>
              <a:ext cx="264750" cy="281650"/>
            </a:xfrm>
            <a:custGeom>
              <a:avLst/>
              <a:gdLst/>
              <a:ahLst/>
              <a:cxnLst/>
              <a:rect l="l" t="t" r="r" b="b"/>
              <a:pathLst>
                <a:path w="10590" h="11266" extrusionOk="0">
                  <a:moveTo>
                    <a:pt x="5455" y="1"/>
                  </a:moveTo>
                  <a:lnTo>
                    <a:pt x="4927" y="246"/>
                  </a:lnTo>
                  <a:cubicBezTo>
                    <a:pt x="5021" y="1152"/>
                    <a:pt x="5323" y="3304"/>
                    <a:pt x="3455" y="3380"/>
                  </a:cubicBezTo>
                  <a:cubicBezTo>
                    <a:pt x="3430" y="3381"/>
                    <a:pt x="3406" y="3381"/>
                    <a:pt x="3382" y="3381"/>
                  </a:cubicBezTo>
                  <a:cubicBezTo>
                    <a:pt x="1582" y="3381"/>
                    <a:pt x="755" y="624"/>
                    <a:pt x="755" y="624"/>
                  </a:cubicBezTo>
                  <a:lnTo>
                    <a:pt x="472" y="831"/>
                  </a:lnTo>
                  <a:cubicBezTo>
                    <a:pt x="2586" y="5380"/>
                    <a:pt x="0" y="6211"/>
                    <a:pt x="0" y="6211"/>
                  </a:cubicBezTo>
                  <a:lnTo>
                    <a:pt x="113" y="11100"/>
                  </a:lnTo>
                  <a:cubicBezTo>
                    <a:pt x="668" y="11216"/>
                    <a:pt x="1300" y="11265"/>
                    <a:pt x="1972" y="11265"/>
                  </a:cubicBezTo>
                  <a:cubicBezTo>
                    <a:pt x="5670" y="11265"/>
                    <a:pt x="10590" y="9779"/>
                    <a:pt x="10590" y="9779"/>
                  </a:cubicBezTo>
                  <a:cubicBezTo>
                    <a:pt x="10533" y="7702"/>
                    <a:pt x="8042" y="4550"/>
                    <a:pt x="8042" y="4550"/>
                  </a:cubicBezTo>
                  <a:cubicBezTo>
                    <a:pt x="8001" y="4556"/>
                    <a:pt x="7960" y="4559"/>
                    <a:pt x="7920" y="4559"/>
                  </a:cubicBezTo>
                  <a:cubicBezTo>
                    <a:pt x="6353" y="4559"/>
                    <a:pt x="5455" y="1"/>
                    <a:pt x="5455" y="1"/>
                  </a:cubicBezTo>
                  <a:close/>
                </a:path>
              </a:pathLst>
            </a:custGeom>
            <a:solidFill>
              <a:srgbClr val="8728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1" name="Google Shape;1360;p43">
              <a:extLst>
                <a:ext uri="{FF2B5EF4-FFF2-40B4-BE49-F238E27FC236}">
                  <a16:creationId xmlns:a16="http://schemas.microsoft.com/office/drawing/2014/main" id="{3A75ED93-E815-3955-67B6-C40EB381FB7A}"/>
                </a:ext>
              </a:extLst>
            </p:cNvPr>
            <p:cNvSpPr/>
            <p:nvPr/>
          </p:nvSpPr>
          <p:spPr>
            <a:xfrm>
              <a:off x="6207625" y="2766366"/>
              <a:ext cx="55700" cy="150375"/>
            </a:xfrm>
            <a:custGeom>
              <a:avLst/>
              <a:gdLst/>
              <a:ahLst/>
              <a:cxnLst/>
              <a:rect l="l" t="t" r="r" b="b"/>
              <a:pathLst>
                <a:path w="2228" h="6015" extrusionOk="0">
                  <a:moveTo>
                    <a:pt x="1288" y="1"/>
                  </a:moveTo>
                  <a:cubicBezTo>
                    <a:pt x="760" y="1"/>
                    <a:pt x="0" y="163"/>
                    <a:pt x="0" y="163"/>
                  </a:cubicBezTo>
                  <a:cubicBezTo>
                    <a:pt x="95" y="2541"/>
                    <a:pt x="1001" y="6014"/>
                    <a:pt x="1001" y="6014"/>
                  </a:cubicBezTo>
                  <a:cubicBezTo>
                    <a:pt x="2228" y="3334"/>
                    <a:pt x="1605" y="31"/>
                    <a:pt x="1605" y="31"/>
                  </a:cubicBezTo>
                  <a:cubicBezTo>
                    <a:pt x="1520" y="9"/>
                    <a:pt x="1410" y="1"/>
                    <a:pt x="1288"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2" name="Google Shape;1361;p43">
              <a:extLst>
                <a:ext uri="{FF2B5EF4-FFF2-40B4-BE49-F238E27FC236}">
                  <a16:creationId xmlns:a16="http://schemas.microsoft.com/office/drawing/2014/main" id="{79533A51-9F43-2653-F5FE-F5EACF5A2D81}"/>
                </a:ext>
              </a:extLst>
            </p:cNvPr>
            <p:cNvSpPr/>
            <p:nvPr/>
          </p:nvSpPr>
          <p:spPr>
            <a:xfrm>
              <a:off x="6378450" y="2726991"/>
              <a:ext cx="73175" cy="153400"/>
            </a:xfrm>
            <a:custGeom>
              <a:avLst/>
              <a:gdLst/>
              <a:ahLst/>
              <a:cxnLst/>
              <a:rect l="l" t="t" r="r" b="b"/>
              <a:pathLst>
                <a:path w="2927" h="6136" extrusionOk="0">
                  <a:moveTo>
                    <a:pt x="1123" y="0"/>
                  </a:moveTo>
                  <a:cubicBezTo>
                    <a:pt x="946" y="0"/>
                    <a:pt x="325" y="28"/>
                    <a:pt x="20" y="397"/>
                  </a:cubicBezTo>
                  <a:cubicBezTo>
                    <a:pt x="1" y="416"/>
                    <a:pt x="1303" y="4324"/>
                    <a:pt x="2927" y="6136"/>
                  </a:cubicBezTo>
                  <a:cubicBezTo>
                    <a:pt x="2927" y="6136"/>
                    <a:pt x="2096" y="1115"/>
                    <a:pt x="1171" y="1"/>
                  </a:cubicBezTo>
                  <a:cubicBezTo>
                    <a:pt x="1171" y="1"/>
                    <a:pt x="1154" y="0"/>
                    <a:pt x="1123" y="0"/>
                  </a:cubicBezTo>
                  <a:close/>
                </a:path>
              </a:pathLst>
            </a:custGeom>
            <a:solidFill>
              <a:srgbClr val="FFAF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3" name="Google Shape;1362;p43">
              <a:extLst>
                <a:ext uri="{FF2B5EF4-FFF2-40B4-BE49-F238E27FC236}">
                  <a16:creationId xmlns:a16="http://schemas.microsoft.com/office/drawing/2014/main" id="{BC08DE57-F4CC-7B98-F0C1-02B46E129E94}"/>
                </a:ext>
              </a:extLst>
            </p:cNvPr>
            <p:cNvSpPr/>
            <p:nvPr/>
          </p:nvSpPr>
          <p:spPr>
            <a:xfrm>
              <a:off x="6255275" y="2745891"/>
              <a:ext cx="92050" cy="43950"/>
            </a:xfrm>
            <a:custGeom>
              <a:avLst/>
              <a:gdLst/>
              <a:ahLst/>
              <a:cxnLst/>
              <a:rect l="l" t="t" r="r" b="b"/>
              <a:pathLst>
                <a:path w="3682" h="1758" extrusionOk="0">
                  <a:moveTo>
                    <a:pt x="3682" y="0"/>
                  </a:moveTo>
                  <a:lnTo>
                    <a:pt x="1" y="736"/>
                  </a:lnTo>
                  <a:cubicBezTo>
                    <a:pt x="1" y="736"/>
                    <a:pt x="843" y="1757"/>
                    <a:pt x="1898" y="1757"/>
                  </a:cubicBezTo>
                  <a:cubicBezTo>
                    <a:pt x="1982" y="1757"/>
                    <a:pt x="2067" y="1751"/>
                    <a:pt x="2153" y="1737"/>
                  </a:cubicBezTo>
                  <a:cubicBezTo>
                    <a:pt x="3323" y="1529"/>
                    <a:pt x="3682" y="0"/>
                    <a:pt x="3682" y="0"/>
                  </a:cubicBezTo>
                  <a:close/>
                </a:path>
              </a:pathLst>
            </a:custGeom>
            <a:solidFill>
              <a:srgbClr val="7A281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4" name="Google Shape;1363;p43">
              <a:extLst>
                <a:ext uri="{FF2B5EF4-FFF2-40B4-BE49-F238E27FC236}">
                  <a16:creationId xmlns:a16="http://schemas.microsoft.com/office/drawing/2014/main" id="{24624EBD-CA2A-89A6-C4D6-3CAFFB0858FF}"/>
                </a:ext>
              </a:extLst>
            </p:cNvPr>
            <p:cNvSpPr/>
            <p:nvPr/>
          </p:nvSpPr>
          <p:spPr>
            <a:xfrm>
              <a:off x="5947600" y="2236016"/>
              <a:ext cx="559700" cy="404650"/>
            </a:xfrm>
            <a:custGeom>
              <a:avLst/>
              <a:gdLst/>
              <a:ahLst/>
              <a:cxnLst/>
              <a:rect l="l" t="t" r="r" b="b"/>
              <a:pathLst>
                <a:path w="22388" h="16186" extrusionOk="0">
                  <a:moveTo>
                    <a:pt x="11227" y="1"/>
                  </a:moveTo>
                  <a:cubicBezTo>
                    <a:pt x="10549" y="1"/>
                    <a:pt x="9919" y="335"/>
                    <a:pt x="9722" y="1141"/>
                  </a:cubicBezTo>
                  <a:cubicBezTo>
                    <a:pt x="9393" y="842"/>
                    <a:pt x="8933" y="671"/>
                    <a:pt x="8489" y="671"/>
                  </a:cubicBezTo>
                  <a:cubicBezTo>
                    <a:pt x="7839" y="671"/>
                    <a:pt x="7221" y="1039"/>
                    <a:pt x="7098" y="1915"/>
                  </a:cubicBezTo>
                  <a:cubicBezTo>
                    <a:pt x="6948" y="1769"/>
                    <a:pt x="6725" y="1701"/>
                    <a:pt x="6471" y="1701"/>
                  </a:cubicBezTo>
                  <a:cubicBezTo>
                    <a:pt x="5542" y="1701"/>
                    <a:pt x="4187" y="2603"/>
                    <a:pt x="4380" y="3878"/>
                  </a:cubicBezTo>
                  <a:cubicBezTo>
                    <a:pt x="4244" y="3839"/>
                    <a:pt x="4102" y="3821"/>
                    <a:pt x="3959" y="3821"/>
                  </a:cubicBezTo>
                  <a:cubicBezTo>
                    <a:pt x="2852" y="3821"/>
                    <a:pt x="1666" y="4925"/>
                    <a:pt x="2435" y="6162"/>
                  </a:cubicBezTo>
                  <a:cubicBezTo>
                    <a:pt x="2402" y="6159"/>
                    <a:pt x="2368" y="6157"/>
                    <a:pt x="2334" y="6157"/>
                  </a:cubicBezTo>
                  <a:cubicBezTo>
                    <a:pt x="1200" y="6157"/>
                    <a:pt x="148" y="7968"/>
                    <a:pt x="1303" y="9031"/>
                  </a:cubicBezTo>
                  <a:cubicBezTo>
                    <a:pt x="0" y="10655"/>
                    <a:pt x="1624" y="11410"/>
                    <a:pt x="1624" y="11410"/>
                  </a:cubicBezTo>
                  <a:cubicBezTo>
                    <a:pt x="604" y="13052"/>
                    <a:pt x="1963" y="13788"/>
                    <a:pt x="1963" y="13788"/>
                  </a:cubicBezTo>
                  <a:cubicBezTo>
                    <a:pt x="1303" y="15261"/>
                    <a:pt x="2926" y="16186"/>
                    <a:pt x="2926" y="16186"/>
                  </a:cubicBezTo>
                  <a:lnTo>
                    <a:pt x="8702" y="15751"/>
                  </a:lnTo>
                  <a:cubicBezTo>
                    <a:pt x="8702" y="15751"/>
                    <a:pt x="20878" y="10844"/>
                    <a:pt x="21614" y="10126"/>
                  </a:cubicBezTo>
                  <a:cubicBezTo>
                    <a:pt x="22350" y="9390"/>
                    <a:pt x="22388" y="8069"/>
                    <a:pt x="21199" y="7974"/>
                  </a:cubicBezTo>
                  <a:cubicBezTo>
                    <a:pt x="21657" y="7358"/>
                    <a:pt x="21490" y="5836"/>
                    <a:pt x="20253" y="5836"/>
                  </a:cubicBezTo>
                  <a:cubicBezTo>
                    <a:pt x="20164" y="5836"/>
                    <a:pt x="20071" y="5844"/>
                    <a:pt x="19972" y="5860"/>
                  </a:cubicBezTo>
                  <a:cubicBezTo>
                    <a:pt x="20445" y="5142"/>
                    <a:pt x="20241" y="3522"/>
                    <a:pt x="18897" y="3522"/>
                  </a:cubicBezTo>
                  <a:cubicBezTo>
                    <a:pt x="18687" y="3522"/>
                    <a:pt x="18447" y="3562"/>
                    <a:pt x="18178" y="3652"/>
                  </a:cubicBezTo>
                  <a:cubicBezTo>
                    <a:pt x="18512" y="2758"/>
                    <a:pt x="17557" y="1513"/>
                    <a:pt x="16514" y="1513"/>
                  </a:cubicBezTo>
                  <a:cubicBezTo>
                    <a:pt x="16256" y="1513"/>
                    <a:pt x="15994" y="1588"/>
                    <a:pt x="15743" y="1764"/>
                  </a:cubicBezTo>
                  <a:cubicBezTo>
                    <a:pt x="15808" y="1220"/>
                    <a:pt x="14957" y="551"/>
                    <a:pt x="14143" y="551"/>
                  </a:cubicBezTo>
                  <a:cubicBezTo>
                    <a:pt x="13770" y="551"/>
                    <a:pt x="13405" y="691"/>
                    <a:pt x="13138" y="1047"/>
                  </a:cubicBezTo>
                  <a:cubicBezTo>
                    <a:pt x="12791" y="411"/>
                    <a:pt x="11980" y="1"/>
                    <a:pt x="1122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5" name="Google Shape;1364;p43">
              <a:extLst>
                <a:ext uri="{FF2B5EF4-FFF2-40B4-BE49-F238E27FC236}">
                  <a16:creationId xmlns:a16="http://schemas.microsoft.com/office/drawing/2014/main" id="{3ABACACE-F507-A5C7-4B0B-B7A878576B37}"/>
                </a:ext>
              </a:extLst>
            </p:cNvPr>
            <p:cNvSpPr/>
            <p:nvPr/>
          </p:nvSpPr>
          <p:spPr>
            <a:xfrm>
              <a:off x="6436500" y="2475466"/>
              <a:ext cx="85875" cy="92300"/>
            </a:xfrm>
            <a:custGeom>
              <a:avLst/>
              <a:gdLst/>
              <a:ahLst/>
              <a:cxnLst/>
              <a:rect l="l" t="t" r="r" b="b"/>
              <a:pathLst>
                <a:path w="3435" h="3692" extrusionOk="0">
                  <a:moveTo>
                    <a:pt x="1964" y="0"/>
                  </a:moveTo>
                  <a:cubicBezTo>
                    <a:pt x="605" y="0"/>
                    <a:pt x="605" y="1341"/>
                    <a:pt x="605" y="1341"/>
                  </a:cubicBezTo>
                  <a:cubicBezTo>
                    <a:pt x="605" y="1341"/>
                    <a:pt x="0" y="3455"/>
                    <a:pt x="1718" y="3682"/>
                  </a:cubicBezTo>
                  <a:cubicBezTo>
                    <a:pt x="1767" y="3688"/>
                    <a:pt x="1815" y="3691"/>
                    <a:pt x="1861" y="3691"/>
                  </a:cubicBezTo>
                  <a:cubicBezTo>
                    <a:pt x="3435" y="3691"/>
                    <a:pt x="3396" y="37"/>
                    <a:pt x="2020" y="1"/>
                  </a:cubicBezTo>
                  <a:cubicBezTo>
                    <a:pt x="2001" y="0"/>
                    <a:pt x="1982" y="0"/>
                    <a:pt x="1964" y="0"/>
                  </a:cubicBezTo>
                  <a:close/>
                </a:path>
              </a:pathLst>
            </a:custGeom>
            <a:solidFill>
              <a:srgbClr val="9E32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6" name="Google Shape;1365;p43">
              <a:extLst>
                <a:ext uri="{FF2B5EF4-FFF2-40B4-BE49-F238E27FC236}">
                  <a16:creationId xmlns:a16="http://schemas.microsoft.com/office/drawing/2014/main" id="{218E66F6-28C6-F4F7-47E1-D66A7211FEB2}"/>
                </a:ext>
              </a:extLst>
            </p:cNvPr>
            <p:cNvSpPr/>
            <p:nvPr/>
          </p:nvSpPr>
          <p:spPr>
            <a:xfrm>
              <a:off x="6466225" y="2496041"/>
              <a:ext cx="40150" cy="22875"/>
            </a:xfrm>
            <a:custGeom>
              <a:avLst/>
              <a:gdLst/>
              <a:ahLst/>
              <a:cxnLst/>
              <a:rect l="l" t="t" r="r" b="b"/>
              <a:pathLst>
                <a:path w="1606" h="915" extrusionOk="0">
                  <a:moveTo>
                    <a:pt x="810" y="1"/>
                  </a:moveTo>
                  <a:cubicBezTo>
                    <a:pt x="636" y="1"/>
                    <a:pt x="462" y="64"/>
                    <a:pt x="322" y="178"/>
                  </a:cubicBezTo>
                  <a:cubicBezTo>
                    <a:pt x="265" y="235"/>
                    <a:pt x="208" y="292"/>
                    <a:pt x="171" y="348"/>
                  </a:cubicBezTo>
                  <a:cubicBezTo>
                    <a:pt x="38" y="499"/>
                    <a:pt x="1" y="707"/>
                    <a:pt x="38" y="914"/>
                  </a:cubicBezTo>
                  <a:lnTo>
                    <a:pt x="95" y="801"/>
                  </a:lnTo>
                  <a:cubicBezTo>
                    <a:pt x="114" y="782"/>
                    <a:pt x="133" y="745"/>
                    <a:pt x="152" y="726"/>
                  </a:cubicBezTo>
                  <a:cubicBezTo>
                    <a:pt x="171" y="669"/>
                    <a:pt x="208" y="650"/>
                    <a:pt x="246" y="612"/>
                  </a:cubicBezTo>
                  <a:cubicBezTo>
                    <a:pt x="265" y="575"/>
                    <a:pt x="303" y="537"/>
                    <a:pt x="359" y="518"/>
                  </a:cubicBezTo>
                  <a:cubicBezTo>
                    <a:pt x="397" y="480"/>
                    <a:pt x="435" y="443"/>
                    <a:pt x="491" y="424"/>
                  </a:cubicBezTo>
                  <a:cubicBezTo>
                    <a:pt x="548" y="405"/>
                    <a:pt x="586" y="386"/>
                    <a:pt x="642" y="367"/>
                  </a:cubicBezTo>
                  <a:cubicBezTo>
                    <a:pt x="699" y="348"/>
                    <a:pt x="756" y="339"/>
                    <a:pt x="812" y="339"/>
                  </a:cubicBezTo>
                  <a:cubicBezTo>
                    <a:pt x="869" y="339"/>
                    <a:pt x="926" y="348"/>
                    <a:pt x="982" y="367"/>
                  </a:cubicBezTo>
                  <a:cubicBezTo>
                    <a:pt x="1020" y="386"/>
                    <a:pt x="1077" y="386"/>
                    <a:pt x="1133" y="424"/>
                  </a:cubicBezTo>
                  <a:cubicBezTo>
                    <a:pt x="1171" y="443"/>
                    <a:pt x="1228" y="461"/>
                    <a:pt x="1265" y="499"/>
                  </a:cubicBezTo>
                  <a:cubicBezTo>
                    <a:pt x="1322" y="518"/>
                    <a:pt x="1360" y="556"/>
                    <a:pt x="1398" y="594"/>
                  </a:cubicBezTo>
                  <a:cubicBezTo>
                    <a:pt x="1435" y="612"/>
                    <a:pt x="1454" y="650"/>
                    <a:pt x="1492" y="688"/>
                  </a:cubicBezTo>
                  <a:cubicBezTo>
                    <a:pt x="1511" y="707"/>
                    <a:pt x="1530" y="745"/>
                    <a:pt x="1549" y="782"/>
                  </a:cubicBezTo>
                  <a:lnTo>
                    <a:pt x="1605" y="858"/>
                  </a:lnTo>
                  <a:lnTo>
                    <a:pt x="1605" y="763"/>
                  </a:lnTo>
                  <a:cubicBezTo>
                    <a:pt x="1605" y="707"/>
                    <a:pt x="1605" y="669"/>
                    <a:pt x="1605" y="631"/>
                  </a:cubicBezTo>
                  <a:cubicBezTo>
                    <a:pt x="1605" y="575"/>
                    <a:pt x="1586" y="518"/>
                    <a:pt x="1549" y="480"/>
                  </a:cubicBezTo>
                  <a:cubicBezTo>
                    <a:pt x="1530" y="405"/>
                    <a:pt x="1492" y="348"/>
                    <a:pt x="1454" y="310"/>
                  </a:cubicBezTo>
                  <a:cubicBezTo>
                    <a:pt x="1341" y="178"/>
                    <a:pt x="1209" y="84"/>
                    <a:pt x="1058" y="46"/>
                  </a:cubicBezTo>
                  <a:cubicBezTo>
                    <a:pt x="978" y="15"/>
                    <a:pt x="894" y="1"/>
                    <a:pt x="810"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7" name="Google Shape;1366;p43">
              <a:extLst>
                <a:ext uri="{FF2B5EF4-FFF2-40B4-BE49-F238E27FC236}">
                  <a16:creationId xmlns:a16="http://schemas.microsoft.com/office/drawing/2014/main" id="{CD198AB6-C4A0-4785-7F82-AF8E33E5648C}"/>
                </a:ext>
              </a:extLst>
            </p:cNvPr>
            <p:cNvSpPr/>
            <p:nvPr/>
          </p:nvSpPr>
          <p:spPr>
            <a:xfrm>
              <a:off x="5987700" y="2383441"/>
              <a:ext cx="528575" cy="387675"/>
            </a:xfrm>
            <a:custGeom>
              <a:avLst/>
              <a:gdLst/>
              <a:ahLst/>
              <a:cxnLst/>
              <a:rect l="l" t="t" r="r" b="b"/>
              <a:pathLst>
                <a:path w="21143" h="15507" extrusionOk="0">
                  <a:moveTo>
                    <a:pt x="13252" y="1"/>
                  </a:moveTo>
                  <a:cubicBezTo>
                    <a:pt x="13252" y="1"/>
                    <a:pt x="12555" y="874"/>
                    <a:pt x="11801" y="874"/>
                  </a:cubicBezTo>
                  <a:cubicBezTo>
                    <a:pt x="11480" y="874"/>
                    <a:pt x="11148" y="716"/>
                    <a:pt x="10855" y="265"/>
                  </a:cubicBezTo>
                  <a:cubicBezTo>
                    <a:pt x="10855" y="265"/>
                    <a:pt x="10190" y="1133"/>
                    <a:pt x="9386" y="1133"/>
                  </a:cubicBezTo>
                  <a:cubicBezTo>
                    <a:pt x="9123" y="1133"/>
                    <a:pt x="8845" y="1040"/>
                    <a:pt x="8571" y="794"/>
                  </a:cubicBezTo>
                  <a:cubicBezTo>
                    <a:pt x="8571" y="794"/>
                    <a:pt x="8108" y="2197"/>
                    <a:pt x="7049" y="2197"/>
                  </a:cubicBezTo>
                  <a:cubicBezTo>
                    <a:pt x="6880" y="2197"/>
                    <a:pt x="6695" y="2161"/>
                    <a:pt x="6494" y="2077"/>
                  </a:cubicBezTo>
                  <a:lnTo>
                    <a:pt x="6494" y="2077"/>
                  </a:lnTo>
                  <a:cubicBezTo>
                    <a:pt x="6494" y="2077"/>
                    <a:pt x="6601" y="3497"/>
                    <a:pt x="5454" y="3497"/>
                  </a:cubicBezTo>
                  <a:cubicBezTo>
                    <a:pt x="5418" y="3497"/>
                    <a:pt x="5381" y="3496"/>
                    <a:pt x="5343" y="3493"/>
                  </a:cubicBezTo>
                  <a:lnTo>
                    <a:pt x="5343" y="3493"/>
                  </a:lnTo>
                  <a:cubicBezTo>
                    <a:pt x="5343" y="3493"/>
                    <a:pt x="5569" y="5173"/>
                    <a:pt x="4135" y="5324"/>
                  </a:cubicBezTo>
                  <a:cubicBezTo>
                    <a:pt x="4135" y="5324"/>
                    <a:pt x="5040" y="6268"/>
                    <a:pt x="4079" y="6947"/>
                  </a:cubicBezTo>
                  <a:lnTo>
                    <a:pt x="4079" y="6947"/>
                  </a:lnTo>
                  <a:cubicBezTo>
                    <a:pt x="4079" y="6947"/>
                    <a:pt x="4078" y="6947"/>
                    <a:pt x="4078" y="6947"/>
                  </a:cubicBezTo>
                  <a:lnTo>
                    <a:pt x="4078" y="6947"/>
                  </a:lnTo>
                  <a:cubicBezTo>
                    <a:pt x="4078" y="6947"/>
                    <a:pt x="4078" y="6947"/>
                    <a:pt x="4078" y="6947"/>
                  </a:cubicBezTo>
                  <a:cubicBezTo>
                    <a:pt x="4078" y="6947"/>
                    <a:pt x="4079" y="6947"/>
                    <a:pt x="4079" y="6947"/>
                  </a:cubicBezTo>
                  <a:lnTo>
                    <a:pt x="4079" y="6947"/>
                  </a:lnTo>
                  <a:cubicBezTo>
                    <a:pt x="4106" y="6964"/>
                    <a:pt x="5115" y="8933"/>
                    <a:pt x="3644" y="9213"/>
                  </a:cubicBezTo>
                  <a:cubicBezTo>
                    <a:pt x="3224" y="8750"/>
                    <a:pt x="2637" y="8496"/>
                    <a:pt x="2038" y="8496"/>
                  </a:cubicBezTo>
                  <a:cubicBezTo>
                    <a:pt x="1830" y="8496"/>
                    <a:pt x="1621" y="8527"/>
                    <a:pt x="1417" y="8590"/>
                  </a:cubicBezTo>
                  <a:cubicBezTo>
                    <a:pt x="1" y="8986"/>
                    <a:pt x="171" y="10779"/>
                    <a:pt x="1152" y="11893"/>
                  </a:cubicBezTo>
                  <a:cubicBezTo>
                    <a:pt x="1565" y="12371"/>
                    <a:pt x="2152" y="12546"/>
                    <a:pt x="2702" y="12546"/>
                  </a:cubicBezTo>
                  <a:cubicBezTo>
                    <a:pt x="3435" y="12546"/>
                    <a:pt x="4102" y="12235"/>
                    <a:pt x="4210" y="11912"/>
                  </a:cubicBezTo>
                  <a:cubicBezTo>
                    <a:pt x="4210" y="11912"/>
                    <a:pt x="6131" y="15506"/>
                    <a:pt x="10855" y="15506"/>
                  </a:cubicBezTo>
                  <a:cubicBezTo>
                    <a:pt x="11808" y="15506"/>
                    <a:pt x="12875" y="15360"/>
                    <a:pt x="14064" y="15008"/>
                  </a:cubicBezTo>
                  <a:cubicBezTo>
                    <a:pt x="21143" y="12912"/>
                    <a:pt x="20557" y="8325"/>
                    <a:pt x="19897" y="6721"/>
                  </a:cubicBezTo>
                  <a:cubicBezTo>
                    <a:pt x="19255" y="5135"/>
                    <a:pt x="18103" y="4059"/>
                    <a:pt x="17783" y="2455"/>
                  </a:cubicBezTo>
                  <a:cubicBezTo>
                    <a:pt x="17783" y="2455"/>
                    <a:pt x="17628" y="2504"/>
                    <a:pt x="17429" y="2504"/>
                  </a:cubicBezTo>
                  <a:cubicBezTo>
                    <a:pt x="17075" y="2504"/>
                    <a:pt x="16580" y="2349"/>
                    <a:pt x="16556" y="1492"/>
                  </a:cubicBezTo>
                  <a:cubicBezTo>
                    <a:pt x="16556" y="1492"/>
                    <a:pt x="16381" y="1550"/>
                    <a:pt x="16156" y="1550"/>
                  </a:cubicBezTo>
                  <a:cubicBezTo>
                    <a:pt x="15807" y="1550"/>
                    <a:pt x="15334" y="1411"/>
                    <a:pt x="15196" y="699"/>
                  </a:cubicBezTo>
                  <a:cubicBezTo>
                    <a:pt x="15196" y="699"/>
                    <a:pt x="14795" y="939"/>
                    <a:pt x="14342" y="939"/>
                  </a:cubicBezTo>
                  <a:cubicBezTo>
                    <a:pt x="13934" y="939"/>
                    <a:pt x="13485" y="744"/>
                    <a:pt x="13252"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8" name="Google Shape;1367;p43">
              <a:extLst>
                <a:ext uri="{FF2B5EF4-FFF2-40B4-BE49-F238E27FC236}">
                  <a16:creationId xmlns:a16="http://schemas.microsoft.com/office/drawing/2014/main" id="{D816DB05-B1EE-99AE-B85D-22AE328F1B44}"/>
                </a:ext>
              </a:extLst>
            </p:cNvPr>
            <p:cNvSpPr/>
            <p:nvPr/>
          </p:nvSpPr>
          <p:spPr>
            <a:xfrm>
              <a:off x="6138250" y="2485391"/>
              <a:ext cx="145850" cy="147725"/>
            </a:xfrm>
            <a:custGeom>
              <a:avLst/>
              <a:gdLst/>
              <a:ahLst/>
              <a:cxnLst/>
              <a:rect l="l" t="t" r="r" b="b"/>
              <a:pathLst>
                <a:path w="5834" h="5909" fill="none" extrusionOk="0">
                  <a:moveTo>
                    <a:pt x="3153" y="132"/>
                  </a:moveTo>
                  <a:cubicBezTo>
                    <a:pt x="4682" y="264"/>
                    <a:pt x="5833" y="1624"/>
                    <a:pt x="5701" y="3171"/>
                  </a:cubicBezTo>
                  <a:cubicBezTo>
                    <a:pt x="5569" y="4738"/>
                    <a:pt x="4210" y="5909"/>
                    <a:pt x="2681" y="5776"/>
                  </a:cubicBezTo>
                  <a:cubicBezTo>
                    <a:pt x="1152" y="5644"/>
                    <a:pt x="0" y="4285"/>
                    <a:pt x="133" y="2718"/>
                  </a:cubicBezTo>
                  <a:cubicBezTo>
                    <a:pt x="265" y="1171"/>
                    <a:pt x="1605" y="0"/>
                    <a:pt x="3153" y="132"/>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9" name="Google Shape;1368;p43">
              <a:extLst>
                <a:ext uri="{FF2B5EF4-FFF2-40B4-BE49-F238E27FC236}">
                  <a16:creationId xmlns:a16="http://schemas.microsoft.com/office/drawing/2014/main" id="{685CA055-5543-932E-5F0A-BB554CD0D147}"/>
                </a:ext>
              </a:extLst>
            </p:cNvPr>
            <p:cNvSpPr/>
            <p:nvPr/>
          </p:nvSpPr>
          <p:spPr>
            <a:xfrm>
              <a:off x="6315225" y="2443866"/>
              <a:ext cx="140650" cy="154325"/>
            </a:xfrm>
            <a:custGeom>
              <a:avLst/>
              <a:gdLst/>
              <a:ahLst/>
              <a:cxnLst/>
              <a:rect l="l" t="t" r="r" b="b"/>
              <a:pathLst>
                <a:path w="5626" h="6173" fill="none" extrusionOk="0">
                  <a:moveTo>
                    <a:pt x="5248" y="2454"/>
                  </a:moveTo>
                  <a:cubicBezTo>
                    <a:pt x="5625" y="3964"/>
                    <a:pt x="4870" y="5474"/>
                    <a:pt x="3530" y="5833"/>
                  </a:cubicBezTo>
                  <a:cubicBezTo>
                    <a:pt x="2190" y="6173"/>
                    <a:pt x="793" y="5229"/>
                    <a:pt x="397" y="3719"/>
                  </a:cubicBezTo>
                  <a:cubicBezTo>
                    <a:pt x="0" y="2209"/>
                    <a:pt x="774" y="698"/>
                    <a:pt x="2095" y="340"/>
                  </a:cubicBezTo>
                  <a:cubicBezTo>
                    <a:pt x="3436" y="0"/>
                    <a:pt x="4851" y="944"/>
                    <a:pt x="5248" y="2454"/>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0" name="Google Shape;1369;p43">
              <a:extLst>
                <a:ext uri="{FF2B5EF4-FFF2-40B4-BE49-F238E27FC236}">
                  <a16:creationId xmlns:a16="http://schemas.microsoft.com/office/drawing/2014/main" id="{C863BBA4-D9BF-1131-13C9-679EF7170005}"/>
                </a:ext>
              </a:extLst>
            </p:cNvPr>
            <p:cNvSpPr/>
            <p:nvPr/>
          </p:nvSpPr>
          <p:spPr>
            <a:xfrm>
              <a:off x="6276050" y="2518766"/>
              <a:ext cx="48150" cy="26100"/>
            </a:xfrm>
            <a:custGeom>
              <a:avLst/>
              <a:gdLst/>
              <a:ahLst/>
              <a:cxnLst/>
              <a:rect l="l" t="t" r="r" b="b"/>
              <a:pathLst>
                <a:path w="1926" h="1044" extrusionOk="0">
                  <a:moveTo>
                    <a:pt x="1305" y="1"/>
                  </a:moveTo>
                  <a:cubicBezTo>
                    <a:pt x="257" y="1"/>
                    <a:pt x="0" y="572"/>
                    <a:pt x="0" y="572"/>
                  </a:cubicBezTo>
                  <a:lnTo>
                    <a:pt x="151" y="1044"/>
                  </a:lnTo>
                  <a:cubicBezTo>
                    <a:pt x="759" y="600"/>
                    <a:pt x="1209" y="491"/>
                    <a:pt x="1504" y="491"/>
                  </a:cubicBezTo>
                  <a:cubicBezTo>
                    <a:pt x="1786" y="491"/>
                    <a:pt x="1926" y="591"/>
                    <a:pt x="1926" y="591"/>
                  </a:cubicBezTo>
                  <a:lnTo>
                    <a:pt x="1831" y="43"/>
                  </a:lnTo>
                  <a:cubicBezTo>
                    <a:pt x="1637" y="14"/>
                    <a:pt x="1462" y="1"/>
                    <a:pt x="1305"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1" name="Google Shape;1370;p43">
              <a:extLst>
                <a:ext uri="{FF2B5EF4-FFF2-40B4-BE49-F238E27FC236}">
                  <a16:creationId xmlns:a16="http://schemas.microsoft.com/office/drawing/2014/main" id="{95391BD6-85B4-543F-7E4E-D326014D9006}"/>
                </a:ext>
              </a:extLst>
            </p:cNvPr>
            <p:cNvSpPr/>
            <p:nvPr/>
          </p:nvSpPr>
          <p:spPr>
            <a:xfrm>
              <a:off x="6042925" y="2565141"/>
              <a:ext cx="99600" cy="36825"/>
            </a:xfrm>
            <a:custGeom>
              <a:avLst/>
              <a:gdLst/>
              <a:ahLst/>
              <a:cxnLst/>
              <a:rect l="l" t="t" r="r" b="b"/>
              <a:pathLst>
                <a:path w="3984" h="1473" extrusionOk="0">
                  <a:moveTo>
                    <a:pt x="3908" y="0"/>
                  </a:moveTo>
                  <a:cubicBezTo>
                    <a:pt x="3908" y="0"/>
                    <a:pt x="718" y="661"/>
                    <a:pt x="0" y="1246"/>
                  </a:cubicBezTo>
                  <a:cubicBezTo>
                    <a:pt x="283" y="1284"/>
                    <a:pt x="567" y="1359"/>
                    <a:pt x="850" y="1473"/>
                  </a:cubicBezTo>
                  <a:lnTo>
                    <a:pt x="3983" y="737"/>
                  </a:lnTo>
                  <a:lnTo>
                    <a:pt x="3908" y="0"/>
                  </a:ln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2" name="Google Shape;1371;p43">
              <a:extLst>
                <a:ext uri="{FF2B5EF4-FFF2-40B4-BE49-F238E27FC236}">
                  <a16:creationId xmlns:a16="http://schemas.microsoft.com/office/drawing/2014/main" id="{7768160D-8379-0A9E-1FAC-47F0A13CC042}"/>
                </a:ext>
              </a:extLst>
            </p:cNvPr>
            <p:cNvSpPr/>
            <p:nvPr/>
          </p:nvSpPr>
          <p:spPr>
            <a:xfrm>
              <a:off x="6439800" y="2479591"/>
              <a:ext cx="30700" cy="28000"/>
            </a:xfrm>
            <a:custGeom>
              <a:avLst/>
              <a:gdLst/>
              <a:ahLst/>
              <a:cxnLst/>
              <a:rect l="l" t="t" r="r" b="b"/>
              <a:pathLst>
                <a:path w="1228" h="1120" extrusionOk="0">
                  <a:moveTo>
                    <a:pt x="1060" y="0"/>
                  </a:moveTo>
                  <a:cubicBezTo>
                    <a:pt x="844" y="0"/>
                    <a:pt x="1" y="364"/>
                    <a:pt x="1" y="364"/>
                  </a:cubicBezTo>
                  <a:cubicBezTo>
                    <a:pt x="114" y="591"/>
                    <a:pt x="208" y="855"/>
                    <a:pt x="265" y="1119"/>
                  </a:cubicBezTo>
                  <a:cubicBezTo>
                    <a:pt x="1228" y="515"/>
                    <a:pt x="1095" y="6"/>
                    <a:pt x="1095" y="6"/>
                  </a:cubicBezTo>
                  <a:cubicBezTo>
                    <a:pt x="1087" y="2"/>
                    <a:pt x="1075" y="0"/>
                    <a:pt x="1060"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3" name="Google Shape;1372;p43">
              <a:extLst>
                <a:ext uri="{FF2B5EF4-FFF2-40B4-BE49-F238E27FC236}">
                  <a16:creationId xmlns:a16="http://schemas.microsoft.com/office/drawing/2014/main" id="{0A76A3C7-685F-DFC3-C27D-CFB114E5C3BC}"/>
                </a:ext>
              </a:extLst>
            </p:cNvPr>
            <p:cNvSpPr/>
            <p:nvPr/>
          </p:nvSpPr>
          <p:spPr>
            <a:xfrm>
              <a:off x="6190150" y="2552991"/>
              <a:ext cx="31175" cy="35025"/>
            </a:xfrm>
            <a:custGeom>
              <a:avLst/>
              <a:gdLst/>
              <a:ahLst/>
              <a:cxnLst/>
              <a:rect l="l" t="t" r="r" b="b"/>
              <a:pathLst>
                <a:path w="1247" h="1401" extrusionOk="0">
                  <a:moveTo>
                    <a:pt x="564" y="1"/>
                  </a:moveTo>
                  <a:cubicBezTo>
                    <a:pt x="528" y="1"/>
                    <a:pt x="491" y="5"/>
                    <a:pt x="454" y="14"/>
                  </a:cubicBezTo>
                  <a:cubicBezTo>
                    <a:pt x="171" y="90"/>
                    <a:pt x="1" y="449"/>
                    <a:pt x="95" y="826"/>
                  </a:cubicBezTo>
                  <a:cubicBezTo>
                    <a:pt x="181" y="1167"/>
                    <a:pt x="451" y="1401"/>
                    <a:pt x="711" y="1401"/>
                  </a:cubicBezTo>
                  <a:cubicBezTo>
                    <a:pt x="739" y="1401"/>
                    <a:pt x="766" y="1398"/>
                    <a:pt x="794" y="1392"/>
                  </a:cubicBezTo>
                  <a:cubicBezTo>
                    <a:pt x="1096" y="1317"/>
                    <a:pt x="1247" y="939"/>
                    <a:pt x="1152" y="562"/>
                  </a:cubicBezTo>
                  <a:cubicBezTo>
                    <a:pt x="1069" y="230"/>
                    <a:pt x="827" y="1"/>
                    <a:pt x="564"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4" name="Google Shape;1373;p43">
              <a:extLst>
                <a:ext uri="{FF2B5EF4-FFF2-40B4-BE49-F238E27FC236}">
                  <a16:creationId xmlns:a16="http://schemas.microsoft.com/office/drawing/2014/main" id="{8673567D-DF4B-11CA-D0B9-920AD345E6C3}"/>
                </a:ext>
              </a:extLst>
            </p:cNvPr>
            <p:cNvSpPr/>
            <p:nvPr/>
          </p:nvSpPr>
          <p:spPr>
            <a:xfrm>
              <a:off x="6349675" y="2516791"/>
              <a:ext cx="31150" cy="35025"/>
            </a:xfrm>
            <a:custGeom>
              <a:avLst/>
              <a:gdLst/>
              <a:ahLst/>
              <a:cxnLst/>
              <a:rect l="l" t="t" r="r" b="b"/>
              <a:pathLst>
                <a:path w="1246" h="1401" extrusionOk="0">
                  <a:moveTo>
                    <a:pt x="540" y="1"/>
                  </a:moveTo>
                  <a:cubicBezTo>
                    <a:pt x="511" y="1"/>
                    <a:pt x="482" y="3"/>
                    <a:pt x="453" y="9"/>
                  </a:cubicBezTo>
                  <a:cubicBezTo>
                    <a:pt x="170" y="84"/>
                    <a:pt x="0" y="462"/>
                    <a:pt x="95" y="840"/>
                  </a:cubicBezTo>
                  <a:cubicBezTo>
                    <a:pt x="177" y="1171"/>
                    <a:pt x="420" y="1401"/>
                    <a:pt x="683" y="1401"/>
                  </a:cubicBezTo>
                  <a:cubicBezTo>
                    <a:pt x="719" y="1401"/>
                    <a:pt x="756" y="1396"/>
                    <a:pt x="793" y="1387"/>
                  </a:cubicBezTo>
                  <a:cubicBezTo>
                    <a:pt x="1095" y="1330"/>
                    <a:pt x="1246" y="953"/>
                    <a:pt x="1152" y="575"/>
                  </a:cubicBezTo>
                  <a:cubicBezTo>
                    <a:pt x="1066" y="234"/>
                    <a:pt x="811" y="1"/>
                    <a:pt x="540"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5" name="Google Shape;1374;p43">
              <a:extLst>
                <a:ext uri="{FF2B5EF4-FFF2-40B4-BE49-F238E27FC236}">
                  <a16:creationId xmlns:a16="http://schemas.microsoft.com/office/drawing/2014/main" id="{C6718BA1-F2F5-9B10-831D-CA2B081D5425}"/>
                </a:ext>
              </a:extLst>
            </p:cNvPr>
            <p:cNvSpPr/>
            <p:nvPr/>
          </p:nvSpPr>
          <p:spPr>
            <a:xfrm>
              <a:off x="6328425" y="2575691"/>
              <a:ext cx="43925" cy="41675"/>
            </a:xfrm>
            <a:custGeom>
              <a:avLst/>
              <a:gdLst/>
              <a:ahLst/>
              <a:cxnLst/>
              <a:rect l="l" t="t" r="r" b="b"/>
              <a:pathLst>
                <a:path w="1757" h="1667" extrusionOk="0">
                  <a:moveTo>
                    <a:pt x="742" y="0"/>
                  </a:moveTo>
                  <a:cubicBezTo>
                    <a:pt x="482" y="0"/>
                    <a:pt x="218" y="83"/>
                    <a:pt x="1" y="201"/>
                  </a:cubicBezTo>
                  <a:lnTo>
                    <a:pt x="926" y="1655"/>
                  </a:lnTo>
                  <a:cubicBezTo>
                    <a:pt x="968" y="1663"/>
                    <a:pt x="1010" y="1667"/>
                    <a:pt x="1051" y="1667"/>
                  </a:cubicBezTo>
                  <a:cubicBezTo>
                    <a:pt x="1303" y="1667"/>
                    <a:pt x="1524" y="1521"/>
                    <a:pt x="1605" y="1277"/>
                  </a:cubicBezTo>
                  <a:cubicBezTo>
                    <a:pt x="1756" y="919"/>
                    <a:pt x="1681" y="503"/>
                    <a:pt x="1398" y="239"/>
                  </a:cubicBezTo>
                  <a:cubicBezTo>
                    <a:pt x="1209" y="68"/>
                    <a:pt x="977" y="0"/>
                    <a:pt x="742"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6" name="Google Shape;1375;p43">
              <a:extLst>
                <a:ext uri="{FF2B5EF4-FFF2-40B4-BE49-F238E27FC236}">
                  <a16:creationId xmlns:a16="http://schemas.microsoft.com/office/drawing/2014/main" id="{D3B15E37-C23C-358F-B20C-1A2204BA1EDC}"/>
                </a:ext>
              </a:extLst>
            </p:cNvPr>
            <p:cNvSpPr/>
            <p:nvPr/>
          </p:nvSpPr>
          <p:spPr>
            <a:xfrm>
              <a:off x="6328425" y="2572691"/>
              <a:ext cx="46275" cy="45925"/>
            </a:xfrm>
            <a:custGeom>
              <a:avLst/>
              <a:gdLst/>
              <a:ahLst/>
              <a:cxnLst/>
              <a:rect l="l" t="t" r="r" b="b"/>
              <a:pathLst>
                <a:path w="1851" h="1837" extrusionOk="0">
                  <a:moveTo>
                    <a:pt x="775" y="0"/>
                  </a:moveTo>
                  <a:cubicBezTo>
                    <a:pt x="661" y="0"/>
                    <a:pt x="567" y="19"/>
                    <a:pt x="491" y="57"/>
                  </a:cubicBezTo>
                  <a:cubicBezTo>
                    <a:pt x="359" y="95"/>
                    <a:pt x="227" y="151"/>
                    <a:pt x="114" y="246"/>
                  </a:cubicBezTo>
                  <a:cubicBezTo>
                    <a:pt x="38" y="302"/>
                    <a:pt x="1" y="321"/>
                    <a:pt x="1" y="321"/>
                  </a:cubicBezTo>
                  <a:lnTo>
                    <a:pt x="152" y="321"/>
                  </a:lnTo>
                  <a:cubicBezTo>
                    <a:pt x="284" y="302"/>
                    <a:pt x="397" y="284"/>
                    <a:pt x="529" y="265"/>
                  </a:cubicBezTo>
                  <a:lnTo>
                    <a:pt x="775" y="265"/>
                  </a:lnTo>
                  <a:cubicBezTo>
                    <a:pt x="812" y="265"/>
                    <a:pt x="850" y="284"/>
                    <a:pt x="888" y="284"/>
                  </a:cubicBezTo>
                  <a:lnTo>
                    <a:pt x="1020" y="321"/>
                  </a:lnTo>
                  <a:cubicBezTo>
                    <a:pt x="1096" y="359"/>
                    <a:pt x="1171" y="397"/>
                    <a:pt x="1228" y="453"/>
                  </a:cubicBezTo>
                  <a:cubicBezTo>
                    <a:pt x="1265" y="472"/>
                    <a:pt x="1303" y="510"/>
                    <a:pt x="1322" y="548"/>
                  </a:cubicBezTo>
                  <a:cubicBezTo>
                    <a:pt x="1360" y="567"/>
                    <a:pt x="1379" y="604"/>
                    <a:pt x="1398" y="642"/>
                  </a:cubicBezTo>
                  <a:cubicBezTo>
                    <a:pt x="1454" y="718"/>
                    <a:pt x="1473" y="793"/>
                    <a:pt x="1511" y="888"/>
                  </a:cubicBezTo>
                  <a:cubicBezTo>
                    <a:pt x="1530" y="963"/>
                    <a:pt x="1530" y="1057"/>
                    <a:pt x="1530" y="1133"/>
                  </a:cubicBezTo>
                  <a:cubicBezTo>
                    <a:pt x="1530" y="1227"/>
                    <a:pt x="1511" y="1303"/>
                    <a:pt x="1473" y="1378"/>
                  </a:cubicBezTo>
                  <a:cubicBezTo>
                    <a:pt x="1454" y="1454"/>
                    <a:pt x="1416" y="1511"/>
                    <a:pt x="1360" y="1567"/>
                  </a:cubicBezTo>
                  <a:cubicBezTo>
                    <a:pt x="1303" y="1662"/>
                    <a:pt x="1190" y="1718"/>
                    <a:pt x="1077" y="1756"/>
                  </a:cubicBezTo>
                  <a:cubicBezTo>
                    <a:pt x="1039" y="1775"/>
                    <a:pt x="982" y="1775"/>
                    <a:pt x="945" y="1775"/>
                  </a:cubicBezTo>
                  <a:cubicBezTo>
                    <a:pt x="982" y="1794"/>
                    <a:pt x="1039" y="1813"/>
                    <a:pt x="1077" y="1831"/>
                  </a:cubicBezTo>
                  <a:cubicBezTo>
                    <a:pt x="1102" y="1835"/>
                    <a:pt x="1127" y="1836"/>
                    <a:pt x="1152" y="1836"/>
                  </a:cubicBezTo>
                  <a:cubicBezTo>
                    <a:pt x="1278" y="1836"/>
                    <a:pt x="1401" y="1797"/>
                    <a:pt x="1511" y="1718"/>
                  </a:cubicBezTo>
                  <a:cubicBezTo>
                    <a:pt x="1586" y="1662"/>
                    <a:pt x="1662" y="1586"/>
                    <a:pt x="1718" y="1492"/>
                  </a:cubicBezTo>
                  <a:cubicBezTo>
                    <a:pt x="1775" y="1397"/>
                    <a:pt x="1813" y="1284"/>
                    <a:pt x="1832" y="1171"/>
                  </a:cubicBezTo>
                  <a:cubicBezTo>
                    <a:pt x="1851" y="1057"/>
                    <a:pt x="1851" y="925"/>
                    <a:pt x="1832" y="812"/>
                  </a:cubicBezTo>
                  <a:cubicBezTo>
                    <a:pt x="1794" y="680"/>
                    <a:pt x="1756" y="567"/>
                    <a:pt x="1700" y="453"/>
                  </a:cubicBezTo>
                  <a:cubicBezTo>
                    <a:pt x="1662" y="397"/>
                    <a:pt x="1624" y="359"/>
                    <a:pt x="1567" y="302"/>
                  </a:cubicBezTo>
                  <a:cubicBezTo>
                    <a:pt x="1530" y="265"/>
                    <a:pt x="1492" y="208"/>
                    <a:pt x="1435" y="170"/>
                  </a:cubicBezTo>
                  <a:cubicBezTo>
                    <a:pt x="1322" y="114"/>
                    <a:pt x="1209" y="57"/>
                    <a:pt x="1096" y="19"/>
                  </a:cubicBezTo>
                  <a:lnTo>
                    <a:pt x="926" y="0"/>
                  </a:ln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7" name="Google Shape;1376;p43">
              <a:extLst>
                <a:ext uri="{FF2B5EF4-FFF2-40B4-BE49-F238E27FC236}">
                  <a16:creationId xmlns:a16="http://schemas.microsoft.com/office/drawing/2014/main" id="{2164CDB6-9694-4B13-5634-27F3DDB33068}"/>
                </a:ext>
              </a:extLst>
            </p:cNvPr>
            <p:cNvSpPr/>
            <p:nvPr/>
          </p:nvSpPr>
          <p:spPr>
            <a:xfrm>
              <a:off x="6238775" y="2621291"/>
              <a:ext cx="176975" cy="103450"/>
            </a:xfrm>
            <a:custGeom>
              <a:avLst/>
              <a:gdLst/>
              <a:ahLst/>
              <a:cxnLst/>
              <a:rect l="l" t="t" r="r" b="b"/>
              <a:pathLst>
                <a:path w="7079" h="4138" extrusionOk="0">
                  <a:moveTo>
                    <a:pt x="7079" y="1"/>
                  </a:moveTo>
                  <a:cubicBezTo>
                    <a:pt x="6267" y="246"/>
                    <a:pt x="0" y="1567"/>
                    <a:pt x="0" y="1567"/>
                  </a:cubicBezTo>
                  <a:cubicBezTo>
                    <a:pt x="473" y="2480"/>
                    <a:pt x="2168" y="4137"/>
                    <a:pt x="3995" y="4137"/>
                  </a:cubicBezTo>
                  <a:cubicBezTo>
                    <a:pt x="4285" y="4137"/>
                    <a:pt x="4578" y="4096"/>
                    <a:pt x="4870" y="4003"/>
                  </a:cubicBezTo>
                  <a:cubicBezTo>
                    <a:pt x="7022" y="3342"/>
                    <a:pt x="7079" y="1"/>
                    <a:pt x="707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8" name="Google Shape;1377;p43">
              <a:extLst>
                <a:ext uri="{FF2B5EF4-FFF2-40B4-BE49-F238E27FC236}">
                  <a16:creationId xmlns:a16="http://schemas.microsoft.com/office/drawing/2014/main" id="{4DDD51EA-02D1-5968-6751-0D9D8211EB8B}"/>
                </a:ext>
              </a:extLst>
            </p:cNvPr>
            <p:cNvSpPr/>
            <p:nvPr/>
          </p:nvSpPr>
          <p:spPr>
            <a:xfrm>
              <a:off x="6266600" y="2687916"/>
              <a:ext cx="98675" cy="37200"/>
            </a:xfrm>
            <a:custGeom>
              <a:avLst/>
              <a:gdLst/>
              <a:ahLst/>
              <a:cxnLst/>
              <a:rect l="l" t="t" r="r" b="b"/>
              <a:pathLst>
                <a:path w="3947" h="1488" extrusionOk="0">
                  <a:moveTo>
                    <a:pt x="1525" y="0"/>
                  </a:moveTo>
                  <a:cubicBezTo>
                    <a:pt x="985" y="0"/>
                    <a:pt x="453" y="108"/>
                    <a:pt x="1" y="243"/>
                  </a:cubicBezTo>
                  <a:cubicBezTo>
                    <a:pt x="778" y="900"/>
                    <a:pt x="1816" y="1487"/>
                    <a:pt x="2908" y="1487"/>
                  </a:cubicBezTo>
                  <a:cubicBezTo>
                    <a:pt x="3195" y="1487"/>
                    <a:pt x="3486" y="1447"/>
                    <a:pt x="3776" y="1356"/>
                  </a:cubicBezTo>
                  <a:cubicBezTo>
                    <a:pt x="3833" y="1338"/>
                    <a:pt x="3889" y="1319"/>
                    <a:pt x="3946" y="1281"/>
                  </a:cubicBezTo>
                  <a:cubicBezTo>
                    <a:pt x="3344" y="301"/>
                    <a:pt x="2424" y="0"/>
                    <a:pt x="1525"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9" name="Google Shape;1378;p43">
              <a:extLst>
                <a:ext uri="{FF2B5EF4-FFF2-40B4-BE49-F238E27FC236}">
                  <a16:creationId xmlns:a16="http://schemas.microsoft.com/office/drawing/2014/main" id="{A4072655-1236-08CC-D747-821DD83EF6D9}"/>
                </a:ext>
              </a:extLst>
            </p:cNvPr>
            <p:cNvSpPr/>
            <p:nvPr/>
          </p:nvSpPr>
          <p:spPr>
            <a:xfrm>
              <a:off x="6128800" y="2640591"/>
              <a:ext cx="73150" cy="51500"/>
            </a:xfrm>
            <a:custGeom>
              <a:avLst/>
              <a:gdLst/>
              <a:ahLst/>
              <a:cxnLst/>
              <a:rect l="l" t="t" r="r" b="b"/>
              <a:pathLst>
                <a:path w="2926" h="2060" extrusionOk="0">
                  <a:moveTo>
                    <a:pt x="1855" y="0"/>
                  </a:moveTo>
                  <a:cubicBezTo>
                    <a:pt x="1034" y="0"/>
                    <a:pt x="0" y="673"/>
                    <a:pt x="133" y="1362"/>
                  </a:cubicBezTo>
                  <a:cubicBezTo>
                    <a:pt x="221" y="1826"/>
                    <a:pt x="753" y="2059"/>
                    <a:pt x="1320" y="2059"/>
                  </a:cubicBezTo>
                  <a:cubicBezTo>
                    <a:pt x="2091" y="2059"/>
                    <a:pt x="2925" y="1628"/>
                    <a:pt x="2795" y="758"/>
                  </a:cubicBezTo>
                  <a:cubicBezTo>
                    <a:pt x="2713" y="214"/>
                    <a:pt x="2318" y="0"/>
                    <a:pt x="1855" y="0"/>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0" name="Google Shape;1379;p43">
              <a:extLst>
                <a:ext uri="{FF2B5EF4-FFF2-40B4-BE49-F238E27FC236}">
                  <a16:creationId xmlns:a16="http://schemas.microsoft.com/office/drawing/2014/main" id="{9CE3ABEC-3405-5A94-4F7A-D3CB752898C0}"/>
                </a:ext>
              </a:extLst>
            </p:cNvPr>
            <p:cNvSpPr/>
            <p:nvPr/>
          </p:nvSpPr>
          <p:spPr>
            <a:xfrm>
              <a:off x="6436100" y="2574316"/>
              <a:ext cx="53200" cy="35100"/>
            </a:xfrm>
            <a:custGeom>
              <a:avLst/>
              <a:gdLst/>
              <a:ahLst/>
              <a:cxnLst/>
              <a:rect l="l" t="t" r="r" b="b"/>
              <a:pathLst>
                <a:path w="2128" h="1404" extrusionOk="0">
                  <a:moveTo>
                    <a:pt x="1261" y="1"/>
                  </a:moveTo>
                  <a:cubicBezTo>
                    <a:pt x="674" y="1"/>
                    <a:pt x="0" y="452"/>
                    <a:pt x="262" y="1106"/>
                  </a:cubicBezTo>
                  <a:cubicBezTo>
                    <a:pt x="341" y="1300"/>
                    <a:pt x="641" y="1403"/>
                    <a:pt x="972" y="1403"/>
                  </a:cubicBezTo>
                  <a:cubicBezTo>
                    <a:pt x="1510" y="1403"/>
                    <a:pt x="2127" y="1129"/>
                    <a:pt x="1998" y="521"/>
                  </a:cubicBezTo>
                  <a:cubicBezTo>
                    <a:pt x="1922" y="157"/>
                    <a:pt x="1606" y="1"/>
                    <a:pt x="1261" y="1"/>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1" name="Google Shape;1380;p43">
              <a:extLst>
                <a:ext uri="{FF2B5EF4-FFF2-40B4-BE49-F238E27FC236}">
                  <a16:creationId xmlns:a16="http://schemas.microsoft.com/office/drawing/2014/main" id="{2368F900-AE40-6E78-F57D-72C3FDAFF801}"/>
                </a:ext>
              </a:extLst>
            </p:cNvPr>
            <p:cNvSpPr/>
            <p:nvPr/>
          </p:nvSpPr>
          <p:spPr>
            <a:xfrm>
              <a:off x="6138725" y="2448841"/>
              <a:ext cx="56175" cy="37500"/>
            </a:xfrm>
            <a:custGeom>
              <a:avLst/>
              <a:gdLst/>
              <a:ahLst/>
              <a:cxnLst/>
              <a:rect l="l" t="t" r="r" b="b"/>
              <a:pathLst>
                <a:path w="2247" h="1500" extrusionOk="0">
                  <a:moveTo>
                    <a:pt x="1862" y="1"/>
                  </a:moveTo>
                  <a:cubicBezTo>
                    <a:pt x="1832" y="1"/>
                    <a:pt x="1802" y="3"/>
                    <a:pt x="1775" y="9"/>
                  </a:cubicBezTo>
                  <a:cubicBezTo>
                    <a:pt x="1699" y="9"/>
                    <a:pt x="1624" y="28"/>
                    <a:pt x="1548" y="28"/>
                  </a:cubicBezTo>
                  <a:cubicBezTo>
                    <a:pt x="1454" y="28"/>
                    <a:pt x="1378" y="46"/>
                    <a:pt x="1303" y="84"/>
                  </a:cubicBezTo>
                  <a:cubicBezTo>
                    <a:pt x="1227" y="103"/>
                    <a:pt x="1133" y="141"/>
                    <a:pt x="1057" y="179"/>
                  </a:cubicBezTo>
                  <a:lnTo>
                    <a:pt x="812" y="311"/>
                  </a:lnTo>
                  <a:lnTo>
                    <a:pt x="604" y="481"/>
                  </a:lnTo>
                  <a:cubicBezTo>
                    <a:pt x="529" y="537"/>
                    <a:pt x="453" y="594"/>
                    <a:pt x="397" y="669"/>
                  </a:cubicBezTo>
                  <a:cubicBezTo>
                    <a:pt x="340" y="726"/>
                    <a:pt x="283" y="783"/>
                    <a:pt x="246" y="858"/>
                  </a:cubicBezTo>
                  <a:cubicBezTo>
                    <a:pt x="208" y="934"/>
                    <a:pt x="170" y="1009"/>
                    <a:pt x="132" y="1066"/>
                  </a:cubicBezTo>
                  <a:cubicBezTo>
                    <a:pt x="95" y="1160"/>
                    <a:pt x="57" y="1273"/>
                    <a:pt x="38" y="1387"/>
                  </a:cubicBezTo>
                  <a:lnTo>
                    <a:pt x="0" y="1500"/>
                  </a:lnTo>
                  <a:lnTo>
                    <a:pt x="0" y="1500"/>
                  </a:lnTo>
                  <a:lnTo>
                    <a:pt x="95" y="1406"/>
                  </a:lnTo>
                  <a:cubicBezTo>
                    <a:pt x="151" y="1349"/>
                    <a:pt x="208" y="1255"/>
                    <a:pt x="302" y="1179"/>
                  </a:cubicBezTo>
                  <a:cubicBezTo>
                    <a:pt x="359" y="1122"/>
                    <a:pt x="397" y="1085"/>
                    <a:pt x="453" y="1028"/>
                  </a:cubicBezTo>
                  <a:cubicBezTo>
                    <a:pt x="491" y="971"/>
                    <a:pt x="567" y="934"/>
                    <a:pt x="623" y="877"/>
                  </a:cubicBezTo>
                  <a:cubicBezTo>
                    <a:pt x="680" y="820"/>
                    <a:pt x="736" y="783"/>
                    <a:pt x="812" y="726"/>
                  </a:cubicBezTo>
                  <a:lnTo>
                    <a:pt x="1001" y="594"/>
                  </a:lnTo>
                  <a:lnTo>
                    <a:pt x="1208" y="462"/>
                  </a:lnTo>
                  <a:cubicBezTo>
                    <a:pt x="1284" y="424"/>
                    <a:pt x="1359" y="386"/>
                    <a:pt x="1435" y="348"/>
                  </a:cubicBezTo>
                  <a:cubicBezTo>
                    <a:pt x="1492" y="330"/>
                    <a:pt x="1567" y="292"/>
                    <a:pt x="1624" y="273"/>
                  </a:cubicBezTo>
                  <a:cubicBezTo>
                    <a:pt x="1699" y="235"/>
                    <a:pt x="1756" y="216"/>
                    <a:pt x="1812" y="197"/>
                  </a:cubicBezTo>
                  <a:cubicBezTo>
                    <a:pt x="1945" y="141"/>
                    <a:pt x="2039" y="122"/>
                    <a:pt x="2114" y="103"/>
                  </a:cubicBezTo>
                  <a:lnTo>
                    <a:pt x="2247" y="65"/>
                  </a:lnTo>
                  <a:lnTo>
                    <a:pt x="2096" y="28"/>
                  </a:lnTo>
                  <a:cubicBezTo>
                    <a:pt x="2016" y="14"/>
                    <a:pt x="1935" y="1"/>
                    <a:pt x="1862"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2" name="Google Shape;1381;p43">
              <a:extLst>
                <a:ext uri="{FF2B5EF4-FFF2-40B4-BE49-F238E27FC236}">
                  <a16:creationId xmlns:a16="http://schemas.microsoft.com/office/drawing/2014/main" id="{56BEFED2-F6AC-129F-5B0D-ACCEFB642E0A}"/>
                </a:ext>
              </a:extLst>
            </p:cNvPr>
            <p:cNvSpPr/>
            <p:nvPr/>
          </p:nvSpPr>
          <p:spPr>
            <a:xfrm>
              <a:off x="6315225" y="2414116"/>
              <a:ext cx="59950" cy="9475"/>
            </a:xfrm>
            <a:custGeom>
              <a:avLst/>
              <a:gdLst/>
              <a:ahLst/>
              <a:cxnLst/>
              <a:rect l="l" t="t" r="r" b="b"/>
              <a:pathLst>
                <a:path w="2398" h="379" extrusionOk="0">
                  <a:moveTo>
                    <a:pt x="1171" y="1"/>
                  </a:moveTo>
                  <a:lnTo>
                    <a:pt x="944" y="20"/>
                  </a:lnTo>
                  <a:lnTo>
                    <a:pt x="717" y="57"/>
                  </a:lnTo>
                  <a:cubicBezTo>
                    <a:pt x="642" y="76"/>
                    <a:pt x="585" y="95"/>
                    <a:pt x="510" y="114"/>
                  </a:cubicBezTo>
                  <a:cubicBezTo>
                    <a:pt x="453" y="152"/>
                    <a:pt x="397" y="171"/>
                    <a:pt x="340" y="190"/>
                  </a:cubicBezTo>
                  <a:cubicBezTo>
                    <a:pt x="208" y="246"/>
                    <a:pt x="95" y="303"/>
                    <a:pt x="0" y="378"/>
                  </a:cubicBezTo>
                  <a:cubicBezTo>
                    <a:pt x="132" y="378"/>
                    <a:pt x="264" y="378"/>
                    <a:pt x="397" y="359"/>
                  </a:cubicBezTo>
                  <a:cubicBezTo>
                    <a:pt x="453" y="341"/>
                    <a:pt x="510" y="341"/>
                    <a:pt x="566" y="341"/>
                  </a:cubicBezTo>
                  <a:lnTo>
                    <a:pt x="982" y="341"/>
                  </a:lnTo>
                  <a:lnTo>
                    <a:pt x="1189" y="322"/>
                  </a:lnTo>
                  <a:lnTo>
                    <a:pt x="2284" y="322"/>
                  </a:lnTo>
                  <a:lnTo>
                    <a:pt x="2397" y="303"/>
                  </a:lnTo>
                  <a:lnTo>
                    <a:pt x="2303" y="246"/>
                  </a:lnTo>
                  <a:cubicBezTo>
                    <a:pt x="2209" y="208"/>
                    <a:pt x="2133" y="171"/>
                    <a:pt x="2039" y="133"/>
                  </a:cubicBezTo>
                  <a:cubicBezTo>
                    <a:pt x="1982" y="114"/>
                    <a:pt x="1926" y="95"/>
                    <a:pt x="1850" y="57"/>
                  </a:cubicBezTo>
                  <a:cubicBezTo>
                    <a:pt x="1793" y="39"/>
                    <a:pt x="1718" y="39"/>
                    <a:pt x="1642" y="39"/>
                  </a:cubicBezTo>
                  <a:cubicBezTo>
                    <a:pt x="1567" y="20"/>
                    <a:pt x="1491" y="1"/>
                    <a:pt x="1416"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3" name="Google Shape;1382;p43">
              <a:extLst>
                <a:ext uri="{FF2B5EF4-FFF2-40B4-BE49-F238E27FC236}">
                  <a16:creationId xmlns:a16="http://schemas.microsoft.com/office/drawing/2014/main" id="{58C47257-FE15-ACAF-3E60-FABE77958FC6}"/>
                </a:ext>
              </a:extLst>
            </p:cNvPr>
            <p:cNvSpPr/>
            <p:nvPr/>
          </p:nvSpPr>
          <p:spPr>
            <a:xfrm>
              <a:off x="6362875" y="2509916"/>
              <a:ext cx="8525" cy="12300"/>
            </a:xfrm>
            <a:custGeom>
              <a:avLst/>
              <a:gdLst/>
              <a:ahLst/>
              <a:cxnLst/>
              <a:rect l="l" t="t" r="r" b="b"/>
              <a:pathLst>
                <a:path w="341" h="492" extrusionOk="0">
                  <a:moveTo>
                    <a:pt x="227" y="1"/>
                  </a:moveTo>
                  <a:lnTo>
                    <a:pt x="189" y="20"/>
                  </a:lnTo>
                  <a:cubicBezTo>
                    <a:pt x="171" y="39"/>
                    <a:pt x="133" y="57"/>
                    <a:pt x="114" y="76"/>
                  </a:cubicBezTo>
                  <a:cubicBezTo>
                    <a:pt x="114" y="76"/>
                    <a:pt x="95" y="95"/>
                    <a:pt x="95" y="95"/>
                  </a:cubicBezTo>
                  <a:cubicBezTo>
                    <a:pt x="76" y="114"/>
                    <a:pt x="57" y="114"/>
                    <a:pt x="57" y="133"/>
                  </a:cubicBezTo>
                  <a:cubicBezTo>
                    <a:pt x="38" y="133"/>
                    <a:pt x="38" y="152"/>
                    <a:pt x="38" y="171"/>
                  </a:cubicBezTo>
                  <a:lnTo>
                    <a:pt x="20" y="190"/>
                  </a:lnTo>
                  <a:lnTo>
                    <a:pt x="1" y="227"/>
                  </a:lnTo>
                  <a:lnTo>
                    <a:pt x="1" y="265"/>
                  </a:lnTo>
                  <a:lnTo>
                    <a:pt x="1" y="322"/>
                  </a:lnTo>
                  <a:cubicBezTo>
                    <a:pt x="1" y="322"/>
                    <a:pt x="1" y="341"/>
                    <a:pt x="1" y="359"/>
                  </a:cubicBezTo>
                  <a:cubicBezTo>
                    <a:pt x="1" y="397"/>
                    <a:pt x="1" y="435"/>
                    <a:pt x="20" y="492"/>
                  </a:cubicBezTo>
                  <a:lnTo>
                    <a:pt x="133" y="492"/>
                  </a:lnTo>
                  <a:cubicBezTo>
                    <a:pt x="152" y="473"/>
                    <a:pt x="171" y="473"/>
                    <a:pt x="189" y="473"/>
                  </a:cubicBezTo>
                  <a:cubicBezTo>
                    <a:pt x="208" y="454"/>
                    <a:pt x="227" y="454"/>
                    <a:pt x="246" y="435"/>
                  </a:cubicBezTo>
                  <a:lnTo>
                    <a:pt x="284" y="397"/>
                  </a:lnTo>
                  <a:lnTo>
                    <a:pt x="322" y="341"/>
                  </a:lnTo>
                  <a:lnTo>
                    <a:pt x="340" y="284"/>
                  </a:lnTo>
                  <a:cubicBezTo>
                    <a:pt x="340" y="265"/>
                    <a:pt x="340" y="227"/>
                    <a:pt x="340" y="208"/>
                  </a:cubicBezTo>
                  <a:cubicBezTo>
                    <a:pt x="340" y="190"/>
                    <a:pt x="340" y="171"/>
                    <a:pt x="340" y="152"/>
                  </a:cubicBezTo>
                  <a:cubicBezTo>
                    <a:pt x="340" y="133"/>
                    <a:pt x="322" y="114"/>
                    <a:pt x="322" y="95"/>
                  </a:cubicBezTo>
                  <a:cubicBezTo>
                    <a:pt x="303" y="76"/>
                    <a:pt x="284" y="39"/>
                    <a:pt x="265" y="20"/>
                  </a:cubicBezTo>
                  <a:lnTo>
                    <a:pt x="227"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4" name="Google Shape;1383;p43">
              <a:extLst>
                <a:ext uri="{FF2B5EF4-FFF2-40B4-BE49-F238E27FC236}">
                  <a16:creationId xmlns:a16="http://schemas.microsoft.com/office/drawing/2014/main" id="{43A6E1AB-B9B0-7E37-AEC5-0B69E15DA4D0}"/>
                </a:ext>
              </a:extLst>
            </p:cNvPr>
            <p:cNvSpPr/>
            <p:nvPr/>
          </p:nvSpPr>
          <p:spPr>
            <a:xfrm>
              <a:off x="6372325" y="2519366"/>
              <a:ext cx="10400" cy="9450"/>
            </a:xfrm>
            <a:custGeom>
              <a:avLst/>
              <a:gdLst/>
              <a:ahLst/>
              <a:cxnLst/>
              <a:rect l="l" t="t" r="r" b="b"/>
              <a:pathLst>
                <a:path w="416" h="378" extrusionOk="0">
                  <a:moveTo>
                    <a:pt x="246" y="0"/>
                  </a:moveTo>
                  <a:lnTo>
                    <a:pt x="208" y="19"/>
                  </a:lnTo>
                  <a:cubicBezTo>
                    <a:pt x="189" y="19"/>
                    <a:pt x="170" y="19"/>
                    <a:pt x="151" y="38"/>
                  </a:cubicBezTo>
                  <a:cubicBezTo>
                    <a:pt x="151" y="38"/>
                    <a:pt x="132" y="38"/>
                    <a:pt x="132" y="57"/>
                  </a:cubicBezTo>
                  <a:lnTo>
                    <a:pt x="95" y="76"/>
                  </a:lnTo>
                  <a:lnTo>
                    <a:pt x="76" y="114"/>
                  </a:lnTo>
                  <a:lnTo>
                    <a:pt x="57" y="132"/>
                  </a:lnTo>
                  <a:cubicBezTo>
                    <a:pt x="38" y="151"/>
                    <a:pt x="38" y="189"/>
                    <a:pt x="38" y="189"/>
                  </a:cubicBezTo>
                  <a:cubicBezTo>
                    <a:pt x="38" y="189"/>
                    <a:pt x="38" y="208"/>
                    <a:pt x="19" y="227"/>
                  </a:cubicBezTo>
                  <a:cubicBezTo>
                    <a:pt x="19" y="265"/>
                    <a:pt x="19" y="302"/>
                    <a:pt x="0" y="340"/>
                  </a:cubicBezTo>
                  <a:cubicBezTo>
                    <a:pt x="38" y="359"/>
                    <a:pt x="76" y="378"/>
                    <a:pt x="132" y="378"/>
                  </a:cubicBezTo>
                  <a:lnTo>
                    <a:pt x="227" y="378"/>
                  </a:lnTo>
                  <a:lnTo>
                    <a:pt x="283" y="359"/>
                  </a:lnTo>
                  <a:lnTo>
                    <a:pt x="340" y="321"/>
                  </a:lnTo>
                  <a:lnTo>
                    <a:pt x="378" y="283"/>
                  </a:lnTo>
                  <a:cubicBezTo>
                    <a:pt x="378" y="265"/>
                    <a:pt x="397" y="246"/>
                    <a:pt x="397" y="227"/>
                  </a:cubicBezTo>
                  <a:cubicBezTo>
                    <a:pt x="397" y="208"/>
                    <a:pt x="416" y="189"/>
                    <a:pt x="416" y="170"/>
                  </a:cubicBezTo>
                  <a:cubicBezTo>
                    <a:pt x="416" y="151"/>
                    <a:pt x="416" y="132"/>
                    <a:pt x="416" y="114"/>
                  </a:cubicBezTo>
                  <a:cubicBezTo>
                    <a:pt x="416" y="95"/>
                    <a:pt x="397" y="57"/>
                    <a:pt x="378" y="38"/>
                  </a:cubicBezTo>
                  <a:lnTo>
                    <a:pt x="359"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5" name="Google Shape;1384;p43">
              <a:extLst>
                <a:ext uri="{FF2B5EF4-FFF2-40B4-BE49-F238E27FC236}">
                  <a16:creationId xmlns:a16="http://schemas.microsoft.com/office/drawing/2014/main" id="{23D4662E-9E46-CF87-1646-19049D6AC721}"/>
                </a:ext>
              </a:extLst>
            </p:cNvPr>
            <p:cNvSpPr/>
            <p:nvPr/>
          </p:nvSpPr>
          <p:spPr>
            <a:xfrm>
              <a:off x="6204325" y="2542491"/>
              <a:ext cx="10400" cy="14650"/>
            </a:xfrm>
            <a:custGeom>
              <a:avLst/>
              <a:gdLst/>
              <a:ahLst/>
              <a:cxnLst/>
              <a:rect l="l" t="t" r="r" b="b"/>
              <a:pathLst>
                <a:path w="416" h="586" extrusionOk="0">
                  <a:moveTo>
                    <a:pt x="340" y="0"/>
                  </a:moveTo>
                  <a:lnTo>
                    <a:pt x="302" y="19"/>
                  </a:lnTo>
                  <a:cubicBezTo>
                    <a:pt x="264" y="38"/>
                    <a:pt x="227" y="57"/>
                    <a:pt x="208" y="76"/>
                  </a:cubicBezTo>
                  <a:cubicBezTo>
                    <a:pt x="189" y="76"/>
                    <a:pt x="189" y="95"/>
                    <a:pt x="170" y="114"/>
                  </a:cubicBezTo>
                  <a:cubicBezTo>
                    <a:pt x="151" y="114"/>
                    <a:pt x="151" y="132"/>
                    <a:pt x="132" y="151"/>
                  </a:cubicBezTo>
                  <a:cubicBezTo>
                    <a:pt x="113" y="151"/>
                    <a:pt x="113" y="170"/>
                    <a:pt x="95" y="189"/>
                  </a:cubicBezTo>
                  <a:lnTo>
                    <a:pt x="76" y="246"/>
                  </a:lnTo>
                  <a:lnTo>
                    <a:pt x="38" y="283"/>
                  </a:lnTo>
                  <a:lnTo>
                    <a:pt x="19" y="340"/>
                  </a:lnTo>
                  <a:cubicBezTo>
                    <a:pt x="19" y="359"/>
                    <a:pt x="19" y="378"/>
                    <a:pt x="19" y="397"/>
                  </a:cubicBezTo>
                  <a:cubicBezTo>
                    <a:pt x="0" y="416"/>
                    <a:pt x="0" y="416"/>
                    <a:pt x="0" y="434"/>
                  </a:cubicBezTo>
                  <a:cubicBezTo>
                    <a:pt x="0" y="491"/>
                    <a:pt x="0" y="529"/>
                    <a:pt x="0" y="585"/>
                  </a:cubicBezTo>
                  <a:lnTo>
                    <a:pt x="151" y="585"/>
                  </a:lnTo>
                  <a:cubicBezTo>
                    <a:pt x="170" y="567"/>
                    <a:pt x="189" y="567"/>
                    <a:pt x="208" y="567"/>
                  </a:cubicBezTo>
                  <a:cubicBezTo>
                    <a:pt x="227" y="548"/>
                    <a:pt x="246" y="529"/>
                    <a:pt x="264" y="510"/>
                  </a:cubicBezTo>
                  <a:lnTo>
                    <a:pt x="321" y="472"/>
                  </a:lnTo>
                  <a:lnTo>
                    <a:pt x="378" y="416"/>
                  </a:lnTo>
                  <a:lnTo>
                    <a:pt x="397" y="340"/>
                  </a:lnTo>
                  <a:cubicBezTo>
                    <a:pt x="397" y="321"/>
                    <a:pt x="415" y="283"/>
                    <a:pt x="415" y="265"/>
                  </a:cubicBezTo>
                  <a:cubicBezTo>
                    <a:pt x="415" y="246"/>
                    <a:pt x="415" y="227"/>
                    <a:pt x="415" y="189"/>
                  </a:cubicBezTo>
                  <a:cubicBezTo>
                    <a:pt x="415" y="170"/>
                    <a:pt x="415" y="151"/>
                    <a:pt x="397" y="132"/>
                  </a:cubicBezTo>
                  <a:cubicBezTo>
                    <a:pt x="397" y="95"/>
                    <a:pt x="378" y="57"/>
                    <a:pt x="359" y="38"/>
                  </a:cubicBezTo>
                  <a:lnTo>
                    <a:pt x="340"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6" name="Google Shape;1385;p43">
              <a:extLst>
                <a:ext uri="{FF2B5EF4-FFF2-40B4-BE49-F238E27FC236}">
                  <a16:creationId xmlns:a16="http://schemas.microsoft.com/office/drawing/2014/main" id="{4CCB6567-9F93-09A8-5B96-44969EFF124C}"/>
                </a:ext>
              </a:extLst>
            </p:cNvPr>
            <p:cNvSpPr/>
            <p:nvPr/>
          </p:nvSpPr>
          <p:spPr>
            <a:xfrm>
              <a:off x="6212800" y="2555216"/>
              <a:ext cx="11350" cy="9475"/>
            </a:xfrm>
            <a:custGeom>
              <a:avLst/>
              <a:gdLst/>
              <a:ahLst/>
              <a:cxnLst/>
              <a:rect l="l" t="t" r="r" b="b"/>
              <a:pathLst>
                <a:path w="454" h="379" extrusionOk="0">
                  <a:moveTo>
                    <a:pt x="227" y="1"/>
                  </a:moveTo>
                  <a:cubicBezTo>
                    <a:pt x="209" y="1"/>
                    <a:pt x="190" y="20"/>
                    <a:pt x="190" y="20"/>
                  </a:cubicBezTo>
                  <a:lnTo>
                    <a:pt x="152" y="39"/>
                  </a:lnTo>
                  <a:lnTo>
                    <a:pt x="133" y="76"/>
                  </a:lnTo>
                  <a:lnTo>
                    <a:pt x="95" y="95"/>
                  </a:lnTo>
                  <a:cubicBezTo>
                    <a:pt x="95" y="114"/>
                    <a:pt x="76" y="133"/>
                    <a:pt x="76" y="133"/>
                  </a:cubicBezTo>
                  <a:cubicBezTo>
                    <a:pt x="58" y="152"/>
                    <a:pt x="58" y="171"/>
                    <a:pt x="58" y="171"/>
                  </a:cubicBezTo>
                  <a:cubicBezTo>
                    <a:pt x="39" y="209"/>
                    <a:pt x="20" y="246"/>
                    <a:pt x="1" y="303"/>
                  </a:cubicBezTo>
                  <a:cubicBezTo>
                    <a:pt x="39" y="322"/>
                    <a:pt x="76" y="360"/>
                    <a:pt x="114" y="378"/>
                  </a:cubicBezTo>
                  <a:lnTo>
                    <a:pt x="227" y="378"/>
                  </a:lnTo>
                  <a:lnTo>
                    <a:pt x="284" y="360"/>
                  </a:lnTo>
                  <a:lnTo>
                    <a:pt x="341" y="341"/>
                  </a:lnTo>
                  <a:lnTo>
                    <a:pt x="397" y="303"/>
                  </a:lnTo>
                  <a:cubicBezTo>
                    <a:pt x="397" y="284"/>
                    <a:pt x="416" y="265"/>
                    <a:pt x="435" y="246"/>
                  </a:cubicBezTo>
                  <a:cubicBezTo>
                    <a:pt x="435" y="227"/>
                    <a:pt x="454" y="209"/>
                    <a:pt x="454" y="190"/>
                  </a:cubicBezTo>
                  <a:cubicBezTo>
                    <a:pt x="454" y="171"/>
                    <a:pt x="454" y="152"/>
                    <a:pt x="454" y="133"/>
                  </a:cubicBezTo>
                  <a:cubicBezTo>
                    <a:pt x="454" y="114"/>
                    <a:pt x="454" y="76"/>
                    <a:pt x="454" y="39"/>
                  </a:cubicBezTo>
                  <a:lnTo>
                    <a:pt x="435"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7" name="Google Shape;1386;p43">
              <a:extLst>
                <a:ext uri="{FF2B5EF4-FFF2-40B4-BE49-F238E27FC236}">
                  <a16:creationId xmlns:a16="http://schemas.microsoft.com/office/drawing/2014/main" id="{A7FC50DC-3156-64DA-8A09-E0B38ECB0C7C}"/>
                </a:ext>
              </a:extLst>
            </p:cNvPr>
            <p:cNvSpPr/>
            <p:nvPr/>
          </p:nvSpPr>
          <p:spPr>
            <a:xfrm>
              <a:off x="6010825" y="2610816"/>
              <a:ext cx="69875" cy="65550"/>
            </a:xfrm>
            <a:custGeom>
              <a:avLst/>
              <a:gdLst/>
              <a:ahLst/>
              <a:cxnLst/>
              <a:rect l="l" t="t" r="r" b="b"/>
              <a:pathLst>
                <a:path w="2795" h="2622" extrusionOk="0">
                  <a:moveTo>
                    <a:pt x="1203" y="1"/>
                  </a:moveTo>
                  <a:cubicBezTo>
                    <a:pt x="1019" y="1"/>
                    <a:pt x="826" y="54"/>
                    <a:pt x="661" y="137"/>
                  </a:cubicBezTo>
                  <a:cubicBezTo>
                    <a:pt x="246" y="344"/>
                    <a:pt x="1" y="816"/>
                    <a:pt x="114" y="1288"/>
                  </a:cubicBezTo>
                  <a:lnTo>
                    <a:pt x="152" y="1401"/>
                  </a:lnTo>
                  <a:lnTo>
                    <a:pt x="190" y="1496"/>
                  </a:lnTo>
                  <a:lnTo>
                    <a:pt x="227" y="1552"/>
                  </a:lnTo>
                  <a:lnTo>
                    <a:pt x="208" y="1477"/>
                  </a:lnTo>
                  <a:lnTo>
                    <a:pt x="171" y="1401"/>
                  </a:lnTo>
                  <a:lnTo>
                    <a:pt x="171" y="1269"/>
                  </a:lnTo>
                  <a:cubicBezTo>
                    <a:pt x="171" y="1024"/>
                    <a:pt x="246" y="797"/>
                    <a:pt x="416" y="608"/>
                  </a:cubicBezTo>
                  <a:cubicBezTo>
                    <a:pt x="510" y="514"/>
                    <a:pt x="624" y="420"/>
                    <a:pt x="756" y="382"/>
                  </a:cubicBezTo>
                  <a:cubicBezTo>
                    <a:pt x="883" y="339"/>
                    <a:pt x="1011" y="318"/>
                    <a:pt x="1138" y="318"/>
                  </a:cubicBezTo>
                  <a:cubicBezTo>
                    <a:pt x="1181" y="318"/>
                    <a:pt x="1223" y="321"/>
                    <a:pt x="1265" y="325"/>
                  </a:cubicBezTo>
                  <a:cubicBezTo>
                    <a:pt x="1435" y="344"/>
                    <a:pt x="1605" y="401"/>
                    <a:pt x="1756" y="495"/>
                  </a:cubicBezTo>
                  <a:cubicBezTo>
                    <a:pt x="1907" y="590"/>
                    <a:pt x="2039" y="722"/>
                    <a:pt x="2153" y="873"/>
                  </a:cubicBezTo>
                  <a:cubicBezTo>
                    <a:pt x="2209" y="948"/>
                    <a:pt x="2247" y="1043"/>
                    <a:pt x="2304" y="1118"/>
                  </a:cubicBezTo>
                  <a:lnTo>
                    <a:pt x="2323" y="1175"/>
                  </a:lnTo>
                  <a:lnTo>
                    <a:pt x="2228" y="1194"/>
                  </a:lnTo>
                  <a:lnTo>
                    <a:pt x="2058" y="1213"/>
                  </a:lnTo>
                  <a:lnTo>
                    <a:pt x="1907" y="1288"/>
                  </a:lnTo>
                  <a:cubicBezTo>
                    <a:pt x="1700" y="1364"/>
                    <a:pt x="1530" y="1515"/>
                    <a:pt x="1416" y="1703"/>
                  </a:cubicBezTo>
                  <a:cubicBezTo>
                    <a:pt x="1360" y="1798"/>
                    <a:pt x="1322" y="1892"/>
                    <a:pt x="1303" y="2005"/>
                  </a:cubicBezTo>
                  <a:cubicBezTo>
                    <a:pt x="1303" y="2100"/>
                    <a:pt x="1322" y="2194"/>
                    <a:pt x="1360" y="2288"/>
                  </a:cubicBezTo>
                  <a:cubicBezTo>
                    <a:pt x="1454" y="2439"/>
                    <a:pt x="1586" y="2553"/>
                    <a:pt x="1756" y="2591"/>
                  </a:cubicBezTo>
                  <a:cubicBezTo>
                    <a:pt x="1823" y="2613"/>
                    <a:pt x="1889" y="2622"/>
                    <a:pt x="1955" y="2622"/>
                  </a:cubicBezTo>
                  <a:cubicBezTo>
                    <a:pt x="2002" y="2622"/>
                    <a:pt x="2049" y="2617"/>
                    <a:pt x="2096" y="2609"/>
                  </a:cubicBezTo>
                  <a:cubicBezTo>
                    <a:pt x="2172" y="2591"/>
                    <a:pt x="2247" y="2572"/>
                    <a:pt x="2323" y="2553"/>
                  </a:cubicBezTo>
                  <a:lnTo>
                    <a:pt x="2379" y="2534"/>
                  </a:lnTo>
                  <a:lnTo>
                    <a:pt x="2096" y="2534"/>
                  </a:lnTo>
                  <a:cubicBezTo>
                    <a:pt x="2002" y="2515"/>
                    <a:pt x="1888" y="2496"/>
                    <a:pt x="1794" y="2458"/>
                  </a:cubicBezTo>
                  <a:cubicBezTo>
                    <a:pt x="1700" y="2402"/>
                    <a:pt x="1605" y="2307"/>
                    <a:pt x="1567" y="2194"/>
                  </a:cubicBezTo>
                  <a:cubicBezTo>
                    <a:pt x="1530" y="2062"/>
                    <a:pt x="1549" y="1930"/>
                    <a:pt x="1643" y="1835"/>
                  </a:cubicBezTo>
                  <a:cubicBezTo>
                    <a:pt x="1737" y="1703"/>
                    <a:pt x="1888" y="1609"/>
                    <a:pt x="2039" y="1552"/>
                  </a:cubicBezTo>
                  <a:lnTo>
                    <a:pt x="2153" y="1515"/>
                  </a:lnTo>
                  <a:lnTo>
                    <a:pt x="2285" y="1496"/>
                  </a:lnTo>
                  <a:lnTo>
                    <a:pt x="2757" y="1496"/>
                  </a:lnTo>
                  <a:cubicBezTo>
                    <a:pt x="2769" y="1496"/>
                    <a:pt x="2782" y="1504"/>
                    <a:pt x="2789" y="1504"/>
                  </a:cubicBezTo>
                  <a:cubicBezTo>
                    <a:pt x="2792" y="1504"/>
                    <a:pt x="2794" y="1502"/>
                    <a:pt x="2794" y="1496"/>
                  </a:cubicBezTo>
                  <a:lnTo>
                    <a:pt x="2700" y="1213"/>
                  </a:lnTo>
                  <a:cubicBezTo>
                    <a:pt x="2681" y="1156"/>
                    <a:pt x="2662" y="1099"/>
                    <a:pt x="2643" y="1062"/>
                  </a:cubicBezTo>
                  <a:lnTo>
                    <a:pt x="2606" y="967"/>
                  </a:lnTo>
                  <a:cubicBezTo>
                    <a:pt x="2568" y="854"/>
                    <a:pt x="2511" y="759"/>
                    <a:pt x="2436" y="665"/>
                  </a:cubicBezTo>
                  <a:cubicBezTo>
                    <a:pt x="2304" y="476"/>
                    <a:pt x="2134" y="306"/>
                    <a:pt x="1926" y="193"/>
                  </a:cubicBezTo>
                  <a:cubicBezTo>
                    <a:pt x="1737" y="80"/>
                    <a:pt x="1511" y="23"/>
                    <a:pt x="1284" y="4"/>
                  </a:cubicBezTo>
                  <a:cubicBezTo>
                    <a:pt x="1258" y="2"/>
                    <a:pt x="1230" y="1"/>
                    <a:pt x="1203"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8" name="Google Shape;1387;p43">
              <a:extLst>
                <a:ext uri="{FF2B5EF4-FFF2-40B4-BE49-F238E27FC236}">
                  <a16:creationId xmlns:a16="http://schemas.microsoft.com/office/drawing/2014/main" id="{E2DE5177-D5DE-A16E-149B-F1CC063D4883}"/>
                </a:ext>
              </a:extLst>
            </p:cNvPr>
            <p:cNvSpPr/>
            <p:nvPr/>
          </p:nvSpPr>
          <p:spPr>
            <a:xfrm>
              <a:off x="6985800" y="2701041"/>
              <a:ext cx="617500" cy="140500"/>
            </a:xfrm>
            <a:custGeom>
              <a:avLst/>
              <a:gdLst/>
              <a:ahLst/>
              <a:cxnLst/>
              <a:rect l="l" t="t" r="r" b="b"/>
              <a:pathLst>
                <a:path w="24700" h="5620" extrusionOk="0">
                  <a:moveTo>
                    <a:pt x="10059" y="0"/>
                  </a:moveTo>
                  <a:cubicBezTo>
                    <a:pt x="9716" y="0"/>
                    <a:pt x="9470" y="28"/>
                    <a:pt x="9383" y="95"/>
                  </a:cubicBezTo>
                  <a:cubicBezTo>
                    <a:pt x="9275" y="174"/>
                    <a:pt x="8932" y="198"/>
                    <a:pt x="8454" y="198"/>
                  </a:cubicBezTo>
                  <a:cubicBezTo>
                    <a:pt x="7689" y="198"/>
                    <a:pt x="6580" y="136"/>
                    <a:pt x="5543" y="136"/>
                  </a:cubicBezTo>
                  <a:cubicBezTo>
                    <a:pt x="4275" y="136"/>
                    <a:pt x="3116" y="229"/>
                    <a:pt x="2832" y="643"/>
                  </a:cubicBezTo>
                  <a:cubicBezTo>
                    <a:pt x="2191" y="1586"/>
                    <a:pt x="1" y="5060"/>
                    <a:pt x="1" y="5060"/>
                  </a:cubicBezTo>
                  <a:cubicBezTo>
                    <a:pt x="1" y="5060"/>
                    <a:pt x="8757" y="5619"/>
                    <a:pt x="15744" y="5619"/>
                  </a:cubicBezTo>
                  <a:cubicBezTo>
                    <a:pt x="20659" y="5619"/>
                    <a:pt x="24700" y="5342"/>
                    <a:pt x="24201" y="4399"/>
                  </a:cubicBezTo>
                  <a:cubicBezTo>
                    <a:pt x="22974" y="2134"/>
                    <a:pt x="15310" y="586"/>
                    <a:pt x="15310" y="586"/>
                  </a:cubicBezTo>
                  <a:cubicBezTo>
                    <a:pt x="15310" y="586"/>
                    <a:pt x="11642" y="0"/>
                    <a:pt x="10059"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9" name="Google Shape;1388;p43">
              <a:extLst>
                <a:ext uri="{FF2B5EF4-FFF2-40B4-BE49-F238E27FC236}">
                  <a16:creationId xmlns:a16="http://schemas.microsoft.com/office/drawing/2014/main" id="{2B354CFA-66AF-74FD-D0FE-779BF5D2700F}"/>
                </a:ext>
              </a:extLst>
            </p:cNvPr>
            <p:cNvSpPr/>
            <p:nvPr/>
          </p:nvSpPr>
          <p:spPr>
            <a:xfrm>
              <a:off x="7161350" y="2248291"/>
              <a:ext cx="467225" cy="118300"/>
            </a:xfrm>
            <a:custGeom>
              <a:avLst/>
              <a:gdLst/>
              <a:ahLst/>
              <a:cxnLst/>
              <a:rect l="l" t="t" r="r" b="b"/>
              <a:pathLst>
                <a:path w="18689" h="4732" extrusionOk="0">
                  <a:moveTo>
                    <a:pt x="482" y="0"/>
                  </a:moveTo>
                  <a:cubicBezTo>
                    <a:pt x="225" y="0"/>
                    <a:pt x="81" y="9"/>
                    <a:pt x="76" y="27"/>
                  </a:cubicBezTo>
                  <a:cubicBezTo>
                    <a:pt x="1" y="235"/>
                    <a:pt x="303" y="2254"/>
                    <a:pt x="303" y="2254"/>
                  </a:cubicBezTo>
                  <a:cubicBezTo>
                    <a:pt x="720" y="2100"/>
                    <a:pt x="1554" y="2022"/>
                    <a:pt x="2658" y="2022"/>
                  </a:cubicBezTo>
                  <a:cubicBezTo>
                    <a:pt x="6400" y="2022"/>
                    <a:pt x="13233" y="2911"/>
                    <a:pt x="17363" y="4698"/>
                  </a:cubicBezTo>
                  <a:lnTo>
                    <a:pt x="17363" y="4698"/>
                  </a:lnTo>
                  <a:cubicBezTo>
                    <a:pt x="17428" y="4335"/>
                    <a:pt x="18689" y="1122"/>
                    <a:pt x="18689" y="1122"/>
                  </a:cubicBezTo>
                  <a:cubicBezTo>
                    <a:pt x="17897" y="898"/>
                    <a:pt x="3133" y="0"/>
                    <a:pt x="482" y="0"/>
                  </a:cubicBezTo>
                  <a:close/>
                  <a:moveTo>
                    <a:pt x="17363" y="4698"/>
                  </a:moveTo>
                  <a:cubicBezTo>
                    <a:pt x="17359" y="4720"/>
                    <a:pt x="17359" y="4731"/>
                    <a:pt x="17364" y="4731"/>
                  </a:cubicBezTo>
                  <a:cubicBezTo>
                    <a:pt x="17368" y="4731"/>
                    <a:pt x="17376" y="4724"/>
                    <a:pt x="17386" y="4708"/>
                  </a:cubicBezTo>
                  <a:cubicBezTo>
                    <a:pt x="17378" y="4705"/>
                    <a:pt x="17371" y="4702"/>
                    <a:pt x="17363" y="4698"/>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0" name="Google Shape;1389;p43">
              <a:extLst>
                <a:ext uri="{FF2B5EF4-FFF2-40B4-BE49-F238E27FC236}">
                  <a16:creationId xmlns:a16="http://schemas.microsoft.com/office/drawing/2014/main" id="{C9A69734-8B57-62B2-76A1-54A8676E6EE5}"/>
                </a:ext>
              </a:extLst>
            </p:cNvPr>
            <p:cNvSpPr/>
            <p:nvPr/>
          </p:nvSpPr>
          <p:spPr>
            <a:xfrm>
              <a:off x="7075725" y="2103741"/>
              <a:ext cx="621750" cy="178375"/>
            </a:xfrm>
            <a:custGeom>
              <a:avLst/>
              <a:gdLst/>
              <a:ahLst/>
              <a:cxnLst/>
              <a:rect l="l" t="t" r="r" b="b"/>
              <a:pathLst>
                <a:path w="24870" h="7135" extrusionOk="0">
                  <a:moveTo>
                    <a:pt x="9402" y="0"/>
                  </a:moveTo>
                  <a:cubicBezTo>
                    <a:pt x="4382" y="0"/>
                    <a:pt x="1" y="1634"/>
                    <a:pt x="104" y="3657"/>
                  </a:cubicBezTo>
                  <a:cubicBezTo>
                    <a:pt x="154" y="4820"/>
                    <a:pt x="1256" y="6071"/>
                    <a:pt x="3656" y="6071"/>
                  </a:cubicBezTo>
                  <a:cubicBezTo>
                    <a:pt x="3983" y="6071"/>
                    <a:pt x="4334" y="6048"/>
                    <a:pt x="4710" y="5998"/>
                  </a:cubicBezTo>
                  <a:cubicBezTo>
                    <a:pt x="5073" y="5947"/>
                    <a:pt x="5574" y="5925"/>
                    <a:pt x="6178" y="5925"/>
                  </a:cubicBezTo>
                  <a:cubicBezTo>
                    <a:pt x="10634" y="5925"/>
                    <a:pt x="20665" y="7134"/>
                    <a:pt x="21942" y="7134"/>
                  </a:cubicBezTo>
                  <a:cubicBezTo>
                    <a:pt x="21984" y="7134"/>
                    <a:pt x="22016" y="7133"/>
                    <a:pt x="22038" y="7130"/>
                  </a:cubicBezTo>
                  <a:cubicBezTo>
                    <a:pt x="22850" y="7055"/>
                    <a:pt x="24870" y="4790"/>
                    <a:pt x="24436" y="3355"/>
                  </a:cubicBezTo>
                  <a:cubicBezTo>
                    <a:pt x="24020" y="1939"/>
                    <a:pt x="16583" y="429"/>
                    <a:pt x="10939" y="52"/>
                  </a:cubicBezTo>
                  <a:cubicBezTo>
                    <a:pt x="10423" y="17"/>
                    <a:pt x="9909" y="0"/>
                    <a:pt x="94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1" name="Google Shape;1390;p43">
              <a:extLst>
                <a:ext uri="{FF2B5EF4-FFF2-40B4-BE49-F238E27FC236}">
                  <a16:creationId xmlns:a16="http://schemas.microsoft.com/office/drawing/2014/main" id="{7D0238F9-FC45-7136-3769-B2106DF87137}"/>
                </a:ext>
              </a:extLst>
            </p:cNvPr>
            <p:cNvSpPr/>
            <p:nvPr/>
          </p:nvSpPr>
          <p:spPr>
            <a:xfrm>
              <a:off x="7042900" y="2333191"/>
              <a:ext cx="614000" cy="356425"/>
            </a:xfrm>
            <a:custGeom>
              <a:avLst/>
              <a:gdLst/>
              <a:ahLst/>
              <a:cxnLst/>
              <a:rect l="l" t="t" r="r" b="b"/>
              <a:pathLst>
                <a:path w="24560" h="14257" extrusionOk="0">
                  <a:moveTo>
                    <a:pt x="11107" y="1"/>
                  </a:moveTo>
                  <a:cubicBezTo>
                    <a:pt x="7912" y="1"/>
                    <a:pt x="4914" y="202"/>
                    <a:pt x="3550" y="652"/>
                  </a:cubicBezTo>
                  <a:cubicBezTo>
                    <a:pt x="3550" y="652"/>
                    <a:pt x="1190" y="2955"/>
                    <a:pt x="1152" y="4993"/>
                  </a:cubicBezTo>
                  <a:cubicBezTo>
                    <a:pt x="1115" y="7032"/>
                    <a:pt x="1681" y="7164"/>
                    <a:pt x="1681" y="7164"/>
                  </a:cubicBezTo>
                  <a:cubicBezTo>
                    <a:pt x="1681" y="7164"/>
                    <a:pt x="1" y="8486"/>
                    <a:pt x="209" y="9259"/>
                  </a:cubicBezTo>
                  <a:cubicBezTo>
                    <a:pt x="355" y="9858"/>
                    <a:pt x="1020" y="9926"/>
                    <a:pt x="1314" y="9926"/>
                  </a:cubicBezTo>
                  <a:cubicBezTo>
                    <a:pt x="1400" y="9926"/>
                    <a:pt x="1454" y="9920"/>
                    <a:pt x="1454" y="9920"/>
                  </a:cubicBezTo>
                  <a:lnTo>
                    <a:pt x="1454" y="9920"/>
                  </a:lnTo>
                  <a:cubicBezTo>
                    <a:pt x="1454" y="9920"/>
                    <a:pt x="1115" y="11252"/>
                    <a:pt x="2338" y="11252"/>
                  </a:cubicBezTo>
                  <a:cubicBezTo>
                    <a:pt x="2556" y="11252"/>
                    <a:pt x="2824" y="11210"/>
                    <a:pt x="3153" y="11109"/>
                  </a:cubicBezTo>
                  <a:cubicBezTo>
                    <a:pt x="3372" y="11043"/>
                    <a:pt x="3713" y="11013"/>
                    <a:pt x="4148" y="11013"/>
                  </a:cubicBezTo>
                  <a:cubicBezTo>
                    <a:pt x="8025" y="11013"/>
                    <a:pt x="19425" y="13393"/>
                    <a:pt x="19425" y="13393"/>
                  </a:cubicBezTo>
                  <a:cubicBezTo>
                    <a:pt x="19425" y="13393"/>
                    <a:pt x="20222" y="14257"/>
                    <a:pt x="20946" y="14257"/>
                  </a:cubicBezTo>
                  <a:cubicBezTo>
                    <a:pt x="21086" y="14257"/>
                    <a:pt x="21222" y="14225"/>
                    <a:pt x="21350" y="14149"/>
                  </a:cubicBezTo>
                  <a:cubicBezTo>
                    <a:pt x="22162" y="13658"/>
                    <a:pt x="21898" y="12658"/>
                    <a:pt x="21898" y="12657"/>
                  </a:cubicBezTo>
                  <a:lnTo>
                    <a:pt x="21898" y="12657"/>
                  </a:lnTo>
                  <a:cubicBezTo>
                    <a:pt x="21898" y="12658"/>
                    <a:pt x="22503" y="13532"/>
                    <a:pt x="22987" y="13532"/>
                  </a:cubicBezTo>
                  <a:cubicBezTo>
                    <a:pt x="23076" y="13532"/>
                    <a:pt x="23162" y="13502"/>
                    <a:pt x="23238" y="13431"/>
                  </a:cubicBezTo>
                  <a:cubicBezTo>
                    <a:pt x="23748" y="12978"/>
                    <a:pt x="22200" y="9108"/>
                    <a:pt x="22200" y="9108"/>
                  </a:cubicBezTo>
                  <a:cubicBezTo>
                    <a:pt x="22200" y="9108"/>
                    <a:pt x="23351" y="7428"/>
                    <a:pt x="23616" y="6749"/>
                  </a:cubicBezTo>
                  <a:cubicBezTo>
                    <a:pt x="23861" y="6088"/>
                    <a:pt x="23181" y="4805"/>
                    <a:pt x="22898" y="4389"/>
                  </a:cubicBezTo>
                  <a:lnTo>
                    <a:pt x="22898" y="4389"/>
                  </a:lnTo>
                  <a:cubicBezTo>
                    <a:pt x="22898" y="4389"/>
                    <a:pt x="23322" y="4492"/>
                    <a:pt x="23711" y="4492"/>
                  </a:cubicBezTo>
                  <a:cubicBezTo>
                    <a:pt x="23946" y="4492"/>
                    <a:pt x="24169" y="4454"/>
                    <a:pt x="24276" y="4333"/>
                  </a:cubicBezTo>
                  <a:cubicBezTo>
                    <a:pt x="24559" y="4012"/>
                    <a:pt x="23767" y="2294"/>
                    <a:pt x="21822" y="1105"/>
                  </a:cubicBezTo>
                  <a:cubicBezTo>
                    <a:pt x="20677" y="415"/>
                    <a:pt x="15690" y="1"/>
                    <a:pt x="1110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2" name="Google Shape;1391;p43">
              <a:extLst>
                <a:ext uri="{FF2B5EF4-FFF2-40B4-BE49-F238E27FC236}">
                  <a16:creationId xmlns:a16="http://schemas.microsoft.com/office/drawing/2014/main" id="{52B4D151-07AF-8D61-68DE-1F59084E26A9}"/>
                </a:ext>
              </a:extLst>
            </p:cNvPr>
            <p:cNvSpPr/>
            <p:nvPr/>
          </p:nvSpPr>
          <p:spPr>
            <a:xfrm>
              <a:off x="6963675" y="2362691"/>
              <a:ext cx="758825" cy="383975"/>
            </a:xfrm>
            <a:custGeom>
              <a:avLst/>
              <a:gdLst/>
              <a:ahLst/>
              <a:cxnLst/>
              <a:rect l="l" t="t" r="r" b="b"/>
              <a:pathLst>
                <a:path w="30353" h="15359" extrusionOk="0">
                  <a:moveTo>
                    <a:pt x="17686" y="246"/>
                  </a:moveTo>
                  <a:cubicBezTo>
                    <a:pt x="17686" y="246"/>
                    <a:pt x="17686" y="246"/>
                    <a:pt x="17686" y="246"/>
                  </a:cubicBezTo>
                  <a:lnTo>
                    <a:pt x="17686" y="246"/>
                  </a:lnTo>
                  <a:cubicBezTo>
                    <a:pt x="17686" y="246"/>
                    <a:pt x="17686" y="246"/>
                    <a:pt x="17686" y="246"/>
                  </a:cubicBezTo>
                  <a:close/>
                  <a:moveTo>
                    <a:pt x="9550" y="0"/>
                  </a:moveTo>
                  <a:cubicBezTo>
                    <a:pt x="9550" y="0"/>
                    <a:pt x="9109" y="2871"/>
                    <a:pt x="8243" y="2871"/>
                  </a:cubicBezTo>
                  <a:cubicBezTo>
                    <a:pt x="8232" y="2871"/>
                    <a:pt x="8221" y="2870"/>
                    <a:pt x="8210" y="2870"/>
                  </a:cubicBezTo>
                  <a:cubicBezTo>
                    <a:pt x="7323" y="2794"/>
                    <a:pt x="7210" y="2096"/>
                    <a:pt x="7210" y="2096"/>
                  </a:cubicBezTo>
                  <a:cubicBezTo>
                    <a:pt x="7210" y="2096"/>
                    <a:pt x="7005" y="5637"/>
                    <a:pt x="5998" y="5637"/>
                  </a:cubicBezTo>
                  <a:cubicBezTo>
                    <a:pt x="5945" y="5637"/>
                    <a:pt x="5889" y="5628"/>
                    <a:pt x="5832" y="5607"/>
                  </a:cubicBezTo>
                  <a:cubicBezTo>
                    <a:pt x="4661" y="5172"/>
                    <a:pt x="5718" y="2643"/>
                    <a:pt x="5718" y="2643"/>
                  </a:cubicBezTo>
                  <a:cubicBezTo>
                    <a:pt x="5718" y="2643"/>
                    <a:pt x="5699" y="1416"/>
                    <a:pt x="4189" y="1171"/>
                  </a:cubicBezTo>
                  <a:cubicBezTo>
                    <a:pt x="4151" y="1164"/>
                    <a:pt x="4112" y="1161"/>
                    <a:pt x="4072" y="1161"/>
                  </a:cubicBezTo>
                  <a:cubicBezTo>
                    <a:pt x="2542" y="1161"/>
                    <a:pt x="0" y="5651"/>
                    <a:pt x="5133" y="6645"/>
                  </a:cubicBezTo>
                  <a:cubicBezTo>
                    <a:pt x="5133" y="6645"/>
                    <a:pt x="3642" y="12912"/>
                    <a:pt x="13250" y="14969"/>
                  </a:cubicBezTo>
                  <a:cubicBezTo>
                    <a:pt x="14499" y="15239"/>
                    <a:pt x="15620" y="15358"/>
                    <a:pt x="16625" y="15358"/>
                  </a:cubicBezTo>
                  <a:cubicBezTo>
                    <a:pt x="23349" y="15358"/>
                    <a:pt x="24878" y="10040"/>
                    <a:pt x="24878" y="9137"/>
                  </a:cubicBezTo>
                  <a:cubicBezTo>
                    <a:pt x="24878" y="9137"/>
                    <a:pt x="25973" y="9908"/>
                    <a:pt x="27145" y="9908"/>
                  </a:cubicBezTo>
                  <a:cubicBezTo>
                    <a:pt x="28014" y="9908"/>
                    <a:pt x="28926" y="9483"/>
                    <a:pt x="29465" y="8004"/>
                  </a:cubicBezTo>
                  <a:cubicBezTo>
                    <a:pt x="30352" y="5580"/>
                    <a:pt x="29112" y="4355"/>
                    <a:pt x="27614" y="4355"/>
                  </a:cubicBezTo>
                  <a:cubicBezTo>
                    <a:pt x="26977" y="4355"/>
                    <a:pt x="26294" y="4577"/>
                    <a:pt x="25709" y="5021"/>
                  </a:cubicBezTo>
                  <a:cubicBezTo>
                    <a:pt x="25709" y="5021"/>
                    <a:pt x="25520" y="7853"/>
                    <a:pt x="24708" y="7928"/>
                  </a:cubicBezTo>
                  <a:cubicBezTo>
                    <a:pt x="24694" y="7929"/>
                    <a:pt x="24679" y="7930"/>
                    <a:pt x="24665" y="7930"/>
                  </a:cubicBezTo>
                  <a:cubicBezTo>
                    <a:pt x="23855" y="7930"/>
                    <a:pt x="22739" y="6398"/>
                    <a:pt x="24500" y="4210"/>
                  </a:cubicBezTo>
                  <a:cubicBezTo>
                    <a:pt x="24500" y="4210"/>
                    <a:pt x="21990" y="3417"/>
                    <a:pt x="22820" y="1473"/>
                  </a:cubicBezTo>
                  <a:lnTo>
                    <a:pt x="22820" y="1473"/>
                  </a:lnTo>
                  <a:cubicBezTo>
                    <a:pt x="22820" y="1473"/>
                    <a:pt x="21703" y="2474"/>
                    <a:pt x="20402" y="2474"/>
                  </a:cubicBezTo>
                  <a:cubicBezTo>
                    <a:pt x="19478" y="2474"/>
                    <a:pt x="18462" y="1970"/>
                    <a:pt x="17686" y="246"/>
                  </a:cubicBezTo>
                  <a:lnTo>
                    <a:pt x="17686" y="246"/>
                  </a:lnTo>
                  <a:cubicBezTo>
                    <a:pt x="17677" y="251"/>
                    <a:pt x="15401" y="800"/>
                    <a:pt x="13122" y="800"/>
                  </a:cubicBezTo>
                  <a:cubicBezTo>
                    <a:pt x="11777" y="800"/>
                    <a:pt x="10431" y="608"/>
                    <a:pt x="9550"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3" name="Google Shape;1392;p43">
              <a:extLst>
                <a:ext uri="{FF2B5EF4-FFF2-40B4-BE49-F238E27FC236}">
                  <a16:creationId xmlns:a16="http://schemas.microsoft.com/office/drawing/2014/main" id="{C982CC09-5791-D666-2654-6B38887468A3}"/>
                </a:ext>
              </a:extLst>
            </p:cNvPr>
            <p:cNvSpPr/>
            <p:nvPr/>
          </p:nvSpPr>
          <p:spPr>
            <a:xfrm>
              <a:off x="7043375" y="2286366"/>
              <a:ext cx="576725" cy="105450"/>
            </a:xfrm>
            <a:custGeom>
              <a:avLst/>
              <a:gdLst/>
              <a:ahLst/>
              <a:cxnLst/>
              <a:rect l="l" t="t" r="r" b="b"/>
              <a:pathLst>
                <a:path w="23069" h="4218" extrusionOk="0">
                  <a:moveTo>
                    <a:pt x="8446" y="0"/>
                  </a:moveTo>
                  <a:cubicBezTo>
                    <a:pt x="2980" y="0"/>
                    <a:pt x="227" y="1844"/>
                    <a:pt x="133" y="2411"/>
                  </a:cubicBezTo>
                  <a:cubicBezTo>
                    <a:pt x="1" y="3148"/>
                    <a:pt x="3191" y="4110"/>
                    <a:pt x="10138" y="4205"/>
                  </a:cubicBezTo>
                  <a:cubicBezTo>
                    <a:pt x="10799" y="4214"/>
                    <a:pt x="11445" y="4218"/>
                    <a:pt x="12071" y="4218"/>
                  </a:cubicBezTo>
                  <a:cubicBezTo>
                    <a:pt x="18020" y="4218"/>
                    <a:pt x="22260" y="3840"/>
                    <a:pt x="22653" y="3601"/>
                  </a:cubicBezTo>
                  <a:cubicBezTo>
                    <a:pt x="23068" y="3318"/>
                    <a:pt x="19821" y="1260"/>
                    <a:pt x="12006" y="241"/>
                  </a:cubicBezTo>
                  <a:cubicBezTo>
                    <a:pt x="10713" y="72"/>
                    <a:pt x="9526" y="0"/>
                    <a:pt x="844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4" name="Google Shape;1393;p43">
              <a:extLst>
                <a:ext uri="{FF2B5EF4-FFF2-40B4-BE49-F238E27FC236}">
                  <a16:creationId xmlns:a16="http://schemas.microsoft.com/office/drawing/2014/main" id="{FB51AF6D-63B4-7C36-D0C0-743FDBE3E720}"/>
                </a:ext>
              </a:extLst>
            </p:cNvPr>
            <p:cNvSpPr/>
            <p:nvPr/>
          </p:nvSpPr>
          <p:spPr>
            <a:xfrm>
              <a:off x="7288300" y="2597366"/>
              <a:ext cx="96750" cy="90500"/>
            </a:xfrm>
            <a:custGeom>
              <a:avLst/>
              <a:gdLst/>
              <a:ahLst/>
              <a:cxnLst/>
              <a:rect l="l" t="t" r="r" b="b"/>
              <a:pathLst>
                <a:path w="3870" h="3620" extrusionOk="0">
                  <a:moveTo>
                    <a:pt x="3012" y="0"/>
                  </a:moveTo>
                  <a:cubicBezTo>
                    <a:pt x="1942" y="0"/>
                    <a:pt x="206" y="383"/>
                    <a:pt x="1" y="1090"/>
                  </a:cubicBezTo>
                  <a:cubicBezTo>
                    <a:pt x="1" y="1090"/>
                    <a:pt x="1500" y="3619"/>
                    <a:pt x="2183" y="3619"/>
                  </a:cubicBezTo>
                  <a:cubicBezTo>
                    <a:pt x="2185" y="3619"/>
                    <a:pt x="2188" y="3619"/>
                    <a:pt x="2190" y="3619"/>
                  </a:cubicBezTo>
                  <a:cubicBezTo>
                    <a:pt x="2870" y="3582"/>
                    <a:pt x="3814" y="807"/>
                    <a:pt x="3852" y="259"/>
                  </a:cubicBezTo>
                  <a:cubicBezTo>
                    <a:pt x="3870" y="84"/>
                    <a:pt x="3514" y="0"/>
                    <a:pt x="3012"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5" name="Google Shape;1394;p43">
              <a:extLst>
                <a:ext uri="{FF2B5EF4-FFF2-40B4-BE49-F238E27FC236}">
                  <a16:creationId xmlns:a16="http://schemas.microsoft.com/office/drawing/2014/main" id="{F964D87B-B1DD-D4FC-B52A-C449B8AF618A}"/>
                </a:ext>
              </a:extLst>
            </p:cNvPr>
            <p:cNvSpPr/>
            <p:nvPr/>
          </p:nvSpPr>
          <p:spPr>
            <a:xfrm>
              <a:off x="7172675" y="2529966"/>
              <a:ext cx="299700" cy="120025"/>
            </a:xfrm>
            <a:custGeom>
              <a:avLst/>
              <a:gdLst/>
              <a:ahLst/>
              <a:cxnLst/>
              <a:rect l="l" t="t" r="r" b="b"/>
              <a:pathLst>
                <a:path w="11988" h="4801" extrusionOk="0">
                  <a:moveTo>
                    <a:pt x="6737" y="1"/>
                  </a:moveTo>
                  <a:cubicBezTo>
                    <a:pt x="4777" y="1"/>
                    <a:pt x="4494" y="331"/>
                    <a:pt x="4494" y="331"/>
                  </a:cubicBezTo>
                  <a:cubicBezTo>
                    <a:pt x="4494" y="331"/>
                    <a:pt x="2266" y="501"/>
                    <a:pt x="1134" y="1388"/>
                  </a:cubicBezTo>
                  <a:cubicBezTo>
                    <a:pt x="1" y="2276"/>
                    <a:pt x="322" y="3578"/>
                    <a:pt x="945" y="3710"/>
                  </a:cubicBezTo>
                  <a:cubicBezTo>
                    <a:pt x="994" y="3721"/>
                    <a:pt x="1048" y="3726"/>
                    <a:pt x="1105" y="3726"/>
                  </a:cubicBezTo>
                  <a:cubicBezTo>
                    <a:pt x="1782" y="3726"/>
                    <a:pt x="2983" y="3069"/>
                    <a:pt x="2983" y="3069"/>
                  </a:cubicBezTo>
                  <a:cubicBezTo>
                    <a:pt x="2983" y="3069"/>
                    <a:pt x="3245" y="4776"/>
                    <a:pt x="4404" y="4776"/>
                  </a:cubicBezTo>
                  <a:cubicBezTo>
                    <a:pt x="4451" y="4776"/>
                    <a:pt x="4500" y="4773"/>
                    <a:pt x="4550" y="4767"/>
                  </a:cubicBezTo>
                  <a:cubicBezTo>
                    <a:pt x="5834" y="4616"/>
                    <a:pt x="6344" y="3257"/>
                    <a:pt x="6344" y="3257"/>
                  </a:cubicBezTo>
                  <a:cubicBezTo>
                    <a:pt x="6344" y="3257"/>
                    <a:pt x="7768" y="4801"/>
                    <a:pt x="8624" y="4801"/>
                  </a:cubicBezTo>
                  <a:cubicBezTo>
                    <a:pt x="8671" y="4801"/>
                    <a:pt x="8716" y="4796"/>
                    <a:pt x="8760" y="4786"/>
                  </a:cubicBezTo>
                  <a:cubicBezTo>
                    <a:pt x="9590" y="4616"/>
                    <a:pt x="9439" y="2842"/>
                    <a:pt x="9439" y="2842"/>
                  </a:cubicBezTo>
                  <a:lnTo>
                    <a:pt x="9439" y="2842"/>
                  </a:lnTo>
                  <a:cubicBezTo>
                    <a:pt x="9439" y="2842"/>
                    <a:pt x="10316" y="3226"/>
                    <a:pt x="10966" y="3226"/>
                  </a:cubicBezTo>
                  <a:cubicBezTo>
                    <a:pt x="11216" y="3226"/>
                    <a:pt x="11433" y="3169"/>
                    <a:pt x="11553" y="3012"/>
                  </a:cubicBezTo>
                  <a:cubicBezTo>
                    <a:pt x="11988" y="2446"/>
                    <a:pt x="9836" y="105"/>
                    <a:pt x="7344" y="10"/>
                  </a:cubicBezTo>
                  <a:cubicBezTo>
                    <a:pt x="7126" y="4"/>
                    <a:pt x="6924" y="1"/>
                    <a:pt x="673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6" name="Google Shape;1395;p43">
              <a:extLst>
                <a:ext uri="{FF2B5EF4-FFF2-40B4-BE49-F238E27FC236}">
                  <a16:creationId xmlns:a16="http://schemas.microsoft.com/office/drawing/2014/main" id="{57AD2B86-D5D8-72F2-576B-F5A0D4C4159D}"/>
                </a:ext>
              </a:extLst>
            </p:cNvPr>
            <p:cNvSpPr/>
            <p:nvPr/>
          </p:nvSpPr>
          <p:spPr>
            <a:xfrm>
              <a:off x="7226475" y="2472166"/>
              <a:ext cx="158600" cy="101700"/>
            </a:xfrm>
            <a:custGeom>
              <a:avLst/>
              <a:gdLst/>
              <a:ahLst/>
              <a:cxnLst/>
              <a:rect l="l" t="t" r="r" b="b"/>
              <a:pathLst>
                <a:path w="6344" h="4068" extrusionOk="0">
                  <a:moveTo>
                    <a:pt x="3720" y="1"/>
                  </a:moveTo>
                  <a:cubicBezTo>
                    <a:pt x="3720" y="1"/>
                    <a:pt x="1" y="1077"/>
                    <a:pt x="1549" y="3021"/>
                  </a:cubicBezTo>
                  <a:cubicBezTo>
                    <a:pt x="2137" y="3759"/>
                    <a:pt x="2918" y="4068"/>
                    <a:pt x="3681" y="4068"/>
                  </a:cubicBezTo>
                  <a:cubicBezTo>
                    <a:pt x="4926" y="4068"/>
                    <a:pt x="6121" y="3246"/>
                    <a:pt x="6343" y="2134"/>
                  </a:cubicBezTo>
                  <a:lnTo>
                    <a:pt x="3720"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7" name="Google Shape;1396;p43">
              <a:extLst>
                <a:ext uri="{FF2B5EF4-FFF2-40B4-BE49-F238E27FC236}">
                  <a16:creationId xmlns:a16="http://schemas.microsoft.com/office/drawing/2014/main" id="{09393D0E-DBB6-7922-5093-26C373B7C439}"/>
                </a:ext>
              </a:extLst>
            </p:cNvPr>
            <p:cNvSpPr/>
            <p:nvPr/>
          </p:nvSpPr>
          <p:spPr>
            <a:xfrm>
              <a:off x="7251500" y="2472166"/>
              <a:ext cx="133575" cy="105750"/>
            </a:xfrm>
            <a:custGeom>
              <a:avLst/>
              <a:gdLst/>
              <a:ahLst/>
              <a:cxnLst/>
              <a:rect l="l" t="t" r="r" b="b"/>
              <a:pathLst>
                <a:path w="5343" h="4230" extrusionOk="0">
                  <a:moveTo>
                    <a:pt x="2719" y="1"/>
                  </a:moveTo>
                  <a:cubicBezTo>
                    <a:pt x="2719" y="1"/>
                    <a:pt x="2549" y="20"/>
                    <a:pt x="2284" y="152"/>
                  </a:cubicBezTo>
                  <a:cubicBezTo>
                    <a:pt x="1907" y="265"/>
                    <a:pt x="1529" y="416"/>
                    <a:pt x="1171" y="624"/>
                  </a:cubicBezTo>
                  <a:cubicBezTo>
                    <a:pt x="944" y="756"/>
                    <a:pt x="718" y="907"/>
                    <a:pt x="510" y="1096"/>
                  </a:cubicBezTo>
                  <a:cubicBezTo>
                    <a:pt x="284" y="1322"/>
                    <a:pt x="114" y="1624"/>
                    <a:pt x="38" y="1945"/>
                  </a:cubicBezTo>
                  <a:cubicBezTo>
                    <a:pt x="0" y="2285"/>
                    <a:pt x="76" y="2662"/>
                    <a:pt x="284" y="2945"/>
                  </a:cubicBezTo>
                  <a:cubicBezTo>
                    <a:pt x="321" y="3021"/>
                    <a:pt x="378" y="3096"/>
                    <a:pt x="435" y="3153"/>
                  </a:cubicBezTo>
                  <a:lnTo>
                    <a:pt x="604" y="3361"/>
                  </a:lnTo>
                  <a:cubicBezTo>
                    <a:pt x="718" y="3493"/>
                    <a:pt x="850" y="3606"/>
                    <a:pt x="982" y="3700"/>
                  </a:cubicBezTo>
                  <a:lnTo>
                    <a:pt x="1095" y="3776"/>
                  </a:lnTo>
                  <a:lnTo>
                    <a:pt x="1208" y="3852"/>
                  </a:lnTo>
                  <a:lnTo>
                    <a:pt x="1454" y="3965"/>
                  </a:lnTo>
                  <a:cubicBezTo>
                    <a:pt x="1511" y="4021"/>
                    <a:pt x="1605" y="4040"/>
                    <a:pt x="1680" y="4078"/>
                  </a:cubicBezTo>
                  <a:cubicBezTo>
                    <a:pt x="1756" y="4097"/>
                    <a:pt x="1831" y="4135"/>
                    <a:pt x="1926" y="4154"/>
                  </a:cubicBezTo>
                  <a:cubicBezTo>
                    <a:pt x="2077" y="4191"/>
                    <a:pt x="2247" y="4229"/>
                    <a:pt x="2417" y="4229"/>
                  </a:cubicBezTo>
                  <a:lnTo>
                    <a:pt x="2662" y="4229"/>
                  </a:lnTo>
                  <a:lnTo>
                    <a:pt x="2907" y="4210"/>
                  </a:lnTo>
                  <a:cubicBezTo>
                    <a:pt x="3058" y="4210"/>
                    <a:pt x="3228" y="4172"/>
                    <a:pt x="3379" y="4135"/>
                  </a:cubicBezTo>
                  <a:cubicBezTo>
                    <a:pt x="3530" y="4097"/>
                    <a:pt x="3662" y="4040"/>
                    <a:pt x="3813" y="3984"/>
                  </a:cubicBezTo>
                  <a:cubicBezTo>
                    <a:pt x="4059" y="3870"/>
                    <a:pt x="4304" y="3738"/>
                    <a:pt x="4512" y="3549"/>
                  </a:cubicBezTo>
                  <a:cubicBezTo>
                    <a:pt x="4833" y="3304"/>
                    <a:pt x="5078" y="2964"/>
                    <a:pt x="5229" y="2568"/>
                  </a:cubicBezTo>
                  <a:cubicBezTo>
                    <a:pt x="5267" y="2474"/>
                    <a:pt x="5286" y="2360"/>
                    <a:pt x="5305" y="2247"/>
                  </a:cubicBezTo>
                  <a:lnTo>
                    <a:pt x="5342" y="2134"/>
                  </a:lnTo>
                  <a:lnTo>
                    <a:pt x="5286" y="2247"/>
                  </a:lnTo>
                  <a:cubicBezTo>
                    <a:pt x="5248" y="2360"/>
                    <a:pt x="5210" y="2455"/>
                    <a:pt x="5154" y="2549"/>
                  </a:cubicBezTo>
                  <a:cubicBezTo>
                    <a:pt x="4965" y="2889"/>
                    <a:pt x="4701" y="3172"/>
                    <a:pt x="4380" y="3398"/>
                  </a:cubicBezTo>
                  <a:cubicBezTo>
                    <a:pt x="4172" y="3531"/>
                    <a:pt x="3946" y="3663"/>
                    <a:pt x="3700" y="3738"/>
                  </a:cubicBezTo>
                  <a:cubicBezTo>
                    <a:pt x="3568" y="3776"/>
                    <a:pt x="3436" y="3814"/>
                    <a:pt x="3304" y="3852"/>
                  </a:cubicBezTo>
                  <a:cubicBezTo>
                    <a:pt x="3172" y="3889"/>
                    <a:pt x="3021" y="3908"/>
                    <a:pt x="2889" y="3908"/>
                  </a:cubicBezTo>
                  <a:lnTo>
                    <a:pt x="2662" y="3908"/>
                  </a:lnTo>
                  <a:cubicBezTo>
                    <a:pt x="2586" y="3908"/>
                    <a:pt x="2511" y="3889"/>
                    <a:pt x="2435" y="3889"/>
                  </a:cubicBezTo>
                  <a:cubicBezTo>
                    <a:pt x="2284" y="3870"/>
                    <a:pt x="2133" y="3852"/>
                    <a:pt x="2001" y="3814"/>
                  </a:cubicBezTo>
                  <a:cubicBezTo>
                    <a:pt x="1926" y="3795"/>
                    <a:pt x="1850" y="3776"/>
                    <a:pt x="1775" y="3738"/>
                  </a:cubicBezTo>
                  <a:cubicBezTo>
                    <a:pt x="1718" y="3700"/>
                    <a:pt x="1624" y="3682"/>
                    <a:pt x="1567" y="3644"/>
                  </a:cubicBezTo>
                  <a:lnTo>
                    <a:pt x="1378" y="3531"/>
                  </a:lnTo>
                  <a:lnTo>
                    <a:pt x="1265" y="3474"/>
                  </a:lnTo>
                  <a:lnTo>
                    <a:pt x="1190" y="3398"/>
                  </a:lnTo>
                  <a:cubicBezTo>
                    <a:pt x="1057" y="3323"/>
                    <a:pt x="944" y="3210"/>
                    <a:pt x="831" y="3096"/>
                  </a:cubicBezTo>
                  <a:lnTo>
                    <a:pt x="680" y="2927"/>
                  </a:lnTo>
                  <a:cubicBezTo>
                    <a:pt x="642" y="2870"/>
                    <a:pt x="586" y="2813"/>
                    <a:pt x="548" y="2757"/>
                  </a:cubicBezTo>
                  <a:cubicBezTo>
                    <a:pt x="378" y="2530"/>
                    <a:pt x="302" y="2247"/>
                    <a:pt x="321" y="1964"/>
                  </a:cubicBezTo>
                  <a:cubicBezTo>
                    <a:pt x="378" y="1700"/>
                    <a:pt x="491" y="1454"/>
                    <a:pt x="680" y="1247"/>
                  </a:cubicBezTo>
                  <a:cubicBezTo>
                    <a:pt x="869" y="1058"/>
                    <a:pt x="1057" y="888"/>
                    <a:pt x="1265" y="756"/>
                  </a:cubicBezTo>
                  <a:cubicBezTo>
                    <a:pt x="1586" y="529"/>
                    <a:pt x="1945" y="340"/>
                    <a:pt x="2303" y="171"/>
                  </a:cubicBezTo>
                  <a:cubicBezTo>
                    <a:pt x="2568" y="57"/>
                    <a:pt x="2719" y="1"/>
                    <a:pt x="2719" y="1"/>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8" name="Google Shape;1397;p43">
              <a:extLst>
                <a:ext uri="{FF2B5EF4-FFF2-40B4-BE49-F238E27FC236}">
                  <a16:creationId xmlns:a16="http://schemas.microsoft.com/office/drawing/2014/main" id="{ADA186D1-FE15-14DD-2B65-3ED97F800A7D}"/>
                </a:ext>
              </a:extLst>
            </p:cNvPr>
            <p:cNvSpPr/>
            <p:nvPr/>
          </p:nvSpPr>
          <p:spPr>
            <a:xfrm>
              <a:off x="7207600" y="2445716"/>
              <a:ext cx="31175" cy="36950"/>
            </a:xfrm>
            <a:custGeom>
              <a:avLst/>
              <a:gdLst/>
              <a:ahLst/>
              <a:cxnLst/>
              <a:rect l="l" t="t" r="r" b="b"/>
              <a:pathLst>
                <a:path w="1247" h="1478" extrusionOk="0">
                  <a:moveTo>
                    <a:pt x="652" y="1"/>
                  </a:moveTo>
                  <a:cubicBezTo>
                    <a:pt x="342" y="1"/>
                    <a:pt x="57" y="297"/>
                    <a:pt x="39" y="700"/>
                  </a:cubicBezTo>
                  <a:cubicBezTo>
                    <a:pt x="1" y="1096"/>
                    <a:pt x="227" y="1455"/>
                    <a:pt x="567" y="1474"/>
                  </a:cubicBezTo>
                  <a:cubicBezTo>
                    <a:pt x="585" y="1476"/>
                    <a:pt x="603" y="1477"/>
                    <a:pt x="621" y="1477"/>
                  </a:cubicBezTo>
                  <a:cubicBezTo>
                    <a:pt x="919" y="1477"/>
                    <a:pt x="1173" y="1186"/>
                    <a:pt x="1209" y="794"/>
                  </a:cubicBezTo>
                  <a:cubicBezTo>
                    <a:pt x="1247" y="379"/>
                    <a:pt x="1001" y="39"/>
                    <a:pt x="680" y="2"/>
                  </a:cubicBezTo>
                  <a:cubicBezTo>
                    <a:pt x="671" y="1"/>
                    <a:pt x="661" y="1"/>
                    <a:pt x="65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9" name="Google Shape;1398;p43">
              <a:extLst>
                <a:ext uri="{FF2B5EF4-FFF2-40B4-BE49-F238E27FC236}">
                  <a16:creationId xmlns:a16="http://schemas.microsoft.com/office/drawing/2014/main" id="{BAA4E998-58D8-EDF3-0E48-38AA1E759A95}"/>
                </a:ext>
              </a:extLst>
            </p:cNvPr>
            <p:cNvSpPr/>
            <p:nvPr/>
          </p:nvSpPr>
          <p:spPr>
            <a:xfrm>
              <a:off x="7417600" y="2463116"/>
              <a:ext cx="31175" cy="36950"/>
            </a:xfrm>
            <a:custGeom>
              <a:avLst/>
              <a:gdLst/>
              <a:ahLst/>
              <a:cxnLst/>
              <a:rect l="l" t="t" r="r" b="b"/>
              <a:pathLst>
                <a:path w="1247" h="1478" extrusionOk="0">
                  <a:moveTo>
                    <a:pt x="629" y="1"/>
                  </a:moveTo>
                  <a:cubicBezTo>
                    <a:pt x="330" y="1"/>
                    <a:pt x="74" y="308"/>
                    <a:pt x="39" y="684"/>
                  </a:cubicBezTo>
                  <a:cubicBezTo>
                    <a:pt x="1" y="1099"/>
                    <a:pt x="246" y="1458"/>
                    <a:pt x="567" y="1476"/>
                  </a:cubicBezTo>
                  <a:cubicBezTo>
                    <a:pt x="577" y="1477"/>
                    <a:pt x="586" y="1477"/>
                    <a:pt x="596" y="1477"/>
                  </a:cubicBezTo>
                  <a:cubicBezTo>
                    <a:pt x="906" y="1477"/>
                    <a:pt x="1191" y="1181"/>
                    <a:pt x="1209" y="797"/>
                  </a:cubicBezTo>
                  <a:cubicBezTo>
                    <a:pt x="1247" y="382"/>
                    <a:pt x="1020" y="23"/>
                    <a:pt x="681" y="4"/>
                  </a:cubicBezTo>
                  <a:cubicBezTo>
                    <a:pt x="663" y="2"/>
                    <a:pt x="646" y="1"/>
                    <a:pt x="629"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0" name="Google Shape;1399;p43">
              <a:extLst>
                <a:ext uri="{FF2B5EF4-FFF2-40B4-BE49-F238E27FC236}">
                  <a16:creationId xmlns:a16="http://schemas.microsoft.com/office/drawing/2014/main" id="{26454AA9-842A-55F3-A595-A664211F0069}"/>
                </a:ext>
              </a:extLst>
            </p:cNvPr>
            <p:cNvSpPr/>
            <p:nvPr/>
          </p:nvSpPr>
          <p:spPr>
            <a:xfrm>
              <a:off x="7184475" y="2397416"/>
              <a:ext cx="60450" cy="21450"/>
            </a:xfrm>
            <a:custGeom>
              <a:avLst/>
              <a:gdLst/>
              <a:ahLst/>
              <a:cxnLst/>
              <a:rect l="l" t="t" r="r" b="b"/>
              <a:pathLst>
                <a:path w="2418" h="858" extrusionOk="0">
                  <a:moveTo>
                    <a:pt x="1489" y="1"/>
                  </a:moveTo>
                  <a:cubicBezTo>
                    <a:pt x="1466" y="1"/>
                    <a:pt x="1442" y="3"/>
                    <a:pt x="1417" y="8"/>
                  </a:cubicBezTo>
                  <a:lnTo>
                    <a:pt x="1133" y="8"/>
                  </a:lnTo>
                  <a:lnTo>
                    <a:pt x="869" y="65"/>
                  </a:lnTo>
                  <a:cubicBezTo>
                    <a:pt x="775" y="84"/>
                    <a:pt x="699" y="121"/>
                    <a:pt x="624" y="178"/>
                  </a:cubicBezTo>
                  <a:cubicBezTo>
                    <a:pt x="548" y="197"/>
                    <a:pt x="473" y="254"/>
                    <a:pt x="397" y="310"/>
                  </a:cubicBezTo>
                  <a:cubicBezTo>
                    <a:pt x="341" y="348"/>
                    <a:pt x="284" y="405"/>
                    <a:pt x="246" y="461"/>
                  </a:cubicBezTo>
                  <a:cubicBezTo>
                    <a:pt x="152" y="537"/>
                    <a:pt x="95" y="631"/>
                    <a:pt x="58" y="744"/>
                  </a:cubicBezTo>
                  <a:cubicBezTo>
                    <a:pt x="39" y="782"/>
                    <a:pt x="20" y="820"/>
                    <a:pt x="1" y="858"/>
                  </a:cubicBezTo>
                  <a:lnTo>
                    <a:pt x="114" y="858"/>
                  </a:lnTo>
                  <a:cubicBezTo>
                    <a:pt x="209" y="839"/>
                    <a:pt x="303" y="801"/>
                    <a:pt x="416" y="801"/>
                  </a:cubicBezTo>
                  <a:cubicBezTo>
                    <a:pt x="473" y="782"/>
                    <a:pt x="548" y="782"/>
                    <a:pt x="605" y="763"/>
                  </a:cubicBezTo>
                  <a:cubicBezTo>
                    <a:pt x="633" y="754"/>
                    <a:pt x="666" y="754"/>
                    <a:pt x="699" y="754"/>
                  </a:cubicBezTo>
                  <a:cubicBezTo>
                    <a:pt x="732" y="754"/>
                    <a:pt x="765" y="754"/>
                    <a:pt x="794" y="744"/>
                  </a:cubicBezTo>
                  <a:cubicBezTo>
                    <a:pt x="869" y="725"/>
                    <a:pt x="926" y="707"/>
                    <a:pt x="1001" y="707"/>
                  </a:cubicBezTo>
                  <a:lnTo>
                    <a:pt x="1209" y="688"/>
                  </a:lnTo>
                  <a:lnTo>
                    <a:pt x="1417" y="669"/>
                  </a:lnTo>
                  <a:cubicBezTo>
                    <a:pt x="1473" y="650"/>
                    <a:pt x="1549" y="650"/>
                    <a:pt x="1605" y="650"/>
                  </a:cubicBezTo>
                  <a:cubicBezTo>
                    <a:pt x="1681" y="650"/>
                    <a:pt x="1738" y="631"/>
                    <a:pt x="1813" y="631"/>
                  </a:cubicBezTo>
                  <a:cubicBezTo>
                    <a:pt x="1870" y="631"/>
                    <a:pt x="1926" y="631"/>
                    <a:pt x="1983" y="612"/>
                  </a:cubicBezTo>
                  <a:cubicBezTo>
                    <a:pt x="2049" y="603"/>
                    <a:pt x="2106" y="603"/>
                    <a:pt x="2155" y="603"/>
                  </a:cubicBezTo>
                  <a:cubicBezTo>
                    <a:pt x="2205" y="603"/>
                    <a:pt x="2247" y="603"/>
                    <a:pt x="2285" y="593"/>
                  </a:cubicBezTo>
                  <a:lnTo>
                    <a:pt x="2417" y="574"/>
                  </a:lnTo>
                  <a:lnTo>
                    <a:pt x="2360" y="461"/>
                  </a:lnTo>
                  <a:cubicBezTo>
                    <a:pt x="2285" y="367"/>
                    <a:pt x="2209" y="291"/>
                    <a:pt x="2115" y="235"/>
                  </a:cubicBezTo>
                  <a:cubicBezTo>
                    <a:pt x="2058" y="178"/>
                    <a:pt x="1983" y="140"/>
                    <a:pt x="1926" y="121"/>
                  </a:cubicBezTo>
                  <a:cubicBezTo>
                    <a:pt x="1851" y="84"/>
                    <a:pt x="1756" y="46"/>
                    <a:pt x="1681" y="46"/>
                  </a:cubicBezTo>
                  <a:cubicBezTo>
                    <a:pt x="1612" y="18"/>
                    <a:pt x="1553" y="1"/>
                    <a:pt x="1489" y="1"/>
                  </a:cubicBez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1" name="Google Shape;1400;p43">
              <a:extLst>
                <a:ext uri="{FF2B5EF4-FFF2-40B4-BE49-F238E27FC236}">
                  <a16:creationId xmlns:a16="http://schemas.microsoft.com/office/drawing/2014/main" id="{05939B17-FF49-F0F5-C865-716D7218D3F9}"/>
                </a:ext>
              </a:extLst>
            </p:cNvPr>
            <p:cNvSpPr/>
            <p:nvPr/>
          </p:nvSpPr>
          <p:spPr>
            <a:xfrm>
              <a:off x="7417150" y="2410816"/>
              <a:ext cx="55700" cy="29750"/>
            </a:xfrm>
            <a:custGeom>
              <a:avLst/>
              <a:gdLst/>
              <a:ahLst/>
              <a:cxnLst/>
              <a:rect l="l" t="t" r="r" b="b"/>
              <a:pathLst>
                <a:path w="2228" h="1190" extrusionOk="0">
                  <a:moveTo>
                    <a:pt x="831" y="1"/>
                  </a:moveTo>
                  <a:cubicBezTo>
                    <a:pt x="736" y="1"/>
                    <a:pt x="661" y="20"/>
                    <a:pt x="566" y="38"/>
                  </a:cubicBezTo>
                  <a:cubicBezTo>
                    <a:pt x="491" y="57"/>
                    <a:pt x="434" y="76"/>
                    <a:pt x="359" y="114"/>
                  </a:cubicBezTo>
                  <a:cubicBezTo>
                    <a:pt x="302" y="133"/>
                    <a:pt x="245" y="171"/>
                    <a:pt x="189" y="208"/>
                  </a:cubicBezTo>
                  <a:cubicBezTo>
                    <a:pt x="151" y="227"/>
                    <a:pt x="113" y="265"/>
                    <a:pt x="76" y="303"/>
                  </a:cubicBezTo>
                  <a:cubicBezTo>
                    <a:pt x="38" y="340"/>
                    <a:pt x="19" y="359"/>
                    <a:pt x="0" y="397"/>
                  </a:cubicBezTo>
                  <a:lnTo>
                    <a:pt x="113" y="416"/>
                  </a:lnTo>
                  <a:lnTo>
                    <a:pt x="245" y="454"/>
                  </a:lnTo>
                  <a:cubicBezTo>
                    <a:pt x="283" y="454"/>
                    <a:pt x="340" y="473"/>
                    <a:pt x="396" y="491"/>
                  </a:cubicBezTo>
                  <a:cubicBezTo>
                    <a:pt x="453" y="510"/>
                    <a:pt x="510" y="510"/>
                    <a:pt x="566" y="529"/>
                  </a:cubicBezTo>
                  <a:cubicBezTo>
                    <a:pt x="623" y="529"/>
                    <a:pt x="699" y="586"/>
                    <a:pt x="755" y="586"/>
                  </a:cubicBezTo>
                  <a:cubicBezTo>
                    <a:pt x="812" y="605"/>
                    <a:pt x="887" y="624"/>
                    <a:pt x="944" y="643"/>
                  </a:cubicBezTo>
                  <a:lnTo>
                    <a:pt x="1133" y="718"/>
                  </a:lnTo>
                  <a:lnTo>
                    <a:pt x="1321" y="794"/>
                  </a:lnTo>
                  <a:cubicBezTo>
                    <a:pt x="1378" y="812"/>
                    <a:pt x="1435" y="831"/>
                    <a:pt x="1491" y="869"/>
                  </a:cubicBezTo>
                  <a:cubicBezTo>
                    <a:pt x="1548" y="888"/>
                    <a:pt x="1623" y="907"/>
                    <a:pt x="1661" y="926"/>
                  </a:cubicBezTo>
                  <a:cubicBezTo>
                    <a:pt x="1718" y="963"/>
                    <a:pt x="1774" y="982"/>
                    <a:pt x="1831" y="1001"/>
                  </a:cubicBezTo>
                  <a:cubicBezTo>
                    <a:pt x="1888" y="1020"/>
                    <a:pt x="1925" y="1039"/>
                    <a:pt x="1982" y="1077"/>
                  </a:cubicBezTo>
                  <a:lnTo>
                    <a:pt x="2095" y="1133"/>
                  </a:lnTo>
                  <a:lnTo>
                    <a:pt x="2228" y="1190"/>
                  </a:lnTo>
                  <a:lnTo>
                    <a:pt x="2228" y="1058"/>
                  </a:lnTo>
                  <a:cubicBezTo>
                    <a:pt x="2209" y="1001"/>
                    <a:pt x="2209" y="963"/>
                    <a:pt x="2190" y="907"/>
                  </a:cubicBezTo>
                  <a:cubicBezTo>
                    <a:pt x="2190" y="850"/>
                    <a:pt x="2171" y="775"/>
                    <a:pt x="2133" y="718"/>
                  </a:cubicBezTo>
                  <a:cubicBezTo>
                    <a:pt x="2095" y="661"/>
                    <a:pt x="2058" y="586"/>
                    <a:pt x="2020" y="529"/>
                  </a:cubicBezTo>
                  <a:cubicBezTo>
                    <a:pt x="1963" y="454"/>
                    <a:pt x="1907" y="397"/>
                    <a:pt x="1831" y="340"/>
                  </a:cubicBezTo>
                  <a:cubicBezTo>
                    <a:pt x="1774" y="284"/>
                    <a:pt x="1699" y="227"/>
                    <a:pt x="1623" y="189"/>
                  </a:cubicBezTo>
                  <a:lnTo>
                    <a:pt x="1359" y="57"/>
                  </a:lnTo>
                  <a:lnTo>
                    <a:pt x="1095" y="1"/>
                  </a:ln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2" name="Google Shape;1401;p43">
              <a:extLst>
                <a:ext uri="{FF2B5EF4-FFF2-40B4-BE49-F238E27FC236}">
                  <a16:creationId xmlns:a16="http://schemas.microsoft.com/office/drawing/2014/main" id="{049619CC-8C9F-2A09-94FF-21BFC2F0C99B}"/>
                </a:ext>
              </a:extLst>
            </p:cNvPr>
            <p:cNvSpPr/>
            <p:nvPr/>
          </p:nvSpPr>
          <p:spPr>
            <a:xfrm>
              <a:off x="7600250" y="2496891"/>
              <a:ext cx="86850" cy="78650"/>
            </a:xfrm>
            <a:custGeom>
              <a:avLst/>
              <a:gdLst/>
              <a:ahLst/>
              <a:cxnLst/>
              <a:rect l="l" t="t" r="r" b="b"/>
              <a:pathLst>
                <a:path w="3474" h="3146" extrusionOk="0">
                  <a:moveTo>
                    <a:pt x="1860" y="0"/>
                  </a:moveTo>
                  <a:cubicBezTo>
                    <a:pt x="1662" y="0"/>
                    <a:pt x="1465" y="34"/>
                    <a:pt x="1284" y="107"/>
                  </a:cubicBezTo>
                  <a:cubicBezTo>
                    <a:pt x="982" y="220"/>
                    <a:pt x="718" y="427"/>
                    <a:pt x="510" y="673"/>
                  </a:cubicBezTo>
                  <a:cubicBezTo>
                    <a:pt x="415" y="786"/>
                    <a:pt x="321" y="918"/>
                    <a:pt x="264" y="1069"/>
                  </a:cubicBezTo>
                  <a:cubicBezTo>
                    <a:pt x="227" y="1145"/>
                    <a:pt x="189" y="1201"/>
                    <a:pt x="170" y="1277"/>
                  </a:cubicBezTo>
                  <a:cubicBezTo>
                    <a:pt x="113" y="1409"/>
                    <a:pt x="95" y="1541"/>
                    <a:pt x="57" y="1673"/>
                  </a:cubicBezTo>
                  <a:lnTo>
                    <a:pt x="0" y="1900"/>
                  </a:lnTo>
                  <a:cubicBezTo>
                    <a:pt x="113" y="1862"/>
                    <a:pt x="246" y="1824"/>
                    <a:pt x="340" y="1787"/>
                  </a:cubicBezTo>
                  <a:lnTo>
                    <a:pt x="510" y="1749"/>
                  </a:lnTo>
                  <a:lnTo>
                    <a:pt x="585" y="1730"/>
                  </a:lnTo>
                  <a:lnTo>
                    <a:pt x="623" y="1730"/>
                  </a:lnTo>
                  <a:cubicBezTo>
                    <a:pt x="718" y="1711"/>
                    <a:pt x="831" y="1711"/>
                    <a:pt x="925" y="1711"/>
                  </a:cubicBezTo>
                  <a:cubicBezTo>
                    <a:pt x="1152" y="1730"/>
                    <a:pt x="1378" y="1824"/>
                    <a:pt x="1529" y="1994"/>
                  </a:cubicBezTo>
                  <a:cubicBezTo>
                    <a:pt x="1661" y="2145"/>
                    <a:pt x="1718" y="2334"/>
                    <a:pt x="1699" y="2542"/>
                  </a:cubicBezTo>
                  <a:cubicBezTo>
                    <a:pt x="1680" y="2711"/>
                    <a:pt x="1567" y="2863"/>
                    <a:pt x="1416" y="2957"/>
                  </a:cubicBezTo>
                  <a:cubicBezTo>
                    <a:pt x="1284" y="3014"/>
                    <a:pt x="1133" y="3051"/>
                    <a:pt x="1001" y="3070"/>
                  </a:cubicBezTo>
                  <a:cubicBezTo>
                    <a:pt x="906" y="3089"/>
                    <a:pt x="793" y="3089"/>
                    <a:pt x="699" y="3089"/>
                  </a:cubicBezTo>
                  <a:lnTo>
                    <a:pt x="604" y="3089"/>
                  </a:lnTo>
                  <a:lnTo>
                    <a:pt x="699" y="3108"/>
                  </a:lnTo>
                  <a:cubicBezTo>
                    <a:pt x="793" y="3127"/>
                    <a:pt x="887" y="3127"/>
                    <a:pt x="1001" y="3146"/>
                  </a:cubicBezTo>
                  <a:cubicBezTo>
                    <a:pt x="1152" y="3146"/>
                    <a:pt x="1322" y="3127"/>
                    <a:pt x="1473" y="3070"/>
                  </a:cubicBezTo>
                  <a:cubicBezTo>
                    <a:pt x="1680" y="2995"/>
                    <a:pt x="1850" y="2806"/>
                    <a:pt x="1907" y="2579"/>
                  </a:cubicBezTo>
                  <a:cubicBezTo>
                    <a:pt x="1944" y="2315"/>
                    <a:pt x="1888" y="2032"/>
                    <a:pt x="1718" y="1824"/>
                  </a:cubicBezTo>
                  <a:cubicBezTo>
                    <a:pt x="1529" y="1579"/>
                    <a:pt x="1265" y="1428"/>
                    <a:pt x="944" y="1409"/>
                  </a:cubicBezTo>
                  <a:cubicBezTo>
                    <a:pt x="887" y="1400"/>
                    <a:pt x="826" y="1395"/>
                    <a:pt x="762" y="1395"/>
                  </a:cubicBezTo>
                  <a:cubicBezTo>
                    <a:pt x="699" y="1395"/>
                    <a:pt x="633" y="1400"/>
                    <a:pt x="567" y="1409"/>
                  </a:cubicBezTo>
                  <a:lnTo>
                    <a:pt x="472" y="1409"/>
                  </a:lnTo>
                  <a:lnTo>
                    <a:pt x="472" y="1390"/>
                  </a:lnTo>
                  <a:cubicBezTo>
                    <a:pt x="491" y="1315"/>
                    <a:pt x="529" y="1258"/>
                    <a:pt x="548" y="1201"/>
                  </a:cubicBezTo>
                  <a:cubicBezTo>
                    <a:pt x="623" y="1088"/>
                    <a:pt x="680" y="975"/>
                    <a:pt x="774" y="862"/>
                  </a:cubicBezTo>
                  <a:cubicBezTo>
                    <a:pt x="925" y="654"/>
                    <a:pt x="1152" y="503"/>
                    <a:pt x="1397" y="390"/>
                  </a:cubicBezTo>
                  <a:cubicBezTo>
                    <a:pt x="1552" y="325"/>
                    <a:pt x="1724" y="296"/>
                    <a:pt x="1896" y="296"/>
                  </a:cubicBezTo>
                  <a:cubicBezTo>
                    <a:pt x="1976" y="296"/>
                    <a:pt x="2056" y="302"/>
                    <a:pt x="2133" y="314"/>
                  </a:cubicBezTo>
                  <a:cubicBezTo>
                    <a:pt x="2379" y="333"/>
                    <a:pt x="2605" y="427"/>
                    <a:pt x="2794" y="578"/>
                  </a:cubicBezTo>
                  <a:cubicBezTo>
                    <a:pt x="2964" y="692"/>
                    <a:pt x="3096" y="880"/>
                    <a:pt x="3190" y="1069"/>
                  </a:cubicBezTo>
                  <a:cubicBezTo>
                    <a:pt x="3304" y="1390"/>
                    <a:pt x="3304" y="1749"/>
                    <a:pt x="3190" y="2051"/>
                  </a:cubicBezTo>
                  <a:lnTo>
                    <a:pt x="3115" y="2202"/>
                  </a:lnTo>
                  <a:lnTo>
                    <a:pt x="3039" y="2315"/>
                  </a:lnTo>
                  <a:lnTo>
                    <a:pt x="2983" y="2391"/>
                  </a:lnTo>
                  <a:lnTo>
                    <a:pt x="3077" y="2334"/>
                  </a:lnTo>
                  <a:lnTo>
                    <a:pt x="3171" y="2240"/>
                  </a:lnTo>
                  <a:lnTo>
                    <a:pt x="3266" y="2107"/>
                  </a:lnTo>
                  <a:cubicBezTo>
                    <a:pt x="3436" y="1768"/>
                    <a:pt x="3474" y="1390"/>
                    <a:pt x="3379" y="1031"/>
                  </a:cubicBezTo>
                  <a:cubicBezTo>
                    <a:pt x="3304" y="786"/>
                    <a:pt x="3153" y="560"/>
                    <a:pt x="2964" y="390"/>
                  </a:cubicBezTo>
                  <a:cubicBezTo>
                    <a:pt x="2737" y="201"/>
                    <a:pt x="2473" y="69"/>
                    <a:pt x="2190" y="31"/>
                  </a:cubicBezTo>
                  <a:cubicBezTo>
                    <a:pt x="2081" y="11"/>
                    <a:pt x="1971" y="0"/>
                    <a:pt x="1860"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3" name="Google Shape;1402;p43">
              <a:extLst>
                <a:ext uri="{FF2B5EF4-FFF2-40B4-BE49-F238E27FC236}">
                  <a16:creationId xmlns:a16="http://schemas.microsoft.com/office/drawing/2014/main" id="{889C71CA-915E-1B5F-F2B4-3F7CB6F7E9DB}"/>
                </a:ext>
              </a:extLst>
            </p:cNvPr>
            <p:cNvSpPr/>
            <p:nvPr/>
          </p:nvSpPr>
          <p:spPr>
            <a:xfrm>
              <a:off x="7030650" y="2416016"/>
              <a:ext cx="60425" cy="88750"/>
            </a:xfrm>
            <a:custGeom>
              <a:avLst/>
              <a:gdLst/>
              <a:ahLst/>
              <a:cxnLst/>
              <a:rect l="l" t="t" r="r" b="b"/>
              <a:pathLst>
                <a:path w="2417" h="3550" extrusionOk="0">
                  <a:moveTo>
                    <a:pt x="1001" y="0"/>
                  </a:moveTo>
                  <a:cubicBezTo>
                    <a:pt x="868" y="19"/>
                    <a:pt x="755" y="76"/>
                    <a:pt x="642" y="132"/>
                  </a:cubicBezTo>
                  <a:cubicBezTo>
                    <a:pt x="434" y="246"/>
                    <a:pt x="283" y="416"/>
                    <a:pt x="189" y="623"/>
                  </a:cubicBezTo>
                  <a:cubicBezTo>
                    <a:pt x="38" y="906"/>
                    <a:pt x="0" y="1246"/>
                    <a:pt x="57" y="1567"/>
                  </a:cubicBezTo>
                  <a:cubicBezTo>
                    <a:pt x="57" y="1643"/>
                    <a:pt x="76" y="1737"/>
                    <a:pt x="95" y="1812"/>
                  </a:cubicBezTo>
                  <a:lnTo>
                    <a:pt x="132" y="1907"/>
                  </a:lnTo>
                  <a:lnTo>
                    <a:pt x="132" y="1812"/>
                  </a:lnTo>
                  <a:cubicBezTo>
                    <a:pt x="132" y="1737"/>
                    <a:pt x="132" y="1643"/>
                    <a:pt x="132" y="1567"/>
                  </a:cubicBezTo>
                  <a:cubicBezTo>
                    <a:pt x="132" y="1265"/>
                    <a:pt x="227" y="982"/>
                    <a:pt x="378" y="737"/>
                  </a:cubicBezTo>
                  <a:cubicBezTo>
                    <a:pt x="472" y="567"/>
                    <a:pt x="623" y="453"/>
                    <a:pt x="774" y="378"/>
                  </a:cubicBezTo>
                  <a:cubicBezTo>
                    <a:pt x="884" y="323"/>
                    <a:pt x="994" y="294"/>
                    <a:pt x="1104" y="294"/>
                  </a:cubicBezTo>
                  <a:cubicBezTo>
                    <a:pt x="1183" y="294"/>
                    <a:pt x="1262" y="309"/>
                    <a:pt x="1340" y="340"/>
                  </a:cubicBezTo>
                  <a:cubicBezTo>
                    <a:pt x="1548" y="416"/>
                    <a:pt x="1718" y="548"/>
                    <a:pt x="1831" y="718"/>
                  </a:cubicBezTo>
                  <a:cubicBezTo>
                    <a:pt x="1963" y="906"/>
                    <a:pt x="2039" y="1114"/>
                    <a:pt x="2058" y="1341"/>
                  </a:cubicBezTo>
                  <a:cubicBezTo>
                    <a:pt x="2095" y="1586"/>
                    <a:pt x="2095" y="1812"/>
                    <a:pt x="2058" y="2058"/>
                  </a:cubicBezTo>
                  <a:lnTo>
                    <a:pt x="2058" y="2096"/>
                  </a:lnTo>
                  <a:lnTo>
                    <a:pt x="2058" y="2115"/>
                  </a:lnTo>
                  <a:lnTo>
                    <a:pt x="2039" y="2096"/>
                  </a:lnTo>
                  <a:cubicBezTo>
                    <a:pt x="1982" y="2058"/>
                    <a:pt x="1926" y="2020"/>
                    <a:pt x="1850" y="2001"/>
                  </a:cubicBezTo>
                  <a:cubicBezTo>
                    <a:pt x="1784" y="1982"/>
                    <a:pt x="1713" y="1973"/>
                    <a:pt x="1642" y="1973"/>
                  </a:cubicBezTo>
                  <a:cubicBezTo>
                    <a:pt x="1572" y="1973"/>
                    <a:pt x="1501" y="1982"/>
                    <a:pt x="1435" y="2001"/>
                  </a:cubicBezTo>
                  <a:cubicBezTo>
                    <a:pt x="1208" y="2077"/>
                    <a:pt x="1019" y="2284"/>
                    <a:pt x="963" y="2530"/>
                  </a:cubicBezTo>
                  <a:cubicBezTo>
                    <a:pt x="906" y="2719"/>
                    <a:pt x="944" y="2907"/>
                    <a:pt x="1019" y="3077"/>
                  </a:cubicBezTo>
                  <a:cubicBezTo>
                    <a:pt x="1095" y="3209"/>
                    <a:pt x="1189" y="3323"/>
                    <a:pt x="1303" y="3398"/>
                  </a:cubicBezTo>
                  <a:cubicBezTo>
                    <a:pt x="1378" y="3455"/>
                    <a:pt x="1454" y="3493"/>
                    <a:pt x="1529" y="3530"/>
                  </a:cubicBezTo>
                  <a:lnTo>
                    <a:pt x="1624" y="3549"/>
                  </a:lnTo>
                  <a:lnTo>
                    <a:pt x="1548" y="3511"/>
                  </a:lnTo>
                  <a:cubicBezTo>
                    <a:pt x="1472" y="3474"/>
                    <a:pt x="1416" y="3417"/>
                    <a:pt x="1359" y="3342"/>
                  </a:cubicBezTo>
                  <a:cubicBezTo>
                    <a:pt x="1265" y="3266"/>
                    <a:pt x="1189" y="3153"/>
                    <a:pt x="1152" y="3039"/>
                  </a:cubicBezTo>
                  <a:cubicBezTo>
                    <a:pt x="1095" y="2888"/>
                    <a:pt x="1095" y="2737"/>
                    <a:pt x="1152" y="2586"/>
                  </a:cubicBezTo>
                  <a:cubicBezTo>
                    <a:pt x="1208" y="2417"/>
                    <a:pt x="1340" y="2303"/>
                    <a:pt x="1510" y="2247"/>
                  </a:cubicBezTo>
                  <a:cubicBezTo>
                    <a:pt x="1586" y="2247"/>
                    <a:pt x="1661" y="2247"/>
                    <a:pt x="1737" y="2266"/>
                  </a:cubicBezTo>
                  <a:cubicBezTo>
                    <a:pt x="1775" y="2284"/>
                    <a:pt x="1812" y="2303"/>
                    <a:pt x="1850" y="2341"/>
                  </a:cubicBezTo>
                  <a:cubicBezTo>
                    <a:pt x="1869" y="2360"/>
                    <a:pt x="1888" y="2379"/>
                    <a:pt x="1907" y="2398"/>
                  </a:cubicBezTo>
                  <a:cubicBezTo>
                    <a:pt x="1926" y="2398"/>
                    <a:pt x="1944" y="2398"/>
                    <a:pt x="1944" y="2435"/>
                  </a:cubicBezTo>
                  <a:lnTo>
                    <a:pt x="1982" y="2586"/>
                  </a:lnTo>
                  <a:lnTo>
                    <a:pt x="2152" y="3190"/>
                  </a:lnTo>
                  <a:lnTo>
                    <a:pt x="2171" y="3323"/>
                  </a:lnTo>
                  <a:lnTo>
                    <a:pt x="2228" y="3021"/>
                  </a:lnTo>
                  <a:lnTo>
                    <a:pt x="2228" y="2983"/>
                  </a:lnTo>
                  <a:lnTo>
                    <a:pt x="2228" y="2964"/>
                  </a:lnTo>
                  <a:lnTo>
                    <a:pt x="2246" y="2888"/>
                  </a:lnTo>
                  <a:lnTo>
                    <a:pt x="2265" y="2737"/>
                  </a:lnTo>
                  <a:lnTo>
                    <a:pt x="2322" y="2398"/>
                  </a:lnTo>
                  <a:lnTo>
                    <a:pt x="2360" y="2209"/>
                  </a:lnTo>
                  <a:lnTo>
                    <a:pt x="2379" y="2077"/>
                  </a:lnTo>
                  <a:cubicBezTo>
                    <a:pt x="2416" y="1812"/>
                    <a:pt x="2416" y="1548"/>
                    <a:pt x="2379" y="1284"/>
                  </a:cubicBezTo>
                  <a:cubicBezTo>
                    <a:pt x="2341" y="1001"/>
                    <a:pt x="2228" y="737"/>
                    <a:pt x="2077" y="510"/>
                  </a:cubicBezTo>
                  <a:cubicBezTo>
                    <a:pt x="1907" y="283"/>
                    <a:pt x="1661" y="132"/>
                    <a:pt x="1397" y="38"/>
                  </a:cubicBezTo>
                  <a:cubicBezTo>
                    <a:pt x="1340" y="19"/>
                    <a:pt x="1265" y="19"/>
                    <a:pt x="1208"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4" name="Google Shape;1403;p43">
              <a:extLst>
                <a:ext uri="{FF2B5EF4-FFF2-40B4-BE49-F238E27FC236}">
                  <a16:creationId xmlns:a16="http://schemas.microsoft.com/office/drawing/2014/main" id="{5E7294D6-597B-9202-058A-51D3208FC1DD}"/>
                </a:ext>
              </a:extLst>
            </p:cNvPr>
            <p:cNvSpPr/>
            <p:nvPr/>
          </p:nvSpPr>
          <p:spPr>
            <a:xfrm>
              <a:off x="6886700" y="2530091"/>
              <a:ext cx="185975" cy="182325"/>
            </a:xfrm>
            <a:custGeom>
              <a:avLst/>
              <a:gdLst/>
              <a:ahLst/>
              <a:cxnLst/>
              <a:rect l="l" t="t" r="r" b="b"/>
              <a:pathLst>
                <a:path w="7439" h="7293" extrusionOk="0">
                  <a:moveTo>
                    <a:pt x="2931" y="1"/>
                  </a:moveTo>
                  <a:cubicBezTo>
                    <a:pt x="2058" y="1"/>
                    <a:pt x="805" y="96"/>
                    <a:pt x="1" y="572"/>
                  </a:cubicBezTo>
                  <a:cubicBezTo>
                    <a:pt x="1" y="572"/>
                    <a:pt x="227" y="4630"/>
                    <a:pt x="2474" y="7292"/>
                  </a:cubicBezTo>
                  <a:cubicBezTo>
                    <a:pt x="2474" y="7292"/>
                    <a:pt x="2533" y="7293"/>
                    <a:pt x="2639" y="7293"/>
                  </a:cubicBezTo>
                  <a:cubicBezTo>
                    <a:pt x="3414" y="7293"/>
                    <a:pt x="6691" y="7249"/>
                    <a:pt x="7438" y="6518"/>
                  </a:cubicBezTo>
                  <a:cubicBezTo>
                    <a:pt x="7438" y="6518"/>
                    <a:pt x="4550" y="3196"/>
                    <a:pt x="3927" y="43"/>
                  </a:cubicBezTo>
                  <a:cubicBezTo>
                    <a:pt x="3927" y="43"/>
                    <a:pt x="3513" y="1"/>
                    <a:pt x="2931"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5" name="Google Shape;1404;p43">
              <a:extLst>
                <a:ext uri="{FF2B5EF4-FFF2-40B4-BE49-F238E27FC236}">
                  <a16:creationId xmlns:a16="http://schemas.microsoft.com/office/drawing/2014/main" id="{A5E2FE7C-0BB3-8DFA-FBDF-BCCF72CA10F8}"/>
                </a:ext>
              </a:extLst>
            </p:cNvPr>
            <p:cNvSpPr/>
            <p:nvPr/>
          </p:nvSpPr>
          <p:spPr>
            <a:xfrm>
              <a:off x="6897100" y="2572691"/>
              <a:ext cx="84025" cy="20775"/>
            </a:xfrm>
            <a:custGeom>
              <a:avLst/>
              <a:gdLst/>
              <a:ahLst/>
              <a:cxnLst/>
              <a:rect l="l" t="t" r="r" b="b"/>
              <a:pathLst>
                <a:path w="3361" h="831" extrusionOk="0">
                  <a:moveTo>
                    <a:pt x="3360" y="0"/>
                  </a:moveTo>
                  <a:lnTo>
                    <a:pt x="3209" y="38"/>
                  </a:lnTo>
                  <a:cubicBezTo>
                    <a:pt x="3115" y="57"/>
                    <a:pt x="2983" y="114"/>
                    <a:pt x="2832" y="170"/>
                  </a:cubicBezTo>
                  <a:cubicBezTo>
                    <a:pt x="2756" y="189"/>
                    <a:pt x="2681" y="208"/>
                    <a:pt x="2586" y="246"/>
                  </a:cubicBezTo>
                  <a:cubicBezTo>
                    <a:pt x="2492" y="265"/>
                    <a:pt x="2416" y="302"/>
                    <a:pt x="2303" y="321"/>
                  </a:cubicBezTo>
                  <a:cubicBezTo>
                    <a:pt x="2209" y="340"/>
                    <a:pt x="2114" y="378"/>
                    <a:pt x="2020" y="397"/>
                  </a:cubicBezTo>
                  <a:cubicBezTo>
                    <a:pt x="1925" y="416"/>
                    <a:pt x="1812" y="435"/>
                    <a:pt x="1718" y="453"/>
                  </a:cubicBezTo>
                  <a:cubicBezTo>
                    <a:pt x="1605" y="472"/>
                    <a:pt x="1510" y="472"/>
                    <a:pt x="1397" y="491"/>
                  </a:cubicBezTo>
                  <a:cubicBezTo>
                    <a:pt x="1303" y="510"/>
                    <a:pt x="1208" y="510"/>
                    <a:pt x="1095" y="510"/>
                  </a:cubicBezTo>
                  <a:cubicBezTo>
                    <a:pt x="1000" y="510"/>
                    <a:pt x="906" y="529"/>
                    <a:pt x="812" y="529"/>
                  </a:cubicBezTo>
                  <a:lnTo>
                    <a:pt x="0" y="529"/>
                  </a:lnTo>
                  <a:lnTo>
                    <a:pt x="151" y="604"/>
                  </a:lnTo>
                  <a:cubicBezTo>
                    <a:pt x="264" y="661"/>
                    <a:pt x="396" y="699"/>
                    <a:pt x="529" y="737"/>
                  </a:cubicBezTo>
                  <a:cubicBezTo>
                    <a:pt x="623" y="737"/>
                    <a:pt x="698" y="774"/>
                    <a:pt x="793" y="793"/>
                  </a:cubicBezTo>
                  <a:cubicBezTo>
                    <a:pt x="887" y="793"/>
                    <a:pt x="1000" y="831"/>
                    <a:pt x="1095" y="831"/>
                  </a:cubicBezTo>
                  <a:lnTo>
                    <a:pt x="1435" y="831"/>
                  </a:lnTo>
                  <a:cubicBezTo>
                    <a:pt x="1548" y="812"/>
                    <a:pt x="1661" y="812"/>
                    <a:pt x="1774" y="793"/>
                  </a:cubicBezTo>
                  <a:cubicBezTo>
                    <a:pt x="1888" y="774"/>
                    <a:pt x="2001" y="755"/>
                    <a:pt x="2095" y="718"/>
                  </a:cubicBezTo>
                  <a:cubicBezTo>
                    <a:pt x="2209" y="680"/>
                    <a:pt x="2303" y="642"/>
                    <a:pt x="2416" y="604"/>
                  </a:cubicBezTo>
                  <a:cubicBezTo>
                    <a:pt x="2511" y="586"/>
                    <a:pt x="2605" y="529"/>
                    <a:pt x="2681" y="472"/>
                  </a:cubicBezTo>
                  <a:cubicBezTo>
                    <a:pt x="2775" y="435"/>
                    <a:pt x="2850" y="397"/>
                    <a:pt x="2926" y="340"/>
                  </a:cubicBezTo>
                  <a:cubicBezTo>
                    <a:pt x="3039" y="265"/>
                    <a:pt x="3134" y="189"/>
                    <a:pt x="3247" y="95"/>
                  </a:cubicBezTo>
                  <a:lnTo>
                    <a:pt x="3360" y="0"/>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6" name="Google Shape;1405;p43">
              <a:extLst>
                <a:ext uri="{FF2B5EF4-FFF2-40B4-BE49-F238E27FC236}">
                  <a16:creationId xmlns:a16="http://schemas.microsoft.com/office/drawing/2014/main" id="{951A0319-BE82-9808-0E73-CACA2CAC4BB7}"/>
                </a:ext>
              </a:extLst>
            </p:cNvPr>
            <p:cNvSpPr/>
            <p:nvPr/>
          </p:nvSpPr>
          <p:spPr>
            <a:xfrm>
              <a:off x="6812150" y="2344266"/>
              <a:ext cx="240225" cy="204600"/>
            </a:xfrm>
            <a:custGeom>
              <a:avLst/>
              <a:gdLst/>
              <a:ahLst/>
              <a:cxnLst/>
              <a:rect l="l" t="t" r="r" b="b"/>
              <a:pathLst>
                <a:path w="9609" h="8184" extrusionOk="0">
                  <a:moveTo>
                    <a:pt x="3578" y="0"/>
                  </a:moveTo>
                  <a:cubicBezTo>
                    <a:pt x="3569" y="0"/>
                    <a:pt x="3559" y="1"/>
                    <a:pt x="3549" y="1"/>
                  </a:cubicBezTo>
                  <a:cubicBezTo>
                    <a:pt x="2265" y="58"/>
                    <a:pt x="3266" y="3569"/>
                    <a:pt x="3266" y="3569"/>
                  </a:cubicBezTo>
                  <a:cubicBezTo>
                    <a:pt x="3266" y="3569"/>
                    <a:pt x="1849" y="1485"/>
                    <a:pt x="989" y="1485"/>
                  </a:cubicBezTo>
                  <a:cubicBezTo>
                    <a:pt x="934" y="1485"/>
                    <a:pt x="881" y="1493"/>
                    <a:pt x="831" y="1511"/>
                  </a:cubicBezTo>
                  <a:cubicBezTo>
                    <a:pt x="0" y="1794"/>
                    <a:pt x="2567" y="7797"/>
                    <a:pt x="3436" y="8118"/>
                  </a:cubicBezTo>
                  <a:cubicBezTo>
                    <a:pt x="3557" y="8164"/>
                    <a:pt x="3715" y="8184"/>
                    <a:pt x="3896" y="8184"/>
                  </a:cubicBezTo>
                  <a:cubicBezTo>
                    <a:pt x="4981" y="8184"/>
                    <a:pt x="6909" y="7476"/>
                    <a:pt x="6909" y="7476"/>
                  </a:cubicBezTo>
                  <a:cubicBezTo>
                    <a:pt x="6909" y="7476"/>
                    <a:pt x="9608" y="6023"/>
                    <a:pt x="9495" y="4966"/>
                  </a:cubicBezTo>
                  <a:cubicBezTo>
                    <a:pt x="9460" y="4639"/>
                    <a:pt x="9182" y="4527"/>
                    <a:pt x="8817" y="4527"/>
                  </a:cubicBezTo>
                  <a:cubicBezTo>
                    <a:pt x="8028" y="4527"/>
                    <a:pt x="6834" y="5051"/>
                    <a:pt x="6815" y="5060"/>
                  </a:cubicBezTo>
                  <a:lnTo>
                    <a:pt x="6815" y="5060"/>
                  </a:lnTo>
                  <a:cubicBezTo>
                    <a:pt x="6842" y="4983"/>
                    <a:pt x="8022" y="1012"/>
                    <a:pt x="7003" y="586"/>
                  </a:cubicBezTo>
                  <a:cubicBezTo>
                    <a:pt x="6941" y="559"/>
                    <a:pt x="6880" y="546"/>
                    <a:pt x="6820" y="546"/>
                  </a:cubicBezTo>
                  <a:cubicBezTo>
                    <a:pt x="5888" y="546"/>
                    <a:pt x="5172" y="3625"/>
                    <a:pt x="5172" y="3625"/>
                  </a:cubicBezTo>
                  <a:cubicBezTo>
                    <a:pt x="5172" y="3625"/>
                    <a:pt x="4838" y="0"/>
                    <a:pt x="3578"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7" name="Google Shape;1406;p43">
              <a:extLst>
                <a:ext uri="{FF2B5EF4-FFF2-40B4-BE49-F238E27FC236}">
                  <a16:creationId xmlns:a16="http://schemas.microsoft.com/office/drawing/2014/main" id="{F41549D9-5BAB-770D-0AFB-371BD8E55E2D}"/>
                </a:ext>
              </a:extLst>
            </p:cNvPr>
            <p:cNvSpPr/>
            <p:nvPr/>
          </p:nvSpPr>
          <p:spPr>
            <a:xfrm>
              <a:off x="6907000" y="2478416"/>
              <a:ext cx="40600" cy="40975"/>
            </a:xfrm>
            <a:custGeom>
              <a:avLst/>
              <a:gdLst/>
              <a:ahLst/>
              <a:cxnLst/>
              <a:rect l="l" t="t" r="r" b="b"/>
              <a:pathLst>
                <a:path w="1624" h="1639" extrusionOk="0">
                  <a:moveTo>
                    <a:pt x="208" y="1"/>
                  </a:moveTo>
                  <a:cubicBezTo>
                    <a:pt x="137" y="1"/>
                    <a:pt x="67" y="5"/>
                    <a:pt x="0" y="15"/>
                  </a:cubicBezTo>
                  <a:lnTo>
                    <a:pt x="359" y="204"/>
                  </a:lnTo>
                  <a:lnTo>
                    <a:pt x="510" y="279"/>
                  </a:lnTo>
                  <a:cubicBezTo>
                    <a:pt x="567" y="317"/>
                    <a:pt x="623" y="355"/>
                    <a:pt x="680" y="374"/>
                  </a:cubicBezTo>
                  <a:cubicBezTo>
                    <a:pt x="737" y="411"/>
                    <a:pt x="793" y="449"/>
                    <a:pt x="850" y="506"/>
                  </a:cubicBezTo>
                  <a:cubicBezTo>
                    <a:pt x="907" y="543"/>
                    <a:pt x="963" y="581"/>
                    <a:pt x="1001" y="638"/>
                  </a:cubicBezTo>
                  <a:cubicBezTo>
                    <a:pt x="1058" y="676"/>
                    <a:pt x="1095" y="732"/>
                    <a:pt x="1133" y="789"/>
                  </a:cubicBezTo>
                  <a:cubicBezTo>
                    <a:pt x="1190" y="827"/>
                    <a:pt x="1227" y="883"/>
                    <a:pt x="1246" y="940"/>
                  </a:cubicBezTo>
                  <a:lnTo>
                    <a:pt x="1341" y="1110"/>
                  </a:lnTo>
                  <a:cubicBezTo>
                    <a:pt x="1360" y="1166"/>
                    <a:pt x="1397" y="1204"/>
                    <a:pt x="1416" y="1261"/>
                  </a:cubicBezTo>
                  <a:cubicBezTo>
                    <a:pt x="1454" y="1374"/>
                    <a:pt x="1492" y="1468"/>
                    <a:pt x="1511" y="1525"/>
                  </a:cubicBezTo>
                  <a:lnTo>
                    <a:pt x="1548" y="1638"/>
                  </a:lnTo>
                  <a:lnTo>
                    <a:pt x="1586" y="1525"/>
                  </a:lnTo>
                  <a:cubicBezTo>
                    <a:pt x="1605" y="1431"/>
                    <a:pt x="1624" y="1336"/>
                    <a:pt x="1624" y="1223"/>
                  </a:cubicBezTo>
                  <a:cubicBezTo>
                    <a:pt x="1624" y="1072"/>
                    <a:pt x="1586" y="940"/>
                    <a:pt x="1529" y="808"/>
                  </a:cubicBezTo>
                  <a:cubicBezTo>
                    <a:pt x="1492" y="713"/>
                    <a:pt x="1454" y="657"/>
                    <a:pt x="1416" y="581"/>
                  </a:cubicBezTo>
                  <a:cubicBezTo>
                    <a:pt x="1360" y="506"/>
                    <a:pt x="1303" y="449"/>
                    <a:pt x="1246" y="374"/>
                  </a:cubicBezTo>
                  <a:cubicBezTo>
                    <a:pt x="1171" y="317"/>
                    <a:pt x="1114" y="279"/>
                    <a:pt x="1039" y="223"/>
                  </a:cubicBezTo>
                  <a:cubicBezTo>
                    <a:pt x="963" y="185"/>
                    <a:pt x="888" y="147"/>
                    <a:pt x="831" y="109"/>
                  </a:cubicBezTo>
                  <a:cubicBezTo>
                    <a:pt x="756" y="90"/>
                    <a:pt x="680" y="72"/>
                    <a:pt x="604" y="53"/>
                  </a:cubicBezTo>
                  <a:cubicBezTo>
                    <a:pt x="548" y="34"/>
                    <a:pt x="472" y="15"/>
                    <a:pt x="416" y="15"/>
                  </a:cubicBezTo>
                  <a:cubicBezTo>
                    <a:pt x="350" y="5"/>
                    <a:pt x="279" y="1"/>
                    <a:pt x="208"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8" name="Google Shape;1407;p43">
              <a:extLst>
                <a:ext uri="{FF2B5EF4-FFF2-40B4-BE49-F238E27FC236}">
                  <a16:creationId xmlns:a16="http://schemas.microsoft.com/office/drawing/2014/main" id="{1631B228-F252-686E-97CF-7C7C86076E88}"/>
                </a:ext>
              </a:extLst>
            </p:cNvPr>
            <p:cNvSpPr/>
            <p:nvPr/>
          </p:nvSpPr>
          <p:spPr>
            <a:xfrm>
              <a:off x="7088225" y="2307991"/>
              <a:ext cx="383100" cy="73325"/>
            </a:xfrm>
            <a:custGeom>
              <a:avLst/>
              <a:gdLst/>
              <a:ahLst/>
              <a:cxnLst/>
              <a:rect l="l" t="t" r="r" b="b"/>
              <a:pathLst>
                <a:path w="15324" h="2933" extrusionOk="0">
                  <a:moveTo>
                    <a:pt x="5645" y="1"/>
                  </a:moveTo>
                  <a:cubicBezTo>
                    <a:pt x="2702" y="1"/>
                    <a:pt x="181" y="456"/>
                    <a:pt x="113" y="1188"/>
                  </a:cubicBezTo>
                  <a:cubicBezTo>
                    <a:pt x="0" y="2132"/>
                    <a:pt x="2473" y="2547"/>
                    <a:pt x="6267" y="2849"/>
                  </a:cubicBezTo>
                  <a:cubicBezTo>
                    <a:pt x="6990" y="2906"/>
                    <a:pt x="7766" y="2932"/>
                    <a:pt x="8547" y="2932"/>
                  </a:cubicBezTo>
                  <a:cubicBezTo>
                    <a:pt x="11889" y="2932"/>
                    <a:pt x="15324" y="2456"/>
                    <a:pt x="15064" y="1905"/>
                  </a:cubicBezTo>
                  <a:cubicBezTo>
                    <a:pt x="14743" y="1226"/>
                    <a:pt x="9986" y="112"/>
                    <a:pt x="6626" y="17"/>
                  </a:cubicBezTo>
                  <a:cubicBezTo>
                    <a:pt x="6296" y="6"/>
                    <a:pt x="5968" y="1"/>
                    <a:pt x="56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9" name="Google Shape;1408;p43">
              <a:extLst>
                <a:ext uri="{FF2B5EF4-FFF2-40B4-BE49-F238E27FC236}">
                  <a16:creationId xmlns:a16="http://schemas.microsoft.com/office/drawing/2014/main" id="{AEA60BB6-F7B0-3BB7-83BD-1230F585D670}"/>
                </a:ext>
              </a:extLst>
            </p:cNvPr>
            <p:cNvSpPr/>
            <p:nvPr/>
          </p:nvSpPr>
          <p:spPr>
            <a:xfrm>
              <a:off x="5675775" y="2067041"/>
              <a:ext cx="2304850" cy="845300"/>
            </a:xfrm>
            <a:custGeom>
              <a:avLst/>
              <a:gdLst/>
              <a:ahLst/>
              <a:cxnLst/>
              <a:rect l="l" t="t" r="r" b="b"/>
              <a:pathLst>
                <a:path w="92194" h="33812" extrusionOk="0">
                  <a:moveTo>
                    <a:pt x="46328" y="2765"/>
                  </a:moveTo>
                  <a:cubicBezTo>
                    <a:pt x="46339" y="2765"/>
                    <a:pt x="46350" y="2765"/>
                    <a:pt x="46361" y="2765"/>
                  </a:cubicBezTo>
                  <a:lnTo>
                    <a:pt x="46380" y="2765"/>
                  </a:lnTo>
                  <a:cubicBezTo>
                    <a:pt x="57970" y="2879"/>
                    <a:pt x="81510" y="6541"/>
                    <a:pt x="84907" y="12525"/>
                  </a:cubicBezTo>
                  <a:cubicBezTo>
                    <a:pt x="87550" y="17187"/>
                    <a:pt x="86267" y="25266"/>
                    <a:pt x="85568" y="28589"/>
                  </a:cubicBezTo>
                  <a:cubicBezTo>
                    <a:pt x="85417" y="29326"/>
                    <a:pt x="84760" y="29841"/>
                    <a:pt x="84020" y="29841"/>
                  </a:cubicBezTo>
                  <a:cubicBezTo>
                    <a:pt x="83927" y="29841"/>
                    <a:pt x="83832" y="29833"/>
                    <a:pt x="83737" y="29816"/>
                  </a:cubicBezTo>
                  <a:cubicBezTo>
                    <a:pt x="79523" y="29071"/>
                    <a:pt x="66604" y="27050"/>
                    <a:pt x="49639" y="27050"/>
                  </a:cubicBezTo>
                  <a:cubicBezTo>
                    <a:pt x="48974" y="27050"/>
                    <a:pt x="48303" y="27053"/>
                    <a:pt x="47626" y="27060"/>
                  </a:cubicBezTo>
                  <a:cubicBezTo>
                    <a:pt x="46777" y="27060"/>
                    <a:pt x="46078" y="26418"/>
                    <a:pt x="46022" y="25568"/>
                  </a:cubicBezTo>
                  <a:cubicBezTo>
                    <a:pt x="45776" y="21189"/>
                    <a:pt x="45078" y="9882"/>
                    <a:pt x="44776" y="4427"/>
                  </a:cubicBezTo>
                  <a:cubicBezTo>
                    <a:pt x="44720" y="3531"/>
                    <a:pt x="45419" y="2765"/>
                    <a:pt x="46328" y="2765"/>
                  </a:cubicBezTo>
                  <a:close/>
                  <a:moveTo>
                    <a:pt x="41147" y="2896"/>
                  </a:moveTo>
                  <a:cubicBezTo>
                    <a:pt x="41966" y="2896"/>
                    <a:pt x="42663" y="3526"/>
                    <a:pt x="42718" y="4370"/>
                  </a:cubicBezTo>
                  <a:lnTo>
                    <a:pt x="44209" y="25474"/>
                  </a:lnTo>
                  <a:cubicBezTo>
                    <a:pt x="44266" y="26361"/>
                    <a:pt x="43586" y="27135"/>
                    <a:pt x="42699" y="27154"/>
                  </a:cubicBezTo>
                  <a:cubicBezTo>
                    <a:pt x="32242" y="27494"/>
                    <a:pt x="20614" y="28683"/>
                    <a:pt x="8759" y="31326"/>
                  </a:cubicBezTo>
                  <a:cubicBezTo>
                    <a:pt x="8642" y="31352"/>
                    <a:pt x="8526" y="31365"/>
                    <a:pt x="8411" y="31365"/>
                  </a:cubicBezTo>
                  <a:cubicBezTo>
                    <a:pt x="7707" y="31365"/>
                    <a:pt x="7069" y="30888"/>
                    <a:pt x="6890" y="30174"/>
                  </a:cubicBezTo>
                  <a:cubicBezTo>
                    <a:pt x="5890" y="26248"/>
                    <a:pt x="3549" y="15564"/>
                    <a:pt x="6494" y="11317"/>
                  </a:cubicBezTo>
                  <a:cubicBezTo>
                    <a:pt x="9665" y="6767"/>
                    <a:pt x="28542" y="3596"/>
                    <a:pt x="41076" y="2898"/>
                  </a:cubicBezTo>
                  <a:cubicBezTo>
                    <a:pt x="41100" y="2897"/>
                    <a:pt x="41123" y="2896"/>
                    <a:pt x="41147" y="2896"/>
                  </a:cubicBezTo>
                  <a:close/>
                  <a:moveTo>
                    <a:pt x="42903" y="0"/>
                  </a:moveTo>
                  <a:cubicBezTo>
                    <a:pt x="30722" y="0"/>
                    <a:pt x="10789" y="3278"/>
                    <a:pt x="4984" y="9523"/>
                  </a:cubicBezTo>
                  <a:cubicBezTo>
                    <a:pt x="0" y="14865"/>
                    <a:pt x="4021" y="28362"/>
                    <a:pt x="5512" y="32742"/>
                  </a:cubicBezTo>
                  <a:cubicBezTo>
                    <a:pt x="5733" y="33389"/>
                    <a:pt x="6337" y="33811"/>
                    <a:pt x="6992" y="33811"/>
                  </a:cubicBezTo>
                  <a:cubicBezTo>
                    <a:pt x="7120" y="33811"/>
                    <a:pt x="7251" y="33795"/>
                    <a:pt x="7381" y="33761"/>
                  </a:cubicBezTo>
                  <a:cubicBezTo>
                    <a:pt x="11803" y="32678"/>
                    <a:pt x="26746" y="29486"/>
                    <a:pt x="50036" y="29486"/>
                  </a:cubicBezTo>
                  <a:cubicBezTo>
                    <a:pt x="60447" y="29486"/>
                    <a:pt x="72525" y="30124"/>
                    <a:pt x="86078" y="31873"/>
                  </a:cubicBezTo>
                  <a:cubicBezTo>
                    <a:pt x="86155" y="31885"/>
                    <a:pt x="86231" y="31890"/>
                    <a:pt x="86306" y="31890"/>
                  </a:cubicBezTo>
                  <a:cubicBezTo>
                    <a:pt x="86989" y="31890"/>
                    <a:pt x="87591" y="31440"/>
                    <a:pt x="87796" y="30760"/>
                  </a:cubicBezTo>
                  <a:cubicBezTo>
                    <a:pt x="89060" y="26475"/>
                    <a:pt x="92194" y="12732"/>
                    <a:pt x="84228" y="7126"/>
                  </a:cubicBezTo>
                  <a:cubicBezTo>
                    <a:pt x="74771" y="444"/>
                    <a:pt x="56045" y="217"/>
                    <a:pt x="44002" y="9"/>
                  </a:cubicBezTo>
                  <a:cubicBezTo>
                    <a:pt x="43643" y="3"/>
                    <a:pt x="43277" y="0"/>
                    <a:pt x="429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0" name="Google Shape;1409;p43">
              <a:extLst>
                <a:ext uri="{FF2B5EF4-FFF2-40B4-BE49-F238E27FC236}">
                  <a16:creationId xmlns:a16="http://schemas.microsoft.com/office/drawing/2014/main" id="{3F1B8DEA-03C0-3DDE-E63A-F2559B68A679}"/>
                </a:ext>
              </a:extLst>
            </p:cNvPr>
            <p:cNvSpPr/>
            <p:nvPr/>
          </p:nvSpPr>
          <p:spPr>
            <a:xfrm>
              <a:off x="5571625" y="1600816"/>
              <a:ext cx="2539725" cy="766150"/>
            </a:xfrm>
            <a:custGeom>
              <a:avLst/>
              <a:gdLst/>
              <a:ahLst/>
              <a:cxnLst/>
              <a:rect l="l" t="t" r="r" b="b"/>
              <a:pathLst>
                <a:path w="101589" h="30646" extrusionOk="0">
                  <a:moveTo>
                    <a:pt x="51103" y="0"/>
                  </a:moveTo>
                  <a:cubicBezTo>
                    <a:pt x="13672" y="0"/>
                    <a:pt x="1" y="24410"/>
                    <a:pt x="599" y="27455"/>
                  </a:cubicBezTo>
                  <a:cubicBezTo>
                    <a:pt x="1203" y="30551"/>
                    <a:pt x="2845" y="30645"/>
                    <a:pt x="2845" y="30645"/>
                  </a:cubicBezTo>
                  <a:cubicBezTo>
                    <a:pt x="2845" y="30645"/>
                    <a:pt x="19362" y="21339"/>
                    <a:pt x="48054" y="19980"/>
                  </a:cubicBezTo>
                  <a:cubicBezTo>
                    <a:pt x="49105" y="19930"/>
                    <a:pt x="50168" y="19906"/>
                    <a:pt x="51240" y="19906"/>
                  </a:cubicBezTo>
                  <a:cubicBezTo>
                    <a:pt x="72830" y="19906"/>
                    <a:pt x="97964" y="29569"/>
                    <a:pt x="97964" y="29569"/>
                  </a:cubicBezTo>
                  <a:cubicBezTo>
                    <a:pt x="97964" y="29569"/>
                    <a:pt x="97968" y="29569"/>
                    <a:pt x="97974" y="29569"/>
                  </a:cubicBezTo>
                  <a:cubicBezTo>
                    <a:pt x="98132" y="29569"/>
                    <a:pt x="100200" y="29517"/>
                    <a:pt x="100890" y="26794"/>
                  </a:cubicBezTo>
                  <a:cubicBezTo>
                    <a:pt x="101589" y="23963"/>
                    <a:pt x="90621" y="537"/>
                    <a:pt x="52302" y="8"/>
                  </a:cubicBezTo>
                  <a:cubicBezTo>
                    <a:pt x="51899" y="3"/>
                    <a:pt x="51500" y="0"/>
                    <a:pt x="51103"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1" name="Google Shape;1410;p43">
              <a:extLst>
                <a:ext uri="{FF2B5EF4-FFF2-40B4-BE49-F238E27FC236}">
                  <a16:creationId xmlns:a16="http://schemas.microsoft.com/office/drawing/2014/main" id="{B0D950A2-CC33-C569-EDDF-66B26B7896A7}"/>
                </a:ext>
              </a:extLst>
            </p:cNvPr>
            <p:cNvSpPr/>
            <p:nvPr/>
          </p:nvSpPr>
          <p:spPr>
            <a:xfrm>
              <a:off x="5625750" y="1592841"/>
              <a:ext cx="2437475" cy="592900"/>
            </a:xfrm>
            <a:custGeom>
              <a:avLst/>
              <a:gdLst/>
              <a:ahLst/>
              <a:cxnLst/>
              <a:rect l="l" t="t" r="r" b="b"/>
              <a:pathLst>
                <a:path w="97499" h="23716" extrusionOk="0">
                  <a:moveTo>
                    <a:pt x="46954" y="0"/>
                  </a:moveTo>
                  <a:cubicBezTo>
                    <a:pt x="44044" y="0"/>
                    <a:pt x="41147" y="178"/>
                    <a:pt x="38263" y="535"/>
                  </a:cubicBezTo>
                  <a:cubicBezTo>
                    <a:pt x="34866" y="969"/>
                    <a:pt x="31505" y="1686"/>
                    <a:pt x="28240" y="2687"/>
                  </a:cubicBezTo>
                  <a:cubicBezTo>
                    <a:pt x="25163" y="3631"/>
                    <a:pt x="22199" y="4839"/>
                    <a:pt x="19349" y="6311"/>
                  </a:cubicBezTo>
                  <a:cubicBezTo>
                    <a:pt x="16782" y="7614"/>
                    <a:pt x="14347" y="9124"/>
                    <a:pt x="12044" y="10842"/>
                  </a:cubicBezTo>
                  <a:cubicBezTo>
                    <a:pt x="8589" y="13390"/>
                    <a:pt x="5475" y="16372"/>
                    <a:pt x="2775" y="19733"/>
                  </a:cubicBezTo>
                  <a:cubicBezTo>
                    <a:pt x="1813" y="20941"/>
                    <a:pt x="1114" y="21941"/>
                    <a:pt x="661" y="22640"/>
                  </a:cubicBezTo>
                  <a:cubicBezTo>
                    <a:pt x="208" y="23338"/>
                    <a:pt x="0" y="23716"/>
                    <a:pt x="0" y="23716"/>
                  </a:cubicBezTo>
                  <a:cubicBezTo>
                    <a:pt x="0" y="23716"/>
                    <a:pt x="246" y="23357"/>
                    <a:pt x="718" y="22677"/>
                  </a:cubicBezTo>
                  <a:cubicBezTo>
                    <a:pt x="1190" y="21998"/>
                    <a:pt x="1907" y="21016"/>
                    <a:pt x="2889" y="19827"/>
                  </a:cubicBezTo>
                  <a:cubicBezTo>
                    <a:pt x="5645" y="16561"/>
                    <a:pt x="8797" y="13654"/>
                    <a:pt x="12251" y="11163"/>
                  </a:cubicBezTo>
                  <a:cubicBezTo>
                    <a:pt x="14573" y="9520"/>
                    <a:pt x="17008" y="8048"/>
                    <a:pt x="19557" y="6764"/>
                  </a:cubicBezTo>
                  <a:cubicBezTo>
                    <a:pt x="22407" y="5349"/>
                    <a:pt x="25352" y="4178"/>
                    <a:pt x="28391" y="3272"/>
                  </a:cubicBezTo>
                  <a:cubicBezTo>
                    <a:pt x="31638" y="2309"/>
                    <a:pt x="34979" y="1611"/>
                    <a:pt x="38339" y="1215"/>
                  </a:cubicBezTo>
                  <a:cubicBezTo>
                    <a:pt x="41188" y="874"/>
                    <a:pt x="44062" y="698"/>
                    <a:pt x="46941" y="698"/>
                  </a:cubicBezTo>
                  <a:cubicBezTo>
                    <a:pt x="47572" y="698"/>
                    <a:pt x="48203" y="707"/>
                    <a:pt x="48834" y="724"/>
                  </a:cubicBezTo>
                  <a:cubicBezTo>
                    <a:pt x="52345" y="780"/>
                    <a:pt x="55837" y="1007"/>
                    <a:pt x="59330" y="1422"/>
                  </a:cubicBezTo>
                  <a:cubicBezTo>
                    <a:pt x="62690" y="1819"/>
                    <a:pt x="66031" y="2423"/>
                    <a:pt x="69334" y="3253"/>
                  </a:cubicBezTo>
                  <a:cubicBezTo>
                    <a:pt x="72411" y="4008"/>
                    <a:pt x="75431" y="5028"/>
                    <a:pt x="78338" y="6273"/>
                  </a:cubicBezTo>
                  <a:cubicBezTo>
                    <a:pt x="80962" y="7387"/>
                    <a:pt x="83473" y="8727"/>
                    <a:pt x="85851" y="10275"/>
                  </a:cubicBezTo>
                  <a:cubicBezTo>
                    <a:pt x="87852" y="11597"/>
                    <a:pt x="89740" y="13107"/>
                    <a:pt x="91477" y="14787"/>
                  </a:cubicBezTo>
                  <a:cubicBezTo>
                    <a:pt x="92798" y="16070"/>
                    <a:pt x="94025" y="17467"/>
                    <a:pt x="95120" y="18977"/>
                  </a:cubicBezTo>
                  <a:cubicBezTo>
                    <a:pt x="95837" y="19940"/>
                    <a:pt x="96479" y="20941"/>
                    <a:pt x="97045" y="21998"/>
                  </a:cubicBezTo>
                  <a:cubicBezTo>
                    <a:pt x="97253" y="22356"/>
                    <a:pt x="97385" y="22640"/>
                    <a:pt x="97498" y="22828"/>
                  </a:cubicBezTo>
                  <a:cubicBezTo>
                    <a:pt x="97404" y="22640"/>
                    <a:pt x="97272" y="22338"/>
                    <a:pt x="97083" y="21979"/>
                  </a:cubicBezTo>
                  <a:cubicBezTo>
                    <a:pt x="96535" y="20903"/>
                    <a:pt x="95913" y="19884"/>
                    <a:pt x="95233" y="18883"/>
                  </a:cubicBezTo>
                  <a:cubicBezTo>
                    <a:pt x="94176" y="17354"/>
                    <a:pt x="92968" y="15919"/>
                    <a:pt x="91665" y="14598"/>
                  </a:cubicBezTo>
                  <a:cubicBezTo>
                    <a:pt x="89948" y="12861"/>
                    <a:pt x="88079" y="11314"/>
                    <a:pt x="86078" y="9954"/>
                  </a:cubicBezTo>
                  <a:cubicBezTo>
                    <a:pt x="83699" y="8312"/>
                    <a:pt x="81189" y="6915"/>
                    <a:pt x="78565" y="5764"/>
                  </a:cubicBezTo>
                  <a:cubicBezTo>
                    <a:pt x="75639" y="4461"/>
                    <a:pt x="72600" y="3404"/>
                    <a:pt x="69485" y="2611"/>
                  </a:cubicBezTo>
                  <a:cubicBezTo>
                    <a:pt x="66182" y="1762"/>
                    <a:pt x="62803" y="1139"/>
                    <a:pt x="59405" y="724"/>
                  </a:cubicBezTo>
                  <a:cubicBezTo>
                    <a:pt x="55913" y="308"/>
                    <a:pt x="52383" y="82"/>
                    <a:pt x="48853" y="25"/>
                  </a:cubicBezTo>
                  <a:cubicBezTo>
                    <a:pt x="48219" y="8"/>
                    <a:pt x="47586" y="0"/>
                    <a:pt x="4695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2" name="Google Shape;1411;p43">
              <a:extLst>
                <a:ext uri="{FF2B5EF4-FFF2-40B4-BE49-F238E27FC236}">
                  <a16:creationId xmlns:a16="http://schemas.microsoft.com/office/drawing/2014/main" id="{BCCD3BE4-2867-D897-5862-09955EF006A6}"/>
                </a:ext>
              </a:extLst>
            </p:cNvPr>
            <p:cNvSpPr/>
            <p:nvPr/>
          </p:nvSpPr>
          <p:spPr>
            <a:xfrm>
              <a:off x="5629525" y="1673841"/>
              <a:ext cx="2424225" cy="602600"/>
            </a:xfrm>
            <a:custGeom>
              <a:avLst/>
              <a:gdLst/>
              <a:ahLst/>
              <a:cxnLst/>
              <a:rect l="l" t="t" r="r" b="b"/>
              <a:pathLst>
                <a:path w="96969" h="24104" extrusionOk="0">
                  <a:moveTo>
                    <a:pt x="46771" y="1"/>
                  </a:moveTo>
                  <a:cubicBezTo>
                    <a:pt x="46267" y="1"/>
                    <a:pt x="45759" y="5"/>
                    <a:pt x="45248" y="13"/>
                  </a:cubicBezTo>
                  <a:cubicBezTo>
                    <a:pt x="15762" y="504"/>
                    <a:pt x="0" y="23005"/>
                    <a:pt x="1964" y="23968"/>
                  </a:cubicBezTo>
                  <a:cubicBezTo>
                    <a:pt x="2153" y="24060"/>
                    <a:pt x="2427" y="24103"/>
                    <a:pt x="2775" y="24103"/>
                  </a:cubicBezTo>
                  <a:cubicBezTo>
                    <a:pt x="5758" y="24103"/>
                    <a:pt x="14122" y="20946"/>
                    <a:pt x="19972" y="18984"/>
                  </a:cubicBezTo>
                  <a:cubicBezTo>
                    <a:pt x="25179" y="17229"/>
                    <a:pt x="32187" y="15223"/>
                    <a:pt x="46163" y="15223"/>
                  </a:cubicBezTo>
                  <a:cubicBezTo>
                    <a:pt x="49769" y="15223"/>
                    <a:pt x="53839" y="15356"/>
                    <a:pt x="58461" y="15662"/>
                  </a:cubicBezTo>
                  <a:cubicBezTo>
                    <a:pt x="77576" y="16928"/>
                    <a:pt x="89973" y="23552"/>
                    <a:pt x="94139" y="23552"/>
                  </a:cubicBezTo>
                  <a:cubicBezTo>
                    <a:pt x="94881" y="23552"/>
                    <a:pt x="95362" y="23342"/>
                    <a:pt x="95573" y="22854"/>
                  </a:cubicBezTo>
                  <a:cubicBezTo>
                    <a:pt x="96968" y="19654"/>
                    <a:pt x="81545" y="1"/>
                    <a:pt x="46771"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3" name="Google Shape;1412;p43">
              <a:extLst>
                <a:ext uri="{FF2B5EF4-FFF2-40B4-BE49-F238E27FC236}">
                  <a16:creationId xmlns:a16="http://schemas.microsoft.com/office/drawing/2014/main" id="{CCE67CBB-4057-30EE-FCD4-449D6DD527C7}"/>
                </a:ext>
              </a:extLst>
            </p:cNvPr>
            <p:cNvSpPr/>
            <p:nvPr/>
          </p:nvSpPr>
          <p:spPr>
            <a:xfrm>
              <a:off x="6246325" y="1718341"/>
              <a:ext cx="1226525" cy="343950"/>
            </a:xfrm>
            <a:custGeom>
              <a:avLst/>
              <a:gdLst/>
              <a:ahLst/>
              <a:cxnLst/>
              <a:rect l="l" t="t" r="r" b="b"/>
              <a:pathLst>
                <a:path w="49061" h="13758" extrusionOk="0">
                  <a:moveTo>
                    <a:pt x="24045" y="1"/>
                  </a:moveTo>
                  <a:cubicBezTo>
                    <a:pt x="13119" y="1"/>
                    <a:pt x="2499" y="3605"/>
                    <a:pt x="1473" y="4217"/>
                  </a:cubicBezTo>
                  <a:cubicBezTo>
                    <a:pt x="0" y="5104"/>
                    <a:pt x="2454" y="12221"/>
                    <a:pt x="3738" y="12957"/>
                  </a:cubicBezTo>
                  <a:cubicBezTo>
                    <a:pt x="3937" y="13069"/>
                    <a:pt x="4329" y="13117"/>
                    <a:pt x="4884" y="13117"/>
                  </a:cubicBezTo>
                  <a:cubicBezTo>
                    <a:pt x="7839" y="13117"/>
                    <a:pt x="15415" y="11779"/>
                    <a:pt x="23078" y="11779"/>
                  </a:cubicBezTo>
                  <a:cubicBezTo>
                    <a:pt x="23414" y="11779"/>
                    <a:pt x="23751" y="11781"/>
                    <a:pt x="24087" y="11787"/>
                  </a:cubicBezTo>
                  <a:cubicBezTo>
                    <a:pt x="31236" y="11896"/>
                    <a:pt x="42995" y="13758"/>
                    <a:pt x="44888" y="13758"/>
                  </a:cubicBezTo>
                  <a:cubicBezTo>
                    <a:pt x="44959" y="13758"/>
                    <a:pt x="45016" y="13755"/>
                    <a:pt x="45059" y="13750"/>
                  </a:cubicBezTo>
                  <a:cubicBezTo>
                    <a:pt x="46248" y="13580"/>
                    <a:pt x="49061" y="5878"/>
                    <a:pt x="48494" y="4821"/>
                  </a:cubicBezTo>
                  <a:cubicBezTo>
                    <a:pt x="47947" y="3745"/>
                    <a:pt x="37074" y="423"/>
                    <a:pt x="25616" y="26"/>
                  </a:cubicBezTo>
                  <a:cubicBezTo>
                    <a:pt x="25092" y="9"/>
                    <a:pt x="24568" y="1"/>
                    <a:pt x="24045"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4" name="Google Shape;1413;p43">
              <a:extLst>
                <a:ext uri="{FF2B5EF4-FFF2-40B4-BE49-F238E27FC236}">
                  <a16:creationId xmlns:a16="http://schemas.microsoft.com/office/drawing/2014/main" id="{BE41592B-AD20-A60D-B103-FB4218A5C154}"/>
                </a:ext>
              </a:extLst>
            </p:cNvPr>
            <p:cNvSpPr/>
            <p:nvPr/>
          </p:nvSpPr>
          <p:spPr>
            <a:xfrm>
              <a:off x="5728625" y="1863591"/>
              <a:ext cx="580475" cy="370100"/>
            </a:xfrm>
            <a:custGeom>
              <a:avLst/>
              <a:gdLst/>
              <a:ahLst/>
              <a:cxnLst/>
              <a:rect l="l" t="t" r="r" b="b"/>
              <a:pathLst>
                <a:path w="23219" h="14804" extrusionOk="0">
                  <a:moveTo>
                    <a:pt x="18671" y="1"/>
                  </a:moveTo>
                  <a:cubicBezTo>
                    <a:pt x="16813" y="1"/>
                    <a:pt x="13778" y="1263"/>
                    <a:pt x="9911" y="3787"/>
                  </a:cubicBezTo>
                  <a:cubicBezTo>
                    <a:pt x="3983" y="7676"/>
                    <a:pt x="1" y="13018"/>
                    <a:pt x="472" y="14433"/>
                  </a:cubicBezTo>
                  <a:cubicBezTo>
                    <a:pt x="561" y="14690"/>
                    <a:pt x="938" y="14803"/>
                    <a:pt x="1531" y="14803"/>
                  </a:cubicBezTo>
                  <a:cubicBezTo>
                    <a:pt x="5480" y="14803"/>
                    <a:pt x="19026" y="9784"/>
                    <a:pt x="21274" y="8487"/>
                  </a:cubicBezTo>
                  <a:cubicBezTo>
                    <a:pt x="23219" y="7392"/>
                    <a:pt x="21199" y="597"/>
                    <a:pt x="19500" y="106"/>
                  </a:cubicBezTo>
                  <a:cubicBezTo>
                    <a:pt x="19257" y="36"/>
                    <a:pt x="18980" y="1"/>
                    <a:pt x="186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5" name="Google Shape;1414;p43">
              <a:extLst>
                <a:ext uri="{FF2B5EF4-FFF2-40B4-BE49-F238E27FC236}">
                  <a16:creationId xmlns:a16="http://schemas.microsoft.com/office/drawing/2014/main" id="{A0844222-BC6A-7516-4FB5-4DC812815C9C}"/>
                </a:ext>
              </a:extLst>
            </p:cNvPr>
            <p:cNvSpPr/>
            <p:nvPr/>
          </p:nvSpPr>
          <p:spPr>
            <a:xfrm>
              <a:off x="5998100" y="1932041"/>
              <a:ext cx="193975" cy="186075"/>
            </a:xfrm>
            <a:custGeom>
              <a:avLst/>
              <a:gdLst/>
              <a:ahLst/>
              <a:cxnLst/>
              <a:rect l="l" t="t" r="r" b="b"/>
              <a:pathLst>
                <a:path w="7759" h="7443" extrusionOk="0">
                  <a:moveTo>
                    <a:pt x="3908" y="0"/>
                  </a:moveTo>
                  <a:cubicBezTo>
                    <a:pt x="1971" y="0"/>
                    <a:pt x="332" y="1465"/>
                    <a:pt x="170" y="3427"/>
                  </a:cubicBezTo>
                  <a:cubicBezTo>
                    <a:pt x="0" y="5466"/>
                    <a:pt x="1529" y="7259"/>
                    <a:pt x="3568" y="7429"/>
                  </a:cubicBezTo>
                  <a:cubicBezTo>
                    <a:pt x="3674" y="7438"/>
                    <a:pt x="3779" y="7442"/>
                    <a:pt x="3883" y="7442"/>
                  </a:cubicBezTo>
                  <a:cubicBezTo>
                    <a:pt x="5806" y="7442"/>
                    <a:pt x="7427" y="5983"/>
                    <a:pt x="7588" y="4031"/>
                  </a:cubicBezTo>
                  <a:cubicBezTo>
                    <a:pt x="7758" y="1974"/>
                    <a:pt x="6229" y="181"/>
                    <a:pt x="4191" y="11"/>
                  </a:cubicBezTo>
                  <a:cubicBezTo>
                    <a:pt x="4096" y="4"/>
                    <a:pt x="4001" y="0"/>
                    <a:pt x="390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6" name="Google Shape;1415;p43">
              <a:extLst>
                <a:ext uri="{FF2B5EF4-FFF2-40B4-BE49-F238E27FC236}">
                  <a16:creationId xmlns:a16="http://schemas.microsoft.com/office/drawing/2014/main" id="{6BC8BEFC-65C4-E72E-5733-FFE09FF9439D}"/>
                </a:ext>
              </a:extLst>
            </p:cNvPr>
            <p:cNvSpPr/>
            <p:nvPr/>
          </p:nvSpPr>
          <p:spPr>
            <a:xfrm>
              <a:off x="6008950" y="1952366"/>
              <a:ext cx="125550" cy="120350"/>
            </a:xfrm>
            <a:custGeom>
              <a:avLst/>
              <a:gdLst/>
              <a:ahLst/>
              <a:cxnLst/>
              <a:rect l="l" t="t" r="r" b="b"/>
              <a:pathLst>
                <a:path w="5022" h="4814" extrusionOk="0">
                  <a:moveTo>
                    <a:pt x="2508" y="1"/>
                  </a:moveTo>
                  <a:cubicBezTo>
                    <a:pt x="1260" y="1"/>
                    <a:pt x="221" y="948"/>
                    <a:pt x="113" y="2218"/>
                  </a:cubicBezTo>
                  <a:cubicBezTo>
                    <a:pt x="0" y="3539"/>
                    <a:pt x="982" y="4710"/>
                    <a:pt x="2322" y="4804"/>
                  </a:cubicBezTo>
                  <a:cubicBezTo>
                    <a:pt x="2392" y="4810"/>
                    <a:pt x="2461" y="4813"/>
                    <a:pt x="2529" y="4813"/>
                  </a:cubicBezTo>
                  <a:cubicBezTo>
                    <a:pt x="3764" y="4813"/>
                    <a:pt x="4819" y="3865"/>
                    <a:pt x="4908" y="2596"/>
                  </a:cubicBezTo>
                  <a:cubicBezTo>
                    <a:pt x="5021" y="1274"/>
                    <a:pt x="4040" y="104"/>
                    <a:pt x="2718" y="9"/>
                  </a:cubicBezTo>
                  <a:cubicBezTo>
                    <a:pt x="2648" y="3"/>
                    <a:pt x="2578" y="1"/>
                    <a:pt x="2508"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7" name="Google Shape;1416;p43">
              <a:extLst>
                <a:ext uri="{FF2B5EF4-FFF2-40B4-BE49-F238E27FC236}">
                  <a16:creationId xmlns:a16="http://schemas.microsoft.com/office/drawing/2014/main" id="{8898C8AF-FE4D-CD8D-8221-EEE3DF74652A}"/>
                </a:ext>
              </a:extLst>
            </p:cNvPr>
            <p:cNvSpPr/>
            <p:nvPr/>
          </p:nvSpPr>
          <p:spPr>
            <a:xfrm>
              <a:off x="5832925" y="2043416"/>
              <a:ext cx="152925" cy="147300"/>
            </a:xfrm>
            <a:custGeom>
              <a:avLst/>
              <a:gdLst/>
              <a:ahLst/>
              <a:cxnLst/>
              <a:rect l="l" t="t" r="r" b="b"/>
              <a:pathLst>
                <a:path w="6117" h="5892" extrusionOk="0">
                  <a:moveTo>
                    <a:pt x="3061" y="1"/>
                  </a:moveTo>
                  <a:cubicBezTo>
                    <a:pt x="1541" y="1"/>
                    <a:pt x="258" y="1168"/>
                    <a:pt x="132" y="2710"/>
                  </a:cubicBezTo>
                  <a:cubicBezTo>
                    <a:pt x="0" y="4315"/>
                    <a:pt x="1189" y="5749"/>
                    <a:pt x="2813" y="5881"/>
                  </a:cubicBezTo>
                  <a:cubicBezTo>
                    <a:pt x="2894" y="5888"/>
                    <a:pt x="2975" y="5891"/>
                    <a:pt x="3055" y="5891"/>
                  </a:cubicBezTo>
                  <a:cubicBezTo>
                    <a:pt x="4575" y="5891"/>
                    <a:pt x="5859" y="4724"/>
                    <a:pt x="5984" y="3182"/>
                  </a:cubicBezTo>
                  <a:cubicBezTo>
                    <a:pt x="6116" y="1559"/>
                    <a:pt x="4908" y="143"/>
                    <a:pt x="3304" y="11"/>
                  </a:cubicBezTo>
                  <a:cubicBezTo>
                    <a:pt x="3222" y="4"/>
                    <a:pt x="3141"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8" name="Google Shape;1417;p43">
              <a:extLst>
                <a:ext uri="{FF2B5EF4-FFF2-40B4-BE49-F238E27FC236}">
                  <a16:creationId xmlns:a16="http://schemas.microsoft.com/office/drawing/2014/main" id="{B6E88390-F3C5-D188-FB64-26EE3FDBAB7B}"/>
                </a:ext>
              </a:extLst>
            </p:cNvPr>
            <p:cNvSpPr/>
            <p:nvPr/>
          </p:nvSpPr>
          <p:spPr>
            <a:xfrm>
              <a:off x="5843775" y="2049166"/>
              <a:ext cx="115175" cy="110375"/>
            </a:xfrm>
            <a:custGeom>
              <a:avLst/>
              <a:gdLst/>
              <a:ahLst/>
              <a:cxnLst/>
              <a:rect l="l" t="t" r="r" b="b"/>
              <a:pathLst>
                <a:path w="4607" h="4415" extrusionOk="0">
                  <a:moveTo>
                    <a:pt x="2301" y="0"/>
                  </a:moveTo>
                  <a:cubicBezTo>
                    <a:pt x="1166" y="0"/>
                    <a:pt x="203" y="877"/>
                    <a:pt x="95" y="2027"/>
                  </a:cubicBezTo>
                  <a:cubicBezTo>
                    <a:pt x="0" y="3254"/>
                    <a:pt x="906" y="4311"/>
                    <a:pt x="2115" y="4405"/>
                  </a:cubicBezTo>
                  <a:cubicBezTo>
                    <a:pt x="2184" y="4412"/>
                    <a:pt x="2253" y="4415"/>
                    <a:pt x="2321" y="4415"/>
                  </a:cubicBezTo>
                  <a:cubicBezTo>
                    <a:pt x="3458" y="4415"/>
                    <a:pt x="4404" y="3543"/>
                    <a:pt x="4493" y="2386"/>
                  </a:cubicBezTo>
                  <a:cubicBezTo>
                    <a:pt x="4606" y="1178"/>
                    <a:pt x="3700" y="120"/>
                    <a:pt x="2473" y="7"/>
                  </a:cubicBezTo>
                  <a:cubicBezTo>
                    <a:pt x="2415" y="3"/>
                    <a:pt x="2358" y="0"/>
                    <a:pt x="2301"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9" name="Google Shape;1418;p43">
              <a:extLst>
                <a:ext uri="{FF2B5EF4-FFF2-40B4-BE49-F238E27FC236}">
                  <a16:creationId xmlns:a16="http://schemas.microsoft.com/office/drawing/2014/main" id="{18CDC55D-EB26-3A0F-F10A-613DC7EB6B08}"/>
                </a:ext>
              </a:extLst>
            </p:cNvPr>
            <p:cNvSpPr/>
            <p:nvPr/>
          </p:nvSpPr>
          <p:spPr>
            <a:xfrm>
              <a:off x="7429400" y="1839491"/>
              <a:ext cx="572725" cy="372750"/>
            </a:xfrm>
            <a:custGeom>
              <a:avLst/>
              <a:gdLst/>
              <a:ahLst/>
              <a:cxnLst/>
              <a:rect l="l" t="t" r="r" b="b"/>
              <a:pathLst>
                <a:path w="22909" h="14910" extrusionOk="0">
                  <a:moveTo>
                    <a:pt x="3764" y="0"/>
                  </a:moveTo>
                  <a:cubicBezTo>
                    <a:pt x="3696" y="0"/>
                    <a:pt x="3643" y="11"/>
                    <a:pt x="3606" y="32"/>
                  </a:cubicBezTo>
                  <a:cubicBezTo>
                    <a:pt x="2323" y="730"/>
                    <a:pt x="1" y="8904"/>
                    <a:pt x="1643" y="9640"/>
                  </a:cubicBezTo>
                  <a:cubicBezTo>
                    <a:pt x="3707" y="10585"/>
                    <a:pt x="15567" y="14910"/>
                    <a:pt x="19905" y="14910"/>
                  </a:cubicBezTo>
                  <a:cubicBezTo>
                    <a:pt x="20765" y="14910"/>
                    <a:pt x="21329" y="14740"/>
                    <a:pt x="21464" y="14340"/>
                  </a:cubicBezTo>
                  <a:cubicBezTo>
                    <a:pt x="22908" y="9988"/>
                    <a:pt x="5890" y="0"/>
                    <a:pt x="37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0" name="Google Shape;1419;p43">
              <a:extLst>
                <a:ext uri="{FF2B5EF4-FFF2-40B4-BE49-F238E27FC236}">
                  <a16:creationId xmlns:a16="http://schemas.microsoft.com/office/drawing/2014/main" id="{C66B7153-8014-36D8-20B0-C4889FD6260D}"/>
                </a:ext>
              </a:extLst>
            </p:cNvPr>
            <p:cNvSpPr/>
            <p:nvPr/>
          </p:nvSpPr>
          <p:spPr>
            <a:xfrm>
              <a:off x="7515300" y="1916466"/>
              <a:ext cx="193975" cy="186075"/>
            </a:xfrm>
            <a:custGeom>
              <a:avLst/>
              <a:gdLst/>
              <a:ahLst/>
              <a:cxnLst/>
              <a:rect l="l" t="t" r="r" b="b"/>
              <a:pathLst>
                <a:path w="7759" h="7443" extrusionOk="0">
                  <a:moveTo>
                    <a:pt x="3891" y="0"/>
                  </a:moveTo>
                  <a:cubicBezTo>
                    <a:pt x="1971" y="0"/>
                    <a:pt x="332" y="1465"/>
                    <a:pt x="170" y="3427"/>
                  </a:cubicBezTo>
                  <a:cubicBezTo>
                    <a:pt x="0" y="5466"/>
                    <a:pt x="1529" y="7278"/>
                    <a:pt x="3568" y="7429"/>
                  </a:cubicBezTo>
                  <a:cubicBezTo>
                    <a:pt x="3674" y="7438"/>
                    <a:pt x="3779" y="7442"/>
                    <a:pt x="3883" y="7442"/>
                  </a:cubicBezTo>
                  <a:cubicBezTo>
                    <a:pt x="5806" y="7442"/>
                    <a:pt x="7428" y="5983"/>
                    <a:pt x="7589" y="4032"/>
                  </a:cubicBezTo>
                  <a:cubicBezTo>
                    <a:pt x="7759" y="1993"/>
                    <a:pt x="6230" y="181"/>
                    <a:pt x="4172" y="11"/>
                  </a:cubicBezTo>
                  <a:cubicBezTo>
                    <a:pt x="4078" y="4"/>
                    <a:pt x="3984" y="0"/>
                    <a:pt x="3891"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1" name="Google Shape;1420;p43">
              <a:extLst>
                <a:ext uri="{FF2B5EF4-FFF2-40B4-BE49-F238E27FC236}">
                  <a16:creationId xmlns:a16="http://schemas.microsoft.com/office/drawing/2014/main" id="{6CC9AE28-ADD8-2A62-466C-E37EE2F4375D}"/>
                </a:ext>
              </a:extLst>
            </p:cNvPr>
            <p:cNvSpPr/>
            <p:nvPr/>
          </p:nvSpPr>
          <p:spPr>
            <a:xfrm>
              <a:off x="7537000" y="1916516"/>
              <a:ext cx="130750" cy="125500"/>
            </a:xfrm>
            <a:custGeom>
              <a:avLst/>
              <a:gdLst/>
              <a:ahLst/>
              <a:cxnLst/>
              <a:rect l="l" t="t" r="r" b="b"/>
              <a:pathLst>
                <a:path w="5230" h="5020" extrusionOk="0">
                  <a:moveTo>
                    <a:pt x="2605" y="0"/>
                  </a:moveTo>
                  <a:cubicBezTo>
                    <a:pt x="1315" y="0"/>
                    <a:pt x="221" y="986"/>
                    <a:pt x="114" y="2312"/>
                  </a:cubicBezTo>
                  <a:cubicBezTo>
                    <a:pt x="1" y="3690"/>
                    <a:pt x="1020" y="4898"/>
                    <a:pt x="2398" y="5011"/>
                  </a:cubicBezTo>
                  <a:cubicBezTo>
                    <a:pt x="2468" y="5017"/>
                    <a:pt x="2537" y="5020"/>
                    <a:pt x="2606" y="5020"/>
                  </a:cubicBezTo>
                  <a:cubicBezTo>
                    <a:pt x="3913" y="5020"/>
                    <a:pt x="5009" y="4017"/>
                    <a:pt x="5116" y="2708"/>
                  </a:cubicBezTo>
                  <a:cubicBezTo>
                    <a:pt x="5230" y="1330"/>
                    <a:pt x="4191" y="122"/>
                    <a:pt x="2813" y="9"/>
                  </a:cubicBezTo>
                  <a:cubicBezTo>
                    <a:pt x="2743" y="3"/>
                    <a:pt x="2674" y="0"/>
                    <a:pt x="260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2" name="Google Shape;1421;p43">
              <a:extLst>
                <a:ext uri="{FF2B5EF4-FFF2-40B4-BE49-F238E27FC236}">
                  <a16:creationId xmlns:a16="http://schemas.microsoft.com/office/drawing/2014/main" id="{4B045A9F-2DE4-700C-FFE2-C1FE8E59A7FC}"/>
                </a:ext>
              </a:extLst>
            </p:cNvPr>
            <p:cNvSpPr/>
            <p:nvPr/>
          </p:nvSpPr>
          <p:spPr>
            <a:xfrm>
              <a:off x="7717275" y="2024541"/>
              <a:ext cx="152925" cy="147300"/>
            </a:xfrm>
            <a:custGeom>
              <a:avLst/>
              <a:gdLst/>
              <a:ahLst/>
              <a:cxnLst/>
              <a:rect l="l" t="t" r="r" b="b"/>
              <a:pathLst>
                <a:path w="6117" h="5892" extrusionOk="0">
                  <a:moveTo>
                    <a:pt x="3061" y="1"/>
                  </a:moveTo>
                  <a:cubicBezTo>
                    <a:pt x="1542" y="1"/>
                    <a:pt x="258" y="1168"/>
                    <a:pt x="133" y="2710"/>
                  </a:cubicBezTo>
                  <a:cubicBezTo>
                    <a:pt x="1" y="4333"/>
                    <a:pt x="1209" y="5749"/>
                    <a:pt x="2813" y="5881"/>
                  </a:cubicBezTo>
                  <a:cubicBezTo>
                    <a:pt x="2895" y="5888"/>
                    <a:pt x="2976" y="5891"/>
                    <a:pt x="3056" y="5891"/>
                  </a:cubicBezTo>
                  <a:cubicBezTo>
                    <a:pt x="4575" y="5891"/>
                    <a:pt x="5859" y="4724"/>
                    <a:pt x="5984" y="3182"/>
                  </a:cubicBezTo>
                  <a:cubicBezTo>
                    <a:pt x="6117" y="1577"/>
                    <a:pt x="4927" y="162"/>
                    <a:pt x="3304" y="11"/>
                  </a:cubicBezTo>
                  <a:cubicBezTo>
                    <a:pt x="3223" y="4"/>
                    <a:pt x="3142"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3" name="Google Shape;1422;p43">
              <a:extLst>
                <a:ext uri="{FF2B5EF4-FFF2-40B4-BE49-F238E27FC236}">
                  <a16:creationId xmlns:a16="http://schemas.microsoft.com/office/drawing/2014/main" id="{708CF013-F3C8-5605-8490-3F55CCE3FA4D}"/>
                </a:ext>
              </a:extLst>
            </p:cNvPr>
            <p:cNvSpPr/>
            <p:nvPr/>
          </p:nvSpPr>
          <p:spPr>
            <a:xfrm>
              <a:off x="7733800" y="2026091"/>
              <a:ext cx="97225" cy="93700"/>
            </a:xfrm>
            <a:custGeom>
              <a:avLst/>
              <a:gdLst/>
              <a:ahLst/>
              <a:cxnLst/>
              <a:rect l="l" t="t" r="r" b="b"/>
              <a:pathLst>
                <a:path w="3889" h="3748" extrusionOk="0">
                  <a:moveTo>
                    <a:pt x="1955" y="0"/>
                  </a:moveTo>
                  <a:cubicBezTo>
                    <a:pt x="994" y="0"/>
                    <a:pt x="166" y="733"/>
                    <a:pt x="76" y="1723"/>
                  </a:cubicBezTo>
                  <a:cubicBezTo>
                    <a:pt x="0" y="2742"/>
                    <a:pt x="755" y="3648"/>
                    <a:pt x="1794" y="3743"/>
                  </a:cubicBezTo>
                  <a:cubicBezTo>
                    <a:pt x="1840" y="3746"/>
                    <a:pt x="1885" y="3748"/>
                    <a:pt x="1931" y="3748"/>
                  </a:cubicBezTo>
                  <a:cubicBezTo>
                    <a:pt x="2893" y="3748"/>
                    <a:pt x="3723" y="2998"/>
                    <a:pt x="3813" y="2025"/>
                  </a:cubicBezTo>
                  <a:cubicBezTo>
                    <a:pt x="3889" y="987"/>
                    <a:pt x="3115" y="100"/>
                    <a:pt x="2096" y="5"/>
                  </a:cubicBezTo>
                  <a:cubicBezTo>
                    <a:pt x="2049" y="2"/>
                    <a:pt x="2002" y="0"/>
                    <a:pt x="195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4" name="Google Shape;1423;p43">
              <a:extLst>
                <a:ext uri="{FF2B5EF4-FFF2-40B4-BE49-F238E27FC236}">
                  <a16:creationId xmlns:a16="http://schemas.microsoft.com/office/drawing/2014/main" id="{243B1C30-5852-A341-3B75-BD55F93D247A}"/>
                </a:ext>
              </a:extLst>
            </p:cNvPr>
            <p:cNvSpPr/>
            <p:nvPr/>
          </p:nvSpPr>
          <p:spPr>
            <a:xfrm>
              <a:off x="5841875" y="2695666"/>
              <a:ext cx="2093125" cy="693575"/>
            </a:xfrm>
            <a:custGeom>
              <a:avLst/>
              <a:gdLst/>
              <a:ahLst/>
              <a:cxnLst/>
              <a:rect l="l" t="t" r="r" b="b"/>
              <a:pathLst>
                <a:path w="83725" h="27743" extrusionOk="0">
                  <a:moveTo>
                    <a:pt x="40499" y="0"/>
                  </a:moveTo>
                  <a:cubicBezTo>
                    <a:pt x="39646" y="0"/>
                    <a:pt x="38775" y="9"/>
                    <a:pt x="37886" y="27"/>
                  </a:cubicBezTo>
                  <a:cubicBezTo>
                    <a:pt x="5947" y="669"/>
                    <a:pt x="1" y="23887"/>
                    <a:pt x="1" y="23887"/>
                  </a:cubicBezTo>
                  <a:cubicBezTo>
                    <a:pt x="1" y="23887"/>
                    <a:pt x="33064" y="27742"/>
                    <a:pt x="57253" y="27742"/>
                  </a:cubicBezTo>
                  <a:cubicBezTo>
                    <a:pt x="72178" y="27742"/>
                    <a:pt x="83724" y="26274"/>
                    <a:pt x="82039" y="21528"/>
                  </a:cubicBezTo>
                  <a:cubicBezTo>
                    <a:pt x="77753" y="9458"/>
                    <a:pt x="68349" y="0"/>
                    <a:pt x="40499"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5" name="Google Shape;1424;p43">
              <a:extLst>
                <a:ext uri="{FF2B5EF4-FFF2-40B4-BE49-F238E27FC236}">
                  <a16:creationId xmlns:a16="http://schemas.microsoft.com/office/drawing/2014/main" id="{CBBC46E3-9520-6E95-9CC3-68D20B771C46}"/>
                </a:ext>
              </a:extLst>
            </p:cNvPr>
            <p:cNvSpPr/>
            <p:nvPr/>
          </p:nvSpPr>
          <p:spPr>
            <a:xfrm>
              <a:off x="5587525" y="2671416"/>
              <a:ext cx="2657850" cy="1168175"/>
            </a:xfrm>
            <a:custGeom>
              <a:avLst/>
              <a:gdLst/>
              <a:ahLst/>
              <a:cxnLst/>
              <a:rect l="l" t="t" r="r" b="b"/>
              <a:pathLst>
                <a:path w="106314" h="46727" extrusionOk="0">
                  <a:moveTo>
                    <a:pt x="53889" y="1"/>
                  </a:moveTo>
                  <a:cubicBezTo>
                    <a:pt x="44744" y="1"/>
                    <a:pt x="35712" y="1602"/>
                    <a:pt x="30071" y="3489"/>
                  </a:cubicBezTo>
                  <a:cubicBezTo>
                    <a:pt x="19557" y="7000"/>
                    <a:pt x="19802" y="22063"/>
                    <a:pt x="19802" y="22063"/>
                  </a:cubicBezTo>
                  <a:cubicBezTo>
                    <a:pt x="19638" y="22036"/>
                    <a:pt x="19164" y="22011"/>
                    <a:pt x="18473" y="22011"/>
                  </a:cubicBezTo>
                  <a:cubicBezTo>
                    <a:pt x="14961" y="22011"/>
                    <a:pt x="5837" y="22653"/>
                    <a:pt x="3172" y="26802"/>
                  </a:cubicBezTo>
                  <a:cubicBezTo>
                    <a:pt x="0" y="31766"/>
                    <a:pt x="4965" y="46056"/>
                    <a:pt x="4965" y="46056"/>
                  </a:cubicBezTo>
                  <a:cubicBezTo>
                    <a:pt x="4965" y="46056"/>
                    <a:pt x="34049" y="46727"/>
                    <a:pt x="60539" y="46727"/>
                  </a:cubicBezTo>
                  <a:cubicBezTo>
                    <a:pt x="82315" y="46727"/>
                    <a:pt x="102337" y="46273"/>
                    <a:pt x="103010" y="44621"/>
                  </a:cubicBezTo>
                  <a:cubicBezTo>
                    <a:pt x="104501" y="40959"/>
                    <a:pt x="106314" y="28312"/>
                    <a:pt x="101972" y="23139"/>
                  </a:cubicBezTo>
                  <a:cubicBezTo>
                    <a:pt x="99348" y="20016"/>
                    <a:pt x="92801" y="19394"/>
                    <a:pt x="88002" y="19394"/>
                  </a:cubicBezTo>
                  <a:cubicBezTo>
                    <a:pt x="84826" y="19394"/>
                    <a:pt x="82416" y="19666"/>
                    <a:pt x="82416" y="19666"/>
                  </a:cubicBezTo>
                  <a:cubicBezTo>
                    <a:pt x="82416" y="19666"/>
                    <a:pt x="81849" y="7661"/>
                    <a:pt x="75450" y="4282"/>
                  </a:cubicBezTo>
                  <a:cubicBezTo>
                    <a:pt x="69525" y="1159"/>
                    <a:pt x="61666" y="1"/>
                    <a:pt x="53889"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6" name="Google Shape;1425;p43">
              <a:extLst>
                <a:ext uri="{FF2B5EF4-FFF2-40B4-BE49-F238E27FC236}">
                  <a16:creationId xmlns:a16="http://schemas.microsoft.com/office/drawing/2014/main" id="{26EE31C3-6AE5-1CD2-3388-8F93B684F60C}"/>
                </a:ext>
              </a:extLst>
            </p:cNvPr>
            <p:cNvSpPr/>
            <p:nvPr/>
          </p:nvSpPr>
          <p:spPr>
            <a:xfrm>
              <a:off x="6146750" y="2656216"/>
              <a:ext cx="1458225" cy="296400"/>
            </a:xfrm>
            <a:custGeom>
              <a:avLst/>
              <a:gdLst/>
              <a:ahLst/>
              <a:cxnLst/>
              <a:rect l="l" t="t" r="r" b="b"/>
              <a:pathLst>
                <a:path w="58329" h="11856" extrusionOk="0">
                  <a:moveTo>
                    <a:pt x="32525" y="1"/>
                  </a:moveTo>
                  <a:cubicBezTo>
                    <a:pt x="31486" y="19"/>
                    <a:pt x="30448" y="38"/>
                    <a:pt x="29410" y="95"/>
                  </a:cubicBezTo>
                  <a:cubicBezTo>
                    <a:pt x="28353" y="152"/>
                    <a:pt x="27315" y="227"/>
                    <a:pt x="26295" y="340"/>
                  </a:cubicBezTo>
                  <a:cubicBezTo>
                    <a:pt x="25257" y="435"/>
                    <a:pt x="24238" y="548"/>
                    <a:pt x="23218" y="680"/>
                  </a:cubicBezTo>
                  <a:cubicBezTo>
                    <a:pt x="21180" y="944"/>
                    <a:pt x="19198" y="1265"/>
                    <a:pt x="17272" y="1624"/>
                  </a:cubicBezTo>
                  <a:cubicBezTo>
                    <a:pt x="15347" y="1983"/>
                    <a:pt x="13516" y="2398"/>
                    <a:pt x="11779" y="2851"/>
                  </a:cubicBezTo>
                  <a:cubicBezTo>
                    <a:pt x="11345" y="2945"/>
                    <a:pt x="10911" y="3059"/>
                    <a:pt x="10496" y="3191"/>
                  </a:cubicBezTo>
                  <a:cubicBezTo>
                    <a:pt x="10080" y="3304"/>
                    <a:pt x="9665" y="3417"/>
                    <a:pt x="9269" y="3549"/>
                  </a:cubicBezTo>
                  <a:cubicBezTo>
                    <a:pt x="8872" y="3682"/>
                    <a:pt x="8476" y="3795"/>
                    <a:pt x="8079" y="3946"/>
                  </a:cubicBezTo>
                  <a:lnTo>
                    <a:pt x="7513" y="4153"/>
                  </a:lnTo>
                  <a:cubicBezTo>
                    <a:pt x="7324" y="4210"/>
                    <a:pt x="7154" y="4304"/>
                    <a:pt x="6966" y="4380"/>
                  </a:cubicBezTo>
                  <a:cubicBezTo>
                    <a:pt x="5644" y="4965"/>
                    <a:pt x="4455" y="5777"/>
                    <a:pt x="3417" y="6777"/>
                  </a:cubicBezTo>
                  <a:cubicBezTo>
                    <a:pt x="2643" y="7551"/>
                    <a:pt x="1926" y="8401"/>
                    <a:pt x="1340" y="9326"/>
                  </a:cubicBezTo>
                  <a:cubicBezTo>
                    <a:pt x="944" y="9911"/>
                    <a:pt x="604" y="10534"/>
                    <a:pt x="302" y="11176"/>
                  </a:cubicBezTo>
                  <a:cubicBezTo>
                    <a:pt x="95" y="11610"/>
                    <a:pt x="0" y="11855"/>
                    <a:pt x="0" y="11855"/>
                  </a:cubicBezTo>
                  <a:cubicBezTo>
                    <a:pt x="0" y="11855"/>
                    <a:pt x="113" y="11610"/>
                    <a:pt x="321" y="11176"/>
                  </a:cubicBezTo>
                  <a:cubicBezTo>
                    <a:pt x="642" y="10553"/>
                    <a:pt x="1020" y="9967"/>
                    <a:pt x="1435" y="9401"/>
                  </a:cubicBezTo>
                  <a:cubicBezTo>
                    <a:pt x="2058" y="8514"/>
                    <a:pt x="2775" y="7702"/>
                    <a:pt x="3587" y="6966"/>
                  </a:cubicBezTo>
                  <a:cubicBezTo>
                    <a:pt x="4625" y="6022"/>
                    <a:pt x="5814" y="5267"/>
                    <a:pt x="7117" y="4739"/>
                  </a:cubicBezTo>
                  <a:cubicBezTo>
                    <a:pt x="7287" y="4663"/>
                    <a:pt x="7456" y="4588"/>
                    <a:pt x="7645" y="4531"/>
                  </a:cubicBezTo>
                  <a:lnTo>
                    <a:pt x="8212" y="4342"/>
                  </a:lnTo>
                  <a:cubicBezTo>
                    <a:pt x="8589" y="4229"/>
                    <a:pt x="9004" y="4097"/>
                    <a:pt x="9401" y="3984"/>
                  </a:cubicBezTo>
                  <a:cubicBezTo>
                    <a:pt x="9797" y="3870"/>
                    <a:pt x="10212" y="3757"/>
                    <a:pt x="10628" y="3644"/>
                  </a:cubicBezTo>
                  <a:cubicBezTo>
                    <a:pt x="11043" y="3531"/>
                    <a:pt x="11458" y="3436"/>
                    <a:pt x="11892" y="3323"/>
                  </a:cubicBezTo>
                  <a:cubicBezTo>
                    <a:pt x="13629" y="2926"/>
                    <a:pt x="15479" y="2549"/>
                    <a:pt x="17386" y="2209"/>
                  </a:cubicBezTo>
                  <a:cubicBezTo>
                    <a:pt x="19292" y="1869"/>
                    <a:pt x="21274" y="1586"/>
                    <a:pt x="23294" y="1341"/>
                  </a:cubicBezTo>
                  <a:cubicBezTo>
                    <a:pt x="24313" y="1209"/>
                    <a:pt x="25333" y="1095"/>
                    <a:pt x="26371" y="1020"/>
                  </a:cubicBezTo>
                  <a:cubicBezTo>
                    <a:pt x="27390" y="944"/>
                    <a:pt x="28428" y="869"/>
                    <a:pt x="29467" y="793"/>
                  </a:cubicBezTo>
                  <a:cubicBezTo>
                    <a:pt x="30486" y="737"/>
                    <a:pt x="31524" y="718"/>
                    <a:pt x="32544" y="680"/>
                  </a:cubicBezTo>
                  <a:lnTo>
                    <a:pt x="34091" y="680"/>
                  </a:lnTo>
                  <a:cubicBezTo>
                    <a:pt x="34601" y="680"/>
                    <a:pt x="35111" y="718"/>
                    <a:pt x="35620" y="737"/>
                  </a:cubicBezTo>
                  <a:cubicBezTo>
                    <a:pt x="37602" y="812"/>
                    <a:pt x="39584" y="1001"/>
                    <a:pt x="41548" y="1322"/>
                  </a:cubicBezTo>
                  <a:cubicBezTo>
                    <a:pt x="43379" y="1643"/>
                    <a:pt x="45191" y="2058"/>
                    <a:pt x="46965" y="2587"/>
                  </a:cubicBezTo>
                  <a:cubicBezTo>
                    <a:pt x="48570" y="3059"/>
                    <a:pt x="50137" y="3625"/>
                    <a:pt x="51666" y="4304"/>
                  </a:cubicBezTo>
                  <a:cubicBezTo>
                    <a:pt x="52364" y="4606"/>
                    <a:pt x="53044" y="4946"/>
                    <a:pt x="53648" y="5267"/>
                  </a:cubicBezTo>
                  <a:cubicBezTo>
                    <a:pt x="54233" y="5588"/>
                    <a:pt x="54742" y="6003"/>
                    <a:pt x="55177" y="6494"/>
                  </a:cubicBezTo>
                  <a:cubicBezTo>
                    <a:pt x="55384" y="6740"/>
                    <a:pt x="55573" y="6966"/>
                    <a:pt x="55762" y="7211"/>
                  </a:cubicBezTo>
                  <a:lnTo>
                    <a:pt x="56271" y="7891"/>
                  </a:lnTo>
                  <a:cubicBezTo>
                    <a:pt x="56555" y="8344"/>
                    <a:pt x="56838" y="8759"/>
                    <a:pt x="57064" y="9156"/>
                  </a:cubicBezTo>
                  <a:lnTo>
                    <a:pt x="57385" y="9703"/>
                  </a:lnTo>
                  <a:lnTo>
                    <a:pt x="57631" y="10213"/>
                  </a:lnTo>
                  <a:lnTo>
                    <a:pt x="57857" y="10647"/>
                  </a:lnTo>
                  <a:lnTo>
                    <a:pt x="58027" y="11025"/>
                  </a:lnTo>
                  <a:lnTo>
                    <a:pt x="58329" y="11704"/>
                  </a:lnTo>
                  <a:lnTo>
                    <a:pt x="58065" y="11006"/>
                  </a:lnTo>
                  <a:lnTo>
                    <a:pt x="57914" y="10609"/>
                  </a:lnTo>
                  <a:lnTo>
                    <a:pt x="57706" y="10175"/>
                  </a:lnTo>
                  <a:lnTo>
                    <a:pt x="57480" y="9647"/>
                  </a:lnTo>
                  <a:lnTo>
                    <a:pt x="57177" y="9080"/>
                  </a:lnTo>
                  <a:cubicBezTo>
                    <a:pt x="56989" y="8665"/>
                    <a:pt x="56706" y="8231"/>
                    <a:pt x="56441" y="7759"/>
                  </a:cubicBezTo>
                  <a:lnTo>
                    <a:pt x="55969" y="7060"/>
                  </a:lnTo>
                  <a:cubicBezTo>
                    <a:pt x="55781" y="6815"/>
                    <a:pt x="55592" y="6570"/>
                    <a:pt x="55403" y="6324"/>
                  </a:cubicBezTo>
                  <a:cubicBezTo>
                    <a:pt x="55290" y="6192"/>
                    <a:pt x="55177" y="6079"/>
                    <a:pt x="55063" y="5966"/>
                  </a:cubicBezTo>
                  <a:lnTo>
                    <a:pt x="54893" y="5777"/>
                  </a:lnTo>
                  <a:cubicBezTo>
                    <a:pt x="54837" y="5720"/>
                    <a:pt x="54761" y="5664"/>
                    <a:pt x="54705" y="5607"/>
                  </a:cubicBezTo>
                  <a:cubicBezTo>
                    <a:pt x="54422" y="5362"/>
                    <a:pt x="54138" y="5154"/>
                    <a:pt x="53836" y="4984"/>
                  </a:cubicBezTo>
                  <a:cubicBezTo>
                    <a:pt x="53213" y="4625"/>
                    <a:pt x="52553" y="4267"/>
                    <a:pt x="51835" y="3927"/>
                  </a:cubicBezTo>
                  <a:cubicBezTo>
                    <a:pt x="50306" y="3210"/>
                    <a:pt x="48740" y="2587"/>
                    <a:pt x="47116" y="2096"/>
                  </a:cubicBezTo>
                  <a:cubicBezTo>
                    <a:pt x="45323" y="1511"/>
                    <a:pt x="43492" y="1039"/>
                    <a:pt x="41623" y="699"/>
                  </a:cubicBezTo>
                  <a:cubicBezTo>
                    <a:pt x="39641" y="359"/>
                    <a:pt x="37640" y="133"/>
                    <a:pt x="35620" y="38"/>
                  </a:cubicBezTo>
                  <a:cubicBezTo>
                    <a:pt x="35111" y="19"/>
                    <a:pt x="34601" y="1"/>
                    <a:pt x="34073"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7" name="Google Shape;1426;p43">
              <a:extLst>
                <a:ext uri="{FF2B5EF4-FFF2-40B4-BE49-F238E27FC236}">
                  <a16:creationId xmlns:a16="http://schemas.microsoft.com/office/drawing/2014/main" id="{6917D075-555F-0021-167F-A91745B73F4F}"/>
                </a:ext>
              </a:extLst>
            </p:cNvPr>
            <p:cNvSpPr/>
            <p:nvPr/>
          </p:nvSpPr>
          <p:spPr>
            <a:xfrm>
              <a:off x="5672475" y="2775966"/>
              <a:ext cx="2530900" cy="1080825"/>
            </a:xfrm>
            <a:custGeom>
              <a:avLst/>
              <a:gdLst/>
              <a:ahLst/>
              <a:cxnLst/>
              <a:rect l="l" t="t" r="r" b="b"/>
              <a:pathLst>
                <a:path w="101236" h="43233" extrusionOk="0">
                  <a:moveTo>
                    <a:pt x="48250" y="0"/>
                  </a:moveTo>
                  <a:cubicBezTo>
                    <a:pt x="39342" y="0"/>
                    <a:pt x="30377" y="1342"/>
                    <a:pt x="27805" y="3818"/>
                  </a:cubicBezTo>
                  <a:cubicBezTo>
                    <a:pt x="22709" y="8726"/>
                    <a:pt x="22728" y="22280"/>
                    <a:pt x="22728" y="22280"/>
                  </a:cubicBezTo>
                  <a:cubicBezTo>
                    <a:pt x="22728" y="22280"/>
                    <a:pt x="19457" y="21924"/>
                    <a:pt x="15539" y="21924"/>
                  </a:cubicBezTo>
                  <a:cubicBezTo>
                    <a:pt x="10475" y="21924"/>
                    <a:pt x="4329" y="22518"/>
                    <a:pt x="2775" y="25243"/>
                  </a:cubicBezTo>
                  <a:cubicBezTo>
                    <a:pt x="0" y="30057"/>
                    <a:pt x="3983" y="40647"/>
                    <a:pt x="3983" y="40647"/>
                  </a:cubicBezTo>
                  <a:lnTo>
                    <a:pt x="97120" y="43233"/>
                  </a:lnTo>
                  <a:cubicBezTo>
                    <a:pt x="97120" y="43233"/>
                    <a:pt x="101236" y="31246"/>
                    <a:pt x="96724" y="24469"/>
                  </a:cubicBezTo>
                  <a:cubicBezTo>
                    <a:pt x="94632" y="21336"/>
                    <a:pt x="89581" y="20495"/>
                    <a:pt x="84764" y="20495"/>
                  </a:cubicBezTo>
                  <a:cubicBezTo>
                    <a:pt x="79195" y="20495"/>
                    <a:pt x="73940" y="21619"/>
                    <a:pt x="73940" y="21619"/>
                  </a:cubicBezTo>
                  <a:cubicBezTo>
                    <a:pt x="73940" y="21619"/>
                    <a:pt x="73317" y="9708"/>
                    <a:pt x="68220" y="4083"/>
                  </a:cubicBezTo>
                  <a:cubicBezTo>
                    <a:pt x="65695" y="1295"/>
                    <a:pt x="57000" y="0"/>
                    <a:pt x="48250"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8" name="Google Shape;1427;p43">
              <a:extLst>
                <a:ext uri="{FF2B5EF4-FFF2-40B4-BE49-F238E27FC236}">
                  <a16:creationId xmlns:a16="http://schemas.microsoft.com/office/drawing/2014/main" id="{4771D012-ADC7-10F4-A0FE-31E29C81B697}"/>
                </a:ext>
              </a:extLst>
            </p:cNvPr>
            <p:cNvSpPr/>
            <p:nvPr/>
          </p:nvSpPr>
          <p:spPr>
            <a:xfrm>
              <a:off x="6335025" y="2862916"/>
              <a:ext cx="1034475" cy="699975"/>
            </a:xfrm>
            <a:custGeom>
              <a:avLst/>
              <a:gdLst/>
              <a:ahLst/>
              <a:cxnLst/>
              <a:rect l="l" t="t" r="r" b="b"/>
              <a:pathLst>
                <a:path w="41379" h="27999" extrusionOk="0">
                  <a:moveTo>
                    <a:pt x="21369" y="0"/>
                  </a:moveTo>
                  <a:cubicBezTo>
                    <a:pt x="12222" y="0"/>
                    <a:pt x="2729" y="725"/>
                    <a:pt x="1908" y="1907"/>
                  </a:cubicBezTo>
                  <a:cubicBezTo>
                    <a:pt x="360" y="4116"/>
                    <a:pt x="1" y="24937"/>
                    <a:pt x="2115" y="26919"/>
                  </a:cubicBezTo>
                  <a:cubicBezTo>
                    <a:pt x="2938" y="27683"/>
                    <a:pt x="7534" y="27998"/>
                    <a:pt x="13267" y="27998"/>
                  </a:cubicBezTo>
                  <a:cubicBezTo>
                    <a:pt x="24245" y="27998"/>
                    <a:pt x="39389" y="26842"/>
                    <a:pt x="40170" y="25465"/>
                  </a:cubicBezTo>
                  <a:cubicBezTo>
                    <a:pt x="41360" y="23351"/>
                    <a:pt x="41379" y="4682"/>
                    <a:pt x="38585" y="1888"/>
                  </a:cubicBezTo>
                  <a:cubicBezTo>
                    <a:pt x="37282" y="568"/>
                    <a:pt x="29461" y="0"/>
                    <a:pt x="21369"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9" name="Google Shape;1428;p43">
              <a:extLst>
                <a:ext uri="{FF2B5EF4-FFF2-40B4-BE49-F238E27FC236}">
                  <a16:creationId xmlns:a16="http://schemas.microsoft.com/office/drawing/2014/main" id="{99AB67C7-8F11-F9B7-0C67-4E7E3DC1FD59}"/>
                </a:ext>
              </a:extLst>
            </p:cNvPr>
            <p:cNvSpPr/>
            <p:nvPr/>
          </p:nvSpPr>
          <p:spPr>
            <a:xfrm>
              <a:off x="6370900" y="2887516"/>
              <a:ext cx="963200" cy="651375"/>
            </a:xfrm>
            <a:custGeom>
              <a:avLst/>
              <a:gdLst/>
              <a:ahLst/>
              <a:cxnLst/>
              <a:rect l="l" t="t" r="r" b="b"/>
              <a:pathLst>
                <a:path w="38528" h="26055" extrusionOk="0">
                  <a:moveTo>
                    <a:pt x="19973" y="0"/>
                  </a:moveTo>
                  <a:cubicBezTo>
                    <a:pt x="11437" y="0"/>
                    <a:pt x="2557" y="678"/>
                    <a:pt x="1794" y="1773"/>
                  </a:cubicBezTo>
                  <a:cubicBezTo>
                    <a:pt x="359" y="3830"/>
                    <a:pt x="1" y="23216"/>
                    <a:pt x="1983" y="25047"/>
                  </a:cubicBezTo>
                  <a:cubicBezTo>
                    <a:pt x="2747" y="25760"/>
                    <a:pt x="7033" y="26055"/>
                    <a:pt x="12376" y="26055"/>
                  </a:cubicBezTo>
                  <a:cubicBezTo>
                    <a:pt x="22594" y="26055"/>
                    <a:pt x="36683" y="24978"/>
                    <a:pt x="37414" y="23688"/>
                  </a:cubicBezTo>
                  <a:cubicBezTo>
                    <a:pt x="38509" y="21725"/>
                    <a:pt x="38528" y="4378"/>
                    <a:pt x="35942" y="1754"/>
                  </a:cubicBezTo>
                  <a:cubicBezTo>
                    <a:pt x="34731" y="525"/>
                    <a:pt x="27485" y="0"/>
                    <a:pt x="19973" y="0"/>
                  </a:cubicBezTo>
                  <a:close/>
                </a:path>
              </a:pathLst>
            </a:custGeom>
            <a:solidFill>
              <a:srgbClr val="2627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0" name="Google Shape;1429;p43">
              <a:extLst>
                <a:ext uri="{FF2B5EF4-FFF2-40B4-BE49-F238E27FC236}">
                  <a16:creationId xmlns:a16="http://schemas.microsoft.com/office/drawing/2014/main" id="{C541C14C-C0AA-2ECD-43FA-34AED80D5347}"/>
                </a:ext>
              </a:extLst>
            </p:cNvPr>
            <p:cNvSpPr/>
            <p:nvPr/>
          </p:nvSpPr>
          <p:spPr>
            <a:xfrm>
              <a:off x="6438850" y="2933666"/>
              <a:ext cx="828725" cy="560575"/>
            </a:xfrm>
            <a:custGeom>
              <a:avLst/>
              <a:gdLst/>
              <a:ahLst/>
              <a:cxnLst/>
              <a:rect l="l" t="t" r="r" b="b"/>
              <a:pathLst>
                <a:path w="33149" h="22423" extrusionOk="0">
                  <a:moveTo>
                    <a:pt x="17208" y="0"/>
                  </a:moveTo>
                  <a:cubicBezTo>
                    <a:pt x="9853" y="0"/>
                    <a:pt x="2193" y="587"/>
                    <a:pt x="1530" y="1531"/>
                  </a:cubicBezTo>
                  <a:cubicBezTo>
                    <a:pt x="303" y="3305"/>
                    <a:pt x="1" y="19974"/>
                    <a:pt x="1700" y="21559"/>
                  </a:cubicBezTo>
                  <a:cubicBezTo>
                    <a:pt x="2350" y="22171"/>
                    <a:pt x="5993" y="22422"/>
                    <a:pt x="10550" y="22422"/>
                  </a:cubicBezTo>
                  <a:cubicBezTo>
                    <a:pt x="19354" y="22422"/>
                    <a:pt x="31570" y="21483"/>
                    <a:pt x="32204" y="20389"/>
                  </a:cubicBezTo>
                  <a:cubicBezTo>
                    <a:pt x="33148" y="18709"/>
                    <a:pt x="33148" y="3759"/>
                    <a:pt x="30940" y="1512"/>
                  </a:cubicBezTo>
                  <a:cubicBezTo>
                    <a:pt x="29898" y="453"/>
                    <a:pt x="23670" y="0"/>
                    <a:pt x="17208" y="0"/>
                  </a:cubicBezTo>
                  <a:close/>
                </a:path>
              </a:pathLst>
            </a:custGeom>
            <a:solidFill>
              <a:srgbClr val="484A4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1" name="Google Shape;1430;p43">
              <a:extLst>
                <a:ext uri="{FF2B5EF4-FFF2-40B4-BE49-F238E27FC236}">
                  <a16:creationId xmlns:a16="http://schemas.microsoft.com/office/drawing/2014/main" id="{AF064EFE-A036-B1D0-5BEF-4B9ADCDA3542}"/>
                </a:ext>
              </a:extLst>
            </p:cNvPr>
            <p:cNvSpPr/>
            <p:nvPr/>
          </p:nvSpPr>
          <p:spPr>
            <a:xfrm>
              <a:off x="6325125" y="2970991"/>
              <a:ext cx="1030225" cy="16525"/>
            </a:xfrm>
            <a:custGeom>
              <a:avLst/>
              <a:gdLst/>
              <a:ahLst/>
              <a:cxnLst/>
              <a:rect l="l" t="t" r="r" b="b"/>
              <a:pathLst>
                <a:path w="41209" h="661" fill="none" extrusionOk="0">
                  <a:moveTo>
                    <a:pt x="1" y="661"/>
                  </a:moveTo>
                  <a:lnTo>
                    <a:pt x="41208"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2" name="Google Shape;1431;p43">
              <a:extLst>
                <a:ext uri="{FF2B5EF4-FFF2-40B4-BE49-F238E27FC236}">
                  <a16:creationId xmlns:a16="http://schemas.microsoft.com/office/drawing/2014/main" id="{C99B2BC3-2B17-A5A6-F6A5-0881E7EBA592}"/>
                </a:ext>
              </a:extLst>
            </p:cNvPr>
            <p:cNvSpPr/>
            <p:nvPr/>
          </p:nvSpPr>
          <p:spPr>
            <a:xfrm>
              <a:off x="6319475" y="3038466"/>
              <a:ext cx="1030200" cy="16550"/>
            </a:xfrm>
            <a:custGeom>
              <a:avLst/>
              <a:gdLst/>
              <a:ahLst/>
              <a:cxnLst/>
              <a:rect l="l" t="t" r="r" b="b"/>
              <a:pathLst>
                <a:path w="41208"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3" name="Google Shape;1432;p43">
              <a:extLst>
                <a:ext uri="{FF2B5EF4-FFF2-40B4-BE49-F238E27FC236}">
                  <a16:creationId xmlns:a16="http://schemas.microsoft.com/office/drawing/2014/main" id="{2CF94E31-0629-BE05-2737-8B67DE29E1EC}"/>
                </a:ext>
              </a:extLst>
            </p:cNvPr>
            <p:cNvSpPr/>
            <p:nvPr/>
          </p:nvSpPr>
          <p:spPr>
            <a:xfrm>
              <a:off x="6314275" y="3105966"/>
              <a:ext cx="1029750" cy="16525"/>
            </a:xfrm>
            <a:custGeom>
              <a:avLst/>
              <a:gdLst/>
              <a:ahLst/>
              <a:cxnLst/>
              <a:rect l="l" t="t" r="r" b="b"/>
              <a:pathLst>
                <a:path w="41190" h="661" fill="none" extrusionOk="0">
                  <a:moveTo>
                    <a:pt x="0" y="661"/>
                  </a:moveTo>
                  <a:lnTo>
                    <a:pt x="4118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4" name="Google Shape;1433;p43">
              <a:extLst>
                <a:ext uri="{FF2B5EF4-FFF2-40B4-BE49-F238E27FC236}">
                  <a16:creationId xmlns:a16="http://schemas.microsoft.com/office/drawing/2014/main" id="{84696373-1CD9-B28E-5F5E-04665E300CAD}"/>
                </a:ext>
              </a:extLst>
            </p:cNvPr>
            <p:cNvSpPr/>
            <p:nvPr/>
          </p:nvSpPr>
          <p:spPr>
            <a:xfrm>
              <a:off x="6308600" y="3173441"/>
              <a:ext cx="1029750" cy="16550"/>
            </a:xfrm>
            <a:custGeom>
              <a:avLst/>
              <a:gdLst/>
              <a:ahLst/>
              <a:cxnLst/>
              <a:rect l="l" t="t" r="r" b="b"/>
              <a:pathLst>
                <a:path w="41190" h="662" fill="none" extrusionOk="0">
                  <a:moveTo>
                    <a:pt x="1" y="661"/>
                  </a:moveTo>
                  <a:lnTo>
                    <a:pt x="41190"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5" name="Google Shape;1434;p43">
              <a:extLst>
                <a:ext uri="{FF2B5EF4-FFF2-40B4-BE49-F238E27FC236}">
                  <a16:creationId xmlns:a16="http://schemas.microsoft.com/office/drawing/2014/main" id="{B889B7B8-73CC-0A63-22D7-2E8876A92749}"/>
                </a:ext>
              </a:extLst>
            </p:cNvPr>
            <p:cNvSpPr/>
            <p:nvPr/>
          </p:nvSpPr>
          <p:spPr>
            <a:xfrm>
              <a:off x="6302950" y="3240916"/>
              <a:ext cx="1030225" cy="16550"/>
            </a:xfrm>
            <a:custGeom>
              <a:avLst/>
              <a:gdLst/>
              <a:ahLst/>
              <a:cxnLst/>
              <a:rect l="l" t="t" r="r" b="b"/>
              <a:pathLst>
                <a:path w="41209"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6" name="Google Shape;1435;p43">
              <a:extLst>
                <a:ext uri="{FF2B5EF4-FFF2-40B4-BE49-F238E27FC236}">
                  <a16:creationId xmlns:a16="http://schemas.microsoft.com/office/drawing/2014/main" id="{785733CD-3FC3-9009-59E6-28FDD22F2305}"/>
                </a:ext>
              </a:extLst>
            </p:cNvPr>
            <p:cNvSpPr/>
            <p:nvPr/>
          </p:nvSpPr>
          <p:spPr>
            <a:xfrm>
              <a:off x="6297275" y="3308416"/>
              <a:ext cx="1030225" cy="16525"/>
            </a:xfrm>
            <a:custGeom>
              <a:avLst/>
              <a:gdLst/>
              <a:ahLst/>
              <a:cxnLst/>
              <a:rect l="l" t="t" r="r" b="b"/>
              <a:pathLst>
                <a:path w="41209" h="661" fill="none" extrusionOk="0">
                  <a:moveTo>
                    <a:pt x="1" y="661"/>
                  </a:moveTo>
                  <a:lnTo>
                    <a:pt x="4120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7" name="Google Shape;1436;p43">
              <a:extLst>
                <a:ext uri="{FF2B5EF4-FFF2-40B4-BE49-F238E27FC236}">
                  <a16:creationId xmlns:a16="http://schemas.microsoft.com/office/drawing/2014/main" id="{8871641A-F674-5009-97F5-38B43B5456E4}"/>
                </a:ext>
              </a:extLst>
            </p:cNvPr>
            <p:cNvSpPr/>
            <p:nvPr/>
          </p:nvSpPr>
          <p:spPr>
            <a:xfrm>
              <a:off x="6324175" y="33754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8" name="Google Shape;1437;p43">
              <a:extLst>
                <a:ext uri="{FF2B5EF4-FFF2-40B4-BE49-F238E27FC236}">
                  <a16:creationId xmlns:a16="http://schemas.microsoft.com/office/drawing/2014/main" id="{966850C9-AB4A-EF63-720C-B02BA2B40523}"/>
                </a:ext>
              </a:extLst>
            </p:cNvPr>
            <p:cNvSpPr/>
            <p:nvPr/>
          </p:nvSpPr>
          <p:spPr>
            <a:xfrm>
              <a:off x="6324175" y="34292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9" name="Google Shape;1438;p43">
              <a:extLst>
                <a:ext uri="{FF2B5EF4-FFF2-40B4-BE49-F238E27FC236}">
                  <a16:creationId xmlns:a16="http://schemas.microsoft.com/office/drawing/2014/main" id="{ACEF6D92-39FC-7F38-A05A-F20A7B3CC030}"/>
                </a:ext>
              </a:extLst>
            </p:cNvPr>
            <p:cNvSpPr/>
            <p:nvPr/>
          </p:nvSpPr>
          <p:spPr>
            <a:xfrm>
              <a:off x="6539850" y="2853941"/>
              <a:ext cx="9925" cy="776800"/>
            </a:xfrm>
            <a:custGeom>
              <a:avLst/>
              <a:gdLst/>
              <a:ahLst/>
              <a:cxnLst/>
              <a:rect l="l" t="t" r="r" b="b"/>
              <a:pathLst>
                <a:path w="397" h="31072" fill="none" extrusionOk="0">
                  <a:moveTo>
                    <a:pt x="0"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0" name="Google Shape;1439;p43">
              <a:extLst>
                <a:ext uri="{FF2B5EF4-FFF2-40B4-BE49-F238E27FC236}">
                  <a16:creationId xmlns:a16="http://schemas.microsoft.com/office/drawing/2014/main" id="{C6A6FFA4-87C3-0DDF-D589-A1E202BF3CA9}"/>
                </a:ext>
              </a:extLst>
            </p:cNvPr>
            <p:cNvSpPr/>
            <p:nvPr/>
          </p:nvSpPr>
          <p:spPr>
            <a:xfrm>
              <a:off x="6814500" y="2843566"/>
              <a:ext cx="9950" cy="776800"/>
            </a:xfrm>
            <a:custGeom>
              <a:avLst/>
              <a:gdLst/>
              <a:ahLst/>
              <a:cxnLst/>
              <a:rect l="l" t="t" r="r" b="b"/>
              <a:pathLst>
                <a:path w="398" h="31072" fill="none" extrusionOk="0">
                  <a:moveTo>
                    <a:pt x="1"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1" name="Google Shape;1440;p43">
              <a:extLst>
                <a:ext uri="{FF2B5EF4-FFF2-40B4-BE49-F238E27FC236}">
                  <a16:creationId xmlns:a16="http://schemas.microsoft.com/office/drawing/2014/main" id="{D9A75FDC-061D-F6BF-7FE8-5C60CD211F81}"/>
                </a:ext>
              </a:extLst>
            </p:cNvPr>
            <p:cNvSpPr/>
            <p:nvPr/>
          </p:nvSpPr>
          <p:spPr>
            <a:xfrm>
              <a:off x="7090575" y="2820441"/>
              <a:ext cx="10400" cy="776800"/>
            </a:xfrm>
            <a:custGeom>
              <a:avLst/>
              <a:gdLst/>
              <a:ahLst/>
              <a:cxnLst/>
              <a:rect l="l" t="t" r="r" b="b"/>
              <a:pathLst>
                <a:path w="416" h="31072" fill="none" extrusionOk="0">
                  <a:moveTo>
                    <a:pt x="0" y="1"/>
                  </a:moveTo>
                  <a:lnTo>
                    <a:pt x="416"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2" name="Google Shape;1441;p43">
              <a:extLst>
                <a:ext uri="{FF2B5EF4-FFF2-40B4-BE49-F238E27FC236}">
                  <a16:creationId xmlns:a16="http://schemas.microsoft.com/office/drawing/2014/main" id="{ADDED75F-DB37-9B41-D89F-5A0257DCE071}"/>
                </a:ext>
              </a:extLst>
            </p:cNvPr>
            <p:cNvSpPr/>
            <p:nvPr/>
          </p:nvSpPr>
          <p:spPr>
            <a:xfrm>
              <a:off x="6261425" y="3604116"/>
              <a:ext cx="1325150" cy="210675"/>
            </a:xfrm>
            <a:custGeom>
              <a:avLst/>
              <a:gdLst/>
              <a:ahLst/>
              <a:cxnLst/>
              <a:rect l="l" t="t" r="r" b="b"/>
              <a:pathLst>
                <a:path w="53006" h="8427" extrusionOk="0">
                  <a:moveTo>
                    <a:pt x="24250" y="0"/>
                  </a:moveTo>
                  <a:cubicBezTo>
                    <a:pt x="15034" y="0"/>
                    <a:pt x="6421" y="279"/>
                    <a:pt x="5625" y="744"/>
                  </a:cubicBezTo>
                  <a:cubicBezTo>
                    <a:pt x="3945" y="1726"/>
                    <a:pt x="0" y="6445"/>
                    <a:pt x="0" y="6445"/>
                  </a:cubicBezTo>
                  <a:lnTo>
                    <a:pt x="53006" y="8427"/>
                  </a:lnTo>
                  <a:cubicBezTo>
                    <a:pt x="51024" y="5576"/>
                    <a:pt x="47305" y="1159"/>
                    <a:pt x="47305" y="1159"/>
                  </a:cubicBezTo>
                  <a:cubicBezTo>
                    <a:pt x="45477" y="345"/>
                    <a:pt x="34491" y="0"/>
                    <a:pt x="24250"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3" name="Google Shape;1442;p43">
              <a:extLst>
                <a:ext uri="{FF2B5EF4-FFF2-40B4-BE49-F238E27FC236}">
                  <a16:creationId xmlns:a16="http://schemas.microsoft.com/office/drawing/2014/main" id="{DE3F394C-43EE-31A4-0828-635527346DFF}"/>
                </a:ext>
              </a:extLst>
            </p:cNvPr>
            <p:cNvSpPr/>
            <p:nvPr/>
          </p:nvSpPr>
          <p:spPr>
            <a:xfrm>
              <a:off x="5768275" y="3380966"/>
              <a:ext cx="343100" cy="329175"/>
            </a:xfrm>
            <a:custGeom>
              <a:avLst/>
              <a:gdLst/>
              <a:ahLst/>
              <a:cxnLst/>
              <a:rect l="l" t="t" r="r" b="b"/>
              <a:pathLst>
                <a:path w="13724" h="13167" extrusionOk="0">
                  <a:moveTo>
                    <a:pt x="6847" y="1"/>
                  </a:moveTo>
                  <a:cubicBezTo>
                    <a:pt x="3458" y="1"/>
                    <a:pt x="589" y="2607"/>
                    <a:pt x="302" y="6046"/>
                  </a:cubicBezTo>
                  <a:cubicBezTo>
                    <a:pt x="0" y="9670"/>
                    <a:pt x="2700" y="12841"/>
                    <a:pt x="6324" y="13143"/>
                  </a:cubicBezTo>
                  <a:cubicBezTo>
                    <a:pt x="6509" y="13159"/>
                    <a:pt x="6694" y="13166"/>
                    <a:pt x="6877" y="13166"/>
                  </a:cubicBezTo>
                  <a:cubicBezTo>
                    <a:pt x="10265" y="13166"/>
                    <a:pt x="13135" y="10560"/>
                    <a:pt x="13421" y="7122"/>
                  </a:cubicBezTo>
                  <a:cubicBezTo>
                    <a:pt x="13723" y="3497"/>
                    <a:pt x="11024" y="307"/>
                    <a:pt x="7400" y="24"/>
                  </a:cubicBezTo>
                  <a:cubicBezTo>
                    <a:pt x="7214" y="9"/>
                    <a:pt x="7030" y="1"/>
                    <a:pt x="6847" y="1"/>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4" name="Google Shape;1443;p43">
              <a:extLst>
                <a:ext uri="{FF2B5EF4-FFF2-40B4-BE49-F238E27FC236}">
                  <a16:creationId xmlns:a16="http://schemas.microsoft.com/office/drawing/2014/main" id="{B08A83E5-51B7-5278-63A8-5FAD34FB9169}"/>
                </a:ext>
              </a:extLst>
            </p:cNvPr>
            <p:cNvSpPr/>
            <p:nvPr/>
          </p:nvSpPr>
          <p:spPr>
            <a:xfrm>
              <a:off x="5797050" y="3408466"/>
              <a:ext cx="285525" cy="274175"/>
            </a:xfrm>
            <a:custGeom>
              <a:avLst/>
              <a:gdLst/>
              <a:ahLst/>
              <a:cxnLst/>
              <a:rect l="l" t="t" r="r" b="b"/>
              <a:pathLst>
                <a:path w="11421" h="10967" extrusionOk="0">
                  <a:moveTo>
                    <a:pt x="5703" y="1"/>
                  </a:moveTo>
                  <a:cubicBezTo>
                    <a:pt x="2875" y="1"/>
                    <a:pt x="479" y="2171"/>
                    <a:pt x="246" y="5040"/>
                  </a:cubicBezTo>
                  <a:cubicBezTo>
                    <a:pt x="1" y="8060"/>
                    <a:pt x="2247" y="10703"/>
                    <a:pt x="5267" y="10948"/>
                  </a:cubicBezTo>
                  <a:cubicBezTo>
                    <a:pt x="5419" y="10961"/>
                    <a:pt x="5569" y="10967"/>
                    <a:pt x="5718" y="10967"/>
                  </a:cubicBezTo>
                  <a:cubicBezTo>
                    <a:pt x="8546" y="10967"/>
                    <a:pt x="10942" y="8796"/>
                    <a:pt x="11176" y="5927"/>
                  </a:cubicBezTo>
                  <a:cubicBezTo>
                    <a:pt x="11421" y="2907"/>
                    <a:pt x="9175" y="264"/>
                    <a:pt x="6154" y="19"/>
                  </a:cubicBezTo>
                  <a:cubicBezTo>
                    <a:pt x="6003" y="7"/>
                    <a:pt x="5853" y="1"/>
                    <a:pt x="5703"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5" name="Google Shape;1444;p43">
              <a:extLst>
                <a:ext uri="{FF2B5EF4-FFF2-40B4-BE49-F238E27FC236}">
                  <a16:creationId xmlns:a16="http://schemas.microsoft.com/office/drawing/2014/main" id="{EB980947-634D-4FA7-3A4B-6E52614A1A40}"/>
                </a:ext>
              </a:extLst>
            </p:cNvPr>
            <p:cNvSpPr/>
            <p:nvPr/>
          </p:nvSpPr>
          <p:spPr>
            <a:xfrm>
              <a:off x="5810750" y="3432241"/>
              <a:ext cx="170850" cy="164275"/>
            </a:xfrm>
            <a:custGeom>
              <a:avLst/>
              <a:gdLst/>
              <a:ahLst/>
              <a:cxnLst/>
              <a:rect l="l" t="t" r="r" b="b"/>
              <a:pathLst>
                <a:path w="6834" h="6571" extrusionOk="0">
                  <a:moveTo>
                    <a:pt x="3403" y="0"/>
                  </a:moveTo>
                  <a:cubicBezTo>
                    <a:pt x="1709" y="0"/>
                    <a:pt x="275" y="1294"/>
                    <a:pt x="132" y="3013"/>
                  </a:cubicBezTo>
                  <a:cubicBezTo>
                    <a:pt x="0" y="4825"/>
                    <a:pt x="1340" y="6411"/>
                    <a:pt x="3152" y="6562"/>
                  </a:cubicBezTo>
                  <a:cubicBezTo>
                    <a:pt x="3234" y="6568"/>
                    <a:pt x="3316" y="6571"/>
                    <a:pt x="3396" y="6571"/>
                  </a:cubicBezTo>
                  <a:cubicBezTo>
                    <a:pt x="5087" y="6571"/>
                    <a:pt x="6538" y="5272"/>
                    <a:pt x="6682" y="3561"/>
                  </a:cubicBezTo>
                  <a:cubicBezTo>
                    <a:pt x="6833" y="1748"/>
                    <a:pt x="5493" y="163"/>
                    <a:pt x="3681" y="12"/>
                  </a:cubicBezTo>
                  <a:cubicBezTo>
                    <a:pt x="3588" y="4"/>
                    <a:pt x="3495" y="0"/>
                    <a:pt x="340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6" name="Google Shape;1445;p43">
              <a:extLst>
                <a:ext uri="{FF2B5EF4-FFF2-40B4-BE49-F238E27FC236}">
                  <a16:creationId xmlns:a16="http://schemas.microsoft.com/office/drawing/2014/main" id="{B2B46132-89BD-9917-B974-BC214621A7AA}"/>
                </a:ext>
              </a:extLst>
            </p:cNvPr>
            <p:cNvSpPr/>
            <p:nvPr/>
          </p:nvSpPr>
          <p:spPr>
            <a:xfrm>
              <a:off x="7669625" y="3371541"/>
              <a:ext cx="343100" cy="329150"/>
            </a:xfrm>
            <a:custGeom>
              <a:avLst/>
              <a:gdLst/>
              <a:ahLst/>
              <a:cxnLst/>
              <a:rect l="l" t="t" r="r" b="b"/>
              <a:pathLst>
                <a:path w="13724" h="13166" extrusionOk="0">
                  <a:moveTo>
                    <a:pt x="6847" y="0"/>
                  </a:moveTo>
                  <a:cubicBezTo>
                    <a:pt x="3456" y="0"/>
                    <a:pt x="571" y="2606"/>
                    <a:pt x="302" y="6045"/>
                  </a:cubicBezTo>
                  <a:cubicBezTo>
                    <a:pt x="0" y="9669"/>
                    <a:pt x="2699" y="12860"/>
                    <a:pt x="6324" y="13143"/>
                  </a:cubicBezTo>
                  <a:cubicBezTo>
                    <a:pt x="6509" y="13158"/>
                    <a:pt x="6694" y="13166"/>
                    <a:pt x="6877" y="13166"/>
                  </a:cubicBezTo>
                  <a:cubicBezTo>
                    <a:pt x="10265" y="13166"/>
                    <a:pt x="13135" y="10560"/>
                    <a:pt x="13421" y="7121"/>
                  </a:cubicBezTo>
                  <a:cubicBezTo>
                    <a:pt x="13723" y="3497"/>
                    <a:pt x="11024" y="326"/>
                    <a:pt x="7400" y="23"/>
                  </a:cubicBezTo>
                  <a:cubicBezTo>
                    <a:pt x="7214" y="8"/>
                    <a:pt x="7030" y="0"/>
                    <a:pt x="6847" y="0"/>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7" name="Google Shape;1446;p43">
              <a:extLst>
                <a:ext uri="{FF2B5EF4-FFF2-40B4-BE49-F238E27FC236}">
                  <a16:creationId xmlns:a16="http://schemas.microsoft.com/office/drawing/2014/main" id="{87D96EF0-44A5-7337-A2A9-0ADBE31CC098}"/>
                </a:ext>
              </a:extLst>
            </p:cNvPr>
            <p:cNvSpPr/>
            <p:nvPr/>
          </p:nvSpPr>
          <p:spPr>
            <a:xfrm>
              <a:off x="7698400" y="3399041"/>
              <a:ext cx="285525" cy="274175"/>
            </a:xfrm>
            <a:custGeom>
              <a:avLst/>
              <a:gdLst/>
              <a:ahLst/>
              <a:cxnLst/>
              <a:rect l="l" t="t" r="r" b="b"/>
              <a:pathLst>
                <a:path w="11421" h="10967" extrusionOk="0">
                  <a:moveTo>
                    <a:pt x="5703" y="0"/>
                  </a:moveTo>
                  <a:cubicBezTo>
                    <a:pt x="2875" y="0"/>
                    <a:pt x="479" y="2171"/>
                    <a:pt x="246" y="5040"/>
                  </a:cubicBezTo>
                  <a:cubicBezTo>
                    <a:pt x="1" y="8060"/>
                    <a:pt x="2247" y="10703"/>
                    <a:pt x="5267" y="10948"/>
                  </a:cubicBezTo>
                  <a:cubicBezTo>
                    <a:pt x="5418" y="10960"/>
                    <a:pt x="5569" y="10966"/>
                    <a:pt x="5718" y="10966"/>
                  </a:cubicBezTo>
                  <a:cubicBezTo>
                    <a:pt x="8546" y="10966"/>
                    <a:pt x="10942" y="8796"/>
                    <a:pt x="11176" y="5927"/>
                  </a:cubicBezTo>
                  <a:cubicBezTo>
                    <a:pt x="11421" y="2925"/>
                    <a:pt x="9175" y="264"/>
                    <a:pt x="6154" y="18"/>
                  </a:cubicBezTo>
                  <a:cubicBezTo>
                    <a:pt x="6003" y="6"/>
                    <a:pt x="5853" y="0"/>
                    <a:pt x="5703"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8" name="Google Shape;1447;p43">
              <a:extLst>
                <a:ext uri="{FF2B5EF4-FFF2-40B4-BE49-F238E27FC236}">
                  <a16:creationId xmlns:a16="http://schemas.microsoft.com/office/drawing/2014/main" id="{8FA9DB13-2B8D-126C-7824-F62825C55723}"/>
                </a:ext>
              </a:extLst>
            </p:cNvPr>
            <p:cNvSpPr/>
            <p:nvPr/>
          </p:nvSpPr>
          <p:spPr>
            <a:xfrm>
              <a:off x="7720100" y="3429941"/>
              <a:ext cx="170875" cy="164300"/>
            </a:xfrm>
            <a:custGeom>
              <a:avLst/>
              <a:gdLst/>
              <a:ahLst/>
              <a:cxnLst/>
              <a:rect l="l" t="t" r="r" b="b"/>
              <a:pathLst>
                <a:path w="6835" h="6572" extrusionOk="0">
                  <a:moveTo>
                    <a:pt x="3438" y="0"/>
                  </a:moveTo>
                  <a:cubicBezTo>
                    <a:pt x="1747" y="0"/>
                    <a:pt x="296" y="1300"/>
                    <a:pt x="152" y="3030"/>
                  </a:cubicBezTo>
                  <a:cubicBezTo>
                    <a:pt x="1" y="4823"/>
                    <a:pt x="1341" y="6409"/>
                    <a:pt x="3153" y="6560"/>
                  </a:cubicBezTo>
                  <a:cubicBezTo>
                    <a:pt x="3247" y="6567"/>
                    <a:pt x="3339" y="6571"/>
                    <a:pt x="3431" y="6571"/>
                  </a:cubicBezTo>
                  <a:cubicBezTo>
                    <a:pt x="5125" y="6571"/>
                    <a:pt x="6558" y="5277"/>
                    <a:pt x="6683" y="3558"/>
                  </a:cubicBezTo>
                  <a:cubicBezTo>
                    <a:pt x="6834" y="1746"/>
                    <a:pt x="5494" y="160"/>
                    <a:pt x="3682" y="9"/>
                  </a:cubicBezTo>
                  <a:cubicBezTo>
                    <a:pt x="3600" y="3"/>
                    <a:pt x="3519" y="0"/>
                    <a:pt x="343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9" name="Google Shape;1448;p43">
              <a:extLst>
                <a:ext uri="{FF2B5EF4-FFF2-40B4-BE49-F238E27FC236}">
                  <a16:creationId xmlns:a16="http://schemas.microsoft.com/office/drawing/2014/main" id="{797E7D7A-9B76-272D-4077-40A0CA01C4DC}"/>
                </a:ext>
              </a:extLst>
            </p:cNvPr>
            <p:cNvSpPr/>
            <p:nvPr/>
          </p:nvSpPr>
          <p:spPr>
            <a:xfrm>
              <a:off x="5648875" y="3730841"/>
              <a:ext cx="2598400" cy="408275"/>
            </a:xfrm>
            <a:custGeom>
              <a:avLst/>
              <a:gdLst/>
              <a:ahLst/>
              <a:cxnLst/>
              <a:rect l="l" t="t" r="r" b="b"/>
              <a:pathLst>
                <a:path w="103936" h="16331" extrusionOk="0">
                  <a:moveTo>
                    <a:pt x="54422" y="1"/>
                  </a:moveTo>
                  <a:cubicBezTo>
                    <a:pt x="29737" y="1"/>
                    <a:pt x="4856" y="350"/>
                    <a:pt x="3587" y="753"/>
                  </a:cubicBezTo>
                  <a:cubicBezTo>
                    <a:pt x="2133" y="1244"/>
                    <a:pt x="869" y="2187"/>
                    <a:pt x="0" y="3471"/>
                  </a:cubicBezTo>
                  <a:cubicBezTo>
                    <a:pt x="661" y="6831"/>
                    <a:pt x="3115" y="15382"/>
                    <a:pt x="3115" y="15382"/>
                  </a:cubicBezTo>
                  <a:cubicBezTo>
                    <a:pt x="3115" y="15382"/>
                    <a:pt x="3782" y="16330"/>
                    <a:pt x="4828" y="16330"/>
                  </a:cubicBezTo>
                  <a:cubicBezTo>
                    <a:pt x="4867" y="16330"/>
                    <a:pt x="4906" y="16329"/>
                    <a:pt x="4946" y="16326"/>
                  </a:cubicBezTo>
                  <a:cubicBezTo>
                    <a:pt x="6041" y="16269"/>
                    <a:pt x="99442" y="15873"/>
                    <a:pt x="99442" y="15873"/>
                  </a:cubicBezTo>
                  <a:cubicBezTo>
                    <a:pt x="99442" y="15873"/>
                    <a:pt x="101311" y="15080"/>
                    <a:pt x="101726" y="14155"/>
                  </a:cubicBezTo>
                  <a:cubicBezTo>
                    <a:pt x="102142" y="13249"/>
                    <a:pt x="103935" y="4245"/>
                    <a:pt x="103878" y="3150"/>
                  </a:cubicBezTo>
                  <a:cubicBezTo>
                    <a:pt x="103803" y="2055"/>
                    <a:pt x="102802" y="998"/>
                    <a:pt x="102802" y="998"/>
                  </a:cubicBezTo>
                  <a:cubicBezTo>
                    <a:pt x="97423" y="268"/>
                    <a:pt x="75997" y="1"/>
                    <a:pt x="5442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0" name="Google Shape;1449;p43">
              <a:extLst>
                <a:ext uri="{FF2B5EF4-FFF2-40B4-BE49-F238E27FC236}">
                  <a16:creationId xmlns:a16="http://schemas.microsoft.com/office/drawing/2014/main" id="{600F8BE3-4EF4-9468-F13B-E715A4CF06E1}"/>
                </a:ext>
              </a:extLst>
            </p:cNvPr>
            <p:cNvSpPr/>
            <p:nvPr/>
          </p:nvSpPr>
          <p:spPr>
            <a:xfrm>
              <a:off x="6071225" y="3776066"/>
              <a:ext cx="1664300" cy="108825"/>
            </a:xfrm>
            <a:custGeom>
              <a:avLst/>
              <a:gdLst/>
              <a:ahLst/>
              <a:cxnLst/>
              <a:rect l="l" t="t" r="r" b="b"/>
              <a:pathLst>
                <a:path w="66572" h="4353" extrusionOk="0">
                  <a:moveTo>
                    <a:pt x="63124" y="0"/>
                  </a:moveTo>
                  <a:cubicBezTo>
                    <a:pt x="63099" y="0"/>
                    <a:pt x="63074" y="1"/>
                    <a:pt x="63049" y="1"/>
                  </a:cubicBezTo>
                  <a:cubicBezTo>
                    <a:pt x="62007" y="18"/>
                    <a:pt x="56688" y="23"/>
                    <a:pt x="49620" y="23"/>
                  </a:cubicBezTo>
                  <a:cubicBezTo>
                    <a:pt x="37972" y="23"/>
                    <a:pt x="21576" y="9"/>
                    <a:pt x="11749" y="9"/>
                  </a:cubicBezTo>
                  <a:cubicBezTo>
                    <a:pt x="7340" y="9"/>
                    <a:pt x="4254" y="12"/>
                    <a:pt x="3512" y="20"/>
                  </a:cubicBezTo>
                  <a:cubicBezTo>
                    <a:pt x="1058" y="39"/>
                    <a:pt x="1" y="3814"/>
                    <a:pt x="4059" y="4154"/>
                  </a:cubicBezTo>
                  <a:cubicBezTo>
                    <a:pt x="5769" y="4297"/>
                    <a:pt x="15969" y="4353"/>
                    <a:pt x="27428" y="4353"/>
                  </a:cubicBezTo>
                  <a:cubicBezTo>
                    <a:pt x="43175" y="4353"/>
                    <a:pt x="61301" y="4247"/>
                    <a:pt x="63049" y="4116"/>
                  </a:cubicBezTo>
                  <a:cubicBezTo>
                    <a:pt x="66066" y="3891"/>
                    <a:pt x="66572" y="0"/>
                    <a:pt x="6312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1" name="Google Shape;1450;p43">
              <a:extLst>
                <a:ext uri="{FF2B5EF4-FFF2-40B4-BE49-F238E27FC236}">
                  <a16:creationId xmlns:a16="http://schemas.microsoft.com/office/drawing/2014/main" id="{D386B0C0-3122-218F-C8A1-E43D787F66AA}"/>
                </a:ext>
              </a:extLst>
            </p:cNvPr>
            <p:cNvSpPr/>
            <p:nvPr/>
          </p:nvSpPr>
          <p:spPr>
            <a:xfrm>
              <a:off x="5772525" y="4123891"/>
              <a:ext cx="2362425" cy="18900"/>
            </a:xfrm>
            <a:custGeom>
              <a:avLst/>
              <a:gdLst/>
              <a:ahLst/>
              <a:cxnLst/>
              <a:rect l="l" t="t" r="r" b="b"/>
              <a:pathLst>
                <a:path w="94497" h="756" extrusionOk="0">
                  <a:moveTo>
                    <a:pt x="56064" y="0"/>
                  </a:moveTo>
                  <a:lnTo>
                    <a:pt x="47248" y="38"/>
                  </a:lnTo>
                  <a:lnTo>
                    <a:pt x="38433" y="94"/>
                  </a:lnTo>
                  <a:lnTo>
                    <a:pt x="29901" y="170"/>
                  </a:lnTo>
                  <a:cubicBezTo>
                    <a:pt x="27126" y="189"/>
                    <a:pt x="24445" y="227"/>
                    <a:pt x="21916" y="264"/>
                  </a:cubicBezTo>
                  <a:cubicBezTo>
                    <a:pt x="19367" y="283"/>
                    <a:pt x="16970" y="321"/>
                    <a:pt x="14762" y="359"/>
                  </a:cubicBezTo>
                  <a:cubicBezTo>
                    <a:pt x="5890" y="472"/>
                    <a:pt x="0" y="623"/>
                    <a:pt x="0" y="623"/>
                  </a:cubicBezTo>
                  <a:cubicBezTo>
                    <a:pt x="0" y="623"/>
                    <a:pt x="5908" y="698"/>
                    <a:pt x="14762" y="736"/>
                  </a:cubicBezTo>
                  <a:cubicBezTo>
                    <a:pt x="16970" y="755"/>
                    <a:pt x="19386" y="755"/>
                    <a:pt x="21916" y="755"/>
                  </a:cubicBezTo>
                  <a:lnTo>
                    <a:pt x="38433" y="755"/>
                  </a:lnTo>
                  <a:lnTo>
                    <a:pt x="47248" y="736"/>
                  </a:lnTo>
                  <a:lnTo>
                    <a:pt x="56064" y="680"/>
                  </a:lnTo>
                  <a:cubicBezTo>
                    <a:pt x="58971" y="661"/>
                    <a:pt x="61821" y="623"/>
                    <a:pt x="64596" y="604"/>
                  </a:cubicBezTo>
                  <a:cubicBezTo>
                    <a:pt x="67371" y="585"/>
                    <a:pt x="70032" y="547"/>
                    <a:pt x="72581" y="510"/>
                  </a:cubicBezTo>
                  <a:cubicBezTo>
                    <a:pt x="75110" y="491"/>
                    <a:pt x="77507" y="453"/>
                    <a:pt x="79735" y="415"/>
                  </a:cubicBezTo>
                  <a:cubicBezTo>
                    <a:pt x="84152" y="359"/>
                    <a:pt x="87833" y="283"/>
                    <a:pt x="90438" y="245"/>
                  </a:cubicBezTo>
                  <a:lnTo>
                    <a:pt x="94496" y="151"/>
                  </a:lnTo>
                  <a:lnTo>
                    <a:pt x="90438" y="94"/>
                  </a:lnTo>
                  <a:cubicBezTo>
                    <a:pt x="87852" y="76"/>
                    <a:pt x="84152" y="38"/>
                    <a:pt x="79735" y="19"/>
                  </a:cubicBezTo>
                  <a:cubicBezTo>
                    <a:pt x="77507" y="0"/>
                    <a:pt x="75110" y="0"/>
                    <a:pt x="725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22" name="Google Shape;974;p30">
            <a:extLst>
              <a:ext uri="{FF2B5EF4-FFF2-40B4-BE49-F238E27FC236}">
                <a16:creationId xmlns:a16="http://schemas.microsoft.com/office/drawing/2014/main" id="{F9318881-FA0D-9A3E-E505-B976B8780C97}"/>
              </a:ext>
            </a:extLst>
          </p:cNvPr>
          <p:cNvGrpSpPr/>
          <p:nvPr/>
        </p:nvGrpSpPr>
        <p:grpSpPr>
          <a:xfrm>
            <a:off x="10307273" y="210427"/>
            <a:ext cx="1689532" cy="1552507"/>
            <a:chOff x="4937750" y="6239213"/>
            <a:chExt cx="1497025" cy="1357950"/>
          </a:xfrm>
        </p:grpSpPr>
        <p:sp>
          <p:nvSpPr>
            <p:cNvPr id="223" name="Google Shape;975;p30">
              <a:extLst>
                <a:ext uri="{FF2B5EF4-FFF2-40B4-BE49-F238E27FC236}">
                  <a16:creationId xmlns:a16="http://schemas.microsoft.com/office/drawing/2014/main" id="{01B767F7-61B3-1A9A-A573-D1BC2225743D}"/>
                </a:ext>
              </a:extLst>
            </p:cNvPr>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976;p30">
              <a:extLst>
                <a:ext uri="{FF2B5EF4-FFF2-40B4-BE49-F238E27FC236}">
                  <a16:creationId xmlns:a16="http://schemas.microsoft.com/office/drawing/2014/main" id="{0BF682A3-994C-8D93-ED1F-A3C455EE18E1}"/>
                </a:ext>
              </a:extLst>
            </p:cNvPr>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977;p30">
              <a:extLst>
                <a:ext uri="{FF2B5EF4-FFF2-40B4-BE49-F238E27FC236}">
                  <a16:creationId xmlns:a16="http://schemas.microsoft.com/office/drawing/2014/main" id="{606A5C4E-FF9A-40CB-1806-B4B0BE61C1B3}"/>
                </a:ext>
              </a:extLst>
            </p:cNvPr>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978;p30">
              <a:extLst>
                <a:ext uri="{FF2B5EF4-FFF2-40B4-BE49-F238E27FC236}">
                  <a16:creationId xmlns:a16="http://schemas.microsoft.com/office/drawing/2014/main" id="{A0C46F8F-7EDD-0EDC-E1C0-B4BAAE62325A}"/>
                </a:ext>
              </a:extLst>
            </p:cNvPr>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979;p30">
              <a:extLst>
                <a:ext uri="{FF2B5EF4-FFF2-40B4-BE49-F238E27FC236}">
                  <a16:creationId xmlns:a16="http://schemas.microsoft.com/office/drawing/2014/main" id="{B00AE2C5-BBE5-CE8C-1EF9-CD64DF619033}"/>
                </a:ext>
              </a:extLst>
            </p:cNvPr>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980;p30">
              <a:extLst>
                <a:ext uri="{FF2B5EF4-FFF2-40B4-BE49-F238E27FC236}">
                  <a16:creationId xmlns:a16="http://schemas.microsoft.com/office/drawing/2014/main" id="{C66D1E52-1EF0-5110-54F8-F97AB2BA8AC5}"/>
                </a:ext>
              </a:extLst>
            </p:cNvPr>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981;p30">
              <a:extLst>
                <a:ext uri="{FF2B5EF4-FFF2-40B4-BE49-F238E27FC236}">
                  <a16:creationId xmlns:a16="http://schemas.microsoft.com/office/drawing/2014/main" id="{C0CF054F-EA10-17B1-BD31-7D4C0FA56CEE}"/>
                </a:ext>
              </a:extLst>
            </p:cNvPr>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982;p30">
              <a:extLst>
                <a:ext uri="{FF2B5EF4-FFF2-40B4-BE49-F238E27FC236}">
                  <a16:creationId xmlns:a16="http://schemas.microsoft.com/office/drawing/2014/main" id="{08FCFB9E-E91C-A4D5-AD32-676D14028686}"/>
                </a:ext>
              </a:extLst>
            </p:cNvPr>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6" name="Google Shape;1087;p33">
            <a:extLst>
              <a:ext uri="{FF2B5EF4-FFF2-40B4-BE49-F238E27FC236}">
                <a16:creationId xmlns:a16="http://schemas.microsoft.com/office/drawing/2014/main" id="{222B1980-EA08-E68F-0420-F4606DD53B29}"/>
              </a:ext>
            </a:extLst>
          </p:cNvPr>
          <p:cNvGrpSpPr/>
          <p:nvPr/>
        </p:nvGrpSpPr>
        <p:grpSpPr>
          <a:xfrm rot="2668781">
            <a:off x="-241781" y="305530"/>
            <a:ext cx="1086365" cy="1992881"/>
            <a:chOff x="6879850" y="8750975"/>
            <a:chExt cx="620875" cy="1139050"/>
          </a:xfrm>
        </p:grpSpPr>
        <p:sp>
          <p:nvSpPr>
            <p:cNvPr id="247" name="Google Shape;1088;p33">
              <a:extLst>
                <a:ext uri="{FF2B5EF4-FFF2-40B4-BE49-F238E27FC236}">
                  <a16:creationId xmlns:a16="http://schemas.microsoft.com/office/drawing/2014/main" id="{754C9B6E-517A-6647-13AA-FC003F605F60}"/>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1089;p33">
              <a:extLst>
                <a:ext uri="{FF2B5EF4-FFF2-40B4-BE49-F238E27FC236}">
                  <a16:creationId xmlns:a16="http://schemas.microsoft.com/office/drawing/2014/main" id="{D02F3D9B-30FF-9E0B-63F1-2530EBE9CF96}"/>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1090;p33">
              <a:extLst>
                <a:ext uri="{FF2B5EF4-FFF2-40B4-BE49-F238E27FC236}">
                  <a16:creationId xmlns:a16="http://schemas.microsoft.com/office/drawing/2014/main" id="{09AAC60C-C9F5-395D-B795-795AC3135955}"/>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1091;p33">
              <a:extLst>
                <a:ext uri="{FF2B5EF4-FFF2-40B4-BE49-F238E27FC236}">
                  <a16:creationId xmlns:a16="http://schemas.microsoft.com/office/drawing/2014/main" id="{94A4B60F-55DC-D79F-F363-C426A2065D29}"/>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1092;p33">
              <a:extLst>
                <a:ext uri="{FF2B5EF4-FFF2-40B4-BE49-F238E27FC236}">
                  <a16:creationId xmlns:a16="http://schemas.microsoft.com/office/drawing/2014/main" id="{5387E6F9-19AB-42EB-F301-242896A29DB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1093;p33">
              <a:extLst>
                <a:ext uri="{FF2B5EF4-FFF2-40B4-BE49-F238E27FC236}">
                  <a16:creationId xmlns:a16="http://schemas.microsoft.com/office/drawing/2014/main" id="{E549EF3B-B497-6386-8118-44B2F9508470}"/>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1094;p33">
              <a:extLst>
                <a:ext uri="{FF2B5EF4-FFF2-40B4-BE49-F238E27FC236}">
                  <a16:creationId xmlns:a16="http://schemas.microsoft.com/office/drawing/2014/main" id="{DB717960-AB16-23DA-7094-011A19B4366A}"/>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1095;p33">
              <a:extLst>
                <a:ext uri="{FF2B5EF4-FFF2-40B4-BE49-F238E27FC236}">
                  <a16:creationId xmlns:a16="http://schemas.microsoft.com/office/drawing/2014/main" id="{2FC442AC-1EE2-C098-4D53-8F0AC52B608C}"/>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1096;p33">
              <a:extLst>
                <a:ext uri="{FF2B5EF4-FFF2-40B4-BE49-F238E27FC236}">
                  <a16:creationId xmlns:a16="http://schemas.microsoft.com/office/drawing/2014/main" id="{D890F3FC-B0D0-52E5-7608-44079C155F5C}"/>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1097;p33">
              <a:extLst>
                <a:ext uri="{FF2B5EF4-FFF2-40B4-BE49-F238E27FC236}">
                  <a16:creationId xmlns:a16="http://schemas.microsoft.com/office/drawing/2014/main" id="{5738A781-42A2-DB82-256F-9F024F4D50F1}"/>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3008736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p:cTn id="7" dur="500" fill="hold"/>
                                        <p:tgtEl>
                                          <p:spTgt spid="257"/>
                                        </p:tgtEl>
                                        <p:attrNameLst>
                                          <p:attrName>ppt_w</p:attrName>
                                        </p:attrNameLst>
                                      </p:cBhvr>
                                      <p:tavLst>
                                        <p:tav tm="0">
                                          <p:val>
                                            <p:fltVal val="0"/>
                                          </p:val>
                                        </p:tav>
                                        <p:tav tm="100000">
                                          <p:val>
                                            <p:strVal val="#ppt_w"/>
                                          </p:val>
                                        </p:tav>
                                      </p:tavLst>
                                    </p:anim>
                                    <p:anim calcmode="lin" valueType="num">
                                      <p:cBhvr>
                                        <p:cTn id="8" dur="500" fill="hold"/>
                                        <p:tgtEl>
                                          <p:spTgt spid="257"/>
                                        </p:tgtEl>
                                        <p:attrNameLst>
                                          <p:attrName>ppt_h</p:attrName>
                                        </p:attrNameLst>
                                      </p:cBhvr>
                                      <p:tavLst>
                                        <p:tav tm="0">
                                          <p:val>
                                            <p:fltVal val="0"/>
                                          </p:val>
                                        </p:tav>
                                        <p:tav tm="100000">
                                          <p:val>
                                            <p:strVal val="#ppt_h"/>
                                          </p:val>
                                        </p:tav>
                                      </p:tavLst>
                                    </p:anim>
                                    <p:animEffect transition="in" filter="fade">
                                      <p:cBhvr>
                                        <p:cTn id="9" dur="500"/>
                                        <p:tgtEl>
                                          <p:spTgt spid="25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222"/>
                                        </p:tgtEl>
                                        <p:attrNameLst>
                                          <p:attrName>style.visibility</p:attrName>
                                        </p:attrNameLst>
                                      </p:cBhvr>
                                      <p:to>
                                        <p:strVal val="visible"/>
                                      </p:to>
                                    </p:set>
                                    <p:anim calcmode="lin" valueType="num">
                                      <p:cBhvr>
                                        <p:cTn id="22" dur="500" fill="hold"/>
                                        <p:tgtEl>
                                          <p:spTgt spid="222"/>
                                        </p:tgtEl>
                                        <p:attrNameLst>
                                          <p:attrName>ppt_w</p:attrName>
                                        </p:attrNameLst>
                                      </p:cBhvr>
                                      <p:tavLst>
                                        <p:tav tm="0">
                                          <p:val>
                                            <p:fltVal val="0"/>
                                          </p:val>
                                        </p:tav>
                                        <p:tav tm="100000">
                                          <p:val>
                                            <p:strVal val="#ppt_w"/>
                                          </p:val>
                                        </p:tav>
                                      </p:tavLst>
                                    </p:anim>
                                    <p:anim calcmode="lin" valueType="num">
                                      <p:cBhvr>
                                        <p:cTn id="23" dur="500" fill="hold"/>
                                        <p:tgtEl>
                                          <p:spTgt spid="222"/>
                                        </p:tgtEl>
                                        <p:attrNameLst>
                                          <p:attrName>ppt_h</p:attrName>
                                        </p:attrNameLst>
                                      </p:cBhvr>
                                      <p:tavLst>
                                        <p:tav tm="0">
                                          <p:val>
                                            <p:fltVal val="0"/>
                                          </p:val>
                                        </p:tav>
                                        <p:tav tm="100000">
                                          <p:val>
                                            <p:strVal val="#ppt_h"/>
                                          </p:val>
                                        </p:tav>
                                      </p:tavLst>
                                    </p:anim>
                                    <p:animEffect transition="in" filter="fade">
                                      <p:cBhvr>
                                        <p:cTn id="24" dur="500"/>
                                        <p:tgtEl>
                                          <p:spTgt spid="222"/>
                                        </p:tgtEl>
                                      </p:cBhvr>
                                    </p:animEffect>
                                  </p:childTnLst>
                                </p:cTn>
                              </p:par>
                              <p:par>
                                <p:cTn id="25" presetID="53" presetClass="entr" presetSubtype="16" fill="hold" nodeType="withEffect">
                                  <p:stCondLst>
                                    <p:cond delay="0"/>
                                  </p:stCondLst>
                                  <p:childTnLst>
                                    <p:set>
                                      <p:cBhvr>
                                        <p:cTn id="26" dur="1" fill="hold">
                                          <p:stCondLst>
                                            <p:cond delay="0"/>
                                          </p:stCondLst>
                                        </p:cTn>
                                        <p:tgtEl>
                                          <p:spTgt spid="246"/>
                                        </p:tgtEl>
                                        <p:attrNameLst>
                                          <p:attrName>style.visibility</p:attrName>
                                        </p:attrNameLst>
                                      </p:cBhvr>
                                      <p:to>
                                        <p:strVal val="visible"/>
                                      </p:to>
                                    </p:set>
                                    <p:anim calcmode="lin" valueType="num">
                                      <p:cBhvr>
                                        <p:cTn id="27" dur="500" fill="hold"/>
                                        <p:tgtEl>
                                          <p:spTgt spid="246"/>
                                        </p:tgtEl>
                                        <p:attrNameLst>
                                          <p:attrName>ppt_w</p:attrName>
                                        </p:attrNameLst>
                                      </p:cBhvr>
                                      <p:tavLst>
                                        <p:tav tm="0">
                                          <p:val>
                                            <p:fltVal val="0"/>
                                          </p:val>
                                        </p:tav>
                                        <p:tav tm="100000">
                                          <p:val>
                                            <p:strVal val="#ppt_w"/>
                                          </p:val>
                                        </p:tav>
                                      </p:tavLst>
                                    </p:anim>
                                    <p:anim calcmode="lin" valueType="num">
                                      <p:cBhvr>
                                        <p:cTn id="28" dur="500" fill="hold"/>
                                        <p:tgtEl>
                                          <p:spTgt spid="246"/>
                                        </p:tgtEl>
                                        <p:attrNameLst>
                                          <p:attrName>ppt_h</p:attrName>
                                        </p:attrNameLst>
                                      </p:cBhvr>
                                      <p:tavLst>
                                        <p:tav tm="0">
                                          <p:val>
                                            <p:fltVal val="0"/>
                                          </p:val>
                                        </p:tav>
                                        <p:tav tm="100000">
                                          <p:val>
                                            <p:strVal val="#ppt_h"/>
                                          </p:val>
                                        </p:tav>
                                      </p:tavLst>
                                    </p:anim>
                                    <p:animEffect transition="in" filter="fade">
                                      <p:cBhvr>
                                        <p:cTn id="29"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animBg="1"/>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792"/>
        <p:cNvGrpSpPr/>
        <p:nvPr/>
      </p:nvGrpSpPr>
      <p:grpSpPr>
        <a:xfrm>
          <a:off x="0" y="0"/>
          <a:ext cx="0" cy="0"/>
          <a:chOff x="0" y="0"/>
          <a:chExt cx="0" cy="0"/>
        </a:xfrm>
      </p:grpSpPr>
      <p:grpSp>
        <p:nvGrpSpPr>
          <p:cNvPr id="4793" name="Google Shape;4793;p56"/>
          <p:cNvGrpSpPr/>
          <p:nvPr/>
        </p:nvGrpSpPr>
        <p:grpSpPr>
          <a:xfrm rot="-1952464" flipH="1">
            <a:off x="5321046" y="-401018"/>
            <a:ext cx="1122692" cy="2364849"/>
            <a:chOff x="4458800" y="2953350"/>
            <a:chExt cx="842025" cy="1773650"/>
          </a:xfrm>
        </p:grpSpPr>
        <p:sp>
          <p:nvSpPr>
            <p:cNvPr id="4794" name="Google Shape;4794;p56"/>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56"/>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56"/>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56"/>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56"/>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56"/>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56"/>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56"/>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56"/>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56"/>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56"/>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56"/>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56"/>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56"/>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56"/>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56"/>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56"/>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56"/>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56"/>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56"/>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56"/>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5" name="Google Shape;4815;p56"/>
          <p:cNvGrpSpPr/>
          <p:nvPr/>
        </p:nvGrpSpPr>
        <p:grpSpPr>
          <a:xfrm rot="-2166950" flipH="1">
            <a:off x="6335328" y="-325038"/>
            <a:ext cx="1855272" cy="2313356"/>
            <a:chOff x="2386975" y="3180875"/>
            <a:chExt cx="1391500" cy="1735075"/>
          </a:xfrm>
        </p:grpSpPr>
        <p:sp>
          <p:nvSpPr>
            <p:cNvPr id="4816" name="Google Shape;4816;p56"/>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56"/>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56"/>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56"/>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56"/>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56"/>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56"/>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56"/>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56"/>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56"/>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56"/>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56"/>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56"/>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56"/>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56"/>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56"/>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56"/>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56"/>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56"/>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56"/>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56"/>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56"/>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8" name="Google Shape;4838;p56"/>
          <p:cNvGrpSpPr/>
          <p:nvPr/>
        </p:nvGrpSpPr>
        <p:grpSpPr>
          <a:xfrm>
            <a:off x="1215103" y="67400"/>
            <a:ext cx="1717933" cy="2187133"/>
            <a:chOff x="659300" y="3268175"/>
            <a:chExt cx="1288450" cy="1640350"/>
          </a:xfrm>
        </p:grpSpPr>
        <p:sp>
          <p:nvSpPr>
            <p:cNvPr id="4839" name="Google Shape;4839;p56"/>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56"/>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56"/>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56"/>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56"/>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56"/>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56"/>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56"/>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56"/>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56"/>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56"/>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56"/>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56"/>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56"/>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56"/>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56"/>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56"/>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56"/>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56"/>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56"/>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56"/>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56"/>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56"/>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2" name="Google Shape;4862;p56"/>
          <p:cNvGrpSpPr/>
          <p:nvPr/>
        </p:nvGrpSpPr>
        <p:grpSpPr>
          <a:xfrm rot="1063801">
            <a:off x="9268111" y="765890"/>
            <a:ext cx="2093957" cy="2401316"/>
            <a:chOff x="3056825" y="-2290075"/>
            <a:chExt cx="1465250" cy="1680325"/>
          </a:xfrm>
        </p:grpSpPr>
        <p:sp>
          <p:nvSpPr>
            <p:cNvPr id="4863" name="Google Shape;4863;p56"/>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56"/>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56"/>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56"/>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56"/>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56"/>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56"/>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56"/>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56"/>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56"/>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56"/>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56"/>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56"/>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56"/>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56"/>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8" name="Google Shape;4878;p56"/>
          <p:cNvGrpSpPr/>
          <p:nvPr/>
        </p:nvGrpSpPr>
        <p:grpSpPr>
          <a:xfrm>
            <a:off x="8694091" y="67390"/>
            <a:ext cx="1121995" cy="1140255"/>
            <a:chOff x="5967275" y="1212450"/>
            <a:chExt cx="1139775" cy="1158325"/>
          </a:xfrm>
        </p:grpSpPr>
        <p:sp>
          <p:nvSpPr>
            <p:cNvPr id="4879" name="Google Shape;4879;p56"/>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56"/>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56"/>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56"/>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56"/>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56"/>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56"/>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6" name="Google Shape;4886;p56"/>
          <p:cNvGrpSpPr/>
          <p:nvPr/>
        </p:nvGrpSpPr>
        <p:grpSpPr>
          <a:xfrm rot="-3626901" flipH="1">
            <a:off x="1341430" y="2342245"/>
            <a:ext cx="894431" cy="1419255"/>
            <a:chOff x="4491600" y="1128725"/>
            <a:chExt cx="911950" cy="1447225"/>
          </a:xfrm>
        </p:grpSpPr>
        <p:sp>
          <p:nvSpPr>
            <p:cNvPr id="4887" name="Google Shape;4887;p56"/>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56"/>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9" name="Google Shape;4889;p56"/>
          <p:cNvGrpSpPr/>
          <p:nvPr/>
        </p:nvGrpSpPr>
        <p:grpSpPr>
          <a:xfrm>
            <a:off x="2983864" y="-90318"/>
            <a:ext cx="2298293" cy="2878681"/>
            <a:chOff x="610625" y="938625"/>
            <a:chExt cx="1230350" cy="1541050"/>
          </a:xfrm>
        </p:grpSpPr>
        <p:sp>
          <p:nvSpPr>
            <p:cNvPr id="4890" name="Google Shape;4890;p5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56"/>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56"/>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56"/>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5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56"/>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56"/>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56"/>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56"/>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56"/>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56"/>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56"/>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56"/>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56"/>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56"/>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56"/>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56"/>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56"/>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8" name="Google Shape;4908;p56"/>
          <p:cNvGrpSpPr/>
          <p:nvPr/>
        </p:nvGrpSpPr>
        <p:grpSpPr>
          <a:xfrm>
            <a:off x="1680018" y="719201"/>
            <a:ext cx="8831617" cy="4978900"/>
            <a:chOff x="1260013" y="631275"/>
            <a:chExt cx="6623713" cy="3734175"/>
          </a:xfrm>
        </p:grpSpPr>
        <p:sp>
          <p:nvSpPr>
            <p:cNvPr id="4909" name="Google Shape;4909;p56"/>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56"/>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56"/>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56"/>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13" name="Google Shape;4913;p56"/>
            <p:cNvGrpSpPr/>
            <p:nvPr/>
          </p:nvGrpSpPr>
          <p:grpSpPr>
            <a:xfrm>
              <a:off x="1260013" y="3960150"/>
              <a:ext cx="6623713" cy="405300"/>
              <a:chOff x="1260013" y="3960150"/>
              <a:chExt cx="6623713" cy="405300"/>
            </a:xfrm>
          </p:grpSpPr>
          <p:sp>
            <p:nvSpPr>
              <p:cNvPr id="4914" name="Google Shape;4914;p56"/>
              <p:cNvSpPr/>
              <p:nvPr/>
            </p:nvSpPr>
            <p:spPr>
              <a:xfrm>
                <a:off x="1260013" y="3960150"/>
                <a:ext cx="6623700" cy="405300"/>
              </a:xfrm>
              <a:prstGeom prst="roundRect">
                <a:avLst>
                  <a:gd name="adj" fmla="val 12636"/>
                </a:avLst>
              </a:pr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56"/>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56"/>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4918" name="Google Shape;4918;p56"/>
          <p:cNvSpPr txBox="1">
            <a:spLocks noGrp="1"/>
          </p:cNvSpPr>
          <p:nvPr>
            <p:ph type="subTitle" idx="1"/>
          </p:nvPr>
        </p:nvSpPr>
        <p:spPr>
          <a:xfrm>
            <a:off x="2047483" y="3250552"/>
            <a:ext cx="7656900" cy="662800"/>
          </a:xfrm>
          <a:prstGeom prst="rect">
            <a:avLst/>
          </a:prstGeom>
        </p:spPr>
        <p:txBody>
          <a:bodyPr spcFirstLastPara="1" wrap="square" lIns="121900" tIns="121900" rIns="121900" bIns="121900" anchor="t" anchorCtr="0">
            <a:noAutofit/>
          </a:bodyPr>
          <a:lstStyle/>
          <a:p>
            <a:pPr marL="0" indent="0"/>
            <a:r>
              <a:rPr lang="en-US" sz="6600" b="1" dirty="0">
                <a:solidFill>
                  <a:schemeClr val="dk1"/>
                </a:solidFill>
                <a:latin typeface="Times New Roman" panose="02020603050405020304" pitchFamily="18" charset="0"/>
                <a:cs typeface="Times New Roman" panose="02020603050405020304" pitchFamily="18" charset="0"/>
              </a:rPr>
              <a:t>Tri </a:t>
            </a:r>
            <a:r>
              <a:rPr lang="en-US" sz="6600" b="1" dirty="0" err="1">
                <a:solidFill>
                  <a:schemeClr val="dk1"/>
                </a:solidFill>
                <a:latin typeface="Times New Roman" panose="02020603050405020304" pitchFamily="18" charset="0"/>
                <a:cs typeface="Times New Roman" panose="02020603050405020304" pitchFamily="18" charset="0"/>
              </a:rPr>
              <a:t>thức</a:t>
            </a:r>
            <a:r>
              <a:rPr lang="en-US" sz="6600" b="1" dirty="0">
                <a:solidFill>
                  <a:schemeClr val="dk1"/>
                </a:solidFill>
                <a:latin typeface="Times New Roman" panose="02020603050405020304" pitchFamily="18" charset="0"/>
                <a:cs typeface="Times New Roman" panose="02020603050405020304" pitchFamily="18" charset="0"/>
              </a:rPr>
              <a:t> </a:t>
            </a:r>
            <a:r>
              <a:rPr lang="en-US" sz="6600" b="1" dirty="0" err="1">
                <a:solidFill>
                  <a:schemeClr val="dk1"/>
                </a:solidFill>
                <a:latin typeface="Times New Roman" panose="02020603050405020304" pitchFamily="18" charset="0"/>
                <a:cs typeface="Times New Roman" panose="02020603050405020304" pitchFamily="18" charset="0"/>
              </a:rPr>
              <a:t>tiếng</a:t>
            </a:r>
            <a:r>
              <a:rPr lang="en-US" sz="6600" b="1" dirty="0">
                <a:solidFill>
                  <a:schemeClr val="dk1"/>
                </a:solidFill>
                <a:latin typeface="Times New Roman" panose="02020603050405020304" pitchFamily="18" charset="0"/>
                <a:cs typeface="Times New Roman" panose="02020603050405020304" pitchFamily="18" charset="0"/>
              </a:rPr>
              <a:t> </a:t>
            </a:r>
            <a:r>
              <a:rPr lang="en-US" sz="6600" b="1" dirty="0" err="1">
                <a:solidFill>
                  <a:schemeClr val="dk1"/>
                </a:solidFill>
                <a:latin typeface="Times New Roman" panose="02020603050405020304" pitchFamily="18" charset="0"/>
                <a:cs typeface="Times New Roman" panose="02020603050405020304" pitchFamily="18" charset="0"/>
              </a:rPr>
              <a:t>Việt</a:t>
            </a:r>
            <a:endParaRPr sz="6600" b="1" dirty="0">
              <a:solidFill>
                <a:schemeClr val="dk1"/>
              </a:solidFill>
              <a:latin typeface="Times New Roman" panose="02020603050405020304" pitchFamily="18" charset="0"/>
              <a:cs typeface="Times New Roman" panose="02020603050405020304" pitchFamily="18" charset="0"/>
            </a:endParaRPr>
          </a:p>
        </p:txBody>
      </p:sp>
      <p:grpSp>
        <p:nvGrpSpPr>
          <p:cNvPr id="4919" name="Google Shape;4919;p56"/>
          <p:cNvGrpSpPr/>
          <p:nvPr/>
        </p:nvGrpSpPr>
        <p:grpSpPr>
          <a:xfrm>
            <a:off x="9057638" y="2419973"/>
            <a:ext cx="2076844" cy="4369456"/>
            <a:chOff x="3916975" y="1390900"/>
            <a:chExt cx="1509919" cy="3176708"/>
          </a:xfrm>
        </p:grpSpPr>
        <p:sp>
          <p:nvSpPr>
            <p:cNvPr id="4920" name="Google Shape;4920;p56"/>
            <p:cNvSpPr/>
            <p:nvPr/>
          </p:nvSpPr>
          <p:spPr>
            <a:xfrm>
              <a:off x="4057344" y="4238360"/>
              <a:ext cx="1369550" cy="329248"/>
            </a:xfrm>
            <a:custGeom>
              <a:avLst/>
              <a:gdLst/>
              <a:ahLst/>
              <a:cxnLst/>
              <a:rect l="l" t="t" r="r" b="b"/>
              <a:pathLst>
                <a:path w="54782" h="17439" extrusionOk="0">
                  <a:moveTo>
                    <a:pt x="27391" y="0"/>
                  </a:moveTo>
                  <a:cubicBezTo>
                    <a:pt x="12258" y="0"/>
                    <a:pt x="1" y="3903"/>
                    <a:pt x="1" y="8719"/>
                  </a:cubicBezTo>
                  <a:cubicBezTo>
                    <a:pt x="1" y="13536"/>
                    <a:pt x="12258" y="17439"/>
                    <a:pt x="27391" y="17439"/>
                  </a:cubicBezTo>
                  <a:cubicBezTo>
                    <a:pt x="42524" y="17439"/>
                    <a:pt x="54782" y="13536"/>
                    <a:pt x="54782" y="8719"/>
                  </a:cubicBezTo>
                  <a:cubicBezTo>
                    <a:pt x="54782" y="3903"/>
                    <a:pt x="42524" y="0"/>
                    <a:pt x="2739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56"/>
            <p:cNvSpPr/>
            <p:nvPr/>
          </p:nvSpPr>
          <p:spPr>
            <a:xfrm>
              <a:off x="4335250" y="2408075"/>
              <a:ext cx="1021150" cy="984675"/>
            </a:xfrm>
            <a:custGeom>
              <a:avLst/>
              <a:gdLst/>
              <a:ahLst/>
              <a:cxnLst/>
              <a:rect l="l" t="t" r="r" b="b"/>
              <a:pathLst>
                <a:path w="40846" h="39387" extrusionOk="0">
                  <a:moveTo>
                    <a:pt x="15687" y="1"/>
                  </a:moveTo>
                  <a:cubicBezTo>
                    <a:pt x="7527" y="1"/>
                    <a:pt x="5251" y="4248"/>
                    <a:pt x="5251" y="4248"/>
                  </a:cubicBezTo>
                  <a:cubicBezTo>
                    <a:pt x="2900" y="7352"/>
                    <a:pt x="1" y="33966"/>
                    <a:pt x="3858" y="37436"/>
                  </a:cubicBezTo>
                  <a:cubicBezTo>
                    <a:pt x="5413" y="38842"/>
                    <a:pt x="9760" y="39386"/>
                    <a:pt x="14730" y="39386"/>
                  </a:cubicBezTo>
                  <a:cubicBezTo>
                    <a:pt x="22016" y="39386"/>
                    <a:pt x="30638" y="38218"/>
                    <a:pt x="33759" y="36888"/>
                  </a:cubicBezTo>
                  <a:cubicBezTo>
                    <a:pt x="39009" y="34628"/>
                    <a:pt x="35814" y="18605"/>
                    <a:pt x="35814" y="18605"/>
                  </a:cubicBezTo>
                  <a:lnTo>
                    <a:pt x="35814" y="18605"/>
                  </a:lnTo>
                  <a:cubicBezTo>
                    <a:pt x="36018" y="18612"/>
                    <a:pt x="36212" y="18615"/>
                    <a:pt x="36396" y="18615"/>
                  </a:cubicBezTo>
                  <a:cubicBezTo>
                    <a:pt x="40845" y="18615"/>
                    <a:pt x="39304" y="16537"/>
                    <a:pt x="37594" y="14565"/>
                  </a:cubicBezTo>
                  <a:cubicBezTo>
                    <a:pt x="35814" y="12510"/>
                    <a:pt x="34216" y="5937"/>
                    <a:pt x="32435" y="4248"/>
                  </a:cubicBezTo>
                  <a:cubicBezTo>
                    <a:pt x="30655" y="2559"/>
                    <a:pt x="28236" y="1075"/>
                    <a:pt x="18101" y="116"/>
                  </a:cubicBezTo>
                  <a:cubicBezTo>
                    <a:pt x="17244" y="37"/>
                    <a:pt x="16441" y="1"/>
                    <a:pt x="1568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56"/>
            <p:cNvSpPr/>
            <p:nvPr/>
          </p:nvSpPr>
          <p:spPr>
            <a:xfrm>
              <a:off x="4335250" y="2463025"/>
              <a:ext cx="893075" cy="930025"/>
            </a:xfrm>
            <a:custGeom>
              <a:avLst/>
              <a:gdLst/>
              <a:ahLst/>
              <a:cxnLst/>
              <a:rect l="l" t="t" r="r" b="b"/>
              <a:pathLst>
                <a:path w="35723" h="37201" extrusionOk="0">
                  <a:moveTo>
                    <a:pt x="13799" y="1"/>
                  </a:moveTo>
                  <a:cubicBezTo>
                    <a:pt x="11133" y="1"/>
                    <a:pt x="8585" y="221"/>
                    <a:pt x="6734" y="429"/>
                  </a:cubicBezTo>
                  <a:cubicBezTo>
                    <a:pt x="5661" y="1296"/>
                    <a:pt x="5251" y="2050"/>
                    <a:pt x="5251" y="2050"/>
                  </a:cubicBezTo>
                  <a:cubicBezTo>
                    <a:pt x="2900" y="5154"/>
                    <a:pt x="1" y="31768"/>
                    <a:pt x="3858" y="35238"/>
                  </a:cubicBezTo>
                  <a:cubicBezTo>
                    <a:pt x="4223" y="35580"/>
                    <a:pt x="4748" y="35854"/>
                    <a:pt x="5410" y="36105"/>
                  </a:cubicBezTo>
                  <a:cubicBezTo>
                    <a:pt x="8309" y="36767"/>
                    <a:pt x="11642" y="37086"/>
                    <a:pt x="14974" y="37201"/>
                  </a:cubicBezTo>
                  <a:cubicBezTo>
                    <a:pt x="21502" y="37178"/>
                    <a:pt x="29080" y="36219"/>
                    <a:pt x="32732" y="35055"/>
                  </a:cubicBezTo>
                  <a:cubicBezTo>
                    <a:pt x="35722" y="30695"/>
                    <a:pt x="32002" y="13531"/>
                    <a:pt x="31317" y="8715"/>
                  </a:cubicBezTo>
                  <a:cubicBezTo>
                    <a:pt x="30564" y="3373"/>
                    <a:pt x="28236" y="2712"/>
                    <a:pt x="21388" y="840"/>
                  </a:cubicBezTo>
                  <a:cubicBezTo>
                    <a:pt x="19102" y="209"/>
                    <a:pt x="16395" y="1"/>
                    <a:pt x="1379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56"/>
            <p:cNvSpPr/>
            <p:nvPr/>
          </p:nvSpPr>
          <p:spPr>
            <a:xfrm>
              <a:off x="4837975" y="2523075"/>
              <a:ext cx="470225" cy="856275"/>
            </a:xfrm>
            <a:custGeom>
              <a:avLst/>
              <a:gdLst/>
              <a:ahLst/>
              <a:cxnLst/>
              <a:rect l="l" t="t" r="r" b="b"/>
              <a:pathLst>
                <a:path w="18809" h="34251" extrusionOk="0">
                  <a:moveTo>
                    <a:pt x="8739" y="1"/>
                  </a:moveTo>
                  <a:cubicBezTo>
                    <a:pt x="7493" y="1"/>
                    <a:pt x="6327" y="598"/>
                    <a:pt x="5365" y="2090"/>
                  </a:cubicBezTo>
                  <a:cubicBezTo>
                    <a:pt x="3813" y="4532"/>
                    <a:pt x="1" y="26285"/>
                    <a:pt x="2877" y="31786"/>
                  </a:cubicBezTo>
                  <a:cubicBezTo>
                    <a:pt x="3310" y="32630"/>
                    <a:pt x="3630" y="33452"/>
                    <a:pt x="3881" y="34251"/>
                  </a:cubicBezTo>
                  <a:cubicBezTo>
                    <a:pt x="4406" y="34205"/>
                    <a:pt x="4908" y="34137"/>
                    <a:pt x="5410" y="34068"/>
                  </a:cubicBezTo>
                  <a:lnTo>
                    <a:pt x="5456" y="34068"/>
                  </a:lnTo>
                  <a:cubicBezTo>
                    <a:pt x="5958" y="34000"/>
                    <a:pt x="6438" y="33931"/>
                    <a:pt x="6917" y="33863"/>
                  </a:cubicBezTo>
                  <a:lnTo>
                    <a:pt x="6963" y="33863"/>
                  </a:lnTo>
                  <a:cubicBezTo>
                    <a:pt x="7191" y="33817"/>
                    <a:pt x="7396" y="33794"/>
                    <a:pt x="7624" y="33749"/>
                  </a:cubicBezTo>
                  <a:lnTo>
                    <a:pt x="7670" y="33749"/>
                  </a:lnTo>
                  <a:cubicBezTo>
                    <a:pt x="8127" y="33680"/>
                    <a:pt x="8560" y="33589"/>
                    <a:pt x="8971" y="33520"/>
                  </a:cubicBezTo>
                  <a:cubicBezTo>
                    <a:pt x="8994" y="33520"/>
                    <a:pt x="9040" y="33520"/>
                    <a:pt x="9062" y="33497"/>
                  </a:cubicBezTo>
                  <a:cubicBezTo>
                    <a:pt x="9268" y="33475"/>
                    <a:pt x="9450" y="33429"/>
                    <a:pt x="9633" y="33383"/>
                  </a:cubicBezTo>
                  <a:lnTo>
                    <a:pt x="9679" y="33383"/>
                  </a:lnTo>
                  <a:cubicBezTo>
                    <a:pt x="9861" y="33338"/>
                    <a:pt x="10067" y="33315"/>
                    <a:pt x="10249" y="33269"/>
                  </a:cubicBezTo>
                  <a:cubicBezTo>
                    <a:pt x="10272" y="33269"/>
                    <a:pt x="10318" y="33246"/>
                    <a:pt x="10341" y="33246"/>
                  </a:cubicBezTo>
                  <a:cubicBezTo>
                    <a:pt x="10500" y="33201"/>
                    <a:pt x="10637" y="33178"/>
                    <a:pt x="10797" y="33155"/>
                  </a:cubicBezTo>
                  <a:cubicBezTo>
                    <a:pt x="10843" y="33132"/>
                    <a:pt x="10866" y="33132"/>
                    <a:pt x="10911" y="33109"/>
                  </a:cubicBezTo>
                  <a:cubicBezTo>
                    <a:pt x="11094" y="33087"/>
                    <a:pt x="11254" y="33041"/>
                    <a:pt x="11413" y="32995"/>
                  </a:cubicBezTo>
                  <a:lnTo>
                    <a:pt x="11436" y="32995"/>
                  </a:lnTo>
                  <a:cubicBezTo>
                    <a:pt x="11596" y="32950"/>
                    <a:pt x="11733" y="32904"/>
                    <a:pt x="11893" y="32881"/>
                  </a:cubicBezTo>
                  <a:cubicBezTo>
                    <a:pt x="11938" y="32858"/>
                    <a:pt x="11961" y="32858"/>
                    <a:pt x="12007" y="32836"/>
                  </a:cubicBezTo>
                  <a:cubicBezTo>
                    <a:pt x="12121" y="32813"/>
                    <a:pt x="12258" y="32767"/>
                    <a:pt x="12372" y="32744"/>
                  </a:cubicBezTo>
                  <a:cubicBezTo>
                    <a:pt x="12395" y="32721"/>
                    <a:pt x="12418" y="32721"/>
                    <a:pt x="12463" y="32699"/>
                  </a:cubicBezTo>
                  <a:cubicBezTo>
                    <a:pt x="12600" y="32676"/>
                    <a:pt x="12714" y="32630"/>
                    <a:pt x="12851" y="32584"/>
                  </a:cubicBezTo>
                  <a:cubicBezTo>
                    <a:pt x="12874" y="32562"/>
                    <a:pt x="12897" y="32562"/>
                    <a:pt x="12943" y="32562"/>
                  </a:cubicBezTo>
                  <a:cubicBezTo>
                    <a:pt x="13034" y="32516"/>
                    <a:pt x="13125" y="32493"/>
                    <a:pt x="13217" y="32448"/>
                  </a:cubicBezTo>
                  <a:cubicBezTo>
                    <a:pt x="13262" y="32448"/>
                    <a:pt x="13285" y="32425"/>
                    <a:pt x="13331" y="32402"/>
                  </a:cubicBezTo>
                  <a:cubicBezTo>
                    <a:pt x="13445" y="32379"/>
                    <a:pt x="13536" y="32333"/>
                    <a:pt x="13650" y="32288"/>
                  </a:cubicBezTo>
                  <a:cubicBezTo>
                    <a:pt x="13764" y="32242"/>
                    <a:pt x="13879" y="32174"/>
                    <a:pt x="13993" y="32105"/>
                  </a:cubicBezTo>
                  <a:cubicBezTo>
                    <a:pt x="14038" y="32082"/>
                    <a:pt x="14061" y="32059"/>
                    <a:pt x="14107" y="32037"/>
                  </a:cubicBezTo>
                  <a:cubicBezTo>
                    <a:pt x="14130" y="32037"/>
                    <a:pt x="14130" y="32014"/>
                    <a:pt x="14130" y="32014"/>
                  </a:cubicBezTo>
                  <a:cubicBezTo>
                    <a:pt x="15682" y="30987"/>
                    <a:pt x="16344" y="28613"/>
                    <a:pt x="16572" y="25897"/>
                  </a:cubicBezTo>
                  <a:cubicBezTo>
                    <a:pt x="16618" y="25531"/>
                    <a:pt x="16640" y="25166"/>
                    <a:pt x="16640" y="24801"/>
                  </a:cubicBezTo>
                  <a:cubicBezTo>
                    <a:pt x="16640" y="24755"/>
                    <a:pt x="16640" y="24687"/>
                    <a:pt x="16640" y="24618"/>
                  </a:cubicBezTo>
                  <a:cubicBezTo>
                    <a:pt x="16663" y="24322"/>
                    <a:pt x="16663" y="24002"/>
                    <a:pt x="16663" y="23683"/>
                  </a:cubicBezTo>
                  <a:cubicBezTo>
                    <a:pt x="16663" y="23591"/>
                    <a:pt x="16663" y="23500"/>
                    <a:pt x="16663" y="23409"/>
                  </a:cubicBezTo>
                  <a:cubicBezTo>
                    <a:pt x="16663" y="23089"/>
                    <a:pt x="16663" y="22770"/>
                    <a:pt x="16663" y="22473"/>
                  </a:cubicBezTo>
                  <a:cubicBezTo>
                    <a:pt x="16640" y="22404"/>
                    <a:pt x="16640" y="22359"/>
                    <a:pt x="16640" y="22313"/>
                  </a:cubicBezTo>
                  <a:cubicBezTo>
                    <a:pt x="16640" y="21948"/>
                    <a:pt x="16618" y="21583"/>
                    <a:pt x="16595" y="21217"/>
                  </a:cubicBezTo>
                  <a:cubicBezTo>
                    <a:pt x="16595" y="21217"/>
                    <a:pt x="16595" y="21195"/>
                    <a:pt x="16595" y="21172"/>
                  </a:cubicBezTo>
                  <a:cubicBezTo>
                    <a:pt x="16526" y="19916"/>
                    <a:pt x="16070" y="18547"/>
                    <a:pt x="16230" y="17292"/>
                  </a:cubicBezTo>
                  <a:cubicBezTo>
                    <a:pt x="15979" y="15351"/>
                    <a:pt x="15705" y="14005"/>
                    <a:pt x="15705" y="14005"/>
                  </a:cubicBezTo>
                  <a:lnTo>
                    <a:pt x="15705" y="14005"/>
                  </a:lnTo>
                  <a:cubicBezTo>
                    <a:pt x="15874" y="14009"/>
                    <a:pt x="16036" y="14012"/>
                    <a:pt x="16191" y="14012"/>
                  </a:cubicBezTo>
                  <a:cubicBezTo>
                    <a:pt x="17561" y="14012"/>
                    <a:pt x="18378" y="13833"/>
                    <a:pt x="18809" y="13525"/>
                  </a:cubicBezTo>
                  <a:cubicBezTo>
                    <a:pt x="18421" y="13092"/>
                    <a:pt x="17896" y="12681"/>
                    <a:pt x="17668" y="12407"/>
                  </a:cubicBezTo>
                  <a:cubicBezTo>
                    <a:pt x="16914" y="11494"/>
                    <a:pt x="16184" y="10604"/>
                    <a:pt x="15682" y="9531"/>
                  </a:cubicBezTo>
                  <a:cubicBezTo>
                    <a:pt x="14289" y="6541"/>
                    <a:pt x="14609" y="2364"/>
                    <a:pt x="11185" y="652"/>
                  </a:cubicBezTo>
                  <a:cubicBezTo>
                    <a:pt x="10359" y="243"/>
                    <a:pt x="9533" y="1"/>
                    <a:pt x="873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56"/>
            <p:cNvSpPr/>
            <p:nvPr/>
          </p:nvSpPr>
          <p:spPr>
            <a:xfrm>
              <a:off x="5141000" y="2554775"/>
              <a:ext cx="167200" cy="318600"/>
            </a:xfrm>
            <a:custGeom>
              <a:avLst/>
              <a:gdLst/>
              <a:ahLst/>
              <a:cxnLst/>
              <a:rect l="l" t="t" r="r" b="b"/>
              <a:pathLst>
                <a:path w="6688" h="12744" extrusionOk="0">
                  <a:moveTo>
                    <a:pt x="0" y="0"/>
                  </a:moveTo>
                  <a:cubicBezTo>
                    <a:pt x="1255" y="1666"/>
                    <a:pt x="2579" y="7030"/>
                    <a:pt x="2739" y="9130"/>
                  </a:cubicBezTo>
                  <a:cubicBezTo>
                    <a:pt x="2853" y="10523"/>
                    <a:pt x="3333" y="11892"/>
                    <a:pt x="3675" y="12737"/>
                  </a:cubicBezTo>
                  <a:cubicBezTo>
                    <a:pt x="3837" y="12741"/>
                    <a:pt x="3993" y="12744"/>
                    <a:pt x="4141" y="12744"/>
                  </a:cubicBezTo>
                  <a:cubicBezTo>
                    <a:pt x="5458" y="12744"/>
                    <a:pt x="6257" y="12565"/>
                    <a:pt x="6688" y="12257"/>
                  </a:cubicBezTo>
                  <a:cubicBezTo>
                    <a:pt x="6300" y="11824"/>
                    <a:pt x="5775" y="11413"/>
                    <a:pt x="5547" y="11139"/>
                  </a:cubicBezTo>
                  <a:cubicBezTo>
                    <a:pt x="4793" y="10226"/>
                    <a:pt x="4063" y="9336"/>
                    <a:pt x="3561" y="8263"/>
                  </a:cubicBezTo>
                  <a:cubicBezTo>
                    <a:pt x="2305" y="5592"/>
                    <a:pt x="2442" y="1963"/>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56"/>
            <p:cNvSpPr/>
            <p:nvPr/>
          </p:nvSpPr>
          <p:spPr>
            <a:xfrm>
              <a:off x="5017150" y="2523600"/>
              <a:ext cx="279650" cy="334800"/>
            </a:xfrm>
            <a:custGeom>
              <a:avLst/>
              <a:gdLst/>
              <a:ahLst/>
              <a:cxnLst/>
              <a:rect l="l" t="t" r="r" b="b"/>
              <a:pathLst>
                <a:path w="11186" h="13392" extrusionOk="0">
                  <a:moveTo>
                    <a:pt x="88" y="0"/>
                  </a:moveTo>
                  <a:cubicBezTo>
                    <a:pt x="36" y="0"/>
                    <a:pt x="6" y="5"/>
                    <a:pt x="1" y="15"/>
                  </a:cubicBezTo>
                  <a:cubicBezTo>
                    <a:pt x="1" y="37"/>
                    <a:pt x="572" y="152"/>
                    <a:pt x="1439" y="334"/>
                  </a:cubicBezTo>
                  <a:cubicBezTo>
                    <a:pt x="2283" y="517"/>
                    <a:pt x="3470" y="745"/>
                    <a:pt x="4406" y="1384"/>
                  </a:cubicBezTo>
                  <a:cubicBezTo>
                    <a:pt x="5388" y="2000"/>
                    <a:pt x="5936" y="3028"/>
                    <a:pt x="6209" y="3849"/>
                  </a:cubicBezTo>
                  <a:cubicBezTo>
                    <a:pt x="6506" y="4671"/>
                    <a:pt x="6643" y="5242"/>
                    <a:pt x="6643" y="5242"/>
                  </a:cubicBezTo>
                  <a:cubicBezTo>
                    <a:pt x="6643" y="5242"/>
                    <a:pt x="6689" y="5379"/>
                    <a:pt x="6757" y="5607"/>
                  </a:cubicBezTo>
                  <a:cubicBezTo>
                    <a:pt x="6826" y="5858"/>
                    <a:pt x="6940" y="6223"/>
                    <a:pt x="7054" y="6634"/>
                  </a:cubicBezTo>
                  <a:cubicBezTo>
                    <a:pt x="7305" y="7478"/>
                    <a:pt x="7647" y="8620"/>
                    <a:pt x="8127" y="9715"/>
                  </a:cubicBezTo>
                  <a:cubicBezTo>
                    <a:pt x="8287" y="9966"/>
                    <a:pt x="8423" y="10240"/>
                    <a:pt x="8560" y="10491"/>
                  </a:cubicBezTo>
                  <a:lnTo>
                    <a:pt x="8652" y="10697"/>
                  </a:lnTo>
                  <a:lnTo>
                    <a:pt x="8789" y="10857"/>
                  </a:lnTo>
                  <a:cubicBezTo>
                    <a:pt x="8857" y="10971"/>
                    <a:pt x="8948" y="11085"/>
                    <a:pt x="9040" y="11199"/>
                  </a:cubicBezTo>
                  <a:cubicBezTo>
                    <a:pt x="9200" y="11450"/>
                    <a:pt x="9359" y="11656"/>
                    <a:pt x="9519" y="11838"/>
                  </a:cubicBezTo>
                  <a:cubicBezTo>
                    <a:pt x="9679" y="12044"/>
                    <a:pt x="9839" y="12226"/>
                    <a:pt x="9998" y="12386"/>
                  </a:cubicBezTo>
                  <a:cubicBezTo>
                    <a:pt x="10621" y="12986"/>
                    <a:pt x="11026" y="13391"/>
                    <a:pt x="11069" y="13391"/>
                  </a:cubicBezTo>
                  <a:cubicBezTo>
                    <a:pt x="11070" y="13391"/>
                    <a:pt x="11071" y="13391"/>
                    <a:pt x="11071" y="13390"/>
                  </a:cubicBezTo>
                  <a:cubicBezTo>
                    <a:pt x="11185" y="13299"/>
                    <a:pt x="9336" y="11724"/>
                    <a:pt x="8423" y="9578"/>
                  </a:cubicBezTo>
                  <a:cubicBezTo>
                    <a:pt x="7990" y="8506"/>
                    <a:pt x="7693" y="7364"/>
                    <a:pt x="7465" y="6520"/>
                  </a:cubicBezTo>
                  <a:cubicBezTo>
                    <a:pt x="7351" y="6109"/>
                    <a:pt x="7259" y="5744"/>
                    <a:pt x="7191" y="5493"/>
                  </a:cubicBezTo>
                  <a:cubicBezTo>
                    <a:pt x="7122" y="5242"/>
                    <a:pt x="7077" y="5105"/>
                    <a:pt x="7077" y="5105"/>
                  </a:cubicBezTo>
                  <a:cubicBezTo>
                    <a:pt x="7077" y="5105"/>
                    <a:pt x="6917" y="4534"/>
                    <a:pt x="6597" y="3712"/>
                  </a:cubicBezTo>
                  <a:cubicBezTo>
                    <a:pt x="6438" y="3279"/>
                    <a:pt x="6209" y="2799"/>
                    <a:pt x="5890" y="2343"/>
                  </a:cubicBezTo>
                  <a:cubicBezTo>
                    <a:pt x="5547" y="1863"/>
                    <a:pt x="5114" y="1430"/>
                    <a:pt x="4589" y="1110"/>
                  </a:cubicBezTo>
                  <a:cubicBezTo>
                    <a:pt x="3539" y="471"/>
                    <a:pt x="2329" y="289"/>
                    <a:pt x="1485" y="152"/>
                  </a:cubicBezTo>
                  <a:cubicBezTo>
                    <a:pt x="785" y="62"/>
                    <a:pt x="282" y="0"/>
                    <a:pt x="8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56"/>
            <p:cNvSpPr/>
            <p:nvPr/>
          </p:nvSpPr>
          <p:spPr>
            <a:xfrm>
              <a:off x="5127300" y="2742500"/>
              <a:ext cx="138100" cy="647150"/>
            </a:xfrm>
            <a:custGeom>
              <a:avLst/>
              <a:gdLst/>
              <a:ahLst/>
              <a:cxnLst/>
              <a:rect l="l" t="t" r="r" b="b"/>
              <a:pathLst>
                <a:path w="5524" h="25886" extrusionOk="0">
                  <a:moveTo>
                    <a:pt x="3424" y="1"/>
                  </a:moveTo>
                  <a:cubicBezTo>
                    <a:pt x="3401" y="1"/>
                    <a:pt x="3378" y="46"/>
                    <a:pt x="3333" y="138"/>
                  </a:cubicBezTo>
                  <a:cubicBezTo>
                    <a:pt x="3310" y="229"/>
                    <a:pt x="3219" y="366"/>
                    <a:pt x="3219" y="571"/>
                  </a:cubicBezTo>
                  <a:cubicBezTo>
                    <a:pt x="3127" y="937"/>
                    <a:pt x="3127" y="1507"/>
                    <a:pt x="3219" y="2146"/>
                  </a:cubicBezTo>
                  <a:cubicBezTo>
                    <a:pt x="3287" y="2808"/>
                    <a:pt x="3447" y="3539"/>
                    <a:pt x="3561" y="4338"/>
                  </a:cubicBezTo>
                  <a:cubicBezTo>
                    <a:pt x="3675" y="5136"/>
                    <a:pt x="3766" y="6004"/>
                    <a:pt x="3949" y="6848"/>
                  </a:cubicBezTo>
                  <a:cubicBezTo>
                    <a:pt x="4132" y="7693"/>
                    <a:pt x="4269" y="8537"/>
                    <a:pt x="4406" y="9336"/>
                  </a:cubicBezTo>
                  <a:cubicBezTo>
                    <a:pt x="4497" y="9724"/>
                    <a:pt x="4542" y="10112"/>
                    <a:pt x="4565" y="10478"/>
                  </a:cubicBezTo>
                  <a:cubicBezTo>
                    <a:pt x="4611" y="10843"/>
                    <a:pt x="4657" y="11185"/>
                    <a:pt x="4679" y="11505"/>
                  </a:cubicBezTo>
                  <a:cubicBezTo>
                    <a:pt x="4748" y="12144"/>
                    <a:pt x="4748" y="12669"/>
                    <a:pt x="4771" y="13057"/>
                  </a:cubicBezTo>
                  <a:cubicBezTo>
                    <a:pt x="4794" y="13422"/>
                    <a:pt x="4794" y="13627"/>
                    <a:pt x="4794" y="13627"/>
                  </a:cubicBezTo>
                  <a:cubicBezTo>
                    <a:pt x="4794" y="13627"/>
                    <a:pt x="4816" y="13673"/>
                    <a:pt x="4816" y="13787"/>
                  </a:cubicBezTo>
                  <a:cubicBezTo>
                    <a:pt x="4794" y="13878"/>
                    <a:pt x="4794" y="14038"/>
                    <a:pt x="4794" y="14221"/>
                  </a:cubicBezTo>
                  <a:cubicBezTo>
                    <a:pt x="4794" y="14586"/>
                    <a:pt x="4794" y="15111"/>
                    <a:pt x="4771" y="15750"/>
                  </a:cubicBezTo>
                  <a:cubicBezTo>
                    <a:pt x="4679" y="17051"/>
                    <a:pt x="4588" y="18763"/>
                    <a:pt x="3995" y="20361"/>
                  </a:cubicBezTo>
                  <a:cubicBezTo>
                    <a:pt x="3721" y="21137"/>
                    <a:pt x="3287" y="21890"/>
                    <a:pt x="2831" y="22552"/>
                  </a:cubicBezTo>
                  <a:cubicBezTo>
                    <a:pt x="2397" y="23191"/>
                    <a:pt x="1895" y="23762"/>
                    <a:pt x="1461" y="24241"/>
                  </a:cubicBezTo>
                  <a:cubicBezTo>
                    <a:pt x="594" y="25200"/>
                    <a:pt x="0" y="25839"/>
                    <a:pt x="46" y="25885"/>
                  </a:cubicBezTo>
                  <a:cubicBezTo>
                    <a:pt x="46" y="25885"/>
                    <a:pt x="47" y="25885"/>
                    <a:pt x="48" y="25885"/>
                  </a:cubicBezTo>
                  <a:cubicBezTo>
                    <a:pt x="94" y="25885"/>
                    <a:pt x="749" y="25320"/>
                    <a:pt x="1666" y="24447"/>
                  </a:cubicBezTo>
                  <a:cubicBezTo>
                    <a:pt x="2123" y="23990"/>
                    <a:pt x="2648" y="23419"/>
                    <a:pt x="3150" y="22780"/>
                  </a:cubicBezTo>
                  <a:cubicBezTo>
                    <a:pt x="3652" y="22118"/>
                    <a:pt x="4132" y="21365"/>
                    <a:pt x="4451" y="20543"/>
                  </a:cubicBezTo>
                  <a:cubicBezTo>
                    <a:pt x="5159" y="18877"/>
                    <a:pt x="5296" y="17097"/>
                    <a:pt x="5433" y="15819"/>
                  </a:cubicBezTo>
                  <a:cubicBezTo>
                    <a:pt x="5455" y="15157"/>
                    <a:pt x="5478" y="14609"/>
                    <a:pt x="5501" y="14221"/>
                  </a:cubicBezTo>
                  <a:cubicBezTo>
                    <a:pt x="5501" y="14038"/>
                    <a:pt x="5501" y="13878"/>
                    <a:pt x="5501" y="13764"/>
                  </a:cubicBezTo>
                  <a:cubicBezTo>
                    <a:pt x="5524" y="13673"/>
                    <a:pt x="5501" y="13605"/>
                    <a:pt x="5501" y="13605"/>
                  </a:cubicBezTo>
                  <a:cubicBezTo>
                    <a:pt x="5501" y="13605"/>
                    <a:pt x="5501" y="13399"/>
                    <a:pt x="5455" y="13011"/>
                  </a:cubicBezTo>
                  <a:cubicBezTo>
                    <a:pt x="5433" y="12646"/>
                    <a:pt x="5410" y="12098"/>
                    <a:pt x="5341" y="11436"/>
                  </a:cubicBezTo>
                  <a:cubicBezTo>
                    <a:pt x="5296" y="11117"/>
                    <a:pt x="5227" y="10774"/>
                    <a:pt x="5182" y="10386"/>
                  </a:cubicBezTo>
                  <a:cubicBezTo>
                    <a:pt x="5136" y="10021"/>
                    <a:pt x="5090" y="9633"/>
                    <a:pt x="4999" y="9222"/>
                  </a:cubicBezTo>
                  <a:cubicBezTo>
                    <a:pt x="4816" y="8423"/>
                    <a:pt x="4657" y="7579"/>
                    <a:pt x="4451" y="6757"/>
                  </a:cubicBezTo>
                  <a:cubicBezTo>
                    <a:pt x="4246" y="5912"/>
                    <a:pt x="4086" y="5068"/>
                    <a:pt x="3949" y="4269"/>
                  </a:cubicBezTo>
                  <a:cubicBezTo>
                    <a:pt x="3812" y="3470"/>
                    <a:pt x="3607" y="2740"/>
                    <a:pt x="3492" y="2101"/>
                  </a:cubicBezTo>
                  <a:cubicBezTo>
                    <a:pt x="3378" y="1484"/>
                    <a:pt x="3310" y="959"/>
                    <a:pt x="3356" y="594"/>
                  </a:cubicBezTo>
                  <a:cubicBezTo>
                    <a:pt x="3356" y="389"/>
                    <a:pt x="3401" y="252"/>
                    <a:pt x="3401" y="160"/>
                  </a:cubicBezTo>
                  <a:cubicBezTo>
                    <a:pt x="3424" y="69"/>
                    <a:pt x="3424" y="1"/>
                    <a:pt x="342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56"/>
            <p:cNvSpPr/>
            <p:nvPr/>
          </p:nvSpPr>
          <p:spPr>
            <a:xfrm>
              <a:off x="4181775" y="2553625"/>
              <a:ext cx="422275" cy="571275"/>
            </a:xfrm>
            <a:custGeom>
              <a:avLst/>
              <a:gdLst/>
              <a:ahLst/>
              <a:cxnLst/>
              <a:rect l="l" t="t" r="r" b="b"/>
              <a:pathLst>
                <a:path w="16891" h="22851" extrusionOk="0">
                  <a:moveTo>
                    <a:pt x="14471" y="1"/>
                  </a:moveTo>
                  <a:cubicBezTo>
                    <a:pt x="14471" y="1"/>
                    <a:pt x="11686" y="23"/>
                    <a:pt x="10317" y="4794"/>
                  </a:cubicBezTo>
                  <a:cubicBezTo>
                    <a:pt x="8947" y="9542"/>
                    <a:pt x="7943" y="16663"/>
                    <a:pt x="7943" y="16663"/>
                  </a:cubicBezTo>
                  <a:cubicBezTo>
                    <a:pt x="7943" y="16663"/>
                    <a:pt x="4405" y="14129"/>
                    <a:pt x="3264" y="12554"/>
                  </a:cubicBezTo>
                  <a:cubicBezTo>
                    <a:pt x="2926" y="12099"/>
                    <a:pt x="2433" y="11890"/>
                    <a:pt x="1938" y="11890"/>
                  </a:cubicBezTo>
                  <a:cubicBezTo>
                    <a:pt x="1091" y="11890"/>
                    <a:pt x="237" y="12500"/>
                    <a:pt x="137" y="13536"/>
                  </a:cubicBezTo>
                  <a:cubicBezTo>
                    <a:pt x="1" y="15165"/>
                    <a:pt x="3970" y="22850"/>
                    <a:pt x="8041" y="22850"/>
                  </a:cubicBezTo>
                  <a:cubicBezTo>
                    <a:pt x="8077" y="22850"/>
                    <a:pt x="8113" y="22850"/>
                    <a:pt x="8148" y="22849"/>
                  </a:cubicBezTo>
                  <a:cubicBezTo>
                    <a:pt x="12234" y="22689"/>
                    <a:pt x="14334" y="17690"/>
                    <a:pt x="15544" y="12007"/>
                  </a:cubicBezTo>
                  <a:cubicBezTo>
                    <a:pt x="16753" y="6323"/>
                    <a:pt x="16890" y="343"/>
                    <a:pt x="14471"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56"/>
            <p:cNvSpPr/>
            <p:nvPr/>
          </p:nvSpPr>
          <p:spPr>
            <a:xfrm>
              <a:off x="4269625" y="2743650"/>
              <a:ext cx="307025" cy="381275"/>
            </a:xfrm>
            <a:custGeom>
              <a:avLst/>
              <a:gdLst/>
              <a:ahLst/>
              <a:cxnLst/>
              <a:rect l="l" t="t" r="r" b="b"/>
              <a:pathLst>
                <a:path w="12281" h="15251" extrusionOk="0">
                  <a:moveTo>
                    <a:pt x="8281" y="0"/>
                  </a:moveTo>
                  <a:cubicBezTo>
                    <a:pt x="7444" y="0"/>
                    <a:pt x="6614" y="312"/>
                    <a:pt x="5935" y="685"/>
                  </a:cubicBezTo>
                  <a:cubicBezTo>
                    <a:pt x="5593" y="2214"/>
                    <a:pt x="5319" y="3744"/>
                    <a:pt x="5068" y="5090"/>
                  </a:cubicBezTo>
                  <a:cubicBezTo>
                    <a:pt x="6255" y="5319"/>
                    <a:pt x="7602" y="7715"/>
                    <a:pt x="6848" y="8788"/>
                  </a:cubicBezTo>
                  <a:cubicBezTo>
                    <a:pt x="6724" y="8954"/>
                    <a:pt x="6575" y="9025"/>
                    <a:pt x="6411" y="9025"/>
                  </a:cubicBezTo>
                  <a:cubicBezTo>
                    <a:pt x="5855" y="9025"/>
                    <a:pt x="5133" y="8208"/>
                    <a:pt x="4657" y="7556"/>
                  </a:cubicBezTo>
                  <a:cubicBezTo>
                    <a:pt x="4520" y="8491"/>
                    <a:pt x="4429" y="9062"/>
                    <a:pt x="4429" y="9062"/>
                  </a:cubicBezTo>
                  <a:cubicBezTo>
                    <a:pt x="4429" y="9062"/>
                    <a:pt x="2055" y="7350"/>
                    <a:pt x="571" y="5889"/>
                  </a:cubicBezTo>
                  <a:lnTo>
                    <a:pt x="1" y="6871"/>
                  </a:lnTo>
                  <a:cubicBezTo>
                    <a:pt x="1" y="6871"/>
                    <a:pt x="4885" y="10454"/>
                    <a:pt x="5410" y="12897"/>
                  </a:cubicBezTo>
                  <a:cubicBezTo>
                    <a:pt x="5615" y="13855"/>
                    <a:pt x="4831" y="14148"/>
                    <a:pt x="3798" y="14148"/>
                  </a:cubicBezTo>
                  <a:cubicBezTo>
                    <a:pt x="2986" y="14148"/>
                    <a:pt x="2019" y="13968"/>
                    <a:pt x="1256" y="13787"/>
                  </a:cubicBezTo>
                  <a:lnTo>
                    <a:pt x="1256" y="13787"/>
                  </a:lnTo>
                  <a:cubicBezTo>
                    <a:pt x="2290" y="14667"/>
                    <a:pt x="3388" y="15250"/>
                    <a:pt x="4509" y="15250"/>
                  </a:cubicBezTo>
                  <a:cubicBezTo>
                    <a:pt x="4550" y="15250"/>
                    <a:pt x="4592" y="15249"/>
                    <a:pt x="4634" y="15248"/>
                  </a:cubicBezTo>
                  <a:cubicBezTo>
                    <a:pt x="8720" y="15088"/>
                    <a:pt x="10820" y="10089"/>
                    <a:pt x="12030" y="4406"/>
                  </a:cubicBezTo>
                  <a:cubicBezTo>
                    <a:pt x="12121" y="3995"/>
                    <a:pt x="12212" y="3584"/>
                    <a:pt x="12281" y="3150"/>
                  </a:cubicBezTo>
                  <a:cubicBezTo>
                    <a:pt x="11710" y="2443"/>
                    <a:pt x="11162" y="1781"/>
                    <a:pt x="10706" y="1233"/>
                  </a:cubicBezTo>
                  <a:cubicBezTo>
                    <a:pt x="9992" y="323"/>
                    <a:pt x="9133" y="0"/>
                    <a:pt x="828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56"/>
            <p:cNvSpPr/>
            <p:nvPr/>
          </p:nvSpPr>
          <p:spPr>
            <a:xfrm>
              <a:off x="4370625" y="2963000"/>
              <a:ext cx="61650" cy="55275"/>
            </a:xfrm>
            <a:custGeom>
              <a:avLst/>
              <a:gdLst/>
              <a:ahLst/>
              <a:cxnLst/>
              <a:rect l="l" t="t" r="r" b="b"/>
              <a:pathLst>
                <a:path w="2466" h="2211" extrusionOk="0">
                  <a:moveTo>
                    <a:pt x="72" y="1"/>
                  </a:moveTo>
                  <a:cubicBezTo>
                    <a:pt x="58" y="1"/>
                    <a:pt x="50" y="5"/>
                    <a:pt x="47" y="14"/>
                  </a:cubicBezTo>
                  <a:cubicBezTo>
                    <a:pt x="1" y="60"/>
                    <a:pt x="298" y="334"/>
                    <a:pt x="594" y="608"/>
                  </a:cubicBezTo>
                  <a:cubicBezTo>
                    <a:pt x="891" y="904"/>
                    <a:pt x="1165" y="1201"/>
                    <a:pt x="1165" y="1201"/>
                  </a:cubicBezTo>
                  <a:cubicBezTo>
                    <a:pt x="1165" y="1201"/>
                    <a:pt x="1462" y="1452"/>
                    <a:pt x="1781" y="1703"/>
                  </a:cubicBezTo>
                  <a:cubicBezTo>
                    <a:pt x="2056" y="1957"/>
                    <a:pt x="2331" y="2210"/>
                    <a:pt x="2406" y="2210"/>
                  </a:cubicBezTo>
                  <a:cubicBezTo>
                    <a:pt x="2412" y="2210"/>
                    <a:pt x="2417" y="2209"/>
                    <a:pt x="2420" y="2205"/>
                  </a:cubicBezTo>
                  <a:cubicBezTo>
                    <a:pt x="2466" y="2182"/>
                    <a:pt x="2238" y="1817"/>
                    <a:pt x="1964" y="1498"/>
                  </a:cubicBezTo>
                  <a:cubicBezTo>
                    <a:pt x="1713" y="1178"/>
                    <a:pt x="1416" y="859"/>
                    <a:pt x="1416" y="859"/>
                  </a:cubicBezTo>
                  <a:cubicBezTo>
                    <a:pt x="1416" y="859"/>
                    <a:pt x="1096" y="608"/>
                    <a:pt x="777" y="356"/>
                  </a:cubicBezTo>
                  <a:cubicBezTo>
                    <a:pt x="461" y="179"/>
                    <a:pt x="161" y="1"/>
                    <a:pt x="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56"/>
            <p:cNvSpPr/>
            <p:nvPr/>
          </p:nvSpPr>
          <p:spPr>
            <a:xfrm>
              <a:off x="4378625" y="2543850"/>
              <a:ext cx="233400" cy="366450"/>
            </a:xfrm>
            <a:custGeom>
              <a:avLst/>
              <a:gdLst/>
              <a:ahLst/>
              <a:cxnLst/>
              <a:rect l="l" t="t" r="r" b="b"/>
              <a:pathLst>
                <a:path w="9336" h="14658" extrusionOk="0">
                  <a:moveTo>
                    <a:pt x="6586" y="1"/>
                  </a:moveTo>
                  <a:cubicBezTo>
                    <a:pt x="5554" y="1"/>
                    <a:pt x="4517" y="537"/>
                    <a:pt x="3881" y="1305"/>
                  </a:cubicBezTo>
                  <a:cubicBezTo>
                    <a:pt x="2968" y="2423"/>
                    <a:pt x="2214" y="3793"/>
                    <a:pt x="1758" y="5162"/>
                  </a:cubicBezTo>
                  <a:cubicBezTo>
                    <a:pt x="1096" y="7262"/>
                    <a:pt x="480" y="9796"/>
                    <a:pt x="0" y="12032"/>
                  </a:cubicBezTo>
                  <a:cubicBezTo>
                    <a:pt x="1712" y="12694"/>
                    <a:pt x="5433" y="13927"/>
                    <a:pt x="7464" y="14657"/>
                  </a:cubicBezTo>
                  <a:cubicBezTo>
                    <a:pt x="7647" y="14041"/>
                    <a:pt x="7830" y="13402"/>
                    <a:pt x="7966" y="12740"/>
                  </a:cubicBezTo>
                  <a:cubicBezTo>
                    <a:pt x="8560" y="10321"/>
                    <a:pt x="8971" y="7833"/>
                    <a:pt x="9016" y="5367"/>
                  </a:cubicBezTo>
                  <a:cubicBezTo>
                    <a:pt x="9039" y="4021"/>
                    <a:pt x="9336" y="1510"/>
                    <a:pt x="8172" y="574"/>
                  </a:cubicBezTo>
                  <a:cubicBezTo>
                    <a:pt x="7738" y="209"/>
                    <a:pt x="7236" y="49"/>
                    <a:pt x="6711" y="4"/>
                  </a:cubicBezTo>
                  <a:cubicBezTo>
                    <a:pt x="6669" y="2"/>
                    <a:pt x="6628" y="1"/>
                    <a:pt x="658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56"/>
            <p:cNvSpPr/>
            <p:nvPr/>
          </p:nvSpPr>
          <p:spPr>
            <a:xfrm>
              <a:off x="4391175" y="2807550"/>
              <a:ext cx="121575" cy="29325"/>
            </a:xfrm>
            <a:custGeom>
              <a:avLst/>
              <a:gdLst/>
              <a:ahLst/>
              <a:cxnLst/>
              <a:rect l="l" t="t" r="r" b="b"/>
              <a:pathLst>
                <a:path w="4863" h="1173" extrusionOk="0">
                  <a:moveTo>
                    <a:pt x="1256" y="1"/>
                  </a:moveTo>
                  <a:cubicBezTo>
                    <a:pt x="617" y="1"/>
                    <a:pt x="1" y="24"/>
                    <a:pt x="1" y="69"/>
                  </a:cubicBezTo>
                  <a:cubicBezTo>
                    <a:pt x="1" y="138"/>
                    <a:pt x="617" y="229"/>
                    <a:pt x="1233" y="320"/>
                  </a:cubicBezTo>
                  <a:cubicBezTo>
                    <a:pt x="1827" y="457"/>
                    <a:pt x="2420" y="617"/>
                    <a:pt x="2420" y="617"/>
                  </a:cubicBezTo>
                  <a:cubicBezTo>
                    <a:pt x="2420" y="617"/>
                    <a:pt x="3036" y="754"/>
                    <a:pt x="3630" y="891"/>
                  </a:cubicBezTo>
                  <a:cubicBezTo>
                    <a:pt x="4153" y="1032"/>
                    <a:pt x="4694" y="1173"/>
                    <a:pt x="4830" y="1173"/>
                  </a:cubicBezTo>
                  <a:cubicBezTo>
                    <a:pt x="4849" y="1173"/>
                    <a:pt x="4860" y="1170"/>
                    <a:pt x="4862" y="1165"/>
                  </a:cubicBezTo>
                  <a:cubicBezTo>
                    <a:pt x="4862" y="1119"/>
                    <a:pt x="4292" y="845"/>
                    <a:pt x="3721" y="594"/>
                  </a:cubicBezTo>
                  <a:cubicBezTo>
                    <a:pt x="3105" y="389"/>
                    <a:pt x="2511" y="183"/>
                    <a:pt x="2511" y="183"/>
                  </a:cubicBezTo>
                  <a:cubicBezTo>
                    <a:pt x="2511" y="183"/>
                    <a:pt x="1872" y="92"/>
                    <a:pt x="125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56"/>
            <p:cNvSpPr/>
            <p:nvPr/>
          </p:nvSpPr>
          <p:spPr>
            <a:xfrm>
              <a:off x="4378625" y="2543850"/>
              <a:ext cx="233975" cy="366450"/>
            </a:xfrm>
            <a:custGeom>
              <a:avLst/>
              <a:gdLst/>
              <a:ahLst/>
              <a:cxnLst/>
              <a:rect l="l" t="t" r="r" b="b"/>
              <a:pathLst>
                <a:path w="9359" h="14658" extrusionOk="0">
                  <a:moveTo>
                    <a:pt x="6584" y="1"/>
                  </a:moveTo>
                  <a:cubicBezTo>
                    <a:pt x="5621" y="1"/>
                    <a:pt x="4651" y="490"/>
                    <a:pt x="3995" y="1168"/>
                  </a:cubicBezTo>
                  <a:cubicBezTo>
                    <a:pt x="4155" y="1396"/>
                    <a:pt x="4223" y="1647"/>
                    <a:pt x="4155" y="1898"/>
                  </a:cubicBezTo>
                  <a:cubicBezTo>
                    <a:pt x="3926" y="2902"/>
                    <a:pt x="3196" y="8654"/>
                    <a:pt x="2169" y="9316"/>
                  </a:cubicBezTo>
                  <a:cubicBezTo>
                    <a:pt x="2022" y="9411"/>
                    <a:pt x="1867" y="9453"/>
                    <a:pt x="1707" y="9453"/>
                  </a:cubicBezTo>
                  <a:cubicBezTo>
                    <a:pt x="1368" y="9453"/>
                    <a:pt x="1011" y="9268"/>
                    <a:pt x="685" y="9020"/>
                  </a:cubicBezTo>
                  <a:cubicBezTo>
                    <a:pt x="548" y="9613"/>
                    <a:pt x="411" y="10206"/>
                    <a:pt x="274" y="10800"/>
                  </a:cubicBezTo>
                  <a:cubicBezTo>
                    <a:pt x="1256" y="11097"/>
                    <a:pt x="2694" y="11599"/>
                    <a:pt x="2808" y="12055"/>
                  </a:cubicBezTo>
                  <a:cubicBezTo>
                    <a:pt x="2847" y="12236"/>
                    <a:pt x="2654" y="12303"/>
                    <a:pt x="2341" y="12303"/>
                  </a:cubicBezTo>
                  <a:cubicBezTo>
                    <a:pt x="1746" y="12303"/>
                    <a:pt x="719" y="12060"/>
                    <a:pt x="46" y="11895"/>
                  </a:cubicBezTo>
                  <a:cubicBezTo>
                    <a:pt x="23" y="11941"/>
                    <a:pt x="23" y="11987"/>
                    <a:pt x="0" y="12032"/>
                  </a:cubicBezTo>
                  <a:cubicBezTo>
                    <a:pt x="1712" y="12694"/>
                    <a:pt x="5433" y="13927"/>
                    <a:pt x="7464" y="14657"/>
                  </a:cubicBezTo>
                  <a:cubicBezTo>
                    <a:pt x="7647" y="14041"/>
                    <a:pt x="7830" y="13402"/>
                    <a:pt x="7966" y="12740"/>
                  </a:cubicBezTo>
                  <a:cubicBezTo>
                    <a:pt x="8560" y="10321"/>
                    <a:pt x="8971" y="7833"/>
                    <a:pt x="9016" y="5367"/>
                  </a:cubicBezTo>
                  <a:cubicBezTo>
                    <a:pt x="9039" y="4021"/>
                    <a:pt x="9359" y="1510"/>
                    <a:pt x="8172" y="574"/>
                  </a:cubicBezTo>
                  <a:cubicBezTo>
                    <a:pt x="7738" y="209"/>
                    <a:pt x="7236" y="49"/>
                    <a:pt x="6711" y="4"/>
                  </a:cubicBezTo>
                  <a:cubicBezTo>
                    <a:pt x="6669" y="2"/>
                    <a:pt x="6626" y="1"/>
                    <a:pt x="658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56"/>
            <p:cNvSpPr/>
            <p:nvPr/>
          </p:nvSpPr>
          <p:spPr>
            <a:xfrm>
              <a:off x="4421425" y="2682025"/>
              <a:ext cx="23975" cy="45100"/>
            </a:xfrm>
            <a:custGeom>
              <a:avLst/>
              <a:gdLst/>
              <a:ahLst/>
              <a:cxnLst/>
              <a:rect l="l" t="t" r="r" b="b"/>
              <a:pathLst>
                <a:path w="959" h="1804" extrusionOk="0">
                  <a:moveTo>
                    <a:pt x="594" y="0"/>
                  </a:moveTo>
                  <a:cubicBezTo>
                    <a:pt x="366" y="0"/>
                    <a:pt x="137" y="411"/>
                    <a:pt x="69" y="913"/>
                  </a:cubicBezTo>
                  <a:cubicBezTo>
                    <a:pt x="0" y="1415"/>
                    <a:pt x="137" y="1803"/>
                    <a:pt x="366" y="1803"/>
                  </a:cubicBezTo>
                  <a:cubicBezTo>
                    <a:pt x="594" y="1803"/>
                    <a:pt x="845" y="1393"/>
                    <a:pt x="913" y="890"/>
                  </a:cubicBezTo>
                  <a:cubicBezTo>
                    <a:pt x="959" y="388"/>
                    <a:pt x="822" y="0"/>
                    <a:pt x="594"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56"/>
            <p:cNvSpPr/>
            <p:nvPr/>
          </p:nvSpPr>
          <p:spPr>
            <a:xfrm>
              <a:off x="4434550" y="2634075"/>
              <a:ext cx="17700" cy="32550"/>
            </a:xfrm>
            <a:custGeom>
              <a:avLst/>
              <a:gdLst/>
              <a:ahLst/>
              <a:cxnLst/>
              <a:rect l="l" t="t" r="r" b="b"/>
              <a:pathLst>
                <a:path w="708" h="1302" extrusionOk="0">
                  <a:moveTo>
                    <a:pt x="434" y="1"/>
                  </a:moveTo>
                  <a:cubicBezTo>
                    <a:pt x="274" y="24"/>
                    <a:pt x="92" y="320"/>
                    <a:pt x="46" y="663"/>
                  </a:cubicBezTo>
                  <a:cubicBezTo>
                    <a:pt x="0" y="1028"/>
                    <a:pt x="114" y="1302"/>
                    <a:pt x="274" y="1302"/>
                  </a:cubicBezTo>
                  <a:cubicBezTo>
                    <a:pt x="434" y="1302"/>
                    <a:pt x="617" y="1005"/>
                    <a:pt x="662" y="640"/>
                  </a:cubicBezTo>
                  <a:cubicBezTo>
                    <a:pt x="708" y="298"/>
                    <a:pt x="594" y="1"/>
                    <a:pt x="43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56"/>
            <p:cNvSpPr/>
            <p:nvPr/>
          </p:nvSpPr>
          <p:spPr>
            <a:xfrm>
              <a:off x="4245675" y="2491800"/>
              <a:ext cx="431975" cy="750250"/>
            </a:xfrm>
            <a:custGeom>
              <a:avLst/>
              <a:gdLst/>
              <a:ahLst/>
              <a:cxnLst/>
              <a:rect l="l" t="t" r="r" b="b"/>
              <a:pathLst>
                <a:path w="17279" h="30010" extrusionOk="0">
                  <a:moveTo>
                    <a:pt x="10559" y="0"/>
                  </a:moveTo>
                  <a:cubicBezTo>
                    <a:pt x="5971" y="0"/>
                    <a:pt x="2141" y="3710"/>
                    <a:pt x="799" y="11284"/>
                  </a:cubicBezTo>
                  <a:cubicBezTo>
                    <a:pt x="0" y="15849"/>
                    <a:pt x="799" y="19592"/>
                    <a:pt x="2625" y="23724"/>
                  </a:cubicBezTo>
                  <a:cubicBezTo>
                    <a:pt x="3013" y="24614"/>
                    <a:pt x="3972" y="25481"/>
                    <a:pt x="4565" y="26235"/>
                  </a:cubicBezTo>
                  <a:cubicBezTo>
                    <a:pt x="6399" y="28511"/>
                    <a:pt x="9090" y="30009"/>
                    <a:pt x="12062" y="30009"/>
                  </a:cubicBezTo>
                  <a:cubicBezTo>
                    <a:pt x="12308" y="30009"/>
                    <a:pt x="12556" y="29999"/>
                    <a:pt x="12805" y="29978"/>
                  </a:cubicBezTo>
                  <a:cubicBezTo>
                    <a:pt x="17279" y="29590"/>
                    <a:pt x="17188" y="26668"/>
                    <a:pt x="17188" y="26668"/>
                  </a:cubicBezTo>
                  <a:lnTo>
                    <a:pt x="14312" y="26486"/>
                  </a:lnTo>
                  <a:cubicBezTo>
                    <a:pt x="13876" y="26560"/>
                    <a:pt x="13460" y="26594"/>
                    <a:pt x="13063" y="26594"/>
                  </a:cubicBezTo>
                  <a:cubicBezTo>
                    <a:pt x="8940" y="26594"/>
                    <a:pt x="6871" y="22948"/>
                    <a:pt x="6871" y="22948"/>
                  </a:cubicBezTo>
                  <a:cubicBezTo>
                    <a:pt x="3492" y="17721"/>
                    <a:pt x="4816" y="8340"/>
                    <a:pt x="7236" y="4756"/>
                  </a:cubicBezTo>
                  <a:cubicBezTo>
                    <a:pt x="9016" y="2154"/>
                    <a:pt x="10431" y="1812"/>
                    <a:pt x="11504" y="1127"/>
                  </a:cubicBezTo>
                  <a:cubicBezTo>
                    <a:pt x="12691" y="944"/>
                    <a:pt x="13262" y="1013"/>
                    <a:pt x="13992" y="648"/>
                  </a:cubicBezTo>
                  <a:cubicBezTo>
                    <a:pt x="12820" y="217"/>
                    <a:pt x="11667" y="0"/>
                    <a:pt x="1055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56"/>
            <p:cNvSpPr/>
            <p:nvPr/>
          </p:nvSpPr>
          <p:spPr>
            <a:xfrm>
              <a:off x="4321550" y="2520525"/>
              <a:ext cx="354400" cy="684925"/>
            </a:xfrm>
            <a:custGeom>
              <a:avLst/>
              <a:gdLst/>
              <a:ahLst/>
              <a:cxnLst/>
              <a:rect l="l" t="t" r="r" b="b"/>
              <a:pathLst>
                <a:path w="14176" h="27397" extrusionOk="0">
                  <a:moveTo>
                    <a:pt x="8446" y="1"/>
                  </a:moveTo>
                  <a:lnTo>
                    <a:pt x="8446" y="1"/>
                  </a:lnTo>
                  <a:cubicBezTo>
                    <a:pt x="4771" y="480"/>
                    <a:pt x="1873" y="3858"/>
                    <a:pt x="754" y="10249"/>
                  </a:cubicBezTo>
                  <a:cubicBezTo>
                    <a:pt x="1" y="14426"/>
                    <a:pt x="891" y="17919"/>
                    <a:pt x="2557" y="21708"/>
                  </a:cubicBezTo>
                  <a:cubicBezTo>
                    <a:pt x="2900" y="22506"/>
                    <a:pt x="3379" y="23260"/>
                    <a:pt x="3904" y="23944"/>
                  </a:cubicBezTo>
                  <a:cubicBezTo>
                    <a:pt x="5590" y="26031"/>
                    <a:pt x="8054" y="27397"/>
                    <a:pt x="10775" y="27397"/>
                  </a:cubicBezTo>
                  <a:cubicBezTo>
                    <a:pt x="11001" y="27397"/>
                    <a:pt x="11230" y="27387"/>
                    <a:pt x="11459" y="27368"/>
                  </a:cubicBezTo>
                  <a:cubicBezTo>
                    <a:pt x="12464" y="27277"/>
                    <a:pt x="13240" y="27049"/>
                    <a:pt x="13810" y="26752"/>
                  </a:cubicBezTo>
                  <a:cubicBezTo>
                    <a:pt x="14175" y="26090"/>
                    <a:pt x="14153" y="25519"/>
                    <a:pt x="14153" y="25519"/>
                  </a:cubicBezTo>
                  <a:lnTo>
                    <a:pt x="11277" y="25337"/>
                  </a:lnTo>
                  <a:cubicBezTo>
                    <a:pt x="10841" y="25411"/>
                    <a:pt x="10425" y="25445"/>
                    <a:pt x="10028" y="25445"/>
                  </a:cubicBezTo>
                  <a:cubicBezTo>
                    <a:pt x="5905" y="25445"/>
                    <a:pt x="3836" y="21799"/>
                    <a:pt x="3836" y="21799"/>
                  </a:cubicBezTo>
                  <a:cubicBezTo>
                    <a:pt x="457" y="16572"/>
                    <a:pt x="1781" y="7191"/>
                    <a:pt x="4201" y="3607"/>
                  </a:cubicBezTo>
                  <a:cubicBezTo>
                    <a:pt x="5981" y="1005"/>
                    <a:pt x="7396" y="663"/>
                    <a:pt x="844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56"/>
            <p:cNvSpPr/>
            <p:nvPr/>
          </p:nvSpPr>
          <p:spPr>
            <a:xfrm>
              <a:off x="4346675" y="2536375"/>
              <a:ext cx="199750" cy="612525"/>
            </a:xfrm>
            <a:custGeom>
              <a:avLst/>
              <a:gdLst/>
              <a:ahLst/>
              <a:cxnLst/>
              <a:rect l="l" t="t" r="r" b="b"/>
              <a:pathLst>
                <a:path w="7990" h="24501" extrusionOk="0">
                  <a:moveTo>
                    <a:pt x="7010" y="1"/>
                  </a:moveTo>
                  <a:cubicBezTo>
                    <a:pt x="6629" y="1"/>
                    <a:pt x="6151" y="83"/>
                    <a:pt x="5661" y="303"/>
                  </a:cubicBezTo>
                  <a:cubicBezTo>
                    <a:pt x="4999" y="622"/>
                    <a:pt x="4337" y="1147"/>
                    <a:pt x="3721" y="1809"/>
                  </a:cubicBezTo>
                  <a:cubicBezTo>
                    <a:pt x="3127" y="2471"/>
                    <a:pt x="2579" y="3247"/>
                    <a:pt x="2123" y="4069"/>
                  </a:cubicBezTo>
                  <a:cubicBezTo>
                    <a:pt x="1644" y="4890"/>
                    <a:pt x="1256" y="5758"/>
                    <a:pt x="982" y="6625"/>
                  </a:cubicBezTo>
                  <a:cubicBezTo>
                    <a:pt x="753" y="7492"/>
                    <a:pt x="548" y="8291"/>
                    <a:pt x="434" y="8976"/>
                  </a:cubicBezTo>
                  <a:cubicBezTo>
                    <a:pt x="274" y="9661"/>
                    <a:pt x="206" y="10254"/>
                    <a:pt x="137" y="10665"/>
                  </a:cubicBezTo>
                  <a:cubicBezTo>
                    <a:pt x="114" y="10871"/>
                    <a:pt x="92" y="11030"/>
                    <a:pt x="92" y="11145"/>
                  </a:cubicBezTo>
                  <a:cubicBezTo>
                    <a:pt x="92" y="11259"/>
                    <a:pt x="69" y="11304"/>
                    <a:pt x="69" y="11304"/>
                  </a:cubicBezTo>
                  <a:cubicBezTo>
                    <a:pt x="69" y="11304"/>
                    <a:pt x="69" y="11555"/>
                    <a:pt x="46" y="11966"/>
                  </a:cubicBezTo>
                  <a:cubicBezTo>
                    <a:pt x="0" y="12377"/>
                    <a:pt x="23" y="12971"/>
                    <a:pt x="46" y="13701"/>
                  </a:cubicBezTo>
                  <a:cubicBezTo>
                    <a:pt x="114" y="14409"/>
                    <a:pt x="160" y="15253"/>
                    <a:pt x="388" y="16120"/>
                  </a:cubicBezTo>
                  <a:cubicBezTo>
                    <a:pt x="434" y="16326"/>
                    <a:pt x="480" y="16554"/>
                    <a:pt x="548" y="16782"/>
                  </a:cubicBezTo>
                  <a:cubicBezTo>
                    <a:pt x="616" y="16988"/>
                    <a:pt x="685" y="17216"/>
                    <a:pt x="753" y="17444"/>
                  </a:cubicBezTo>
                  <a:cubicBezTo>
                    <a:pt x="845" y="17673"/>
                    <a:pt x="913" y="17901"/>
                    <a:pt x="982" y="18106"/>
                  </a:cubicBezTo>
                  <a:lnTo>
                    <a:pt x="1278" y="18768"/>
                  </a:lnTo>
                  <a:cubicBezTo>
                    <a:pt x="2032" y="20503"/>
                    <a:pt x="3127" y="22101"/>
                    <a:pt x="4132" y="23082"/>
                  </a:cubicBezTo>
                  <a:cubicBezTo>
                    <a:pt x="4360" y="23356"/>
                    <a:pt x="4634" y="23539"/>
                    <a:pt x="4862" y="23744"/>
                  </a:cubicBezTo>
                  <a:cubicBezTo>
                    <a:pt x="4953" y="23835"/>
                    <a:pt x="5067" y="23927"/>
                    <a:pt x="5159" y="23995"/>
                  </a:cubicBezTo>
                  <a:cubicBezTo>
                    <a:pt x="5273" y="24064"/>
                    <a:pt x="5364" y="24132"/>
                    <a:pt x="5455" y="24178"/>
                  </a:cubicBezTo>
                  <a:cubicBezTo>
                    <a:pt x="5769" y="24387"/>
                    <a:pt x="5968" y="24500"/>
                    <a:pt x="6017" y="24500"/>
                  </a:cubicBezTo>
                  <a:cubicBezTo>
                    <a:pt x="6021" y="24500"/>
                    <a:pt x="6024" y="24499"/>
                    <a:pt x="6026" y="24497"/>
                  </a:cubicBezTo>
                  <a:cubicBezTo>
                    <a:pt x="6049" y="24429"/>
                    <a:pt x="5250" y="23927"/>
                    <a:pt x="4337" y="22900"/>
                  </a:cubicBezTo>
                  <a:cubicBezTo>
                    <a:pt x="3401" y="21872"/>
                    <a:pt x="2420" y="20275"/>
                    <a:pt x="1735" y="18563"/>
                  </a:cubicBezTo>
                  <a:lnTo>
                    <a:pt x="1484" y="17924"/>
                  </a:lnTo>
                  <a:cubicBezTo>
                    <a:pt x="1415" y="17718"/>
                    <a:pt x="1347" y="17490"/>
                    <a:pt x="1278" y="17285"/>
                  </a:cubicBezTo>
                  <a:cubicBezTo>
                    <a:pt x="1210" y="17056"/>
                    <a:pt x="1164" y="16851"/>
                    <a:pt x="1096" y="16623"/>
                  </a:cubicBezTo>
                  <a:cubicBezTo>
                    <a:pt x="1027" y="16417"/>
                    <a:pt x="1005" y="16212"/>
                    <a:pt x="959" y="15983"/>
                  </a:cubicBezTo>
                  <a:cubicBezTo>
                    <a:pt x="776" y="15162"/>
                    <a:pt x="731" y="14340"/>
                    <a:pt x="685" y="13655"/>
                  </a:cubicBezTo>
                  <a:cubicBezTo>
                    <a:pt x="708" y="12971"/>
                    <a:pt x="685" y="12400"/>
                    <a:pt x="731" y="12012"/>
                  </a:cubicBezTo>
                  <a:cubicBezTo>
                    <a:pt x="753" y="11601"/>
                    <a:pt x="776" y="11373"/>
                    <a:pt x="776" y="11373"/>
                  </a:cubicBezTo>
                  <a:cubicBezTo>
                    <a:pt x="776" y="11373"/>
                    <a:pt x="776" y="11327"/>
                    <a:pt x="799" y="11213"/>
                  </a:cubicBezTo>
                  <a:cubicBezTo>
                    <a:pt x="799" y="11099"/>
                    <a:pt x="799" y="10939"/>
                    <a:pt x="845" y="10756"/>
                  </a:cubicBezTo>
                  <a:cubicBezTo>
                    <a:pt x="890" y="10346"/>
                    <a:pt x="936" y="9775"/>
                    <a:pt x="1073" y="9090"/>
                  </a:cubicBezTo>
                  <a:cubicBezTo>
                    <a:pt x="1164" y="8405"/>
                    <a:pt x="1347" y="7607"/>
                    <a:pt x="1530" y="6785"/>
                  </a:cubicBezTo>
                  <a:cubicBezTo>
                    <a:pt x="1758" y="5963"/>
                    <a:pt x="2123" y="5119"/>
                    <a:pt x="2557" y="4297"/>
                  </a:cubicBezTo>
                  <a:cubicBezTo>
                    <a:pt x="3401" y="2676"/>
                    <a:pt x="4565" y="1193"/>
                    <a:pt x="5775" y="554"/>
                  </a:cubicBezTo>
                  <a:cubicBezTo>
                    <a:pt x="6368" y="234"/>
                    <a:pt x="6962" y="166"/>
                    <a:pt x="7350" y="166"/>
                  </a:cubicBezTo>
                  <a:cubicBezTo>
                    <a:pt x="7645" y="183"/>
                    <a:pt x="7847" y="227"/>
                    <a:pt x="7938" y="227"/>
                  </a:cubicBezTo>
                  <a:cubicBezTo>
                    <a:pt x="7966" y="227"/>
                    <a:pt x="7984" y="222"/>
                    <a:pt x="7989" y="211"/>
                  </a:cubicBezTo>
                  <a:cubicBezTo>
                    <a:pt x="7989" y="211"/>
                    <a:pt x="7784" y="97"/>
                    <a:pt x="7373" y="29"/>
                  </a:cubicBezTo>
                  <a:cubicBezTo>
                    <a:pt x="7266" y="11"/>
                    <a:pt x="7144" y="1"/>
                    <a:pt x="701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56"/>
            <p:cNvSpPr/>
            <p:nvPr/>
          </p:nvSpPr>
          <p:spPr>
            <a:xfrm>
              <a:off x="4246800" y="2492725"/>
              <a:ext cx="388050" cy="755025"/>
            </a:xfrm>
            <a:custGeom>
              <a:avLst/>
              <a:gdLst/>
              <a:ahLst/>
              <a:cxnLst/>
              <a:rect l="l" t="t" r="r" b="b"/>
              <a:pathLst>
                <a:path w="15522" h="30201" extrusionOk="0">
                  <a:moveTo>
                    <a:pt x="9575" y="1"/>
                  </a:moveTo>
                  <a:cubicBezTo>
                    <a:pt x="9072" y="1"/>
                    <a:pt x="8483" y="58"/>
                    <a:pt x="7853" y="223"/>
                  </a:cubicBezTo>
                  <a:cubicBezTo>
                    <a:pt x="7328" y="359"/>
                    <a:pt x="6757" y="565"/>
                    <a:pt x="6209" y="862"/>
                  </a:cubicBezTo>
                  <a:cubicBezTo>
                    <a:pt x="5661" y="1181"/>
                    <a:pt x="5114" y="1569"/>
                    <a:pt x="4634" y="2026"/>
                  </a:cubicBezTo>
                  <a:cubicBezTo>
                    <a:pt x="4132" y="2505"/>
                    <a:pt x="3676" y="3053"/>
                    <a:pt x="3242" y="3623"/>
                  </a:cubicBezTo>
                  <a:cubicBezTo>
                    <a:pt x="2831" y="4217"/>
                    <a:pt x="2466" y="4833"/>
                    <a:pt x="2146" y="5495"/>
                  </a:cubicBezTo>
                  <a:cubicBezTo>
                    <a:pt x="845" y="8097"/>
                    <a:pt x="275" y="10973"/>
                    <a:pt x="92" y="13119"/>
                  </a:cubicBezTo>
                  <a:cubicBezTo>
                    <a:pt x="1" y="14214"/>
                    <a:pt x="24" y="15127"/>
                    <a:pt x="46" y="15767"/>
                  </a:cubicBezTo>
                  <a:cubicBezTo>
                    <a:pt x="69" y="16063"/>
                    <a:pt x="92" y="16314"/>
                    <a:pt x="115" y="16497"/>
                  </a:cubicBezTo>
                  <a:cubicBezTo>
                    <a:pt x="138" y="16657"/>
                    <a:pt x="138" y="16748"/>
                    <a:pt x="138" y="16748"/>
                  </a:cubicBezTo>
                  <a:cubicBezTo>
                    <a:pt x="138" y="16748"/>
                    <a:pt x="161" y="16839"/>
                    <a:pt x="161" y="17022"/>
                  </a:cubicBezTo>
                  <a:cubicBezTo>
                    <a:pt x="206" y="17182"/>
                    <a:pt x="229" y="17433"/>
                    <a:pt x="275" y="17752"/>
                  </a:cubicBezTo>
                  <a:cubicBezTo>
                    <a:pt x="389" y="18369"/>
                    <a:pt x="571" y="19259"/>
                    <a:pt x="914" y="20309"/>
                  </a:cubicBezTo>
                  <a:cubicBezTo>
                    <a:pt x="1233" y="21336"/>
                    <a:pt x="1690" y="22546"/>
                    <a:pt x="2329" y="23733"/>
                  </a:cubicBezTo>
                  <a:cubicBezTo>
                    <a:pt x="2649" y="24349"/>
                    <a:pt x="3037" y="24942"/>
                    <a:pt x="3425" y="25536"/>
                  </a:cubicBezTo>
                  <a:cubicBezTo>
                    <a:pt x="3858" y="26106"/>
                    <a:pt x="4315" y="26677"/>
                    <a:pt x="4840" y="27202"/>
                  </a:cubicBezTo>
                  <a:cubicBezTo>
                    <a:pt x="5342" y="27704"/>
                    <a:pt x="5913" y="28183"/>
                    <a:pt x="6506" y="28594"/>
                  </a:cubicBezTo>
                  <a:cubicBezTo>
                    <a:pt x="7099" y="28982"/>
                    <a:pt x="7716" y="29348"/>
                    <a:pt x="8355" y="29576"/>
                  </a:cubicBezTo>
                  <a:cubicBezTo>
                    <a:pt x="9483" y="30039"/>
                    <a:pt x="10629" y="30200"/>
                    <a:pt x="11636" y="30200"/>
                  </a:cubicBezTo>
                  <a:cubicBezTo>
                    <a:pt x="11770" y="30200"/>
                    <a:pt x="11901" y="30197"/>
                    <a:pt x="12030" y="30192"/>
                  </a:cubicBezTo>
                  <a:cubicBezTo>
                    <a:pt x="13103" y="30146"/>
                    <a:pt x="13993" y="29918"/>
                    <a:pt x="14586" y="29736"/>
                  </a:cubicBezTo>
                  <a:cubicBezTo>
                    <a:pt x="15180" y="29530"/>
                    <a:pt x="15522" y="29393"/>
                    <a:pt x="15522" y="29370"/>
                  </a:cubicBezTo>
                  <a:cubicBezTo>
                    <a:pt x="15520" y="29364"/>
                    <a:pt x="15512" y="29361"/>
                    <a:pt x="15497" y="29361"/>
                  </a:cubicBezTo>
                  <a:cubicBezTo>
                    <a:pt x="15300" y="29361"/>
                    <a:pt x="13978" y="29876"/>
                    <a:pt x="12007" y="29918"/>
                  </a:cubicBezTo>
                  <a:cubicBezTo>
                    <a:pt x="10957" y="29918"/>
                    <a:pt x="9724" y="29736"/>
                    <a:pt x="8515" y="29211"/>
                  </a:cubicBezTo>
                  <a:cubicBezTo>
                    <a:pt x="7898" y="28960"/>
                    <a:pt x="7328" y="28617"/>
                    <a:pt x="6757" y="28229"/>
                  </a:cubicBezTo>
                  <a:cubicBezTo>
                    <a:pt x="6186" y="27818"/>
                    <a:pt x="5684" y="27339"/>
                    <a:pt x="5182" y="26837"/>
                  </a:cubicBezTo>
                  <a:cubicBezTo>
                    <a:pt x="4703" y="26335"/>
                    <a:pt x="4269" y="25787"/>
                    <a:pt x="3881" y="25216"/>
                  </a:cubicBezTo>
                  <a:cubicBezTo>
                    <a:pt x="3493" y="24646"/>
                    <a:pt x="3151" y="24052"/>
                    <a:pt x="2854" y="23459"/>
                  </a:cubicBezTo>
                  <a:cubicBezTo>
                    <a:pt x="2238" y="22295"/>
                    <a:pt x="1827" y="21130"/>
                    <a:pt x="1530" y="20103"/>
                  </a:cubicBezTo>
                  <a:cubicBezTo>
                    <a:pt x="1233" y="19099"/>
                    <a:pt x="1074" y="18232"/>
                    <a:pt x="959" y="17638"/>
                  </a:cubicBezTo>
                  <a:cubicBezTo>
                    <a:pt x="914" y="17319"/>
                    <a:pt x="891" y="17090"/>
                    <a:pt x="868" y="16931"/>
                  </a:cubicBezTo>
                  <a:cubicBezTo>
                    <a:pt x="845" y="16748"/>
                    <a:pt x="845" y="16680"/>
                    <a:pt x="845" y="16680"/>
                  </a:cubicBezTo>
                  <a:cubicBezTo>
                    <a:pt x="845" y="16680"/>
                    <a:pt x="822" y="16588"/>
                    <a:pt x="822" y="16428"/>
                  </a:cubicBezTo>
                  <a:cubicBezTo>
                    <a:pt x="800" y="16269"/>
                    <a:pt x="777" y="16018"/>
                    <a:pt x="754" y="15721"/>
                  </a:cubicBezTo>
                  <a:cubicBezTo>
                    <a:pt x="708" y="15105"/>
                    <a:pt x="686" y="14237"/>
                    <a:pt x="754" y="13164"/>
                  </a:cubicBezTo>
                  <a:cubicBezTo>
                    <a:pt x="891" y="11087"/>
                    <a:pt x="1393" y="8257"/>
                    <a:pt x="2603" y="5701"/>
                  </a:cubicBezTo>
                  <a:cubicBezTo>
                    <a:pt x="2900" y="5061"/>
                    <a:pt x="3242" y="4445"/>
                    <a:pt x="3630" y="3875"/>
                  </a:cubicBezTo>
                  <a:cubicBezTo>
                    <a:pt x="4018" y="3304"/>
                    <a:pt x="4429" y="2779"/>
                    <a:pt x="4908" y="2322"/>
                  </a:cubicBezTo>
                  <a:cubicBezTo>
                    <a:pt x="5365" y="1843"/>
                    <a:pt x="5867" y="1478"/>
                    <a:pt x="6369" y="1158"/>
                  </a:cubicBezTo>
                  <a:cubicBezTo>
                    <a:pt x="6894" y="839"/>
                    <a:pt x="7419" y="633"/>
                    <a:pt x="7921" y="474"/>
                  </a:cubicBezTo>
                  <a:cubicBezTo>
                    <a:pt x="8680" y="249"/>
                    <a:pt x="9374" y="181"/>
                    <a:pt x="9934" y="181"/>
                  </a:cubicBezTo>
                  <a:cubicBezTo>
                    <a:pt x="10115" y="181"/>
                    <a:pt x="10282" y="189"/>
                    <a:pt x="10432" y="200"/>
                  </a:cubicBezTo>
                  <a:cubicBezTo>
                    <a:pt x="10905" y="235"/>
                    <a:pt x="11230" y="283"/>
                    <a:pt x="11356" y="283"/>
                  </a:cubicBezTo>
                  <a:cubicBezTo>
                    <a:pt x="11394" y="283"/>
                    <a:pt x="11413" y="279"/>
                    <a:pt x="11413" y="268"/>
                  </a:cubicBezTo>
                  <a:cubicBezTo>
                    <a:pt x="11413" y="268"/>
                    <a:pt x="11345" y="245"/>
                    <a:pt x="11162" y="200"/>
                  </a:cubicBezTo>
                  <a:cubicBezTo>
                    <a:pt x="11003" y="177"/>
                    <a:pt x="10774" y="86"/>
                    <a:pt x="10455" y="63"/>
                  </a:cubicBezTo>
                  <a:cubicBezTo>
                    <a:pt x="10208" y="26"/>
                    <a:pt x="9911" y="1"/>
                    <a:pt x="957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56"/>
            <p:cNvSpPr/>
            <p:nvPr/>
          </p:nvSpPr>
          <p:spPr>
            <a:xfrm>
              <a:off x="4295300" y="2647200"/>
              <a:ext cx="46825" cy="102750"/>
            </a:xfrm>
            <a:custGeom>
              <a:avLst/>
              <a:gdLst/>
              <a:ahLst/>
              <a:cxnLst/>
              <a:rect l="l" t="t" r="r" b="b"/>
              <a:pathLst>
                <a:path w="1873" h="4110" extrusionOk="0">
                  <a:moveTo>
                    <a:pt x="1394" y="0"/>
                  </a:moveTo>
                  <a:cubicBezTo>
                    <a:pt x="1102" y="0"/>
                    <a:pt x="774" y="426"/>
                    <a:pt x="640" y="960"/>
                  </a:cubicBezTo>
                  <a:cubicBezTo>
                    <a:pt x="503" y="1507"/>
                    <a:pt x="663" y="1987"/>
                    <a:pt x="960" y="2010"/>
                  </a:cubicBezTo>
                  <a:cubicBezTo>
                    <a:pt x="968" y="2010"/>
                    <a:pt x="976" y="2010"/>
                    <a:pt x="984" y="2010"/>
                  </a:cubicBezTo>
                  <a:cubicBezTo>
                    <a:pt x="1296" y="2010"/>
                    <a:pt x="1625" y="1585"/>
                    <a:pt x="1758" y="1051"/>
                  </a:cubicBezTo>
                  <a:cubicBezTo>
                    <a:pt x="1873" y="480"/>
                    <a:pt x="1736" y="24"/>
                    <a:pt x="1416" y="1"/>
                  </a:cubicBezTo>
                  <a:cubicBezTo>
                    <a:pt x="1409" y="0"/>
                    <a:pt x="1401" y="0"/>
                    <a:pt x="1394" y="0"/>
                  </a:cubicBezTo>
                  <a:close/>
                  <a:moveTo>
                    <a:pt x="638" y="2670"/>
                  </a:moveTo>
                  <a:cubicBezTo>
                    <a:pt x="417" y="2670"/>
                    <a:pt x="180" y="2960"/>
                    <a:pt x="92" y="3356"/>
                  </a:cubicBezTo>
                  <a:cubicBezTo>
                    <a:pt x="1" y="3744"/>
                    <a:pt x="115" y="4087"/>
                    <a:pt x="320" y="4109"/>
                  </a:cubicBezTo>
                  <a:cubicBezTo>
                    <a:pt x="549" y="4109"/>
                    <a:pt x="800" y="3813"/>
                    <a:pt x="891" y="3402"/>
                  </a:cubicBezTo>
                  <a:cubicBezTo>
                    <a:pt x="982" y="3014"/>
                    <a:pt x="868" y="2671"/>
                    <a:pt x="663" y="2671"/>
                  </a:cubicBezTo>
                  <a:cubicBezTo>
                    <a:pt x="655" y="2671"/>
                    <a:pt x="646" y="2670"/>
                    <a:pt x="638" y="267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56"/>
            <p:cNvSpPr/>
            <p:nvPr/>
          </p:nvSpPr>
          <p:spPr>
            <a:xfrm>
              <a:off x="4168050" y="2695000"/>
              <a:ext cx="224200" cy="222925"/>
            </a:xfrm>
            <a:custGeom>
              <a:avLst/>
              <a:gdLst/>
              <a:ahLst/>
              <a:cxnLst/>
              <a:rect l="l" t="t" r="r" b="b"/>
              <a:pathLst>
                <a:path w="8968" h="8917" extrusionOk="0">
                  <a:moveTo>
                    <a:pt x="5013" y="1"/>
                  </a:moveTo>
                  <a:cubicBezTo>
                    <a:pt x="4453" y="1"/>
                    <a:pt x="3826" y="119"/>
                    <a:pt x="3128" y="394"/>
                  </a:cubicBezTo>
                  <a:cubicBezTo>
                    <a:pt x="1325" y="1079"/>
                    <a:pt x="457" y="2859"/>
                    <a:pt x="183" y="4685"/>
                  </a:cubicBezTo>
                  <a:cubicBezTo>
                    <a:pt x="47" y="5576"/>
                    <a:pt x="1" y="6671"/>
                    <a:pt x="275" y="7516"/>
                  </a:cubicBezTo>
                  <a:cubicBezTo>
                    <a:pt x="503" y="8324"/>
                    <a:pt x="1016" y="8916"/>
                    <a:pt x="1959" y="8916"/>
                  </a:cubicBezTo>
                  <a:cubicBezTo>
                    <a:pt x="2241" y="8916"/>
                    <a:pt x="2561" y="8864"/>
                    <a:pt x="2923" y="8748"/>
                  </a:cubicBezTo>
                  <a:cubicBezTo>
                    <a:pt x="4475" y="8246"/>
                    <a:pt x="5593" y="6717"/>
                    <a:pt x="5593" y="6717"/>
                  </a:cubicBezTo>
                  <a:cubicBezTo>
                    <a:pt x="5823" y="6896"/>
                    <a:pt x="6079" y="6976"/>
                    <a:pt x="6345" y="6976"/>
                  </a:cubicBezTo>
                  <a:cubicBezTo>
                    <a:pt x="7533" y="6976"/>
                    <a:pt x="8911" y="5389"/>
                    <a:pt x="8948" y="4046"/>
                  </a:cubicBezTo>
                  <a:cubicBezTo>
                    <a:pt x="8967" y="3017"/>
                    <a:pt x="7841" y="1"/>
                    <a:pt x="5013"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56"/>
            <p:cNvSpPr/>
            <p:nvPr/>
          </p:nvSpPr>
          <p:spPr>
            <a:xfrm>
              <a:off x="4322700" y="2706300"/>
              <a:ext cx="67925" cy="72200"/>
            </a:xfrm>
            <a:custGeom>
              <a:avLst/>
              <a:gdLst/>
              <a:ahLst/>
              <a:cxnLst/>
              <a:rect l="l" t="t" r="r" b="b"/>
              <a:pathLst>
                <a:path w="2717" h="2888" extrusionOk="0">
                  <a:moveTo>
                    <a:pt x="53" y="1"/>
                  </a:moveTo>
                  <a:cubicBezTo>
                    <a:pt x="34" y="1"/>
                    <a:pt x="23" y="4"/>
                    <a:pt x="23" y="11"/>
                  </a:cubicBezTo>
                  <a:cubicBezTo>
                    <a:pt x="1" y="56"/>
                    <a:pt x="434" y="285"/>
                    <a:pt x="799" y="581"/>
                  </a:cubicBezTo>
                  <a:cubicBezTo>
                    <a:pt x="1165" y="924"/>
                    <a:pt x="1461" y="1312"/>
                    <a:pt x="1461" y="1312"/>
                  </a:cubicBezTo>
                  <a:cubicBezTo>
                    <a:pt x="1461" y="1312"/>
                    <a:pt x="1758" y="1677"/>
                    <a:pt x="2055" y="2088"/>
                  </a:cubicBezTo>
                  <a:cubicBezTo>
                    <a:pt x="2344" y="2466"/>
                    <a:pt x="2612" y="2888"/>
                    <a:pt x="2667" y="2888"/>
                  </a:cubicBezTo>
                  <a:cubicBezTo>
                    <a:pt x="2669" y="2888"/>
                    <a:pt x="2670" y="2887"/>
                    <a:pt x="2671" y="2887"/>
                  </a:cubicBezTo>
                  <a:cubicBezTo>
                    <a:pt x="2717" y="2841"/>
                    <a:pt x="2534" y="2385"/>
                    <a:pt x="2306" y="1928"/>
                  </a:cubicBezTo>
                  <a:cubicBezTo>
                    <a:pt x="2078" y="1472"/>
                    <a:pt x="1781" y="1038"/>
                    <a:pt x="1781" y="1038"/>
                  </a:cubicBezTo>
                  <a:cubicBezTo>
                    <a:pt x="1781" y="1038"/>
                    <a:pt x="1416" y="650"/>
                    <a:pt x="982" y="353"/>
                  </a:cubicBezTo>
                  <a:cubicBezTo>
                    <a:pt x="591" y="118"/>
                    <a:pt x="166" y="1"/>
                    <a:pt x="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56"/>
            <p:cNvSpPr/>
            <p:nvPr/>
          </p:nvSpPr>
          <p:spPr>
            <a:xfrm>
              <a:off x="4319850" y="2737225"/>
              <a:ext cx="70775" cy="96650"/>
            </a:xfrm>
            <a:custGeom>
              <a:avLst/>
              <a:gdLst/>
              <a:ahLst/>
              <a:cxnLst/>
              <a:rect l="l" t="t" r="r" b="b"/>
              <a:pathLst>
                <a:path w="2831" h="3866" extrusionOk="0">
                  <a:moveTo>
                    <a:pt x="299" y="0"/>
                  </a:moveTo>
                  <a:cubicBezTo>
                    <a:pt x="120" y="0"/>
                    <a:pt x="0" y="33"/>
                    <a:pt x="0" y="52"/>
                  </a:cubicBezTo>
                  <a:cubicBezTo>
                    <a:pt x="0" y="75"/>
                    <a:pt x="160" y="120"/>
                    <a:pt x="411" y="166"/>
                  </a:cubicBezTo>
                  <a:cubicBezTo>
                    <a:pt x="640" y="235"/>
                    <a:pt x="936" y="371"/>
                    <a:pt x="1187" y="531"/>
                  </a:cubicBezTo>
                  <a:cubicBezTo>
                    <a:pt x="1461" y="714"/>
                    <a:pt x="1689" y="942"/>
                    <a:pt x="1826" y="1125"/>
                  </a:cubicBezTo>
                  <a:cubicBezTo>
                    <a:pt x="1895" y="1216"/>
                    <a:pt x="1941" y="1285"/>
                    <a:pt x="1986" y="1353"/>
                  </a:cubicBezTo>
                  <a:cubicBezTo>
                    <a:pt x="2032" y="1399"/>
                    <a:pt x="2055" y="1444"/>
                    <a:pt x="2055" y="1444"/>
                  </a:cubicBezTo>
                  <a:cubicBezTo>
                    <a:pt x="2055" y="1444"/>
                    <a:pt x="2055" y="1467"/>
                    <a:pt x="2100" y="1513"/>
                  </a:cubicBezTo>
                  <a:cubicBezTo>
                    <a:pt x="2146" y="1581"/>
                    <a:pt x="2192" y="1650"/>
                    <a:pt x="2237" y="1764"/>
                  </a:cubicBezTo>
                  <a:cubicBezTo>
                    <a:pt x="2351" y="1969"/>
                    <a:pt x="2443" y="2266"/>
                    <a:pt x="2511" y="2586"/>
                  </a:cubicBezTo>
                  <a:cubicBezTo>
                    <a:pt x="2580" y="2882"/>
                    <a:pt x="2557" y="3225"/>
                    <a:pt x="2534" y="3453"/>
                  </a:cubicBezTo>
                  <a:cubicBezTo>
                    <a:pt x="2488" y="3704"/>
                    <a:pt x="2466" y="3864"/>
                    <a:pt x="2488" y="3864"/>
                  </a:cubicBezTo>
                  <a:cubicBezTo>
                    <a:pt x="2490" y="3865"/>
                    <a:pt x="2492" y="3866"/>
                    <a:pt x="2494" y="3866"/>
                  </a:cubicBezTo>
                  <a:cubicBezTo>
                    <a:pt x="2523" y="3866"/>
                    <a:pt x="2608" y="3712"/>
                    <a:pt x="2694" y="3499"/>
                  </a:cubicBezTo>
                  <a:cubicBezTo>
                    <a:pt x="2762" y="3247"/>
                    <a:pt x="2831" y="2905"/>
                    <a:pt x="2808" y="2540"/>
                  </a:cubicBezTo>
                  <a:cubicBezTo>
                    <a:pt x="2785" y="2198"/>
                    <a:pt x="2717" y="1855"/>
                    <a:pt x="2603" y="1604"/>
                  </a:cubicBezTo>
                  <a:cubicBezTo>
                    <a:pt x="2557" y="1467"/>
                    <a:pt x="2488" y="1376"/>
                    <a:pt x="2466" y="1307"/>
                  </a:cubicBezTo>
                  <a:cubicBezTo>
                    <a:pt x="2420" y="1239"/>
                    <a:pt x="2397" y="1193"/>
                    <a:pt x="2397" y="1193"/>
                  </a:cubicBezTo>
                  <a:cubicBezTo>
                    <a:pt x="2397" y="1193"/>
                    <a:pt x="2374" y="1170"/>
                    <a:pt x="2329" y="1102"/>
                  </a:cubicBezTo>
                  <a:cubicBezTo>
                    <a:pt x="2283" y="1056"/>
                    <a:pt x="2214" y="965"/>
                    <a:pt x="2123" y="851"/>
                  </a:cubicBezTo>
                  <a:cubicBezTo>
                    <a:pt x="1941" y="668"/>
                    <a:pt x="1667" y="440"/>
                    <a:pt x="1347" y="280"/>
                  </a:cubicBezTo>
                  <a:cubicBezTo>
                    <a:pt x="1028" y="120"/>
                    <a:pt x="685" y="29"/>
                    <a:pt x="434" y="6"/>
                  </a:cubicBezTo>
                  <a:cubicBezTo>
                    <a:pt x="386" y="2"/>
                    <a:pt x="341" y="0"/>
                    <a:pt x="29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56"/>
            <p:cNvSpPr/>
            <p:nvPr/>
          </p:nvSpPr>
          <p:spPr>
            <a:xfrm>
              <a:off x="4305000" y="2787825"/>
              <a:ext cx="71925" cy="89600"/>
            </a:xfrm>
            <a:custGeom>
              <a:avLst/>
              <a:gdLst/>
              <a:ahLst/>
              <a:cxnLst/>
              <a:rect l="l" t="t" r="r" b="b"/>
              <a:pathLst>
                <a:path w="2877" h="3584" extrusionOk="0">
                  <a:moveTo>
                    <a:pt x="1159" y="0"/>
                  </a:moveTo>
                  <a:cubicBezTo>
                    <a:pt x="1021" y="0"/>
                    <a:pt x="937" y="23"/>
                    <a:pt x="937" y="37"/>
                  </a:cubicBezTo>
                  <a:cubicBezTo>
                    <a:pt x="937" y="59"/>
                    <a:pt x="1165" y="82"/>
                    <a:pt x="1439" y="196"/>
                  </a:cubicBezTo>
                  <a:cubicBezTo>
                    <a:pt x="1713" y="310"/>
                    <a:pt x="2032" y="562"/>
                    <a:pt x="2238" y="904"/>
                  </a:cubicBezTo>
                  <a:cubicBezTo>
                    <a:pt x="2420" y="1223"/>
                    <a:pt x="2489" y="1657"/>
                    <a:pt x="2443" y="1908"/>
                  </a:cubicBezTo>
                  <a:cubicBezTo>
                    <a:pt x="2420" y="2045"/>
                    <a:pt x="2375" y="2159"/>
                    <a:pt x="2352" y="2228"/>
                  </a:cubicBezTo>
                  <a:cubicBezTo>
                    <a:pt x="2306" y="2296"/>
                    <a:pt x="2283" y="2319"/>
                    <a:pt x="2283" y="2319"/>
                  </a:cubicBezTo>
                  <a:cubicBezTo>
                    <a:pt x="2283" y="2319"/>
                    <a:pt x="2261" y="2365"/>
                    <a:pt x="2215" y="2433"/>
                  </a:cubicBezTo>
                  <a:cubicBezTo>
                    <a:pt x="2169" y="2502"/>
                    <a:pt x="2101" y="2593"/>
                    <a:pt x="2010" y="2707"/>
                  </a:cubicBezTo>
                  <a:cubicBezTo>
                    <a:pt x="1804" y="2913"/>
                    <a:pt x="1439" y="3118"/>
                    <a:pt x="1074" y="3232"/>
                  </a:cubicBezTo>
                  <a:cubicBezTo>
                    <a:pt x="912" y="3293"/>
                    <a:pt x="728" y="3331"/>
                    <a:pt x="569" y="3331"/>
                  </a:cubicBezTo>
                  <a:cubicBezTo>
                    <a:pt x="369" y="3331"/>
                    <a:pt x="209" y="3271"/>
                    <a:pt x="184" y="3118"/>
                  </a:cubicBezTo>
                  <a:cubicBezTo>
                    <a:pt x="138" y="2844"/>
                    <a:pt x="229" y="2639"/>
                    <a:pt x="184" y="2616"/>
                  </a:cubicBezTo>
                  <a:lnTo>
                    <a:pt x="184" y="2616"/>
                  </a:lnTo>
                  <a:cubicBezTo>
                    <a:pt x="184" y="2616"/>
                    <a:pt x="138" y="2661"/>
                    <a:pt x="92" y="2753"/>
                  </a:cubicBezTo>
                  <a:cubicBezTo>
                    <a:pt x="69" y="2844"/>
                    <a:pt x="1" y="2981"/>
                    <a:pt x="24" y="3164"/>
                  </a:cubicBezTo>
                  <a:cubicBezTo>
                    <a:pt x="24" y="3209"/>
                    <a:pt x="47" y="3255"/>
                    <a:pt x="69" y="3301"/>
                  </a:cubicBezTo>
                  <a:cubicBezTo>
                    <a:pt x="92" y="3346"/>
                    <a:pt x="115" y="3415"/>
                    <a:pt x="161" y="3438"/>
                  </a:cubicBezTo>
                  <a:cubicBezTo>
                    <a:pt x="252" y="3529"/>
                    <a:pt x="366" y="3552"/>
                    <a:pt x="480" y="3574"/>
                  </a:cubicBezTo>
                  <a:cubicBezTo>
                    <a:pt x="541" y="3581"/>
                    <a:pt x="603" y="3583"/>
                    <a:pt x="663" y="3583"/>
                  </a:cubicBezTo>
                  <a:cubicBezTo>
                    <a:pt x="829" y="3583"/>
                    <a:pt x="992" y="3562"/>
                    <a:pt x="1142" y="3529"/>
                  </a:cubicBezTo>
                  <a:cubicBezTo>
                    <a:pt x="1576" y="3415"/>
                    <a:pt x="1987" y="3232"/>
                    <a:pt x="2261" y="2981"/>
                  </a:cubicBezTo>
                  <a:cubicBezTo>
                    <a:pt x="2398" y="2890"/>
                    <a:pt x="2489" y="2753"/>
                    <a:pt x="2557" y="2684"/>
                  </a:cubicBezTo>
                  <a:cubicBezTo>
                    <a:pt x="2603" y="2593"/>
                    <a:pt x="2649" y="2547"/>
                    <a:pt x="2649" y="2547"/>
                  </a:cubicBezTo>
                  <a:cubicBezTo>
                    <a:pt x="2649" y="2547"/>
                    <a:pt x="2672" y="2479"/>
                    <a:pt x="2717" y="2388"/>
                  </a:cubicBezTo>
                  <a:cubicBezTo>
                    <a:pt x="2740" y="2296"/>
                    <a:pt x="2808" y="2136"/>
                    <a:pt x="2831" y="1954"/>
                  </a:cubicBezTo>
                  <a:cubicBezTo>
                    <a:pt x="2877" y="1589"/>
                    <a:pt x="2763" y="1132"/>
                    <a:pt x="2489" y="744"/>
                  </a:cubicBezTo>
                  <a:cubicBezTo>
                    <a:pt x="2215" y="379"/>
                    <a:pt x="1827" y="105"/>
                    <a:pt x="1485" y="37"/>
                  </a:cubicBezTo>
                  <a:cubicBezTo>
                    <a:pt x="1359" y="10"/>
                    <a:pt x="1248" y="0"/>
                    <a:pt x="115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56"/>
            <p:cNvSpPr/>
            <p:nvPr/>
          </p:nvSpPr>
          <p:spPr>
            <a:xfrm>
              <a:off x="4306725" y="2833300"/>
              <a:ext cx="34250" cy="14025"/>
            </a:xfrm>
            <a:custGeom>
              <a:avLst/>
              <a:gdLst/>
              <a:ahLst/>
              <a:cxnLst/>
              <a:rect l="l" t="t" r="r" b="b"/>
              <a:pathLst>
                <a:path w="1370" h="561" extrusionOk="0">
                  <a:moveTo>
                    <a:pt x="547" y="0"/>
                  </a:moveTo>
                  <a:cubicBezTo>
                    <a:pt x="482" y="0"/>
                    <a:pt x="411" y="6"/>
                    <a:pt x="343" y="21"/>
                  </a:cubicBezTo>
                  <a:cubicBezTo>
                    <a:pt x="115" y="89"/>
                    <a:pt x="0" y="272"/>
                    <a:pt x="23" y="295"/>
                  </a:cubicBezTo>
                  <a:cubicBezTo>
                    <a:pt x="39" y="319"/>
                    <a:pt x="70" y="326"/>
                    <a:pt x="109" y="326"/>
                  </a:cubicBezTo>
                  <a:cubicBezTo>
                    <a:pt x="163" y="326"/>
                    <a:pt x="232" y="313"/>
                    <a:pt x="301" y="313"/>
                  </a:cubicBezTo>
                  <a:cubicBezTo>
                    <a:pt x="323" y="313"/>
                    <a:pt x="344" y="314"/>
                    <a:pt x="366" y="317"/>
                  </a:cubicBezTo>
                  <a:cubicBezTo>
                    <a:pt x="525" y="363"/>
                    <a:pt x="640" y="409"/>
                    <a:pt x="640" y="409"/>
                  </a:cubicBezTo>
                  <a:cubicBezTo>
                    <a:pt x="640" y="409"/>
                    <a:pt x="799" y="432"/>
                    <a:pt x="959" y="477"/>
                  </a:cubicBezTo>
                  <a:cubicBezTo>
                    <a:pt x="1082" y="512"/>
                    <a:pt x="1218" y="561"/>
                    <a:pt x="1285" y="561"/>
                  </a:cubicBezTo>
                  <a:cubicBezTo>
                    <a:pt x="1305" y="561"/>
                    <a:pt x="1319" y="556"/>
                    <a:pt x="1324" y="546"/>
                  </a:cubicBezTo>
                  <a:cubicBezTo>
                    <a:pt x="1370" y="500"/>
                    <a:pt x="1256" y="340"/>
                    <a:pt x="1096" y="226"/>
                  </a:cubicBezTo>
                  <a:cubicBezTo>
                    <a:pt x="959" y="89"/>
                    <a:pt x="776" y="21"/>
                    <a:pt x="776" y="21"/>
                  </a:cubicBezTo>
                  <a:cubicBezTo>
                    <a:pt x="776" y="21"/>
                    <a:pt x="675" y="0"/>
                    <a:pt x="5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56"/>
            <p:cNvSpPr/>
            <p:nvPr/>
          </p:nvSpPr>
          <p:spPr>
            <a:xfrm>
              <a:off x="4240525" y="2840075"/>
              <a:ext cx="79350" cy="66675"/>
            </a:xfrm>
            <a:custGeom>
              <a:avLst/>
              <a:gdLst/>
              <a:ahLst/>
              <a:cxnLst/>
              <a:rect l="l" t="t" r="r" b="b"/>
              <a:pathLst>
                <a:path w="3174" h="2667" extrusionOk="0">
                  <a:moveTo>
                    <a:pt x="3100" y="0"/>
                  </a:moveTo>
                  <a:cubicBezTo>
                    <a:pt x="3028" y="0"/>
                    <a:pt x="2847" y="489"/>
                    <a:pt x="2534" y="891"/>
                  </a:cubicBezTo>
                  <a:cubicBezTo>
                    <a:pt x="2215" y="1325"/>
                    <a:pt x="1804" y="1667"/>
                    <a:pt x="1804" y="1667"/>
                  </a:cubicBezTo>
                  <a:cubicBezTo>
                    <a:pt x="1804" y="1667"/>
                    <a:pt x="1713" y="1758"/>
                    <a:pt x="1576" y="1873"/>
                  </a:cubicBezTo>
                  <a:cubicBezTo>
                    <a:pt x="1439" y="2009"/>
                    <a:pt x="1233" y="2169"/>
                    <a:pt x="1005" y="2283"/>
                  </a:cubicBezTo>
                  <a:cubicBezTo>
                    <a:pt x="777" y="2375"/>
                    <a:pt x="526" y="2466"/>
                    <a:pt x="343" y="2489"/>
                  </a:cubicBezTo>
                  <a:cubicBezTo>
                    <a:pt x="138" y="2512"/>
                    <a:pt x="1" y="2489"/>
                    <a:pt x="1" y="2534"/>
                  </a:cubicBezTo>
                  <a:cubicBezTo>
                    <a:pt x="1" y="2534"/>
                    <a:pt x="115" y="2626"/>
                    <a:pt x="343" y="2649"/>
                  </a:cubicBezTo>
                  <a:cubicBezTo>
                    <a:pt x="398" y="2661"/>
                    <a:pt x="460" y="2666"/>
                    <a:pt x="526" y="2666"/>
                  </a:cubicBezTo>
                  <a:cubicBezTo>
                    <a:pt x="706" y="2666"/>
                    <a:pt x="919" y="2624"/>
                    <a:pt x="1119" y="2557"/>
                  </a:cubicBezTo>
                  <a:cubicBezTo>
                    <a:pt x="1393" y="2466"/>
                    <a:pt x="1644" y="2306"/>
                    <a:pt x="1827" y="2192"/>
                  </a:cubicBezTo>
                  <a:cubicBezTo>
                    <a:pt x="1987" y="2055"/>
                    <a:pt x="2101" y="1964"/>
                    <a:pt x="2101" y="1964"/>
                  </a:cubicBezTo>
                  <a:cubicBezTo>
                    <a:pt x="2101" y="1964"/>
                    <a:pt x="2511" y="1553"/>
                    <a:pt x="2785" y="1051"/>
                  </a:cubicBezTo>
                  <a:cubicBezTo>
                    <a:pt x="3059" y="571"/>
                    <a:pt x="3173" y="1"/>
                    <a:pt x="3105" y="1"/>
                  </a:cubicBezTo>
                  <a:cubicBezTo>
                    <a:pt x="3103" y="0"/>
                    <a:pt x="3102" y="0"/>
                    <a:pt x="310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56"/>
            <p:cNvSpPr/>
            <p:nvPr/>
          </p:nvSpPr>
          <p:spPr>
            <a:xfrm>
              <a:off x="4165775" y="2736175"/>
              <a:ext cx="38250" cy="162300"/>
            </a:xfrm>
            <a:custGeom>
              <a:avLst/>
              <a:gdLst/>
              <a:ahLst/>
              <a:cxnLst/>
              <a:rect l="l" t="t" r="r" b="b"/>
              <a:pathLst>
                <a:path w="1530" h="6492" extrusionOk="0">
                  <a:moveTo>
                    <a:pt x="1501" y="0"/>
                  </a:moveTo>
                  <a:cubicBezTo>
                    <a:pt x="1464" y="0"/>
                    <a:pt x="1311" y="157"/>
                    <a:pt x="1119" y="413"/>
                  </a:cubicBezTo>
                  <a:cubicBezTo>
                    <a:pt x="914" y="665"/>
                    <a:pt x="708" y="1053"/>
                    <a:pt x="526" y="1463"/>
                  </a:cubicBezTo>
                  <a:cubicBezTo>
                    <a:pt x="343" y="1874"/>
                    <a:pt x="229" y="2308"/>
                    <a:pt x="138" y="2650"/>
                  </a:cubicBezTo>
                  <a:cubicBezTo>
                    <a:pt x="92" y="2810"/>
                    <a:pt x="92" y="2947"/>
                    <a:pt x="69" y="3038"/>
                  </a:cubicBezTo>
                  <a:cubicBezTo>
                    <a:pt x="46" y="3130"/>
                    <a:pt x="46" y="3198"/>
                    <a:pt x="46" y="3198"/>
                  </a:cubicBezTo>
                  <a:cubicBezTo>
                    <a:pt x="46" y="3198"/>
                    <a:pt x="23" y="3244"/>
                    <a:pt x="23" y="3335"/>
                  </a:cubicBezTo>
                  <a:cubicBezTo>
                    <a:pt x="23" y="3449"/>
                    <a:pt x="1" y="3586"/>
                    <a:pt x="1" y="3746"/>
                  </a:cubicBezTo>
                  <a:cubicBezTo>
                    <a:pt x="23" y="4088"/>
                    <a:pt x="23" y="4545"/>
                    <a:pt x="138" y="5001"/>
                  </a:cubicBezTo>
                  <a:cubicBezTo>
                    <a:pt x="274" y="5435"/>
                    <a:pt x="434" y="5869"/>
                    <a:pt x="685" y="6120"/>
                  </a:cubicBezTo>
                  <a:cubicBezTo>
                    <a:pt x="777" y="6257"/>
                    <a:pt x="891" y="6348"/>
                    <a:pt x="959" y="6417"/>
                  </a:cubicBezTo>
                  <a:cubicBezTo>
                    <a:pt x="1015" y="6454"/>
                    <a:pt x="1056" y="6491"/>
                    <a:pt x="1081" y="6491"/>
                  </a:cubicBezTo>
                  <a:cubicBezTo>
                    <a:pt x="1087" y="6491"/>
                    <a:pt x="1092" y="6489"/>
                    <a:pt x="1096" y="6485"/>
                  </a:cubicBezTo>
                  <a:cubicBezTo>
                    <a:pt x="1096" y="6485"/>
                    <a:pt x="1073" y="6417"/>
                    <a:pt x="1028" y="6348"/>
                  </a:cubicBezTo>
                  <a:cubicBezTo>
                    <a:pt x="982" y="6257"/>
                    <a:pt x="868" y="6165"/>
                    <a:pt x="822" y="6029"/>
                  </a:cubicBezTo>
                  <a:cubicBezTo>
                    <a:pt x="640" y="5755"/>
                    <a:pt x="503" y="5344"/>
                    <a:pt x="434" y="4933"/>
                  </a:cubicBezTo>
                  <a:cubicBezTo>
                    <a:pt x="366" y="4522"/>
                    <a:pt x="389" y="4088"/>
                    <a:pt x="389" y="3769"/>
                  </a:cubicBezTo>
                  <a:cubicBezTo>
                    <a:pt x="411" y="3609"/>
                    <a:pt x="434" y="3472"/>
                    <a:pt x="434" y="3381"/>
                  </a:cubicBezTo>
                  <a:cubicBezTo>
                    <a:pt x="457" y="3289"/>
                    <a:pt x="457" y="3244"/>
                    <a:pt x="457" y="3244"/>
                  </a:cubicBezTo>
                  <a:cubicBezTo>
                    <a:pt x="457" y="3244"/>
                    <a:pt x="457" y="3198"/>
                    <a:pt x="480" y="3107"/>
                  </a:cubicBezTo>
                  <a:cubicBezTo>
                    <a:pt x="480" y="3016"/>
                    <a:pt x="503" y="2879"/>
                    <a:pt x="526" y="2719"/>
                  </a:cubicBezTo>
                  <a:cubicBezTo>
                    <a:pt x="571" y="2399"/>
                    <a:pt x="663" y="1988"/>
                    <a:pt x="799" y="1578"/>
                  </a:cubicBezTo>
                  <a:cubicBezTo>
                    <a:pt x="936" y="1167"/>
                    <a:pt x="1096" y="779"/>
                    <a:pt x="1256" y="482"/>
                  </a:cubicBezTo>
                  <a:cubicBezTo>
                    <a:pt x="1416" y="208"/>
                    <a:pt x="1530" y="25"/>
                    <a:pt x="1507" y="3"/>
                  </a:cubicBezTo>
                  <a:cubicBezTo>
                    <a:pt x="1506" y="1"/>
                    <a:pt x="1504" y="0"/>
                    <a:pt x="150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56"/>
            <p:cNvSpPr/>
            <p:nvPr/>
          </p:nvSpPr>
          <p:spPr>
            <a:xfrm>
              <a:off x="4168050" y="2729375"/>
              <a:ext cx="223725" cy="188550"/>
            </a:xfrm>
            <a:custGeom>
              <a:avLst/>
              <a:gdLst/>
              <a:ahLst/>
              <a:cxnLst/>
              <a:rect l="l" t="t" r="r" b="b"/>
              <a:pathLst>
                <a:path w="8949" h="7542" extrusionOk="0">
                  <a:moveTo>
                    <a:pt x="7853" y="1"/>
                  </a:moveTo>
                  <a:cubicBezTo>
                    <a:pt x="7898" y="1530"/>
                    <a:pt x="7579" y="3653"/>
                    <a:pt x="6643" y="3744"/>
                  </a:cubicBezTo>
                  <a:cubicBezTo>
                    <a:pt x="5525" y="3813"/>
                    <a:pt x="5456" y="4543"/>
                    <a:pt x="2512" y="5205"/>
                  </a:cubicBezTo>
                  <a:cubicBezTo>
                    <a:pt x="2375" y="5235"/>
                    <a:pt x="2248" y="5250"/>
                    <a:pt x="2130" y="5250"/>
                  </a:cubicBezTo>
                  <a:cubicBezTo>
                    <a:pt x="750" y="5250"/>
                    <a:pt x="598" y="3258"/>
                    <a:pt x="640" y="1576"/>
                  </a:cubicBezTo>
                  <a:lnTo>
                    <a:pt x="640" y="1576"/>
                  </a:lnTo>
                  <a:cubicBezTo>
                    <a:pt x="412" y="2123"/>
                    <a:pt x="275" y="2717"/>
                    <a:pt x="183" y="3310"/>
                  </a:cubicBezTo>
                  <a:cubicBezTo>
                    <a:pt x="47" y="4201"/>
                    <a:pt x="1" y="5296"/>
                    <a:pt x="275" y="6141"/>
                  </a:cubicBezTo>
                  <a:cubicBezTo>
                    <a:pt x="503" y="6949"/>
                    <a:pt x="1016" y="7541"/>
                    <a:pt x="1959" y="7541"/>
                  </a:cubicBezTo>
                  <a:cubicBezTo>
                    <a:pt x="2241" y="7541"/>
                    <a:pt x="2561" y="7489"/>
                    <a:pt x="2923" y="7373"/>
                  </a:cubicBezTo>
                  <a:cubicBezTo>
                    <a:pt x="4475" y="6871"/>
                    <a:pt x="5593" y="5342"/>
                    <a:pt x="5593" y="5342"/>
                  </a:cubicBezTo>
                  <a:cubicBezTo>
                    <a:pt x="5823" y="5521"/>
                    <a:pt x="6079" y="5601"/>
                    <a:pt x="6345" y="5601"/>
                  </a:cubicBezTo>
                  <a:cubicBezTo>
                    <a:pt x="7533" y="5601"/>
                    <a:pt x="8911" y="4014"/>
                    <a:pt x="8948" y="2671"/>
                  </a:cubicBezTo>
                  <a:cubicBezTo>
                    <a:pt x="8948" y="2101"/>
                    <a:pt x="8606" y="937"/>
                    <a:pt x="785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56"/>
            <p:cNvSpPr/>
            <p:nvPr/>
          </p:nvSpPr>
          <p:spPr>
            <a:xfrm>
              <a:off x="4400300" y="3619725"/>
              <a:ext cx="330425" cy="676000"/>
            </a:xfrm>
            <a:custGeom>
              <a:avLst/>
              <a:gdLst/>
              <a:ahLst/>
              <a:cxnLst/>
              <a:rect l="l" t="t" r="r" b="b"/>
              <a:pathLst>
                <a:path w="13217" h="27040" extrusionOk="0">
                  <a:moveTo>
                    <a:pt x="4117" y="0"/>
                  </a:moveTo>
                  <a:cubicBezTo>
                    <a:pt x="2425" y="0"/>
                    <a:pt x="1086" y="158"/>
                    <a:pt x="822" y="519"/>
                  </a:cubicBezTo>
                  <a:cubicBezTo>
                    <a:pt x="1" y="1592"/>
                    <a:pt x="6301" y="21381"/>
                    <a:pt x="8880" y="26768"/>
                  </a:cubicBezTo>
                  <a:cubicBezTo>
                    <a:pt x="8880" y="26768"/>
                    <a:pt x="9860" y="27039"/>
                    <a:pt x="10885" y="27039"/>
                  </a:cubicBezTo>
                  <a:cubicBezTo>
                    <a:pt x="11788" y="27039"/>
                    <a:pt x="12725" y="26829"/>
                    <a:pt x="13057" y="26038"/>
                  </a:cubicBezTo>
                  <a:cubicBezTo>
                    <a:pt x="13057" y="26038"/>
                    <a:pt x="13217" y="2939"/>
                    <a:pt x="12760" y="1569"/>
                  </a:cubicBezTo>
                  <a:cubicBezTo>
                    <a:pt x="12454" y="651"/>
                    <a:pt x="7556" y="0"/>
                    <a:pt x="4117"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56"/>
            <p:cNvSpPr/>
            <p:nvPr/>
          </p:nvSpPr>
          <p:spPr>
            <a:xfrm>
              <a:off x="4418000" y="3619725"/>
              <a:ext cx="308175" cy="417625"/>
            </a:xfrm>
            <a:custGeom>
              <a:avLst/>
              <a:gdLst/>
              <a:ahLst/>
              <a:cxnLst/>
              <a:rect l="l" t="t" r="r" b="b"/>
              <a:pathLst>
                <a:path w="12327" h="16705" extrusionOk="0">
                  <a:moveTo>
                    <a:pt x="3409" y="0"/>
                  </a:moveTo>
                  <a:cubicBezTo>
                    <a:pt x="1717" y="0"/>
                    <a:pt x="378" y="158"/>
                    <a:pt x="114" y="519"/>
                  </a:cubicBezTo>
                  <a:cubicBezTo>
                    <a:pt x="0" y="656"/>
                    <a:pt x="23" y="1135"/>
                    <a:pt x="137" y="1866"/>
                  </a:cubicBezTo>
                  <a:cubicBezTo>
                    <a:pt x="320" y="2893"/>
                    <a:pt x="662" y="4285"/>
                    <a:pt x="1096" y="5906"/>
                  </a:cubicBezTo>
                  <a:cubicBezTo>
                    <a:pt x="3767" y="6294"/>
                    <a:pt x="6985" y="6134"/>
                    <a:pt x="7738" y="6454"/>
                  </a:cubicBezTo>
                  <a:cubicBezTo>
                    <a:pt x="9130" y="7047"/>
                    <a:pt x="10386" y="12480"/>
                    <a:pt x="7670" y="14009"/>
                  </a:cubicBezTo>
                  <a:cubicBezTo>
                    <a:pt x="7114" y="14307"/>
                    <a:pt x="6480" y="14439"/>
                    <a:pt x="5825" y="14439"/>
                  </a:cubicBezTo>
                  <a:cubicBezTo>
                    <a:pt x="5027" y="14439"/>
                    <a:pt x="4199" y="14244"/>
                    <a:pt x="3447" y="13918"/>
                  </a:cubicBezTo>
                  <a:lnTo>
                    <a:pt x="3447" y="13918"/>
                  </a:lnTo>
                  <a:cubicBezTo>
                    <a:pt x="3698" y="14648"/>
                    <a:pt x="3926" y="15356"/>
                    <a:pt x="4155" y="16086"/>
                  </a:cubicBezTo>
                  <a:cubicBezTo>
                    <a:pt x="4269" y="16269"/>
                    <a:pt x="4360" y="16474"/>
                    <a:pt x="4428" y="16702"/>
                  </a:cubicBezTo>
                  <a:cubicBezTo>
                    <a:pt x="4565" y="16704"/>
                    <a:pt x="4705" y="16705"/>
                    <a:pt x="4849" y="16705"/>
                  </a:cubicBezTo>
                  <a:cubicBezTo>
                    <a:pt x="6839" y="16705"/>
                    <a:pt x="9473" y="16548"/>
                    <a:pt x="12326" y="15995"/>
                  </a:cubicBezTo>
                  <a:cubicBezTo>
                    <a:pt x="12303" y="10060"/>
                    <a:pt x="12258" y="3281"/>
                    <a:pt x="12052" y="1569"/>
                  </a:cubicBezTo>
                  <a:cubicBezTo>
                    <a:pt x="11746" y="651"/>
                    <a:pt x="6848" y="0"/>
                    <a:pt x="3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56"/>
            <p:cNvSpPr/>
            <p:nvPr/>
          </p:nvSpPr>
          <p:spPr>
            <a:xfrm>
              <a:off x="4516725" y="3965950"/>
              <a:ext cx="209450" cy="320950"/>
            </a:xfrm>
            <a:custGeom>
              <a:avLst/>
              <a:gdLst/>
              <a:ahLst/>
              <a:cxnLst/>
              <a:rect l="l" t="t" r="r" b="b"/>
              <a:pathLst>
                <a:path w="8378" h="12838" extrusionOk="0">
                  <a:moveTo>
                    <a:pt x="8354" y="0"/>
                  </a:moveTo>
                  <a:cubicBezTo>
                    <a:pt x="6972" y="1261"/>
                    <a:pt x="5357" y="1764"/>
                    <a:pt x="3348" y="1764"/>
                  </a:cubicBezTo>
                  <a:cubicBezTo>
                    <a:pt x="2338" y="1764"/>
                    <a:pt x="1229" y="1637"/>
                    <a:pt x="0" y="1415"/>
                  </a:cubicBezTo>
                  <a:lnTo>
                    <a:pt x="0" y="1415"/>
                  </a:lnTo>
                  <a:cubicBezTo>
                    <a:pt x="1529" y="6026"/>
                    <a:pt x="3127" y="10431"/>
                    <a:pt x="4154" y="12554"/>
                  </a:cubicBezTo>
                  <a:cubicBezTo>
                    <a:pt x="4154" y="12554"/>
                    <a:pt x="5157" y="12838"/>
                    <a:pt x="6197" y="12838"/>
                  </a:cubicBezTo>
                  <a:cubicBezTo>
                    <a:pt x="7093" y="12838"/>
                    <a:pt x="8016" y="12628"/>
                    <a:pt x="8354" y="11846"/>
                  </a:cubicBezTo>
                  <a:cubicBezTo>
                    <a:pt x="8354" y="11846"/>
                    <a:pt x="8377" y="5980"/>
                    <a:pt x="83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56"/>
            <p:cNvSpPr/>
            <p:nvPr/>
          </p:nvSpPr>
          <p:spPr>
            <a:xfrm>
              <a:off x="4527550" y="3996175"/>
              <a:ext cx="198625" cy="51150"/>
            </a:xfrm>
            <a:custGeom>
              <a:avLst/>
              <a:gdLst/>
              <a:ahLst/>
              <a:cxnLst/>
              <a:rect l="l" t="t" r="r" b="b"/>
              <a:pathLst>
                <a:path w="7945" h="2046" extrusionOk="0">
                  <a:moveTo>
                    <a:pt x="7944" y="1"/>
                  </a:moveTo>
                  <a:cubicBezTo>
                    <a:pt x="7693" y="366"/>
                    <a:pt x="7282" y="731"/>
                    <a:pt x="6803" y="982"/>
                  </a:cubicBezTo>
                  <a:cubicBezTo>
                    <a:pt x="6255" y="1302"/>
                    <a:pt x="5639" y="1484"/>
                    <a:pt x="5182" y="1576"/>
                  </a:cubicBezTo>
                  <a:cubicBezTo>
                    <a:pt x="4726" y="1690"/>
                    <a:pt x="4406" y="1736"/>
                    <a:pt x="4406" y="1736"/>
                  </a:cubicBezTo>
                  <a:cubicBezTo>
                    <a:pt x="4406" y="1736"/>
                    <a:pt x="4087" y="1781"/>
                    <a:pt x="3607" y="1827"/>
                  </a:cubicBezTo>
                  <a:cubicBezTo>
                    <a:pt x="3330" y="1840"/>
                    <a:pt x="3000" y="1853"/>
                    <a:pt x="2648" y="1853"/>
                  </a:cubicBezTo>
                  <a:cubicBezTo>
                    <a:pt x="2390" y="1853"/>
                    <a:pt x="2120" y="1846"/>
                    <a:pt x="1850" y="1827"/>
                  </a:cubicBezTo>
                  <a:cubicBezTo>
                    <a:pt x="1211" y="1781"/>
                    <a:pt x="571" y="1667"/>
                    <a:pt x="115" y="1530"/>
                  </a:cubicBezTo>
                  <a:cubicBezTo>
                    <a:pt x="69" y="1530"/>
                    <a:pt x="24" y="1507"/>
                    <a:pt x="1" y="1507"/>
                  </a:cubicBezTo>
                  <a:cubicBezTo>
                    <a:pt x="1" y="1530"/>
                    <a:pt x="24" y="1576"/>
                    <a:pt x="24" y="1599"/>
                  </a:cubicBezTo>
                  <a:cubicBezTo>
                    <a:pt x="46" y="1599"/>
                    <a:pt x="69" y="1621"/>
                    <a:pt x="69" y="1621"/>
                  </a:cubicBezTo>
                  <a:cubicBezTo>
                    <a:pt x="526" y="1781"/>
                    <a:pt x="1165" y="1918"/>
                    <a:pt x="1827" y="1987"/>
                  </a:cubicBezTo>
                  <a:cubicBezTo>
                    <a:pt x="2232" y="2030"/>
                    <a:pt x="2646" y="2046"/>
                    <a:pt x="3023" y="2046"/>
                  </a:cubicBezTo>
                  <a:cubicBezTo>
                    <a:pt x="3241" y="2046"/>
                    <a:pt x="3446" y="2041"/>
                    <a:pt x="3630" y="2032"/>
                  </a:cubicBezTo>
                  <a:cubicBezTo>
                    <a:pt x="4109" y="1987"/>
                    <a:pt x="4429" y="1941"/>
                    <a:pt x="4429" y="1941"/>
                  </a:cubicBezTo>
                  <a:cubicBezTo>
                    <a:pt x="4429" y="1941"/>
                    <a:pt x="4771" y="1895"/>
                    <a:pt x="5251" y="1781"/>
                  </a:cubicBezTo>
                  <a:cubicBezTo>
                    <a:pt x="5707" y="1667"/>
                    <a:pt x="6346" y="1462"/>
                    <a:pt x="6894" y="1119"/>
                  </a:cubicBezTo>
                  <a:cubicBezTo>
                    <a:pt x="7328" y="868"/>
                    <a:pt x="7693" y="526"/>
                    <a:pt x="7944" y="183"/>
                  </a:cubicBezTo>
                  <a:cubicBezTo>
                    <a:pt x="7944" y="115"/>
                    <a:pt x="7944" y="69"/>
                    <a:pt x="794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56"/>
            <p:cNvSpPr/>
            <p:nvPr/>
          </p:nvSpPr>
          <p:spPr>
            <a:xfrm>
              <a:off x="4516725" y="3965950"/>
              <a:ext cx="209450" cy="320950"/>
            </a:xfrm>
            <a:custGeom>
              <a:avLst/>
              <a:gdLst/>
              <a:ahLst/>
              <a:cxnLst/>
              <a:rect l="l" t="t" r="r" b="b"/>
              <a:pathLst>
                <a:path w="8378" h="12838" extrusionOk="0">
                  <a:moveTo>
                    <a:pt x="8354" y="0"/>
                  </a:moveTo>
                  <a:cubicBezTo>
                    <a:pt x="6972" y="1261"/>
                    <a:pt x="5357" y="1764"/>
                    <a:pt x="3348" y="1764"/>
                  </a:cubicBezTo>
                  <a:cubicBezTo>
                    <a:pt x="2338" y="1764"/>
                    <a:pt x="1229" y="1637"/>
                    <a:pt x="0" y="1415"/>
                  </a:cubicBezTo>
                  <a:lnTo>
                    <a:pt x="0" y="1415"/>
                  </a:lnTo>
                  <a:cubicBezTo>
                    <a:pt x="23" y="1461"/>
                    <a:pt x="23" y="1507"/>
                    <a:pt x="46" y="1552"/>
                  </a:cubicBezTo>
                  <a:cubicBezTo>
                    <a:pt x="702" y="1902"/>
                    <a:pt x="1638" y="2009"/>
                    <a:pt x="2592" y="2009"/>
                  </a:cubicBezTo>
                  <a:cubicBezTo>
                    <a:pt x="4120" y="2009"/>
                    <a:pt x="5694" y="1733"/>
                    <a:pt x="6231" y="1733"/>
                  </a:cubicBezTo>
                  <a:cubicBezTo>
                    <a:pt x="6256" y="1733"/>
                    <a:pt x="6279" y="1734"/>
                    <a:pt x="6300" y="1735"/>
                  </a:cubicBezTo>
                  <a:cubicBezTo>
                    <a:pt x="7167" y="1780"/>
                    <a:pt x="7761" y="9062"/>
                    <a:pt x="6528" y="10751"/>
                  </a:cubicBezTo>
                  <a:cubicBezTo>
                    <a:pt x="6196" y="11210"/>
                    <a:pt x="5750" y="11381"/>
                    <a:pt x="5271" y="11381"/>
                  </a:cubicBezTo>
                  <a:cubicBezTo>
                    <a:pt x="4631" y="11381"/>
                    <a:pt x="3930" y="11077"/>
                    <a:pt x="3355" y="10751"/>
                  </a:cubicBezTo>
                  <a:lnTo>
                    <a:pt x="3355" y="10751"/>
                  </a:lnTo>
                  <a:cubicBezTo>
                    <a:pt x="3652" y="11458"/>
                    <a:pt x="3926" y="12075"/>
                    <a:pt x="4154" y="12554"/>
                  </a:cubicBezTo>
                  <a:cubicBezTo>
                    <a:pt x="4154" y="12554"/>
                    <a:pt x="5157" y="12838"/>
                    <a:pt x="6197" y="12838"/>
                  </a:cubicBezTo>
                  <a:cubicBezTo>
                    <a:pt x="7093" y="12838"/>
                    <a:pt x="8016" y="12628"/>
                    <a:pt x="8354" y="11846"/>
                  </a:cubicBezTo>
                  <a:cubicBezTo>
                    <a:pt x="8354" y="11846"/>
                    <a:pt x="8377" y="5980"/>
                    <a:pt x="83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56"/>
            <p:cNvSpPr/>
            <p:nvPr/>
          </p:nvSpPr>
          <p:spPr>
            <a:xfrm>
              <a:off x="4564075" y="4081000"/>
              <a:ext cx="27425" cy="36925"/>
            </a:xfrm>
            <a:custGeom>
              <a:avLst/>
              <a:gdLst/>
              <a:ahLst/>
              <a:cxnLst/>
              <a:rect l="l" t="t" r="r" b="b"/>
              <a:pathLst>
                <a:path w="1097" h="1477" extrusionOk="0">
                  <a:moveTo>
                    <a:pt x="320" y="0"/>
                  </a:moveTo>
                  <a:cubicBezTo>
                    <a:pt x="279" y="0"/>
                    <a:pt x="240" y="10"/>
                    <a:pt x="206" y="32"/>
                  </a:cubicBezTo>
                  <a:cubicBezTo>
                    <a:pt x="1" y="146"/>
                    <a:pt x="23" y="557"/>
                    <a:pt x="206" y="945"/>
                  </a:cubicBezTo>
                  <a:cubicBezTo>
                    <a:pt x="357" y="1265"/>
                    <a:pt x="601" y="1476"/>
                    <a:pt x="797" y="1476"/>
                  </a:cubicBezTo>
                  <a:cubicBezTo>
                    <a:pt x="838" y="1476"/>
                    <a:pt x="878" y="1467"/>
                    <a:pt x="914" y="1447"/>
                  </a:cubicBezTo>
                  <a:cubicBezTo>
                    <a:pt x="1096" y="1310"/>
                    <a:pt x="1096" y="899"/>
                    <a:pt x="891" y="511"/>
                  </a:cubicBezTo>
                  <a:cubicBezTo>
                    <a:pt x="742" y="195"/>
                    <a:pt x="503" y="0"/>
                    <a:pt x="32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56"/>
            <p:cNvSpPr/>
            <p:nvPr/>
          </p:nvSpPr>
          <p:spPr>
            <a:xfrm>
              <a:off x="4586325" y="4129625"/>
              <a:ext cx="19425" cy="26425"/>
            </a:xfrm>
            <a:custGeom>
              <a:avLst/>
              <a:gdLst/>
              <a:ahLst/>
              <a:cxnLst/>
              <a:rect l="l" t="t" r="r" b="b"/>
              <a:pathLst>
                <a:path w="777" h="1057" extrusionOk="0">
                  <a:moveTo>
                    <a:pt x="225" y="1"/>
                  </a:moveTo>
                  <a:cubicBezTo>
                    <a:pt x="194" y="1"/>
                    <a:pt x="164" y="9"/>
                    <a:pt x="138" y="27"/>
                  </a:cubicBezTo>
                  <a:cubicBezTo>
                    <a:pt x="1" y="118"/>
                    <a:pt x="1" y="415"/>
                    <a:pt x="138" y="689"/>
                  </a:cubicBezTo>
                  <a:cubicBezTo>
                    <a:pt x="248" y="910"/>
                    <a:pt x="419" y="1057"/>
                    <a:pt x="552" y="1057"/>
                  </a:cubicBezTo>
                  <a:cubicBezTo>
                    <a:pt x="584" y="1057"/>
                    <a:pt x="614" y="1049"/>
                    <a:pt x="640" y="1031"/>
                  </a:cubicBezTo>
                  <a:cubicBezTo>
                    <a:pt x="777" y="940"/>
                    <a:pt x="777" y="643"/>
                    <a:pt x="640" y="369"/>
                  </a:cubicBezTo>
                  <a:cubicBezTo>
                    <a:pt x="529" y="148"/>
                    <a:pt x="359" y="1"/>
                    <a:pt x="225"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56"/>
            <p:cNvSpPr/>
            <p:nvPr/>
          </p:nvSpPr>
          <p:spPr>
            <a:xfrm>
              <a:off x="4406025" y="4261525"/>
              <a:ext cx="319575" cy="168350"/>
            </a:xfrm>
            <a:custGeom>
              <a:avLst/>
              <a:gdLst/>
              <a:ahLst/>
              <a:cxnLst/>
              <a:rect l="l" t="t" r="r" b="b"/>
              <a:pathLst>
                <a:path w="12783" h="6734" extrusionOk="0">
                  <a:moveTo>
                    <a:pt x="12782" y="1"/>
                  </a:moveTo>
                  <a:lnTo>
                    <a:pt x="12782" y="1"/>
                  </a:lnTo>
                  <a:cubicBezTo>
                    <a:pt x="12035" y="712"/>
                    <a:pt x="11202" y="943"/>
                    <a:pt x="10429" y="943"/>
                  </a:cubicBezTo>
                  <a:cubicBezTo>
                    <a:pt x="9715" y="943"/>
                    <a:pt x="9053" y="746"/>
                    <a:pt x="8560" y="548"/>
                  </a:cubicBezTo>
                  <a:lnTo>
                    <a:pt x="8560" y="548"/>
                  </a:lnTo>
                  <a:cubicBezTo>
                    <a:pt x="8582" y="662"/>
                    <a:pt x="8582" y="731"/>
                    <a:pt x="8582" y="731"/>
                  </a:cubicBezTo>
                  <a:cubicBezTo>
                    <a:pt x="8582" y="731"/>
                    <a:pt x="0" y="3835"/>
                    <a:pt x="411" y="5798"/>
                  </a:cubicBezTo>
                  <a:cubicBezTo>
                    <a:pt x="543" y="6428"/>
                    <a:pt x="1695" y="6734"/>
                    <a:pt x="3250" y="6734"/>
                  </a:cubicBezTo>
                  <a:cubicBezTo>
                    <a:pt x="6541" y="6734"/>
                    <a:pt x="11637" y="5366"/>
                    <a:pt x="12691" y="2808"/>
                  </a:cubicBezTo>
                  <a:cubicBezTo>
                    <a:pt x="12737" y="1872"/>
                    <a:pt x="12759" y="959"/>
                    <a:pt x="1278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56"/>
            <p:cNvSpPr/>
            <p:nvPr/>
          </p:nvSpPr>
          <p:spPr>
            <a:xfrm>
              <a:off x="4415150" y="4322575"/>
              <a:ext cx="308150" cy="107300"/>
            </a:xfrm>
            <a:custGeom>
              <a:avLst/>
              <a:gdLst/>
              <a:ahLst/>
              <a:cxnLst/>
              <a:rect l="l" t="t" r="r" b="b"/>
              <a:pathLst>
                <a:path w="12326" h="4292" extrusionOk="0">
                  <a:moveTo>
                    <a:pt x="12326" y="1"/>
                  </a:moveTo>
                  <a:cubicBezTo>
                    <a:pt x="10751" y="1348"/>
                    <a:pt x="7624" y="2534"/>
                    <a:pt x="3949" y="2945"/>
                  </a:cubicBezTo>
                  <a:cubicBezTo>
                    <a:pt x="3405" y="3006"/>
                    <a:pt x="2930" y="3033"/>
                    <a:pt x="2515" y="3033"/>
                  </a:cubicBezTo>
                  <a:cubicBezTo>
                    <a:pt x="1365" y="3033"/>
                    <a:pt x="683" y="2826"/>
                    <a:pt x="297" y="2557"/>
                  </a:cubicBezTo>
                  <a:cubicBezTo>
                    <a:pt x="92" y="2831"/>
                    <a:pt x="0" y="3105"/>
                    <a:pt x="46" y="3356"/>
                  </a:cubicBezTo>
                  <a:cubicBezTo>
                    <a:pt x="178" y="3986"/>
                    <a:pt x="1330" y="4292"/>
                    <a:pt x="2885" y="4292"/>
                  </a:cubicBezTo>
                  <a:cubicBezTo>
                    <a:pt x="6176" y="4292"/>
                    <a:pt x="11272" y="2924"/>
                    <a:pt x="12326" y="366"/>
                  </a:cubicBezTo>
                  <a:cubicBezTo>
                    <a:pt x="12326" y="252"/>
                    <a:pt x="12326" y="138"/>
                    <a:pt x="1232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56"/>
            <p:cNvSpPr/>
            <p:nvPr/>
          </p:nvSpPr>
          <p:spPr>
            <a:xfrm>
              <a:off x="4751250" y="3626350"/>
              <a:ext cx="327000" cy="686650"/>
            </a:xfrm>
            <a:custGeom>
              <a:avLst/>
              <a:gdLst/>
              <a:ahLst/>
              <a:cxnLst/>
              <a:rect l="l" t="t" r="r" b="b"/>
              <a:pathLst>
                <a:path w="13080" h="27466" extrusionOk="0">
                  <a:moveTo>
                    <a:pt x="10216" y="0"/>
                  </a:moveTo>
                  <a:cubicBezTo>
                    <a:pt x="6890" y="0"/>
                    <a:pt x="622" y="1106"/>
                    <a:pt x="343" y="2171"/>
                  </a:cubicBezTo>
                  <a:cubicBezTo>
                    <a:pt x="0" y="3587"/>
                    <a:pt x="1918" y="26594"/>
                    <a:pt x="1918" y="26594"/>
                  </a:cubicBezTo>
                  <a:cubicBezTo>
                    <a:pt x="2263" y="27267"/>
                    <a:pt x="3033" y="27465"/>
                    <a:pt x="3821" y="27465"/>
                  </a:cubicBezTo>
                  <a:cubicBezTo>
                    <a:pt x="4961" y="27465"/>
                    <a:pt x="6140" y="27051"/>
                    <a:pt x="6140" y="27051"/>
                  </a:cubicBezTo>
                  <a:cubicBezTo>
                    <a:pt x="8309" y="21527"/>
                    <a:pt x="13079" y="1373"/>
                    <a:pt x="12189" y="345"/>
                  </a:cubicBezTo>
                  <a:cubicBezTo>
                    <a:pt x="11980" y="104"/>
                    <a:pt x="11237" y="0"/>
                    <a:pt x="10216"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56"/>
            <p:cNvSpPr/>
            <p:nvPr/>
          </p:nvSpPr>
          <p:spPr>
            <a:xfrm>
              <a:off x="4758100" y="3626350"/>
              <a:ext cx="301300" cy="422225"/>
            </a:xfrm>
            <a:custGeom>
              <a:avLst/>
              <a:gdLst/>
              <a:ahLst/>
              <a:cxnLst/>
              <a:rect l="l" t="t" r="r" b="b"/>
              <a:pathLst>
                <a:path w="12052" h="16889" extrusionOk="0">
                  <a:moveTo>
                    <a:pt x="9942" y="0"/>
                  </a:moveTo>
                  <a:cubicBezTo>
                    <a:pt x="6616" y="0"/>
                    <a:pt x="348" y="1106"/>
                    <a:pt x="69" y="2171"/>
                  </a:cubicBezTo>
                  <a:cubicBezTo>
                    <a:pt x="0" y="3906"/>
                    <a:pt x="457" y="10662"/>
                    <a:pt x="913" y="16574"/>
                  </a:cubicBezTo>
                  <a:cubicBezTo>
                    <a:pt x="2722" y="16802"/>
                    <a:pt x="4437" y="16888"/>
                    <a:pt x="5956" y="16888"/>
                  </a:cubicBezTo>
                  <a:cubicBezTo>
                    <a:pt x="7024" y="16888"/>
                    <a:pt x="7995" y="16846"/>
                    <a:pt x="8834" y="16780"/>
                  </a:cubicBezTo>
                  <a:cubicBezTo>
                    <a:pt x="8902" y="16529"/>
                    <a:pt x="8971" y="16323"/>
                    <a:pt x="9039" y="16141"/>
                  </a:cubicBezTo>
                  <a:cubicBezTo>
                    <a:pt x="9245" y="15410"/>
                    <a:pt x="9404" y="14657"/>
                    <a:pt x="9587" y="13926"/>
                  </a:cubicBezTo>
                  <a:lnTo>
                    <a:pt x="9587" y="13926"/>
                  </a:lnTo>
                  <a:cubicBezTo>
                    <a:pt x="8780" y="14351"/>
                    <a:pt x="7851" y="14618"/>
                    <a:pt x="6962" y="14618"/>
                  </a:cubicBezTo>
                  <a:cubicBezTo>
                    <a:pt x="6417" y="14618"/>
                    <a:pt x="5887" y="14517"/>
                    <a:pt x="5410" y="14292"/>
                  </a:cubicBezTo>
                  <a:cubicBezTo>
                    <a:pt x="2580" y="12968"/>
                    <a:pt x="3401" y="7444"/>
                    <a:pt x="4748" y="6782"/>
                  </a:cubicBezTo>
                  <a:cubicBezTo>
                    <a:pt x="5501" y="6394"/>
                    <a:pt x="8697" y="6326"/>
                    <a:pt x="11322" y="5801"/>
                  </a:cubicBezTo>
                  <a:cubicBezTo>
                    <a:pt x="11641" y="4134"/>
                    <a:pt x="11892" y="2719"/>
                    <a:pt x="11984" y="1692"/>
                  </a:cubicBezTo>
                  <a:cubicBezTo>
                    <a:pt x="12052" y="962"/>
                    <a:pt x="12029" y="482"/>
                    <a:pt x="11915" y="345"/>
                  </a:cubicBezTo>
                  <a:cubicBezTo>
                    <a:pt x="11706" y="104"/>
                    <a:pt x="10963" y="0"/>
                    <a:pt x="994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56"/>
            <p:cNvSpPr/>
            <p:nvPr/>
          </p:nvSpPr>
          <p:spPr>
            <a:xfrm>
              <a:off x="4776925" y="3987625"/>
              <a:ext cx="211150" cy="316825"/>
            </a:xfrm>
            <a:custGeom>
              <a:avLst/>
              <a:gdLst/>
              <a:ahLst/>
              <a:cxnLst/>
              <a:rect l="l" t="t" r="r" b="b"/>
              <a:pathLst>
                <a:path w="8446" h="12673" extrusionOk="0">
                  <a:moveTo>
                    <a:pt x="0" y="0"/>
                  </a:moveTo>
                  <a:lnTo>
                    <a:pt x="0" y="0"/>
                  </a:lnTo>
                  <a:cubicBezTo>
                    <a:pt x="434" y="5958"/>
                    <a:pt x="914" y="11801"/>
                    <a:pt x="914" y="11801"/>
                  </a:cubicBezTo>
                  <a:cubicBezTo>
                    <a:pt x="1259" y="12473"/>
                    <a:pt x="2032" y="12672"/>
                    <a:pt x="2826" y="12672"/>
                  </a:cubicBezTo>
                  <a:cubicBezTo>
                    <a:pt x="3971" y="12672"/>
                    <a:pt x="5159" y="12258"/>
                    <a:pt x="5159" y="12258"/>
                  </a:cubicBezTo>
                  <a:cubicBezTo>
                    <a:pt x="6004" y="10066"/>
                    <a:pt x="7282" y="5547"/>
                    <a:pt x="8446" y="868"/>
                  </a:cubicBezTo>
                  <a:lnTo>
                    <a:pt x="8446" y="868"/>
                  </a:lnTo>
                  <a:cubicBezTo>
                    <a:pt x="6957" y="1235"/>
                    <a:pt x="5635" y="1447"/>
                    <a:pt x="4440" y="1447"/>
                  </a:cubicBezTo>
                  <a:cubicBezTo>
                    <a:pt x="2742" y="1447"/>
                    <a:pt x="1300" y="1019"/>
                    <a:pt x="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56"/>
            <p:cNvSpPr/>
            <p:nvPr/>
          </p:nvSpPr>
          <p:spPr>
            <a:xfrm>
              <a:off x="4779200" y="4017875"/>
              <a:ext cx="200900" cy="43375"/>
            </a:xfrm>
            <a:custGeom>
              <a:avLst/>
              <a:gdLst/>
              <a:ahLst/>
              <a:cxnLst/>
              <a:rect l="l" t="t" r="r" b="b"/>
              <a:pathLst>
                <a:path w="8036" h="1735" extrusionOk="0">
                  <a:moveTo>
                    <a:pt x="1" y="0"/>
                  </a:moveTo>
                  <a:cubicBezTo>
                    <a:pt x="1" y="46"/>
                    <a:pt x="1" y="114"/>
                    <a:pt x="1" y="183"/>
                  </a:cubicBezTo>
                  <a:cubicBezTo>
                    <a:pt x="275" y="502"/>
                    <a:pt x="663" y="822"/>
                    <a:pt x="1119" y="1027"/>
                  </a:cubicBezTo>
                  <a:cubicBezTo>
                    <a:pt x="1690" y="1347"/>
                    <a:pt x="2329" y="1507"/>
                    <a:pt x="2831" y="1598"/>
                  </a:cubicBezTo>
                  <a:cubicBezTo>
                    <a:pt x="3310" y="1666"/>
                    <a:pt x="3630" y="1689"/>
                    <a:pt x="3630" y="1689"/>
                  </a:cubicBezTo>
                  <a:cubicBezTo>
                    <a:pt x="3630" y="1689"/>
                    <a:pt x="3950" y="1735"/>
                    <a:pt x="4452" y="1735"/>
                  </a:cubicBezTo>
                  <a:cubicBezTo>
                    <a:pt x="4954" y="1712"/>
                    <a:pt x="5593" y="1689"/>
                    <a:pt x="6232" y="1552"/>
                  </a:cubicBezTo>
                  <a:cubicBezTo>
                    <a:pt x="6894" y="1461"/>
                    <a:pt x="7510" y="1278"/>
                    <a:pt x="7967" y="1096"/>
                  </a:cubicBezTo>
                  <a:cubicBezTo>
                    <a:pt x="7967" y="1073"/>
                    <a:pt x="7990" y="1073"/>
                    <a:pt x="8012" y="1073"/>
                  </a:cubicBezTo>
                  <a:cubicBezTo>
                    <a:pt x="8012" y="1027"/>
                    <a:pt x="8012" y="1004"/>
                    <a:pt x="8035" y="982"/>
                  </a:cubicBezTo>
                  <a:cubicBezTo>
                    <a:pt x="7990" y="982"/>
                    <a:pt x="7967" y="1004"/>
                    <a:pt x="7921" y="1004"/>
                  </a:cubicBezTo>
                  <a:cubicBezTo>
                    <a:pt x="7465" y="1164"/>
                    <a:pt x="6848" y="1324"/>
                    <a:pt x="6209" y="1415"/>
                  </a:cubicBezTo>
                  <a:cubicBezTo>
                    <a:pt x="5570" y="1507"/>
                    <a:pt x="4931" y="1529"/>
                    <a:pt x="4452" y="1529"/>
                  </a:cubicBezTo>
                  <a:cubicBezTo>
                    <a:pt x="3972" y="1507"/>
                    <a:pt x="3653" y="1484"/>
                    <a:pt x="3653" y="1484"/>
                  </a:cubicBezTo>
                  <a:cubicBezTo>
                    <a:pt x="3653" y="1484"/>
                    <a:pt x="3333" y="1461"/>
                    <a:pt x="2854" y="1393"/>
                  </a:cubicBezTo>
                  <a:cubicBezTo>
                    <a:pt x="2397" y="1301"/>
                    <a:pt x="1758" y="1164"/>
                    <a:pt x="1188" y="890"/>
                  </a:cubicBezTo>
                  <a:cubicBezTo>
                    <a:pt x="708" y="662"/>
                    <a:pt x="275" y="320"/>
                    <a:pt x="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56"/>
            <p:cNvSpPr/>
            <p:nvPr/>
          </p:nvSpPr>
          <p:spPr>
            <a:xfrm>
              <a:off x="4776925" y="3987625"/>
              <a:ext cx="211150" cy="316825"/>
            </a:xfrm>
            <a:custGeom>
              <a:avLst/>
              <a:gdLst/>
              <a:ahLst/>
              <a:cxnLst/>
              <a:rect l="l" t="t" r="r" b="b"/>
              <a:pathLst>
                <a:path w="8446" h="12673" extrusionOk="0">
                  <a:moveTo>
                    <a:pt x="0" y="0"/>
                  </a:moveTo>
                  <a:lnTo>
                    <a:pt x="0" y="0"/>
                  </a:lnTo>
                  <a:cubicBezTo>
                    <a:pt x="434" y="5958"/>
                    <a:pt x="914" y="11801"/>
                    <a:pt x="914" y="11801"/>
                  </a:cubicBezTo>
                  <a:cubicBezTo>
                    <a:pt x="1259" y="12473"/>
                    <a:pt x="2032" y="12672"/>
                    <a:pt x="2826" y="12672"/>
                  </a:cubicBezTo>
                  <a:cubicBezTo>
                    <a:pt x="3971" y="12672"/>
                    <a:pt x="5159" y="12258"/>
                    <a:pt x="5159" y="12258"/>
                  </a:cubicBezTo>
                  <a:cubicBezTo>
                    <a:pt x="5342" y="11755"/>
                    <a:pt x="5570" y="11116"/>
                    <a:pt x="5798" y="10386"/>
                  </a:cubicBezTo>
                  <a:lnTo>
                    <a:pt x="5798" y="10386"/>
                  </a:lnTo>
                  <a:cubicBezTo>
                    <a:pt x="5228" y="10775"/>
                    <a:pt x="4498" y="11147"/>
                    <a:pt x="3823" y="11147"/>
                  </a:cubicBezTo>
                  <a:cubicBezTo>
                    <a:pt x="3390" y="11147"/>
                    <a:pt x="2979" y="10993"/>
                    <a:pt x="2648" y="10591"/>
                  </a:cubicBezTo>
                  <a:cubicBezTo>
                    <a:pt x="1279" y="8994"/>
                    <a:pt x="1347" y="1690"/>
                    <a:pt x="2192" y="1575"/>
                  </a:cubicBezTo>
                  <a:cubicBezTo>
                    <a:pt x="2240" y="1571"/>
                    <a:pt x="2300" y="1569"/>
                    <a:pt x="2373" y="1569"/>
                  </a:cubicBezTo>
                  <a:cubicBezTo>
                    <a:pt x="2843" y="1569"/>
                    <a:pt x="3801" y="1650"/>
                    <a:pt x="4856" y="1650"/>
                  </a:cubicBezTo>
                  <a:cubicBezTo>
                    <a:pt x="6136" y="1650"/>
                    <a:pt x="7558" y="1531"/>
                    <a:pt x="8423" y="1005"/>
                  </a:cubicBezTo>
                  <a:cubicBezTo>
                    <a:pt x="8423" y="959"/>
                    <a:pt x="8446" y="913"/>
                    <a:pt x="8446" y="868"/>
                  </a:cubicBezTo>
                  <a:lnTo>
                    <a:pt x="8446" y="868"/>
                  </a:lnTo>
                  <a:cubicBezTo>
                    <a:pt x="6957" y="1235"/>
                    <a:pt x="5635" y="1447"/>
                    <a:pt x="4440" y="1447"/>
                  </a:cubicBezTo>
                  <a:cubicBezTo>
                    <a:pt x="2742" y="1447"/>
                    <a:pt x="1300" y="1019"/>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56"/>
            <p:cNvSpPr/>
            <p:nvPr/>
          </p:nvSpPr>
          <p:spPr>
            <a:xfrm>
              <a:off x="4921300" y="4091925"/>
              <a:ext cx="26275" cy="37750"/>
            </a:xfrm>
            <a:custGeom>
              <a:avLst/>
              <a:gdLst/>
              <a:ahLst/>
              <a:cxnLst/>
              <a:rect l="l" t="t" r="r" b="b"/>
              <a:pathLst>
                <a:path w="1051" h="1510" extrusionOk="0">
                  <a:moveTo>
                    <a:pt x="716" y="1"/>
                  </a:moveTo>
                  <a:cubicBezTo>
                    <a:pt x="529" y="1"/>
                    <a:pt x="313" y="229"/>
                    <a:pt x="160" y="553"/>
                  </a:cubicBezTo>
                  <a:cubicBezTo>
                    <a:pt x="0" y="964"/>
                    <a:pt x="46" y="1375"/>
                    <a:pt x="229" y="1489"/>
                  </a:cubicBezTo>
                  <a:cubicBezTo>
                    <a:pt x="259" y="1503"/>
                    <a:pt x="291" y="1509"/>
                    <a:pt x="325" y="1509"/>
                  </a:cubicBezTo>
                  <a:cubicBezTo>
                    <a:pt x="519" y="1509"/>
                    <a:pt x="754" y="1292"/>
                    <a:pt x="890" y="941"/>
                  </a:cubicBezTo>
                  <a:cubicBezTo>
                    <a:pt x="1050" y="553"/>
                    <a:pt x="1027" y="142"/>
                    <a:pt x="822" y="28"/>
                  </a:cubicBezTo>
                  <a:cubicBezTo>
                    <a:pt x="788" y="9"/>
                    <a:pt x="752" y="1"/>
                    <a:pt x="716" y="1"/>
                  </a:cubicBezTo>
                  <a:close/>
                </a:path>
              </a:pathLst>
            </a:custGeom>
            <a:solidFill>
              <a:srgbClr val="9584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56"/>
            <p:cNvSpPr/>
            <p:nvPr/>
          </p:nvSpPr>
          <p:spPr>
            <a:xfrm>
              <a:off x="4910450" y="4141875"/>
              <a:ext cx="18850" cy="27050"/>
            </a:xfrm>
            <a:custGeom>
              <a:avLst/>
              <a:gdLst/>
              <a:ahLst/>
              <a:cxnLst/>
              <a:rect l="l" t="t" r="r" b="b"/>
              <a:pathLst>
                <a:path w="754" h="1082" extrusionOk="0">
                  <a:moveTo>
                    <a:pt x="503" y="0"/>
                  </a:moveTo>
                  <a:cubicBezTo>
                    <a:pt x="373" y="0"/>
                    <a:pt x="211" y="153"/>
                    <a:pt x="115" y="404"/>
                  </a:cubicBezTo>
                  <a:cubicBezTo>
                    <a:pt x="1" y="678"/>
                    <a:pt x="23" y="975"/>
                    <a:pt x="160" y="1066"/>
                  </a:cubicBezTo>
                  <a:cubicBezTo>
                    <a:pt x="182" y="1077"/>
                    <a:pt x="205" y="1082"/>
                    <a:pt x="230" y="1082"/>
                  </a:cubicBezTo>
                  <a:cubicBezTo>
                    <a:pt x="365" y="1082"/>
                    <a:pt x="543" y="929"/>
                    <a:pt x="640" y="678"/>
                  </a:cubicBezTo>
                  <a:cubicBezTo>
                    <a:pt x="754" y="404"/>
                    <a:pt x="731" y="107"/>
                    <a:pt x="571" y="16"/>
                  </a:cubicBezTo>
                  <a:cubicBezTo>
                    <a:pt x="550" y="5"/>
                    <a:pt x="527" y="0"/>
                    <a:pt x="50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56"/>
            <p:cNvSpPr/>
            <p:nvPr/>
          </p:nvSpPr>
          <p:spPr>
            <a:xfrm>
              <a:off x="4799750" y="4282650"/>
              <a:ext cx="325850" cy="152725"/>
            </a:xfrm>
            <a:custGeom>
              <a:avLst/>
              <a:gdLst/>
              <a:ahLst/>
              <a:cxnLst/>
              <a:rect l="l" t="t" r="r" b="b"/>
              <a:pathLst>
                <a:path w="13034" h="6109" extrusionOk="0">
                  <a:moveTo>
                    <a:pt x="1" y="0"/>
                  </a:moveTo>
                  <a:cubicBezTo>
                    <a:pt x="92" y="936"/>
                    <a:pt x="183" y="1872"/>
                    <a:pt x="297" y="2785"/>
                  </a:cubicBezTo>
                  <a:cubicBezTo>
                    <a:pt x="1433" y="5055"/>
                    <a:pt x="5876" y="6108"/>
                    <a:pt x="9142" y="6108"/>
                  </a:cubicBezTo>
                  <a:cubicBezTo>
                    <a:pt x="11129" y="6108"/>
                    <a:pt x="12679" y="5719"/>
                    <a:pt x="12783" y="4976"/>
                  </a:cubicBezTo>
                  <a:cubicBezTo>
                    <a:pt x="13034" y="2990"/>
                    <a:pt x="4246" y="457"/>
                    <a:pt x="4246" y="457"/>
                  </a:cubicBezTo>
                  <a:cubicBezTo>
                    <a:pt x="4246" y="457"/>
                    <a:pt x="4246" y="388"/>
                    <a:pt x="4246" y="251"/>
                  </a:cubicBezTo>
                  <a:cubicBezTo>
                    <a:pt x="3718" y="509"/>
                    <a:pt x="2979" y="780"/>
                    <a:pt x="2166" y="780"/>
                  </a:cubicBezTo>
                  <a:cubicBezTo>
                    <a:pt x="1469" y="780"/>
                    <a:pt x="718" y="580"/>
                    <a:pt x="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56"/>
            <p:cNvSpPr/>
            <p:nvPr/>
          </p:nvSpPr>
          <p:spPr>
            <a:xfrm>
              <a:off x="4806025" y="4343125"/>
              <a:ext cx="313875" cy="92250"/>
            </a:xfrm>
            <a:custGeom>
              <a:avLst/>
              <a:gdLst/>
              <a:ahLst/>
              <a:cxnLst/>
              <a:rect l="l" t="t" r="r" b="b"/>
              <a:pathLst>
                <a:path w="12555" h="3690" extrusionOk="0">
                  <a:moveTo>
                    <a:pt x="1" y="1"/>
                  </a:moveTo>
                  <a:lnTo>
                    <a:pt x="1" y="1"/>
                  </a:lnTo>
                  <a:cubicBezTo>
                    <a:pt x="23" y="115"/>
                    <a:pt x="46" y="252"/>
                    <a:pt x="46" y="366"/>
                  </a:cubicBezTo>
                  <a:cubicBezTo>
                    <a:pt x="1182" y="2636"/>
                    <a:pt x="5625" y="3689"/>
                    <a:pt x="8891" y="3689"/>
                  </a:cubicBezTo>
                  <a:cubicBezTo>
                    <a:pt x="10878" y="3689"/>
                    <a:pt x="12428" y="3300"/>
                    <a:pt x="12532" y="2557"/>
                  </a:cubicBezTo>
                  <a:cubicBezTo>
                    <a:pt x="12554" y="2283"/>
                    <a:pt x="12440" y="2032"/>
                    <a:pt x="12212" y="1758"/>
                  </a:cubicBezTo>
                  <a:cubicBezTo>
                    <a:pt x="11772" y="2118"/>
                    <a:pt x="10928" y="2391"/>
                    <a:pt x="9325" y="2391"/>
                  </a:cubicBezTo>
                  <a:cubicBezTo>
                    <a:pt x="9101" y="2391"/>
                    <a:pt x="8861" y="2386"/>
                    <a:pt x="8606" y="2374"/>
                  </a:cubicBezTo>
                  <a:cubicBezTo>
                    <a:pt x="4908" y="2215"/>
                    <a:pt x="1690" y="1233"/>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56"/>
            <p:cNvSpPr/>
            <p:nvPr/>
          </p:nvSpPr>
          <p:spPr>
            <a:xfrm>
              <a:off x="4418575" y="3619725"/>
              <a:ext cx="308150" cy="253225"/>
            </a:xfrm>
            <a:custGeom>
              <a:avLst/>
              <a:gdLst/>
              <a:ahLst/>
              <a:cxnLst/>
              <a:rect l="l" t="t" r="r" b="b"/>
              <a:pathLst>
                <a:path w="12326" h="10129" extrusionOk="0">
                  <a:moveTo>
                    <a:pt x="3386" y="0"/>
                  </a:moveTo>
                  <a:cubicBezTo>
                    <a:pt x="1694" y="0"/>
                    <a:pt x="355" y="158"/>
                    <a:pt x="91" y="519"/>
                  </a:cubicBezTo>
                  <a:cubicBezTo>
                    <a:pt x="69" y="519"/>
                    <a:pt x="69" y="542"/>
                    <a:pt x="46" y="588"/>
                  </a:cubicBezTo>
                  <a:cubicBezTo>
                    <a:pt x="46" y="588"/>
                    <a:pt x="46" y="588"/>
                    <a:pt x="46" y="610"/>
                  </a:cubicBezTo>
                  <a:cubicBezTo>
                    <a:pt x="46" y="633"/>
                    <a:pt x="23" y="656"/>
                    <a:pt x="23" y="679"/>
                  </a:cubicBezTo>
                  <a:cubicBezTo>
                    <a:pt x="23" y="679"/>
                    <a:pt x="23" y="702"/>
                    <a:pt x="23" y="702"/>
                  </a:cubicBezTo>
                  <a:cubicBezTo>
                    <a:pt x="23" y="747"/>
                    <a:pt x="23" y="770"/>
                    <a:pt x="23" y="816"/>
                  </a:cubicBezTo>
                  <a:cubicBezTo>
                    <a:pt x="23" y="816"/>
                    <a:pt x="23" y="816"/>
                    <a:pt x="23" y="839"/>
                  </a:cubicBezTo>
                  <a:cubicBezTo>
                    <a:pt x="0" y="884"/>
                    <a:pt x="0" y="907"/>
                    <a:pt x="0" y="953"/>
                  </a:cubicBezTo>
                  <a:cubicBezTo>
                    <a:pt x="0" y="976"/>
                    <a:pt x="0" y="976"/>
                    <a:pt x="0" y="976"/>
                  </a:cubicBezTo>
                  <a:cubicBezTo>
                    <a:pt x="23" y="1044"/>
                    <a:pt x="23" y="1090"/>
                    <a:pt x="23" y="1158"/>
                  </a:cubicBezTo>
                  <a:cubicBezTo>
                    <a:pt x="91" y="2026"/>
                    <a:pt x="434" y="3646"/>
                    <a:pt x="982" y="5678"/>
                  </a:cubicBezTo>
                  <a:cubicBezTo>
                    <a:pt x="982" y="5723"/>
                    <a:pt x="982" y="5746"/>
                    <a:pt x="982" y="5792"/>
                  </a:cubicBezTo>
                  <a:cubicBezTo>
                    <a:pt x="959" y="6180"/>
                    <a:pt x="1027" y="6705"/>
                    <a:pt x="1164" y="7207"/>
                  </a:cubicBezTo>
                  <a:cubicBezTo>
                    <a:pt x="1278" y="7709"/>
                    <a:pt x="1438" y="8188"/>
                    <a:pt x="1575" y="8554"/>
                  </a:cubicBezTo>
                  <a:cubicBezTo>
                    <a:pt x="1644" y="8736"/>
                    <a:pt x="1712" y="8873"/>
                    <a:pt x="1758" y="8987"/>
                  </a:cubicBezTo>
                  <a:cubicBezTo>
                    <a:pt x="4565" y="9672"/>
                    <a:pt x="8058" y="10106"/>
                    <a:pt x="12326" y="10129"/>
                  </a:cubicBezTo>
                  <a:cubicBezTo>
                    <a:pt x="12280" y="5769"/>
                    <a:pt x="12212" y="2094"/>
                    <a:pt x="12029" y="1569"/>
                  </a:cubicBezTo>
                  <a:cubicBezTo>
                    <a:pt x="11723" y="651"/>
                    <a:pt x="6825" y="0"/>
                    <a:pt x="3386"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56"/>
            <p:cNvSpPr/>
            <p:nvPr/>
          </p:nvSpPr>
          <p:spPr>
            <a:xfrm>
              <a:off x="4756950" y="3626350"/>
              <a:ext cx="301900" cy="246600"/>
            </a:xfrm>
            <a:custGeom>
              <a:avLst/>
              <a:gdLst/>
              <a:ahLst/>
              <a:cxnLst/>
              <a:rect l="l" t="t" r="r" b="b"/>
              <a:pathLst>
                <a:path w="12076" h="9864" extrusionOk="0">
                  <a:moveTo>
                    <a:pt x="9988" y="0"/>
                  </a:moveTo>
                  <a:cubicBezTo>
                    <a:pt x="6662" y="0"/>
                    <a:pt x="394" y="1106"/>
                    <a:pt x="115" y="2171"/>
                  </a:cubicBezTo>
                  <a:cubicBezTo>
                    <a:pt x="1" y="2674"/>
                    <a:pt x="160" y="5915"/>
                    <a:pt x="411" y="9864"/>
                  </a:cubicBezTo>
                  <a:cubicBezTo>
                    <a:pt x="4748" y="9772"/>
                    <a:pt x="8263" y="9202"/>
                    <a:pt x="11094" y="8380"/>
                  </a:cubicBezTo>
                  <a:cubicBezTo>
                    <a:pt x="11208" y="8015"/>
                    <a:pt x="11322" y="7558"/>
                    <a:pt x="11413" y="7079"/>
                  </a:cubicBezTo>
                  <a:cubicBezTo>
                    <a:pt x="11482" y="6577"/>
                    <a:pt x="11527" y="6052"/>
                    <a:pt x="11482" y="5664"/>
                  </a:cubicBezTo>
                  <a:cubicBezTo>
                    <a:pt x="11459" y="5641"/>
                    <a:pt x="11459" y="5595"/>
                    <a:pt x="11459" y="5550"/>
                  </a:cubicBezTo>
                  <a:cubicBezTo>
                    <a:pt x="11801" y="3655"/>
                    <a:pt x="12030" y="2103"/>
                    <a:pt x="12075" y="1190"/>
                  </a:cubicBezTo>
                  <a:cubicBezTo>
                    <a:pt x="12075" y="1121"/>
                    <a:pt x="12075" y="1053"/>
                    <a:pt x="12075" y="985"/>
                  </a:cubicBezTo>
                  <a:lnTo>
                    <a:pt x="12075" y="962"/>
                  </a:lnTo>
                  <a:cubicBezTo>
                    <a:pt x="12075" y="916"/>
                    <a:pt x="12075" y="870"/>
                    <a:pt x="12075" y="825"/>
                  </a:cubicBezTo>
                  <a:cubicBezTo>
                    <a:pt x="12075" y="802"/>
                    <a:pt x="12075" y="802"/>
                    <a:pt x="12075" y="779"/>
                  </a:cubicBezTo>
                  <a:cubicBezTo>
                    <a:pt x="12075" y="733"/>
                    <a:pt x="12052" y="711"/>
                    <a:pt x="12052" y="665"/>
                  </a:cubicBezTo>
                  <a:cubicBezTo>
                    <a:pt x="12052" y="642"/>
                    <a:pt x="12052" y="642"/>
                    <a:pt x="12052" y="619"/>
                  </a:cubicBezTo>
                  <a:cubicBezTo>
                    <a:pt x="12052" y="597"/>
                    <a:pt x="12052" y="574"/>
                    <a:pt x="12030" y="551"/>
                  </a:cubicBezTo>
                  <a:cubicBezTo>
                    <a:pt x="12030" y="528"/>
                    <a:pt x="12030" y="505"/>
                    <a:pt x="12030" y="505"/>
                  </a:cubicBezTo>
                  <a:cubicBezTo>
                    <a:pt x="12030" y="482"/>
                    <a:pt x="12030" y="460"/>
                    <a:pt x="12007" y="437"/>
                  </a:cubicBezTo>
                  <a:cubicBezTo>
                    <a:pt x="12007" y="437"/>
                    <a:pt x="12007" y="414"/>
                    <a:pt x="12007" y="414"/>
                  </a:cubicBezTo>
                  <a:cubicBezTo>
                    <a:pt x="11984" y="368"/>
                    <a:pt x="11984" y="345"/>
                    <a:pt x="11961" y="345"/>
                  </a:cubicBezTo>
                  <a:cubicBezTo>
                    <a:pt x="11752" y="104"/>
                    <a:pt x="11009" y="0"/>
                    <a:pt x="998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56"/>
            <p:cNvSpPr/>
            <p:nvPr/>
          </p:nvSpPr>
          <p:spPr>
            <a:xfrm>
              <a:off x="4166525" y="2509525"/>
              <a:ext cx="1160525" cy="1324050"/>
            </a:xfrm>
            <a:custGeom>
              <a:avLst/>
              <a:gdLst/>
              <a:ahLst/>
              <a:cxnLst/>
              <a:rect l="l" t="t" r="r" b="b"/>
              <a:pathLst>
                <a:path w="46421" h="52962" extrusionOk="0">
                  <a:moveTo>
                    <a:pt x="21455" y="1"/>
                  </a:moveTo>
                  <a:cubicBezTo>
                    <a:pt x="15829" y="1"/>
                    <a:pt x="13643" y="1765"/>
                    <a:pt x="13643" y="1765"/>
                  </a:cubicBezTo>
                  <a:cubicBezTo>
                    <a:pt x="10356" y="3887"/>
                    <a:pt x="11155" y="18495"/>
                    <a:pt x="11155" y="18495"/>
                  </a:cubicBezTo>
                  <a:cubicBezTo>
                    <a:pt x="11155" y="18495"/>
                    <a:pt x="545" y="44017"/>
                    <a:pt x="159" y="44017"/>
                  </a:cubicBezTo>
                  <a:cubicBezTo>
                    <a:pt x="157" y="44017"/>
                    <a:pt x="155" y="44016"/>
                    <a:pt x="153" y="44014"/>
                  </a:cubicBezTo>
                  <a:cubicBezTo>
                    <a:pt x="148" y="44007"/>
                    <a:pt x="145" y="44004"/>
                    <a:pt x="142" y="44004"/>
                  </a:cubicBezTo>
                  <a:cubicBezTo>
                    <a:pt x="0" y="44004"/>
                    <a:pt x="2671" y="52962"/>
                    <a:pt x="22796" y="52962"/>
                  </a:cubicBezTo>
                  <a:cubicBezTo>
                    <a:pt x="43293" y="52962"/>
                    <a:pt x="46420" y="42964"/>
                    <a:pt x="46420" y="42964"/>
                  </a:cubicBezTo>
                  <a:lnTo>
                    <a:pt x="31972" y="19454"/>
                  </a:lnTo>
                  <a:cubicBezTo>
                    <a:pt x="31972" y="19454"/>
                    <a:pt x="32908" y="3317"/>
                    <a:pt x="32405" y="2518"/>
                  </a:cubicBezTo>
                  <a:cubicBezTo>
                    <a:pt x="31903" y="1696"/>
                    <a:pt x="28525" y="418"/>
                    <a:pt x="23526" y="75"/>
                  </a:cubicBezTo>
                  <a:cubicBezTo>
                    <a:pt x="22789" y="24"/>
                    <a:pt x="22100" y="1"/>
                    <a:pt x="2145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56"/>
            <p:cNvSpPr/>
            <p:nvPr/>
          </p:nvSpPr>
          <p:spPr>
            <a:xfrm>
              <a:off x="4438550" y="2509525"/>
              <a:ext cx="548400" cy="451075"/>
            </a:xfrm>
            <a:custGeom>
              <a:avLst/>
              <a:gdLst/>
              <a:ahLst/>
              <a:cxnLst/>
              <a:rect l="l" t="t" r="r" b="b"/>
              <a:pathLst>
                <a:path w="21936" h="18043" extrusionOk="0">
                  <a:moveTo>
                    <a:pt x="10574" y="1"/>
                  </a:moveTo>
                  <a:cubicBezTo>
                    <a:pt x="4948" y="1"/>
                    <a:pt x="2762" y="1765"/>
                    <a:pt x="2762" y="1765"/>
                  </a:cubicBezTo>
                  <a:cubicBezTo>
                    <a:pt x="2648" y="1833"/>
                    <a:pt x="2534" y="1924"/>
                    <a:pt x="2442" y="2016"/>
                  </a:cubicBezTo>
                  <a:cubicBezTo>
                    <a:pt x="3654" y="1566"/>
                    <a:pt x="5167" y="1359"/>
                    <a:pt x="6720" y="1359"/>
                  </a:cubicBezTo>
                  <a:cubicBezTo>
                    <a:pt x="8794" y="1359"/>
                    <a:pt x="10939" y="1728"/>
                    <a:pt x="12531" y="2381"/>
                  </a:cubicBezTo>
                  <a:cubicBezTo>
                    <a:pt x="14677" y="3248"/>
                    <a:pt x="16297" y="6284"/>
                    <a:pt x="16526" y="8315"/>
                  </a:cubicBezTo>
                  <a:cubicBezTo>
                    <a:pt x="16754" y="10119"/>
                    <a:pt x="16914" y="12287"/>
                    <a:pt x="15453" y="13679"/>
                  </a:cubicBezTo>
                  <a:cubicBezTo>
                    <a:pt x="14255" y="14816"/>
                    <a:pt x="12564" y="15047"/>
                    <a:pt x="10881" y="15047"/>
                  </a:cubicBezTo>
                  <a:cubicBezTo>
                    <a:pt x="10030" y="15047"/>
                    <a:pt x="9182" y="14988"/>
                    <a:pt x="8400" y="14958"/>
                  </a:cubicBezTo>
                  <a:cubicBezTo>
                    <a:pt x="4200" y="14752"/>
                    <a:pt x="0" y="14273"/>
                    <a:pt x="388" y="9594"/>
                  </a:cubicBezTo>
                  <a:lnTo>
                    <a:pt x="388" y="9594"/>
                  </a:lnTo>
                  <a:cubicBezTo>
                    <a:pt x="160" y="12287"/>
                    <a:pt x="183" y="15049"/>
                    <a:pt x="206" y="16761"/>
                  </a:cubicBezTo>
                  <a:cubicBezTo>
                    <a:pt x="3515" y="17286"/>
                    <a:pt x="8560" y="17970"/>
                    <a:pt x="12349" y="17970"/>
                  </a:cubicBezTo>
                  <a:cubicBezTo>
                    <a:pt x="14027" y="17970"/>
                    <a:pt x="15619" y="18043"/>
                    <a:pt x="17179" y="18043"/>
                  </a:cubicBezTo>
                  <a:cubicBezTo>
                    <a:pt x="18526" y="18043"/>
                    <a:pt x="19849" y="17989"/>
                    <a:pt x="21182" y="17788"/>
                  </a:cubicBezTo>
                  <a:cubicBezTo>
                    <a:pt x="21410" y="13657"/>
                    <a:pt x="21935" y="3157"/>
                    <a:pt x="21524" y="2518"/>
                  </a:cubicBezTo>
                  <a:cubicBezTo>
                    <a:pt x="21022" y="1696"/>
                    <a:pt x="17644" y="418"/>
                    <a:pt x="12645" y="75"/>
                  </a:cubicBezTo>
                  <a:cubicBezTo>
                    <a:pt x="11908" y="24"/>
                    <a:pt x="11219" y="1"/>
                    <a:pt x="10574" y="1"/>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56"/>
            <p:cNvSpPr/>
            <p:nvPr/>
          </p:nvSpPr>
          <p:spPr>
            <a:xfrm>
              <a:off x="4167150" y="2957625"/>
              <a:ext cx="1159900" cy="875950"/>
            </a:xfrm>
            <a:custGeom>
              <a:avLst/>
              <a:gdLst/>
              <a:ahLst/>
              <a:cxnLst/>
              <a:rect l="l" t="t" r="r" b="b"/>
              <a:pathLst>
                <a:path w="46396" h="35038" extrusionOk="0">
                  <a:moveTo>
                    <a:pt x="11107" y="1"/>
                  </a:moveTo>
                  <a:cubicBezTo>
                    <a:pt x="11130" y="366"/>
                    <a:pt x="11130" y="571"/>
                    <a:pt x="11130" y="571"/>
                  </a:cubicBezTo>
                  <a:cubicBezTo>
                    <a:pt x="11130" y="571"/>
                    <a:pt x="11107" y="663"/>
                    <a:pt x="11039" y="800"/>
                  </a:cubicBezTo>
                  <a:cubicBezTo>
                    <a:pt x="12431" y="1553"/>
                    <a:pt x="14348" y="2626"/>
                    <a:pt x="14987" y="3105"/>
                  </a:cubicBezTo>
                  <a:cubicBezTo>
                    <a:pt x="16015" y="3881"/>
                    <a:pt x="8893" y="26113"/>
                    <a:pt x="5698" y="27688"/>
                  </a:cubicBezTo>
                  <a:cubicBezTo>
                    <a:pt x="5398" y="27836"/>
                    <a:pt x="5102" y="27903"/>
                    <a:pt x="4811" y="27903"/>
                  </a:cubicBezTo>
                  <a:cubicBezTo>
                    <a:pt x="3303" y="27903"/>
                    <a:pt x="1933" y="26104"/>
                    <a:pt x="996" y="24401"/>
                  </a:cubicBezTo>
                  <a:cubicBezTo>
                    <a:pt x="510" y="25460"/>
                    <a:pt x="195" y="26092"/>
                    <a:pt x="134" y="26092"/>
                  </a:cubicBezTo>
                  <a:cubicBezTo>
                    <a:pt x="132" y="26092"/>
                    <a:pt x="130" y="26092"/>
                    <a:pt x="128" y="26090"/>
                  </a:cubicBezTo>
                  <a:cubicBezTo>
                    <a:pt x="124" y="26083"/>
                    <a:pt x="120" y="26080"/>
                    <a:pt x="117" y="26080"/>
                  </a:cubicBezTo>
                  <a:cubicBezTo>
                    <a:pt x="1" y="26080"/>
                    <a:pt x="1799" y="32188"/>
                    <a:pt x="13755" y="34307"/>
                  </a:cubicBezTo>
                  <a:cubicBezTo>
                    <a:pt x="12450" y="27962"/>
                    <a:pt x="17644" y="4117"/>
                    <a:pt x="19847" y="4117"/>
                  </a:cubicBezTo>
                  <a:cubicBezTo>
                    <a:pt x="19879" y="4117"/>
                    <a:pt x="19910" y="4122"/>
                    <a:pt x="19941" y="4132"/>
                  </a:cubicBezTo>
                  <a:cubicBezTo>
                    <a:pt x="22018" y="4840"/>
                    <a:pt x="21150" y="29400"/>
                    <a:pt x="20922" y="35015"/>
                  </a:cubicBezTo>
                  <a:cubicBezTo>
                    <a:pt x="21515" y="35015"/>
                    <a:pt x="22132" y="35038"/>
                    <a:pt x="22771" y="35038"/>
                  </a:cubicBezTo>
                  <a:cubicBezTo>
                    <a:pt x="23068" y="35038"/>
                    <a:pt x="23387" y="35038"/>
                    <a:pt x="23684" y="35015"/>
                  </a:cubicBezTo>
                  <a:cubicBezTo>
                    <a:pt x="23617" y="29377"/>
                    <a:pt x="23439" y="4112"/>
                    <a:pt x="24934" y="4112"/>
                  </a:cubicBezTo>
                  <a:cubicBezTo>
                    <a:pt x="24958" y="4112"/>
                    <a:pt x="24983" y="4119"/>
                    <a:pt x="25008" y="4132"/>
                  </a:cubicBezTo>
                  <a:cubicBezTo>
                    <a:pt x="26788" y="5091"/>
                    <a:pt x="33362" y="25337"/>
                    <a:pt x="33727" y="29240"/>
                  </a:cubicBezTo>
                  <a:cubicBezTo>
                    <a:pt x="33910" y="31066"/>
                    <a:pt x="31969" y="33006"/>
                    <a:pt x="29847" y="34581"/>
                  </a:cubicBezTo>
                  <a:cubicBezTo>
                    <a:pt x="44021" y="32618"/>
                    <a:pt x="46395" y="25040"/>
                    <a:pt x="46395" y="25040"/>
                  </a:cubicBezTo>
                  <a:lnTo>
                    <a:pt x="31947" y="1530"/>
                  </a:lnTo>
                  <a:cubicBezTo>
                    <a:pt x="31947" y="1530"/>
                    <a:pt x="31969" y="1211"/>
                    <a:pt x="31992" y="663"/>
                  </a:cubicBezTo>
                  <a:lnTo>
                    <a:pt x="11107" y="1"/>
                  </a:ln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56"/>
            <p:cNvSpPr/>
            <p:nvPr/>
          </p:nvSpPr>
          <p:spPr>
            <a:xfrm>
              <a:off x="4625700" y="2605550"/>
              <a:ext cx="43400" cy="329275"/>
            </a:xfrm>
            <a:custGeom>
              <a:avLst/>
              <a:gdLst/>
              <a:ahLst/>
              <a:cxnLst/>
              <a:rect l="l" t="t" r="r" b="b"/>
              <a:pathLst>
                <a:path w="1736" h="13171" extrusionOk="0">
                  <a:moveTo>
                    <a:pt x="1690" y="1"/>
                  </a:moveTo>
                  <a:cubicBezTo>
                    <a:pt x="1667" y="1"/>
                    <a:pt x="1576" y="412"/>
                    <a:pt x="1439" y="1028"/>
                  </a:cubicBezTo>
                  <a:cubicBezTo>
                    <a:pt x="1302" y="1621"/>
                    <a:pt x="1119" y="2443"/>
                    <a:pt x="914" y="3265"/>
                  </a:cubicBezTo>
                  <a:cubicBezTo>
                    <a:pt x="731" y="4064"/>
                    <a:pt x="549" y="4885"/>
                    <a:pt x="434" y="5502"/>
                  </a:cubicBezTo>
                  <a:cubicBezTo>
                    <a:pt x="320" y="6118"/>
                    <a:pt x="229" y="6529"/>
                    <a:pt x="229" y="6529"/>
                  </a:cubicBezTo>
                  <a:cubicBezTo>
                    <a:pt x="229" y="6529"/>
                    <a:pt x="183" y="6962"/>
                    <a:pt x="115" y="7579"/>
                  </a:cubicBezTo>
                  <a:cubicBezTo>
                    <a:pt x="46" y="8218"/>
                    <a:pt x="1" y="9062"/>
                    <a:pt x="24" y="9884"/>
                  </a:cubicBezTo>
                  <a:cubicBezTo>
                    <a:pt x="69" y="10729"/>
                    <a:pt x="183" y="11573"/>
                    <a:pt x="366" y="12189"/>
                  </a:cubicBezTo>
                  <a:cubicBezTo>
                    <a:pt x="434" y="12486"/>
                    <a:pt x="571" y="12737"/>
                    <a:pt x="617" y="12897"/>
                  </a:cubicBezTo>
                  <a:cubicBezTo>
                    <a:pt x="708" y="13080"/>
                    <a:pt x="754" y="13171"/>
                    <a:pt x="754" y="13171"/>
                  </a:cubicBezTo>
                  <a:cubicBezTo>
                    <a:pt x="777" y="13171"/>
                    <a:pt x="754" y="13057"/>
                    <a:pt x="708" y="12874"/>
                  </a:cubicBezTo>
                  <a:cubicBezTo>
                    <a:pt x="686" y="12691"/>
                    <a:pt x="594" y="12463"/>
                    <a:pt x="549" y="12144"/>
                  </a:cubicBezTo>
                  <a:cubicBezTo>
                    <a:pt x="412" y="11550"/>
                    <a:pt x="366" y="10706"/>
                    <a:pt x="366" y="9884"/>
                  </a:cubicBezTo>
                  <a:cubicBezTo>
                    <a:pt x="366" y="9062"/>
                    <a:pt x="457" y="8241"/>
                    <a:pt x="549" y="7624"/>
                  </a:cubicBezTo>
                  <a:cubicBezTo>
                    <a:pt x="640" y="7008"/>
                    <a:pt x="708" y="6597"/>
                    <a:pt x="708" y="6597"/>
                  </a:cubicBezTo>
                  <a:cubicBezTo>
                    <a:pt x="708" y="6597"/>
                    <a:pt x="754" y="6186"/>
                    <a:pt x="845" y="5570"/>
                  </a:cubicBezTo>
                  <a:cubicBezTo>
                    <a:pt x="959" y="4954"/>
                    <a:pt x="1096" y="4132"/>
                    <a:pt x="1256" y="3310"/>
                  </a:cubicBezTo>
                  <a:cubicBezTo>
                    <a:pt x="1393" y="2489"/>
                    <a:pt x="1553" y="1667"/>
                    <a:pt x="1621" y="1051"/>
                  </a:cubicBezTo>
                  <a:cubicBezTo>
                    <a:pt x="1713" y="434"/>
                    <a:pt x="1736" y="1"/>
                    <a:pt x="169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56"/>
            <p:cNvSpPr/>
            <p:nvPr/>
          </p:nvSpPr>
          <p:spPr>
            <a:xfrm>
              <a:off x="4459650" y="2999275"/>
              <a:ext cx="53100" cy="127875"/>
            </a:xfrm>
            <a:custGeom>
              <a:avLst/>
              <a:gdLst/>
              <a:ahLst/>
              <a:cxnLst/>
              <a:rect l="l" t="t" r="r" b="b"/>
              <a:pathLst>
                <a:path w="2124" h="5115" extrusionOk="0">
                  <a:moveTo>
                    <a:pt x="2052" y="0"/>
                  </a:moveTo>
                  <a:cubicBezTo>
                    <a:pt x="1998" y="0"/>
                    <a:pt x="1684" y="606"/>
                    <a:pt x="1370" y="1234"/>
                  </a:cubicBezTo>
                  <a:cubicBezTo>
                    <a:pt x="1096" y="1850"/>
                    <a:pt x="845" y="2489"/>
                    <a:pt x="845" y="2489"/>
                  </a:cubicBezTo>
                  <a:cubicBezTo>
                    <a:pt x="845" y="2489"/>
                    <a:pt x="640" y="3151"/>
                    <a:pt x="434" y="3790"/>
                  </a:cubicBezTo>
                  <a:cubicBezTo>
                    <a:pt x="206" y="4452"/>
                    <a:pt x="1" y="5091"/>
                    <a:pt x="69" y="5114"/>
                  </a:cubicBezTo>
                  <a:cubicBezTo>
                    <a:pt x="70" y="5114"/>
                    <a:pt x="71" y="5115"/>
                    <a:pt x="72" y="5115"/>
                  </a:cubicBezTo>
                  <a:cubicBezTo>
                    <a:pt x="126" y="5115"/>
                    <a:pt x="440" y="4509"/>
                    <a:pt x="754" y="3904"/>
                  </a:cubicBezTo>
                  <a:cubicBezTo>
                    <a:pt x="1005" y="3265"/>
                    <a:pt x="1279" y="2626"/>
                    <a:pt x="1279" y="2626"/>
                  </a:cubicBezTo>
                  <a:cubicBezTo>
                    <a:pt x="1279" y="2626"/>
                    <a:pt x="1484" y="1987"/>
                    <a:pt x="1690" y="1325"/>
                  </a:cubicBezTo>
                  <a:cubicBezTo>
                    <a:pt x="1918" y="686"/>
                    <a:pt x="2123" y="24"/>
                    <a:pt x="2055" y="1"/>
                  </a:cubicBezTo>
                  <a:cubicBezTo>
                    <a:pt x="2054" y="1"/>
                    <a:pt x="2053" y="0"/>
                    <a:pt x="205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56"/>
            <p:cNvSpPr/>
            <p:nvPr/>
          </p:nvSpPr>
          <p:spPr>
            <a:xfrm>
              <a:off x="4447100" y="2977025"/>
              <a:ext cx="152950" cy="677950"/>
            </a:xfrm>
            <a:custGeom>
              <a:avLst/>
              <a:gdLst/>
              <a:ahLst/>
              <a:cxnLst/>
              <a:rect l="l" t="t" r="r" b="b"/>
              <a:pathLst>
                <a:path w="6118" h="27118" extrusionOk="0">
                  <a:moveTo>
                    <a:pt x="6095" y="1"/>
                  </a:moveTo>
                  <a:cubicBezTo>
                    <a:pt x="6072" y="1"/>
                    <a:pt x="5981" y="183"/>
                    <a:pt x="5775" y="526"/>
                  </a:cubicBezTo>
                  <a:cubicBezTo>
                    <a:pt x="5684" y="686"/>
                    <a:pt x="5593" y="914"/>
                    <a:pt x="5479" y="1165"/>
                  </a:cubicBezTo>
                  <a:cubicBezTo>
                    <a:pt x="5364" y="1393"/>
                    <a:pt x="5273" y="1690"/>
                    <a:pt x="5159" y="1987"/>
                  </a:cubicBezTo>
                  <a:cubicBezTo>
                    <a:pt x="4680" y="3219"/>
                    <a:pt x="4360" y="4954"/>
                    <a:pt x="3995" y="6643"/>
                  </a:cubicBezTo>
                  <a:cubicBezTo>
                    <a:pt x="3219" y="10044"/>
                    <a:pt x="2466" y="13422"/>
                    <a:pt x="2466" y="13422"/>
                  </a:cubicBezTo>
                  <a:cubicBezTo>
                    <a:pt x="2466" y="13422"/>
                    <a:pt x="1690" y="16823"/>
                    <a:pt x="1005" y="20247"/>
                  </a:cubicBezTo>
                  <a:cubicBezTo>
                    <a:pt x="708" y="21959"/>
                    <a:pt x="366" y="23671"/>
                    <a:pt x="229" y="24949"/>
                  </a:cubicBezTo>
                  <a:cubicBezTo>
                    <a:pt x="160" y="25611"/>
                    <a:pt x="115" y="26159"/>
                    <a:pt x="69" y="26524"/>
                  </a:cubicBezTo>
                  <a:cubicBezTo>
                    <a:pt x="23" y="26912"/>
                    <a:pt x="0" y="27117"/>
                    <a:pt x="23" y="27117"/>
                  </a:cubicBezTo>
                  <a:cubicBezTo>
                    <a:pt x="46" y="27117"/>
                    <a:pt x="92" y="26912"/>
                    <a:pt x="160" y="26524"/>
                  </a:cubicBezTo>
                  <a:cubicBezTo>
                    <a:pt x="229" y="26159"/>
                    <a:pt x="320" y="25634"/>
                    <a:pt x="411" y="24995"/>
                  </a:cubicBezTo>
                  <a:cubicBezTo>
                    <a:pt x="594" y="23694"/>
                    <a:pt x="982" y="22004"/>
                    <a:pt x="1324" y="20293"/>
                  </a:cubicBezTo>
                  <a:cubicBezTo>
                    <a:pt x="2078" y="16914"/>
                    <a:pt x="2922" y="13513"/>
                    <a:pt x="2922" y="13513"/>
                  </a:cubicBezTo>
                  <a:cubicBezTo>
                    <a:pt x="2922" y="13513"/>
                    <a:pt x="2968" y="13308"/>
                    <a:pt x="3036" y="12943"/>
                  </a:cubicBezTo>
                  <a:cubicBezTo>
                    <a:pt x="3128" y="12555"/>
                    <a:pt x="3219" y="12030"/>
                    <a:pt x="3356" y="11391"/>
                  </a:cubicBezTo>
                  <a:cubicBezTo>
                    <a:pt x="3630" y="10112"/>
                    <a:pt x="3972" y="8401"/>
                    <a:pt x="4314" y="6712"/>
                  </a:cubicBezTo>
                  <a:cubicBezTo>
                    <a:pt x="4634" y="5000"/>
                    <a:pt x="4908" y="3288"/>
                    <a:pt x="5319" y="2032"/>
                  </a:cubicBezTo>
                  <a:cubicBezTo>
                    <a:pt x="5433" y="1736"/>
                    <a:pt x="5524" y="1439"/>
                    <a:pt x="5615" y="1211"/>
                  </a:cubicBezTo>
                  <a:cubicBezTo>
                    <a:pt x="5707" y="960"/>
                    <a:pt x="5798" y="731"/>
                    <a:pt x="5867" y="572"/>
                  </a:cubicBezTo>
                  <a:cubicBezTo>
                    <a:pt x="6026" y="206"/>
                    <a:pt x="6118" y="1"/>
                    <a:pt x="609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56"/>
            <p:cNvSpPr/>
            <p:nvPr/>
          </p:nvSpPr>
          <p:spPr>
            <a:xfrm>
              <a:off x="4684475" y="2993575"/>
              <a:ext cx="13150" cy="139275"/>
            </a:xfrm>
            <a:custGeom>
              <a:avLst/>
              <a:gdLst/>
              <a:ahLst/>
              <a:cxnLst/>
              <a:rect l="l" t="t" r="r" b="b"/>
              <a:pathLst>
                <a:path w="526" h="5571" extrusionOk="0">
                  <a:moveTo>
                    <a:pt x="69" y="1"/>
                  </a:moveTo>
                  <a:cubicBezTo>
                    <a:pt x="1" y="1"/>
                    <a:pt x="24" y="708"/>
                    <a:pt x="46" y="1393"/>
                  </a:cubicBezTo>
                  <a:cubicBezTo>
                    <a:pt x="46" y="2101"/>
                    <a:pt x="46" y="2786"/>
                    <a:pt x="46" y="2786"/>
                  </a:cubicBezTo>
                  <a:cubicBezTo>
                    <a:pt x="46" y="2786"/>
                    <a:pt x="92" y="3493"/>
                    <a:pt x="138" y="4178"/>
                  </a:cubicBezTo>
                  <a:cubicBezTo>
                    <a:pt x="183" y="4885"/>
                    <a:pt x="252" y="5570"/>
                    <a:pt x="320" y="5570"/>
                  </a:cubicBezTo>
                  <a:cubicBezTo>
                    <a:pt x="389" y="5570"/>
                    <a:pt x="434" y="4885"/>
                    <a:pt x="480" y="4178"/>
                  </a:cubicBezTo>
                  <a:lnTo>
                    <a:pt x="526" y="2786"/>
                  </a:lnTo>
                  <a:cubicBezTo>
                    <a:pt x="526" y="2786"/>
                    <a:pt x="457" y="2078"/>
                    <a:pt x="389" y="1370"/>
                  </a:cubicBezTo>
                  <a:cubicBezTo>
                    <a:pt x="252" y="686"/>
                    <a:pt x="138" y="1"/>
                    <a:pt x="6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56"/>
            <p:cNvSpPr/>
            <p:nvPr/>
          </p:nvSpPr>
          <p:spPr>
            <a:xfrm>
              <a:off x="4810600" y="2987875"/>
              <a:ext cx="225975" cy="610025"/>
            </a:xfrm>
            <a:custGeom>
              <a:avLst/>
              <a:gdLst/>
              <a:ahLst/>
              <a:cxnLst/>
              <a:rect l="l" t="t" r="r" b="b"/>
              <a:pathLst>
                <a:path w="9039" h="24401" extrusionOk="0">
                  <a:moveTo>
                    <a:pt x="23" y="1"/>
                  </a:moveTo>
                  <a:cubicBezTo>
                    <a:pt x="0" y="1"/>
                    <a:pt x="46" y="206"/>
                    <a:pt x="137" y="548"/>
                  </a:cubicBezTo>
                  <a:cubicBezTo>
                    <a:pt x="183" y="708"/>
                    <a:pt x="228" y="936"/>
                    <a:pt x="297" y="1165"/>
                  </a:cubicBezTo>
                  <a:cubicBezTo>
                    <a:pt x="365" y="1416"/>
                    <a:pt x="457" y="1667"/>
                    <a:pt x="571" y="1964"/>
                  </a:cubicBezTo>
                  <a:cubicBezTo>
                    <a:pt x="982" y="3128"/>
                    <a:pt x="1712" y="4588"/>
                    <a:pt x="2442" y="6049"/>
                  </a:cubicBezTo>
                  <a:cubicBezTo>
                    <a:pt x="2625" y="6414"/>
                    <a:pt x="2808" y="6780"/>
                    <a:pt x="2990" y="7145"/>
                  </a:cubicBezTo>
                  <a:cubicBezTo>
                    <a:pt x="3173" y="7510"/>
                    <a:pt x="3333" y="7852"/>
                    <a:pt x="3492" y="8218"/>
                  </a:cubicBezTo>
                  <a:cubicBezTo>
                    <a:pt x="3789" y="8902"/>
                    <a:pt x="4086" y="9564"/>
                    <a:pt x="4269" y="10135"/>
                  </a:cubicBezTo>
                  <a:cubicBezTo>
                    <a:pt x="4679" y="11299"/>
                    <a:pt x="4930" y="12052"/>
                    <a:pt x="4930" y="12052"/>
                  </a:cubicBezTo>
                  <a:cubicBezTo>
                    <a:pt x="4930" y="12052"/>
                    <a:pt x="5022" y="12235"/>
                    <a:pt x="5136" y="12577"/>
                  </a:cubicBezTo>
                  <a:cubicBezTo>
                    <a:pt x="5273" y="12920"/>
                    <a:pt x="5433" y="13376"/>
                    <a:pt x="5615" y="13970"/>
                  </a:cubicBezTo>
                  <a:cubicBezTo>
                    <a:pt x="5980" y="15134"/>
                    <a:pt x="6483" y="16686"/>
                    <a:pt x="6939" y="18238"/>
                  </a:cubicBezTo>
                  <a:cubicBezTo>
                    <a:pt x="7167" y="19014"/>
                    <a:pt x="7418" y="19790"/>
                    <a:pt x="7624" y="20520"/>
                  </a:cubicBezTo>
                  <a:cubicBezTo>
                    <a:pt x="7875" y="21251"/>
                    <a:pt x="8103" y="21913"/>
                    <a:pt x="8309" y="22506"/>
                  </a:cubicBezTo>
                  <a:cubicBezTo>
                    <a:pt x="8514" y="23077"/>
                    <a:pt x="8697" y="23556"/>
                    <a:pt x="8811" y="23899"/>
                  </a:cubicBezTo>
                  <a:cubicBezTo>
                    <a:pt x="8925" y="24218"/>
                    <a:pt x="9016" y="24401"/>
                    <a:pt x="9016" y="24401"/>
                  </a:cubicBezTo>
                  <a:cubicBezTo>
                    <a:pt x="9039" y="24401"/>
                    <a:pt x="8993" y="24195"/>
                    <a:pt x="8902" y="23853"/>
                  </a:cubicBezTo>
                  <a:cubicBezTo>
                    <a:pt x="8788" y="23511"/>
                    <a:pt x="8651" y="23031"/>
                    <a:pt x="8491" y="22438"/>
                  </a:cubicBezTo>
                  <a:cubicBezTo>
                    <a:pt x="8309" y="21867"/>
                    <a:pt x="8103" y="21182"/>
                    <a:pt x="7898" y="20452"/>
                  </a:cubicBezTo>
                  <a:cubicBezTo>
                    <a:pt x="7692" y="19722"/>
                    <a:pt x="7464" y="18946"/>
                    <a:pt x="7259" y="18147"/>
                  </a:cubicBezTo>
                  <a:cubicBezTo>
                    <a:pt x="6825" y="16595"/>
                    <a:pt x="6368" y="15020"/>
                    <a:pt x="6026" y="13856"/>
                  </a:cubicBezTo>
                  <a:cubicBezTo>
                    <a:pt x="5866" y="13262"/>
                    <a:pt x="5707" y="12783"/>
                    <a:pt x="5570" y="12440"/>
                  </a:cubicBezTo>
                  <a:cubicBezTo>
                    <a:pt x="5455" y="12121"/>
                    <a:pt x="5387" y="11915"/>
                    <a:pt x="5387" y="11915"/>
                  </a:cubicBezTo>
                  <a:cubicBezTo>
                    <a:pt x="5387" y="11915"/>
                    <a:pt x="5113" y="11162"/>
                    <a:pt x="4679" y="9998"/>
                  </a:cubicBezTo>
                  <a:cubicBezTo>
                    <a:pt x="4474" y="9427"/>
                    <a:pt x="4177" y="8765"/>
                    <a:pt x="3858" y="8058"/>
                  </a:cubicBezTo>
                  <a:cubicBezTo>
                    <a:pt x="3675" y="7716"/>
                    <a:pt x="3515" y="7373"/>
                    <a:pt x="3333" y="7008"/>
                  </a:cubicBezTo>
                  <a:cubicBezTo>
                    <a:pt x="3127" y="6643"/>
                    <a:pt x="2945" y="6278"/>
                    <a:pt x="2739" y="5912"/>
                  </a:cubicBezTo>
                  <a:cubicBezTo>
                    <a:pt x="1963" y="4474"/>
                    <a:pt x="1187" y="3036"/>
                    <a:pt x="731" y="1895"/>
                  </a:cubicBezTo>
                  <a:cubicBezTo>
                    <a:pt x="616" y="1621"/>
                    <a:pt x="502" y="1370"/>
                    <a:pt x="411" y="1119"/>
                  </a:cubicBezTo>
                  <a:cubicBezTo>
                    <a:pt x="343" y="891"/>
                    <a:pt x="274" y="685"/>
                    <a:pt x="228" y="526"/>
                  </a:cubicBezTo>
                  <a:cubicBezTo>
                    <a:pt x="114" y="183"/>
                    <a:pt x="46" y="1"/>
                    <a:pt x="2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56"/>
            <p:cNvSpPr/>
            <p:nvPr/>
          </p:nvSpPr>
          <p:spPr>
            <a:xfrm>
              <a:off x="4952100" y="3086600"/>
              <a:ext cx="149550" cy="255675"/>
            </a:xfrm>
            <a:custGeom>
              <a:avLst/>
              <a:gdLst/>
              <a:ahLst/>
              <a:cxnLst/>
              <a:rect l="l" t="t" r="r" b="b"/>
              <a:pathLst>
                <a:path w="5982" h="10227" extrusionOk="0">
                  <a:moveTo>
                    <a:pt x="117" y="0"/>
                  </a:moveTo>
                  <a:cubicBezTo>
                    <a:pt x="116" y="0"/>
                    <a:pt x="115" y="0"/>
                    <a:pt x="115" y="0"/>
                  </a:cubicBezTo>
                  <a:cubicBezTo>
                    <a:pt x="1" y="46"/>
                    <a:pt x="2671" y="5273"/>
                    <a:pt x="2671" y="5273"/>
                  </a:cubicBezTo>
                  <a:cubicBezTo>
                    <a:pt x="2671" y="5273"/>
                    <a:pt x="5711" y="10227"/>
                    <a:pt x="5864" y="10227"/>
                  </a:cubicBezTo>
                  <a:cubicBezTo>
                    <a:pt x="5865" y="10227"/>
                    <a:pt x="5866" y="10227"/>
                    <a:pt x="5867" y="10226"/>
                  </a:cubicBezTo>
                  <a:cubicBezTo>
                    <a:pt x="5981" y="10158"/>
                    <a:pt x="3082" y="5068"/>
                    <a:pt x="3082" y="5068"/>
                  </a:cubicBezTo>
                  <a:cubicBezTo>
                    <a:pt x="3082" y="5068"/>
                    <a:pt x="254" y="0"/>
                    <a:pt x="11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56"/>
            <p:cNvSpPr/>
            <p:nvPr/>
          </p:nvSpPr>
          <p:spPr>
            <a:xfrm>
              <a:off x="4601750" y="3284025"/>
              <a:ext cx="31400" cy="267650"/>
            </a:xfrm>
            <a:custGeom>
              <a:avLst/>
              <a:gdLst/>
              <a:ahLst/>
              <a:cxnLst/>
              <a:rect l="l" t="t" r="r" b="b"/>
              <a:pathLst>
                <a:path w="1256" h="10706" extrusionOk="0">
                  <a:moveTo>
                    <a:pt x="1119" y="1"/>
                  </a:moveTo>
                  <a:lnTo>
                    <a:pt x="1119" y="1"/>
                  </a:lnTo>
                  <a:cubicBezTo>
                    <a:pt x="1004" y="1"/>
                    <a:pt x="388" y="5342"/>
                    <a:pt x="388" y="5342"/>
                  </a:cubicBezTo>
                  <a:cubicBezTo>
                    <a:pt x="388" y="5342"/>
                    <a:pt x="0" y="10683"/>
                    <a:pt x="137" y="10706"/>
                  </a:cubicBezTo>
                  <a:cubicBezTo>
                    <a:pt x="251" y="10706"/>
                    <a:pt x="867" y="5365"/>
                    <a:pt x="867" y="5365"/>
                  </a:cubicBezTo>
                  <a:cubicBezTo>
                    <a:pt x="867" y="5365"/>
                    <a:pt x="1256" y="24"/>
                    <a:pt x="111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56"/>
            <p:cNvSpPr/>
            <p:nvPr/>
          </p:nvSpPr>
          <p:spPr>
            <a:xfrm>
              <a:off x="4473350" y="2684275"/>
              <a:ext cx="27975" cy="106275"/>
            </a:xfrm>
            <a:custGeom>
              <a:avLst/>
              <a:gdLst/>
              <a:ahLst/>
              <a:cxnLst/>
              <a:rect l="l" t="t" r="r" b="b"/>
              <a:pathLst>
                <a:path w="1119" h="4251" extrusionOk="0">
                  <a:moveTo>
                    <a:pt x="620" y="0"/>
                  </a:moveTo>
                  <a:cubicBezTo>
                    <a:pt x="612" y="0"/>
                    <a:pt x="603" y="1"/>
                    <a:pt x="594" y="2"/>
                  </a:cubicBezTo>
                  <a:cubicBezTo>
                    <a:pt x="388" y="47"/>
                    <a:pt x="229" y="412"/>
                    <a:pt x="229" y="823"/>
                  </a:cubicBezTo>
                  <a:cubicBezTo>
                    <a:pt x="251" y="1197"/>
                    <a:pt x="421" y="1486"/>
                    <a:pt x="638" y="1486"/>
                  </a:cubicBezTo>
                  <a:cubicBezTo>
                    <a:pt x="646" y="1486"/>
                    <a:pt x="654" y="1486"/>
                    <a:pt x="662" y="1485"/>
                  </a:cubicBezTo>
                  <a:cubicBezTo>
                    <a:pt x="868" y="1440"/>
                    <a:pt x="1028" y="1074"/>
                    <a:pt x="1028" y="663"/>
                  </a:cubicBezTo>
                  <a:cubicBezTo>
                    <a:pt x="1006" y="269"/>
                    <a:pt x="836" y="0"/>
                    <a:pt x="620" y="0"/>
                  </a:cubicBezTo>
                  <a:close/>
                  <a:moveTo>
                    <a:pt x="570" y="2189"/>
                  </a:moveTo>
                  <a:cubicBezTo>
                    <a:pt x="555" y="2189"/>
                    <a:pt x="540" y="2190"/>
                    <a:pt x="525" y="2193"/>
                  </a:cubicBezTo>
                  <a:cubicBezTo>
                    <a:pt x="229" y="2261"/>
                    <a:pt x="0" y="2763"/>
                    <a:pt x="0" y="3311"/>
                  </a:cubicBezTo>
                  <a:cubicBezTo>
                    <a:pt x="22" y="3853"/>
                    <a:pt x="270" y="4250"/>
                    <a:pt x="549" y="4250"/>
                  </a:cubicBezTo>
                  <a:cubicBezTo>
                    <a:pt x="564" y="4250"/>
                    <a:pt x="579" y="4249"/>
                    <a:pt x="594" y="4247"/>
                  </a:cubicBezTo>
                  <a:cubicBezTo>
                    <a:pt x="891" y="4201"/>
                    <a:pt x="1119" y="3699"/>
                    <a:pt x="1096" y="3129"/>
                  </a:cubicBezTo>
                  <a:cubicBezTo>
                    <a:pt x="1074" y="2587"/>
                    <a:pt x="847" y="2189"/>
                    <a:pt x="570" y="2189"/>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56"/>
            <p:cNvSpPr/>
            <p:nvPr/>
          </p:nvSpPr>
          <p:spPr>
            <a:xfrm>
              <a:off x="4254800" y="3403825"/>
              <a:ext cx="52525" cy="101650"/>
            </a:xfrm>
            <a:custGeom>
              <a:avLst/>
              <a:gdLst/>
              <a:ahLst/>
              <a:cxnLst/>
              <a:rect l="l" t="t" r="r" b="b"/>
              <a:pathLst>
                <a:path w="2101" h="4066" extrusionOk="0">
                  <a:moveTo>
                    <a:pt x="1758" y="1"/>
                  </a:moveTo>
                  <a:cubicBezTo>
                    <a:pt x="1556" y="1"/>
                    <a:pt x="1297" y="290"/>
                    <a:pt x="1187" y="664"/>
                  </a:cubicBezTo>
                  <a:cubicBezTo>
                    <a:pt x="1073" y="1075"/>
                    <a:pt x="1142" y="1395"/>
                    <a:pt x="1370" y="1417"/>
                  </a:cubicBezTo>
                  <a:cubicBezTo>
                    <a:pt x="1378" y="1418"/>
                    <a:pt x="1386" y="1419"/>
                    <a:pt x="1395" y="1419"/>
                  </a:cubicBezTo>
                  <a:cubicBezTo>
                    <a:pt x="1616" y="1419"/>
                    <a:pt x="1854" y="1129"/>
                    <a:pt x="1986" y="755"/>
                  </a:cubicBezTo>
                  <a:cubicBezTo>
                    <a:pt x="2100" y="367"/>
                    <a:pt x="2009" y="25"/>
                    <a:pt x="1781" y="2"/>
                  </a:cubicBezTo>
                  <a:cubicBezTo>
                    <a:pt x="1773" y="1"/>
                    <a:pt x="1766" y="1"/>
                    <a:pt x="1758" y="1"/>
                  </a:cubicBezTo>
                  <a:close/>
                  <a:moveTo>
                    <a:pt x="982" y="2056"/>
                  </a:moveTo>
                  <a:cubicBezTo>
                    <a:pt x="688" y="2056"/>
                    <a:pt x="316" y="2481"/>
                    <a:pt x="160" y="3015"/>
                  </a:cubicBezTo>
                  <a:cubicBezTo>
                    <a:pt x="0" y="3563"/>
                    <a:pt x="114" y="4019"/>
                    <a:pt x="434" y="4065"/>
                  </a:cubicBezTo>
                  <a:cubicBezTo>
                    <a:pt x="442" y="4066"/>
                    <a:pt x="449" y="4066"/>
                    <a:pt x="457" y="4066"/>
                  </a:cubicBezTo>
                  <a:cubicBezTo>
                    <a:pt x="750" y="4066"/>
                    <a:pt x="1123" y="3640"/>
                    <a:pt x="1279" y="3106"/>
                  </a:cubicBezTo>
                  <a:cubicBezTo>
                    <a:pt x="1438" y="2559"/>
                    <a:pt x="1324" y="2102"/>
                    <a:pt x="1005" y="2056"/>
                  </a:cubicBezTo>
                  <a:cubicBezTo>
                    <a:pt x="997" y="2056"/>
                    <a:pt x="990" y="2056"/>
                    <a:pt x="982" y="205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56"/>
            <p:cNvSpPr/>
            <p:nvPr/>
          </p:nvSpPr>
          <p:spPr>
            <a:xfrm>
              <a:off x="4438550" y="2875450"/>
              <a:ext cx="532975" cy="146675"/>
            </a:xfrm>
            <a:custGeom>
              <a:avLst/>
              <a:gdLst/>
              <a:ahLst/>
              <a:cxnLst/>
              <a:rect l="l" t="t" r="r" b="b"/>
              <a:pathLst>
                <a:path w="21319" h="5867" extrusionOk="0">
                  <a:moveTo>
                    <a:pt x="0" y="1"/>
                  </a:moveTo>
                  <a:lnTo>
                    <a:pt x="0" y="1"/>
                  </a:lnTo>
                  <a:cubicBezTo>
                    <a:pt x="114" y="2238"/>
                    <a:pt x="274" y="3858"/>
                    <a:pt x="274" y="3858"/>
                  </a:cubicBezTo>
                  <a:cubicBezTo>
                    <a:pt x="274" y="3858"/>
                    <a:pt x="251" y="3904"/>
                    <a:pt x="206" y="4018"/>
                  </a:cubicBezTo>
                  <a:cubicBezTo>
                    <a:pt x="2976" y="4789"/>
                    <a:pt x="7738" y="5867"/>
                    <a:pt x="12823" y="5867"/>
                  </a:cubicBezTo>
                  <a:cubicBezTo>
                    <a:pt x="15572" y="5867"/>
                    <a:pt x="18416" y="5552"/>
                    <a:pt x="21091" y="4703"/>
                  </a:cubicBezTo>
                  <a:cubicBezTo>
                    <a:pt x="21113" y="4292"/>
                    <a:pt x="21205" y="2694"/>
                    <a:pt x="21319" y="640"/>
                  </a:cubicBezTo>
                  <a:lnTo>
                    <a:pt x="21319" y="640"/>
                  </a:lnTo>
                  <a:cubicBezTo>
                    <a:pt x="19249" y="1085"/>
                    <a:pt x="16285" y="1511"/>
                    <a:pt x="12564" y="1511"/>
                  </a:cubicBezTo>
                  <a:cubicBezTo>
                    <a:pt x="9023" y="1511"/>
                    <a:pt x="4797" y="1125"/>
                    <a:pt x="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56"/>
            <p:cNvSpPr/>
            <p:nvPr/>
          </p:nvSpPr>
          <p:spPr>
            <a:xfrm>
              <a:off x="4441975" y="2888025"/>
              <a:ext cx="529550" cy="134100"/>
            </a:xfrm>
            <a:custGeom>
              <a:avLst/>
              <a:gdLst/>
              <a:ahLst/>
              <a:cxnLst/>
              <a:rect l="l" t="t" r="r" b="b"/>
              <a:pathLst>
                <a:path w="21182" h="5364" extrusionOk="0">
                  <a:moveTo>
                    <a:pt x="2146" y="0"/>
                  </a:moveTo>
                  <a:lnTo>
                    <a:pt x="2146" y="0"/>
                  </a:lnTo>
                  <a:cubicBezTo>
                    <a:pt x="6072" y="1803"/>
                    <a:pt x="14494" y="1621"/>
                    <a:pt x="14768" y="3059"/>
                  </a:cubicBezTo>
                  <a:cubicBezTo>
                    <a:pt x="14911" y="3764"/>
                    <a:pt x="13751" y="4025"/>
                    <a:pt x="11955" y="4025"/>
                  </a:cubicBezTo>
                  <a:cubicBezTo>
                    <a:pt x="9738" y="4025"/>
                    <a:pt x="6552" y="3627"/>
                    <a:pt x="3652" y="3173"/>
                  </a:cubicBezTo>
                  <a:cubicBezTo>
                    <a:pt x="1643" y="2876"/>
                    <a:pt x="548" y="2260"/>
                    <a:pt x="0" y="1621"/>
                  </a:cubicBezTo>
                  <a:lnTo>
                    <a:pt x="0" y="1621"/>
                  </a:lnTo>
                  <a:cubicBezTo>
                    <a:pt x="69" y="2694"/>
                    <a:pt x="137" y="3355"/>
                    <a:pt x="137" y="3355"/>
                  </a:cubicBezTo>
                  <a:cubicBezTo>
                    <a:pt x="137" y="3355"/>
                    <a:pt x="114" y="3401"/>
                    <a:pt x="69" y="3515"/>
                  </a:cubicBezTo>
                  <a:cubicBezTo>
                    <a:pt x="2839" y="4286"/>
                    <a:pt x="7601" y="5364"/>
                    <a:pt x="12686" y="5364"/>
                  </a:cubicBezTo>
                  <a:cubicBezTo>
                    <a:pt x="15435" y="5364"/>
                    <a:pt x="18279" y="5049"/>
                    <a:pt x="20954" y="4200"/>
                  </a:cubicBezTo>
                  <a:cubicBezTo>
                    <a:pt x="20976" y="3789"/>
                    <a:pt x="21068" y="2191"/>
                    <a:pt x="21182" y="137"/>
                  </a:cubicBezTo>
                  <a:lnTo>
                    <a:pt x="21182" y="137"/>
                  </a:lnTo>
                  <a:cubicBezTo>
                    <a:pt x="19109" y="582"/>
                    <a:pt x="16144" y="1006"/>
                    <a:pt x="12416" y="1006"/>
                  </a:cubicBezTo>
                  <a:cubicBezTo>
                    <a:pt x="9453" y="1006"/>
                    <a:pt x="6007" y="738"/>
                    <a:pt x="2146"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56"/>
            <p:cNvSpPr/>
            <p:nvPr/>
          </p:nvSpPr>
          <p:spPr>
            <a:xfrm>
              <a:off x="4463075" y="2898625"/>
              <a:ext cx="79350" cy="33250"/>
            </a:xfrm>
            <a:custGeom>
              <a:avLst/>
              <a:gdLst/>
              <a:ahLst/>
              <a:cxnLst/>
              <a:rect l="l" t="t" r="r" b="b"/>
              <a:pathLst>
                <a:path w="3174" h="1330" extrusionOk="0">
                  <a:moveTo>
                    <a:pt x="457" y="1"/>
                  </a:moveTo>
                  <a:cubicBezTo>
                    <a:pt x="220" y="1"/>
                    <a:pt x="54" y="77"/>
                    <a:pt x="23" y="215"/>
                  </a:cubicBezTo>
                  <a:cubicBezTo>
                    <a:pt x="1" y="421"/>
                    <a:pt x="320" y="695"/>
                    <a:pt x="754" y="809"/>
                  </a:cubicBezTo>
                  <a:cubicBezTo>
                    <a:pt x="876" y="843"/>
                    <a:pt x="994" y="858"/>
                    <a:pt x="1101" y="858"/>
                  </a:cubicBezTo>
                  <a:cubicBezTo>
                    <a:pt x="1354" y="858"/>
                    <a:pt x="1543" y="770"/>
                    <a:pt x="1576" y="626"/>
                  </a:cubicBezTo>
                  <a:cubicBezTo>
                    <a:pt x="1598" y="421"/>
                    <a:pt x="1256" y="170"/>
                    <a:pt x="845" y="55"/>
                  </a:cubicBezTo>
                  <a:cubicBezTo>
                    <a:pt x="704" y="18"/>
                    <a:pt x="572" y="1"/>
                    <a:pt x="457" y="1"/>
                  </a:cubicBezTo>
                  <a:close/>
                  <a:moveTo>
                    <a:pt x="2383" y="721"/>
                  </a:moveTo>
                  <a:cubicBezTo>
                    <a:pt x="2204" y="721"/>
                    <a:pt x="2071" y="783"/>
                    <a:pt x="2055" y="877"/>
                  </a:cubicBezTo>
                  <a:cubicBezTo>
                    <a:pt x="2055" y="1014"/>
                    <a:pt x="2283" y="1220"/>
                    <a:pt x="2580" y="1288"/>
                  </a:cubicBezTo>
                  <a:cubicBezTo>
                    <a:pt x="2673" y="1317"/>
                    <a:pt x="2764" y="1330"/>
                    <a:pt x="2845" y="1330"/>
                  </a:cubicBezTo>
                  <a:cubicBezTo>
                    <a:pt x="3024" y="1330"/>
                    <a:pt x="3158" y="1268"/>
                    <a:pt x="3173" y="1174"/>
                  </a:cubicBezTo>
                  <a:cubicBezTo>
                    <a:pt x="3173" y="1014"/>
                    <a:pt x="2945" y="832"/>
                    <a:pt x="2648" y="763"/>
                  </a:cubicBezTo>
                  <a:cubicBezTo>
                    <a:pt x="2555" y="734"/>
                    <a:pt x="2464" y="721"/>
                    <a:pt x="2383" y="72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56"/>
            <p:cNvSpPr/>
            <p:nvPr/>
          </p:nvSpPr>
          <p:spPr>
            <a:xfrm>
              <a:off x="4487050" y="2504500"/>
              <a:ext cx="427650" cy="185275"/>
            </a:xfrm>
            <a:custGeom>
              <a:avLst/>
              <a:gdLst/>
              <a:ahLst/>
              <a:cxnLst/>
              <a:rect l="l" t="t" r="r" b="b"/>
              <a:pathLst>
                <a:path w="17106" h="7411" extrusionOk="0">
                  <a:moveTo>
                    <a:pt x="10529" y="0"/>
                  </a:moveTo>
                  <a:cubicBezTo>
                    <a:pt x="8964" y="0"/>
                    <a:pt x="7016" y="296"/>
                    <a:pt x="4634" y="1007"/>
                  </a:cubicBezTo>
                  <a:cubicBezTo>
                    <a:pt x="4634" y="1007"/>
                    <a:pt x="0" y="3769"/>
                    <a:pt x="1986" y="5914"/>
                  </a:cubicBezTo>
                  <a:cubicBezTo>
                    <a:pt x="2492" y="6467"/>
                    <a:pt x="3101" y="6672"/>
                    <a:pt x="3729" y="6672"/>
                  </a:cubicBezTo>
                  <a:cubicBezTo>
                    <a:pt x="5565" y="6672"/>
                    <a:pt x="7555" y="4910"/>
                    <a:pt x="7555" y="4910"/>
                  </a:cubicBezTo>
                  <a:cubicBezTo>
                    <a:pt x="7555" y="4910"/>
                    <a:pt x="8748" y="7411"/>
                    <a:pt x="11330" y="7411"/>
                  </a:cubicBezTo>
                  <a:cubicBezTo>
                    <a:pt x="11983" y="7411"/>
                    <a:pt x="12725" y="7251"/>
                    <a:pt x="13558" y="6850"/>
                  </a:cubicBezTo>
                  <a:cubicBezTo>
                    <a:pt x="16896" y="5228"/>
                    <a:pt x="17105" y="0"/>
                    <a:pt x="10529"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56"/>
            <p:cNvSpPr/>
            <p:nvPr/>
          </p:nvSpPr>
          <p:spPr>
            <a:xfrm>
              <a:off x="4486475" y="2478250"/>
              <a:ext cx="427650" cy="185350"/>
            </a:xfrm>
            <a:custGeom>
              <a:avLst/>
              <a:gdLst/>
              <a:ahLst/>
              <a:cxnLst/>
              <a:rect l="l" t="t" r="r" b="b"/>
              <a:pathLst>
                <a:path w="17106" h="7414" extrusionOk="0">
                  <a:moveTo>
                    <a:pt x="10529" y="0"/>
                  </a:moveTo>
                  <a:cubicBezTo>
                    <a:pt x="8965" y="0"/>
                    <a:pt x="7016" y="296"/>
                    <a:pt x="4634" y="1007"/>
                  </a:cubicBezTo>
                  <a:cubicBezTo>
                    <a:pt x="4634" y="1007"/>
                    <a:pt x="0" y="3769"/>
                    <a:pt x="1986" y="5937"/>
                  </a:cubicBezTo>
                  <a:cubicBezTo>
                    <a:pt x="2491" y="6482"/>
                    <a:pt x="3098" y="6686"/>
                    <a:pt x="3724" y="6686"/>
                  </a:cubicBezTo>
                  <a:cubicBezTo>
                    <a:pt x="5562" y="6686"/>
                    <a:pt x="7556" y="4933"/>
                    <a:pt x="7556" y="4933"/>
                  </a:cubicBezTo>
                  <a:cubicBezTo>
                    <a:pt x="7556" y="4933"/>
                    <a:pt x="8745" y="7413"/>
                    <a:pt x="11321" y="7413"/>
                  </a:cubicBezTo>
                  <a:cubicBezTo>
                    <a:pt x="11976" y="7413"/>
                    <a:pt x="12721" y="7253"/>
                    <a:pt x="13559" y="6850"/>
                  </a:cubicBezTo>
                  <a:cubicBezTo>
                    <a:pt x="16896" y="5228"/>
                    <a:pt x="17105" y="0"/>
                    <a:pt x="1052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56"/>
            <p:cNvSpPr/>
            <p:nvPr/>
          </p:nvSpPr>
          <p:spPr>
            <a:xfrm>
              <a:off x="4521850" y="2478300"/>
              <a:ext cx="392050" cy="185525"/>
            </a:xfrm>
            <a:custGeom>
              <a:avLst/>
              <a:gdLst/>
              <a:ahLst/>
              <a:cxnLst/>
              <a:rect l="l" t="t" r="r" b="b"/>
              <a:pathLst>
                <a:path w="15682" h="7421" extrusionOk="0">
                  <a:moveTo>
                    <a:pt x="9154" y="1"/>
                  </a:moveTo>
                  <a:cubicBezTo>
                    <a:pt x="8218" y="183"/>
                    <a:pt x="7213" y="434"/>
                    <a:pt x="6141" y="571"/>
                  </a:cubicBezTo>
                  <a:cubicBezTo>
                    <a:pt x="2625" y="1005"/>
                    <a:pt x="3265" y="2945"/>
                    <a:pt x="3265" y="2945"/>
                  </a:cubicBezTo>
                  <a:cubicBezTo>
                    <a:pt x="4675" y="3866"/>
                    <a:pt x="6106" y="4236"/>
                    <a:pt x="7437" y="4236"/>
                  </a:cubicBezTo>
                  <a:cubicBezTo>
                    <a:pt x="9209" y="4236"/>
                    <a:pt x="10804" y="3580"/>
                    <a:pt x="11938" y="2694"/>
                  </a:cubicBezTo>
                  <a:cubicBezTo>
                    <a:pt x="11952" y="2683"/>
                    <a:pt x="11968" y="2678"/>
                    <a:pt x="11986" y="2678"/>
                  </a:cubicBezTo>
                  <a:cubicBezTo>
                    <a:pt x="12386" y="2678"/>
                    <a:pt x="13706" y="5233"/>
                    <a:pt x="10911" y="6369"/>
                  </a:cubicBezTo>
                  <a:cubicBezTo>
                    <a:pt x="10451" y="6554"/>
                    <a:pt x="10015" y="6632"/>
                    <a:pt x="9607" y="6632"/>
                  </a:cubicBezTo>
                  <a:cubicBezTo>
                    <a:pt x="7451" y="6632"/>
                    <a:pt x="6095" y="4452"/>
                    <a:pt x="6095" y="4452"/>
                  </a:cubicBezTo>
                  <a:cubicBezTo>
                    <a:pt x="6095" y="4452"/>
                    <a:pt x="4497" y="5798"/>
                    <a:pt x="1964" y="5844"/>
                  </a:cubicBezTo>
                  <a:cubicBezTo>
                    <a:pt x="1945" y="5844"/>
                    <a:pt x="1926" y="5844"/>
                    <a:pt x="1908" y="5844"/>
                  </a:cubicBezTo>
                  <a:cubicBezTo>
                    <a:pt x="717" y="5844"/>
                    <a:pt x="272" y="5125"/>
                    <a:pt x="115" y="4383"/>
                  </a:cubicBezTo>
                  <a:lnTo>
                    <a:pt x="115" y="4383"/>
                  </a:lnTo>
                  <a:cubicBezTo>
                    <a:pt x="1" y="4908"/>
                    <a:pt x="115" y="5433"/>
                    <a:pt x="571" y="5935"/>
                  </a:cubicBezTo>
                  <a:cubicBezTo>
                    <a:pt x="1076" y="6480"/>
                    <a:pt x="1683" y="6684"/>
                    <a:pt x="2309" y="6684"/>
                  </a:cubicBezTo>
                  <a:cubicBezTo>
                    <a:pt x="4147" y="6684"/>
                    <a:pt x="6141" y="4931"/>
                    <a:pt x="6141" y="4931"/>
                  </a:cubicBezTo>
                  <a:cubicBezTo>
                    <a:pt x="6141" y="4931"/>
                    <a:pt x="7327" y="7420"/>
                    <a:pt x="9897" y="7420"/>
                  </a:cubicBezTo>
                  <a:cubicBezTo>
                    <a:pt x="10554" y="7420"/>
                    <a:pt x="11302" y="7257"/>
                    <a:pt x="12144" y="6848"/>
                  </a:cubicBezTo>
                  <a:cubicBezTo>
                    <a:pt x="15476" y="5228"/>
                    <a:pt x="15682" y="46"/>
                    <a:pt x="915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56"/>
            <p:cNvSpPr/>
            <p:nvPr/>
          </p:nvSpPr>
          <p:spPr>
            <a:xfrm>
              <a:off x="4598875" y="2525100"/>
              <a:ext cx="224875" cy="67600"/>
            </a:xfrm>
            <a:custGeom>
              <a:avLst/>
              <a:gdLst/>
              <a:ahLst/>
              <a:cxnLst/>
              <a:rect l="l" t="t" r="r" b="b"/>
              <a:pathLst>
                <a:path w="8995" h="2704" extrusionOk="0">
                  <a:moveTo>
                    <a:pt x="8949" y="0"/>
                  </a:moveTo>
                  <a:cubicBezTo>
                    <a:pt x="8903" y="0"/>
                    <a:pt x="8949" y="320"/>
                    <a:pt x="8697" y="685"/>
                  </a:cubicBezTo>
                  <a:cubicBezTo>
                    <a:pt x="8469" y="1073"/>
                    <a:pt x="7967" y="1438"/>
                    <a:pt x="7374" y="1667"/>
                  </a:cubicBezTo>
                  <a:cubicBezTo>
                    <a:pt x="6803" y="1895"/>
                    <a:pt x="6187" y="2055"/>
                    <a:pt x="5707" y="2146"/>
                  </a:cubicBezTo>
                  <a:cubicBezTo>
                    <a:pt x="5251" y="2214"/>
                    <a:pt x="4931" y="2237"/>
                    <a:pt x="4931" y="2237"/>
                  </a:cubicBezTo>
                  <a:cubicBezTo>
                    <a:pt x="4931" y="2237"/>
                    <a:pt x="4863" y="2260"/>
                    <a:pt x="4726" y="2260"/>
                  </a:cubicBezTo>
                  <a:cubicBezTo>
                    <a:pt x="4629" y="2276"/>
                    <a:pt x="4498" y="2292"/>
                    <a:pt x="4349" y="2292"/>
                  </a:cubicBezTo>
                  <a:cubicBezTo>
                    <a:pt x="4287" y="2292"/>
                    <a:pt x="4222" y="2290"/>
                    <a:pt x="4155" y="2283"/>
                  </a:cubicBezTo>
                  <a:cubicBezTo>
                    <a:pt x="4122" y="2284"/>
                    <a:pt x="4087" y="2285"/>
                    <a:pt x="4052" y="2285"/>
                  </a:cubicBezTo>
                  <a:cubicBezTo>
                    <a:pt x="3605" y="2285"/>
                    <a:pt x="3016" y="2155"/>
                    <a:pt x="2466" y="1986"/>
                  </a:cubicBezTo>
                  <a:cubicBezTo>
                    <a:pt x="1850" y="1803"/>
                    <a:pt x="1256" y="1552"/>
                    <a:pt x="800" y="1393"/>
                  </a:cubicBezTo>
                  <a:cubicBezTo>
                    <a:pt x="400" y="1233"/>
                    <a:pt x="105" y="1160"/>
                    <a:pt x="38" y="1160"/>
                  </a:cubicBezTo>
                  <a:cubicBezTo>
                    <a:pt x="29" y="1160"/>
                    <a:pt x="24" y="1162"/>
                    <a:pt x="24" y="1164"/>
                  </a:cubicBezTo>
                  <a:cubicBezTo>
                    <a:pt x="1" y="1187"/>
                    <a:pt x="298" y="1324"/>
                    <a:pt x="731" y="1530"/>
                  </a:cubicBezTo>
                  <a:cubicBezTo>
                    <a:pt x="1165" y="1758"/>
                    <a:pt x="1736" y="2055"/>
                    <a:pt x="2352" y="2283"/>
                  </a:cubicBezTo>
                  <a:cubicBezTo>
                    <a:pt x="2968" y="2511"/>
                    <a:pt x="3630" y="2671"/>
                    <a:pt x="4132" y="2694"/>
                  </a:cubicBezTo>
                  <a:cubicBezTo>
                    <a:pt x="4216" y="2701"/>
                    <a:pt x="4297" y="2704"/>
                    <a:pt x="4373" y="2704"/>
                  </a:cubicBezTo>
                  <a:cubicBezTo>
                    <a:pt x="4525" y="2704"/>
                    <a:pt x="4657" y="2694"/>
                    <a:pt x="4749" y="2694"/>
                  </a:cubicBezTo>
                  <a:cubicBezTo>
                    <a:pt x="4908" y="2694"/>
                    <a:pt x="4977" y="2671"/>
                    <a:pt x="4977" y="2671"/>
                  </a:cubicBezTo>
                  <a:cubicBezTo>
                    <a:pt x="4977" y="2671"/>
                    <a:pt x="5319" y="2648"/>
                    <a:pt x="5799" y="2534"/>
                  </a:cubicBezTo>
                  <a:cubicBezTo>
                    <a:pt x="6301" y="2420"/>
                    <a:pt x="6940" y="2237"/>
                    <a:pt x="7533" y="1940"/>
                  </a:cubicBezTo>
                  <a:cubicBezTo>
                    <a:pt x="8127" y="1667"/>
                    <a:pt x="8652" y="1210"/>
                    <a:pt x="8857" y="776"/>
                  </a:cubicBezTo>
                  <a:cubicBezTo>
                    <a:pt x="8926" y="662"/>
                    <a:pt x="8949" y="548"/>
                    <a:pt x="8971" y="457"/>
                  </a:cubicBezTo>
                  <a:cubicBezTo>
                    <a:pt x="8971" y="411"/>
                    <a:pt x="8994" y="365"/>
                    <a:pt x="8994" y="320"/>
                  </a:cubicBezTo>
                  <a:cubicBezTo>
                    <a:pt x="8994" y="274"/>
                    <a:pt x="8994" y="251"/>
                    <a:pt x="8994" y="206"/>
                  </a:cubicBezTo>
                  <a:cubicBezTo>
                    <a:pt x="8994" y="69"/>
                    <a:pt x="8971" y="0"/>
                    <a:pt x="894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56"/>
            <p:cNvSpPr/>
            <p:nvPr/>
          </p:nvSpPr>
          <p:spPr>
            <a:xfrm>
              <a:off x="4735850" y="2611700"/>
              <a:ext cx="52500" cy="22850"/>
            </a:xfrm>
            <a:custGeom>
              <a:avLst/>
              <a:gdLst/>
              <a:ahLst/>
              <a:cxnLst/>
              <a:rect l="l" t="t" r="r" b="b"/>
              <a:pathLst>
                <a:path w="2100" h="914" extrusionOk="0">
                  <a:moveTo>
                    <a:pt x="1227" y="0"/>
                  </a:moveTo>
                  <a:cubicBezTo>
                    <a:pt x="1120" y="0"/>
                    <a:pt x="1006" y="9"/>
                    <a:pt x="890" y="29"/>
                  </a:cubicBezTo>
                  <a:cubicBezTo>
                    <a:pt x="365" y="97"/>
                    <a:pt x="0" y="348"/>
                    <a:pt x="69" y="599"/>
                  </a:cubicBezTo>
                  <a:cubicBezTo>
                    <a:pt x="144" y="787"/>
                    <a:pt x="499" y="914"/>
                    <a:pt x="915" y="914"/>
                  </a:cubicBezTo>
                  <a:cubicBezTo>
                    <a:pt x="1004" y="914"/>
                    <a:pt x="1095" y="908"/>
                    <a:pt x="1187" y="896"/>
                  </a:cubicBezTo>
                  <a:cubicBezTo>
                    <a:pt x="1735" y="827"/>
                    <a:pt x="2100" y="554"/>
                    <a:pt x="2009" y="325"/>
                  </a:cubicBezTo>
                  <a:cubicBezTo>
                    <a:pt x="1955" y="127"/>
                    <a:pt x="1631" y="0"/>
                    <a:pt x="12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56"/>
            <p:cNvSpPr/>
            <p:nvPr/>
          </p:nvSpPr>
          <p:spPr>
            <a:xfrm>
              <a:off x="4543525" y="2586725"/>
              <a:ext cx="37125" cy="16000"/>
            </a:xfrm>
            <a:custGeom>
              <a:avLst/>
              <a:gdLst/>
              <a:ahLst/>
              <a:cxnLst/>
              <a:rect l="l" t="t" r="r" b="b"/>
              <a:pathLst>
                <a:path w="1485" h="640" extrusionOk="0">
                  <a:moveTo>
                    <a:pt x="686" y="0"/>
                  </a:moveTo>
                  <a:cubicBezTo>
                    <a:pt x="298" y="0"/>
                    <a:pt x="1" y="137"/>
                    <a:pt x="47" y="320"/>
                  </a:cubicBezTo>
                  <a:cubicBezTo>
                    <a:pt x="69" y="503"/>
                    <a:pt x="412" y="640"/>
                    <a:pt x="800" y="640"/>
                  </a:cubicBezTo>
                  <a:cubicBezTo>
                    <a:pt x="1188" y="640"/>
                    <a:pt x="1485" y="503"/>
                    <a:pt x="1439" y="320"/>
                  </a:cubicBezTo>
                  <a:cubicBezTo>
                    <a:pt x="1416" y="137"/>
                    <a:pt x="1074" y="0"/>
                    <a:pt x="686"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56"/>
            <p:cNvSpPr/>
            <p:nvPr/>
          </p:nvSpPr>
          <p:spPr>
            <a:xfrm>
              <a:off x="4072200" y="1828225"/>
              <a:ext cx="226725" cy="279200"/>
            </a:xfrm>
            <a:custGeom>
              <a:avLst/>
              <a:gdLst/>
              <a:ahLst/>
              <a:cxnLst/>
              <a:rect l="l" t="t" r="r" b="b"/>
              <a:pathLst>
                <a:path w="9069" h="11168" extrusionOk="0">
                  <a:moveTo>
                    <a:pt x="5911" y="1"/>
                  </a:moveTo>
                  <a:cubicBezTo>
                    <a:pt x="5484" y="1"/>
                    <a:pt x="4985" y="93"/>
                    <a:pt x="4406" y="325"/>
                  </a:cubicBezTo>
                  <a:cubicBezTo>
                    <a:pt x="0" y="2083"/>
                    <a:pt x="2808" y="10368"/>
                    <a:pt x="5113" y="11122"/>
                  </a:cubicBezTo>
                  <a:cubicBezTo>
                    <a:pt x="5206" y="11153"/>
                    <a:pt x="5298" y="11168"/>
                    <a:pt x="5388" y="11168"/>
                  </a:cubicBezTo>
                  <a:cubicBezTo>
                    <a:pt x="7550" y="11168"/>
                    <a:pt x="9069" y="2626"/>
                    <a:pt x="8149" y="1421"/>
                  </a:cubicBezTo>
                  <a:cubicBezTo>
                    <a:pt x="8149" y="1421"/>
                    <a:pt x="7584" y="1"/>
                    <a:pt x="5911" y="1"/>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56"/>
            <p:cNvSpPr/>
            <p:nvPr/>
          </p:nvSpPr>
          <p:spPr>
            <a:xfrm>
              <a:off x="4072200" y="1828225"/>
              <a:ext cx="226600" cy="279625"/>
            </a:xfrm>
            <a:custGeom>
              <a:avLst/>
              <a:gdLst/>
              <a:ahLst/>
              <a:cxnLst/>
              <a:rect l="l" t="t" r="r" b="b"/>
              <a:pathLst>
                <a:path w="9064" h="11185" extrusionOk="0">
                  <a:moveTo>
                    <a:pt x="5911" y="1"/>
                  </a:moveTo>
                  <a:cubicBezTo>
                    <a:pt x="5484" y="1"/>
                    <a:pt x="4985" y="93"/>
                    <a:pt x="4406" y="325"/>
                  </a:cubicBezTo>
                  <a:cubicBezTo>
                    <a:pt x="0" y="2083"/>
                    <a:pt x="2762" y="10551"/>
                    <a:pt x="5113" y="11122"/>
                  </a:cubicBezTo>
                  <a:cubicBezTo>
                    <a:pt x="5280" y="11164"/>
                    <a:pt x="5441" y="11184"/>
                    <a:pt x="5594" y="11184"/>
                  </a:cubicBezTo>
                  <a:cubicBezTo>
                    <a:pt x="8753" y="11184"/>
                    <a:pt x="9063" y="2618"/>
                    <a:pt x="8149" y="1421"/>
                  </a:cubicBezTo>
                  <a:cubicBezTo>
                    <a:pt x="8149" y="1421"/>
                    <a:pt x="7584" y="1"/>
                    <a:pt x="5911" y="1"/>
                  </a:cubicBezTo>
                  <a:close/>
                </a:path>
              </a:pathLst>
            </a:custGeom>
            <a:solidFill>
              <a:srgbClr val="FF9C8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56"/>
            <p:cNvSpPr/>
            <p:nvPr/>
          </p:nvSpPr>
          <p:spPr>
            <a:xfrm>
              <a:off x="4179475" y="1874450"/>
              <a:ext cx="89050" cy="176825"/>
            </a:xfrm>
            <a:custGeom>
              <a:avLst/>
              <a:gdLst/>
              <a:ahLst/>
              <a:cxnLst/>
              <a:rect l="l" t="t" r="r" b="b"/>
              <a:pathLst>
                <a:path w="3562" h="7073" extrusionOk="0">
                  <a:moveTo>
                    <a:pt x="685" y="3794"/>
                  </a:moveTo>
                  <a:cubicBezTo>
                    <a:pt x="672" y="3822"/>
                    <a:pt x="666" y="3833"/>
                    <a:pt x="664" y="3837"/>
                  </a:cubicBezTo>
                  <a:lnTo>
                    <a:pt x="664" y="3837"/>
                  </a:lnTo>
                  <a:cubicBezTo>
                    <a:pt x="672" y="3822"/>
                    <a:pt x="680" y="3808"/>
                    <a:pt x="685" y="3794"/>
                  </a:cubicBezTo>
                  <a:close/>
                  <a:moveTo>
                    <a:pt x="48" y="0"/>
                  </a:moveTo>
                  <a:cubicBezTo>
                    <a:pt x="32" y="0"/>
                    <a:pt x="23" y="2"/>
                    <a:pt x="23" y="5"/>
                  </a:cubicBezTo>
                  <a:cubicBezTo>
                    <a:pt x="0" y="51"/>
                    <a:pt x="366" y="188"/>
                    <a:pt x="799" y="485"/>
                  </a:cubicBezTo>
                  <a:cubicBezTo>
                    <a:pt x="1233" y="759"/>
                    <a:pt x="1735" y="1238"/>
                    <a:pt x="2055" y="1763"/>
                  </a:cubicBezTo>
                  <a:cubicBezTo>
                    <a:pt x="2397" y="2288"/>
                    <a:pt x="2602" y="2859"/>
                    <a:pt x="2648" y="3315"/>
                  </a:cubicBezTo>
                  <a:cubicBezTo>
                    <a:pt x="2671" y="3612"/>
                    <a:pt x="2648" y="3543"/>
                    <a:pt x="2625" y="3566"/>
                  </a:cubicBezTo>
                  <a:cubicBezTo>
                    <a:pt x="2625" y="3566"/>
                    <a:pt x="2602" y="3543"/>
                    <a:pt x="2602" y="3543"/>
                  </a:cubicBezTo>
                  <a:cubicBezTo>
                    <a:pt x="2591" y="3532"/>
                    <a:pt x="2597" y="3532"/>
                    <a:pt x="2597" y="3532"/>
                  </a:cubicBezTo>
                  <a:cubicBezTo>
                    <a:pt x="2597" y="3532"/>
                    <a:pt x="2591" y="3532"/>
                    <a:pt x="2557" y="3521"/>
                  </a:cubicBezTo>
                  <a:cubicBezTo>
                    <a:pt x="2534" y="3521"/>
                    <a:pt x="2511" y="3498"/>
                    <a:pt x="2488" y="3498"/>
                  </a:cubicBezTo>
                  <a:cubicBezTo>
                    <a:pt x="2488" y="3475"/>
                    <a:pt x="2397" y="3452"/>
                    <a:pt x="2351" y="3452"/>
                  </a:cubicBezTo>
                  <a:cubicBezTo>
                    <a:pt x="2169" y="3384"/>
                    <a:pt x="2100" y="3384"/>
                    <a:pt x="2100" y="3384"/>
                  </a:cubicBezTo>
                  <a:cubicBezTo>
                    <a:pt x="2100" y="3384"/>
                    <a:pt x="2055" y="3361"/>
                    <a:pt x="1781" y="3338"/>
                  </a:cubicBezTo>
                  <a:cubicBezTo>
                    <a:pt x="1760" y="3334"/>
                    <a:pt x="1736" y="3332"/>
                    <a:pt x="1709" y="3332"/>
                  </a:cubicBezTo>
                  <a:cubicBezTo>
                    <a:pt x="1590" y="3332"/>
                    <a:pt x="1419" y="3369"/>
                    <a:pt x="1233" y="3406"/>
                  </a:cubicBezTo>
                  <a:cubicBezTo>
                    <a:pt x="1142" y="3452"/>
                    <a:pt x="1005" y="3498"/>
                    <a:pt x="891" y="3566"/>
                  </a:cubicBezTo>
                  <a:cubicBezTo>
                    <a:pt x="822" y="3635"/>
                    <a:pt x="731" y="3726"/>
                    <a:pt x="662" y="3840"/>
                  </a:cubicBezTo>
                  <a:cubicBezTo>
                    <a:pt x="662" y="3840"/>
                    <a:pt x="662" y="3840"/>
                    <a:pt x="664" y="3837"/>
                  </a:cubicBezTo>
                  <a:lnTo>
                    <a:pt x="664" y="3837"/>
                  </a:lnTo>
                  <a:cubicBezTo>
                    <a:pt x="600" y="3949"/>
                    <a:pt x="465" y="4106"/>
                    <a:pt x="525" y="4388"/>
                  </a:cubicBezTo>
                  <a:cubicBezTo>
                    <a:pt x="617" y="4730"/>
                    <a:pt x="1005" y="4959"/>
                    <a:pt x="1279" y="5141"/>
                  </a:cubicBezTo>
                  <a:cubicBezTo>
                    <a:pt x="1575" y="5324"/>
                    <a:pt x="1849" y="5484"/>
                    <a:pt x="1986" y="5643"/>
                  </a:cubicBezTo>
                  <a:cubicBezTo>
                    <a:pt x="2146" y="5872"/>
                    <a:pt x="2237" y="6123"/>
                    <a:pt x="2192" y="6305"/>
                  </a:cubicBezTo>
                  <a:cubicBezTo>
                    <a:pt x="2146" y="6511"/>
                    <a:pt x="1941" y="6648"/>
                    <a:pt x="1667" y="6716"/>
                  </a:cubicBezTo>
                  <a:cubicBezTo>
                    <a:pt x="1559" y="6743"/>
                    <a:pt x="1447" y="6756"/>
                    <a:pt x="1339" y="6756"/>
                  </a:cubicBezTo>
                  <a:cubicBezTo>
                    <a:pt x="1173" y="6756"/>
                    <a:pt x="1015" y="6726"/>
                    <a:pt x="891" y="6670"/>
                  </a:cubicBezTo>
                  <a:cubicBezTo>
                    <a:pt x="450" y="6494"/>
                    <a:pt x="456" y="6190"/>
                    <a:pt x="375" y="6190"/>
                  </a:cubicBezTo>
                  <a:cubicBezTo>
                    <a:pt x="372" y="6190"/>
                    <a:pt x="369" y="6190"/>
                    <a:pt x="366" y="6191"/>
                  </a:cubicBezTo>
                  <a:cubicBezTo>
                    <a:pt x="363" y="6188"/>
                    <a:pt x="360" y="6187"/>
                    <a:pt x="357" y="6187"/>
                  </a:cubicBezTo>
                  <a:cubicBezTo>
                    <a:pt x="337" y="6187"/>
                    <a:pt x="320" y="6254"/>
                    <a:pt x="320" y="6374"/>
                  </a:cubicBezTo>
                  <a:cubicBezTo>
                    <a:pt x="343" y="6488"/>
                    <a:pt x="411" y="6693"/>
                    <a:pt x="731" y="6853"/>
                  </a:cubicBezTo>
                  <a:cubicBezTo>
                    <a:pt x="950" y="6999"/>
                    <a:pt x="1271" y="7072"/>
                    <a:pt x="1601" y="7072"/>
                  </a:cubicBezTo>
                  <a:cubicBezTo>
                    <a:pt x="1684" y="7072"/>
                    <a:pt x="1767" y="7068"/>
                    <a:pt x="1849" y="7058"/>
                  </a:cubicBezTo>
                  <a:cubicBezTo>
                    <a:pt x="2260" y="7013"/>
                    <a:pt x="2671" y="6807"/>
                    <a:pt x="2808" y="6488"/>
                  </a:cubicBezTo>
                  <a:cubicBezTo>
                    <a:pt x="2945" y="6168"/>
                    <a:pt x="2831" y="5803"/>
                    <a:pt x="2648" y="5484"/>
                  </a:cubicBezTo>
                  <a:cubicBezTo>
                    <a:pt x="2443" y="5118"/>
                    <a:pt x="2055" y="4913"/>
                    <a:pt x="1804" y="4730"/>
                  </a:cubicBezTo>
                  <a:cubicBezTo>
                    <a:pt x="1530" y="4548"/>
                    <a:pt x="1438" y="4411"/>
                    <a:pt x="1461" y="4388"/>
                  </a:cubicBezTo>
                  <a:cubicBezTo>
                    <a:pt x="1438" y="4342"/>
                    <a:pt x="1507" y="4274"/>
                    <a:pt x="1553" y="4228"/>
                  </a:cubicBezTo>
                  <a:lnTo>
                    <a:pt x="1575" y="4183"/>
                  </a:lnTo>
                  <a:cubicBezTo>
                    <a:pt x="1667" y="4061"/>
                    <a:pt x="1738" y="4040"/>
                    <a:pt x="1795" y="4040"/>
                  </a:cubicBezTo>
                  <a:cubicBezTo>
                    <a:pt x="1824" y="4040"/>
                    <a:pt x="1849" y="4046"/>
                    <a:pt x="1872" y="4046"/>
                  </a:cubicBezTo>
                  <a:lnTo>
                    <a:pt x="1963" y="4046"/>
                  </a:lnTo>
                  <a:cubicBezTo>
                    <a:pt x="1963" y="4046"/>
                    <a:pt x="1986" y="4068"/>
                    <a:pt x="2077" y="4091"/>
                  </a:cubicBezTo>
                  <a:cubicBezTo>
                    <a:pt x="2100" y="4091"/>
                    <a:pt x="2106" y="4086"/>
                    <a:pt x="2117" y="4086"/>
                  </a:cubicBezTo>
                  <a:cubicBezTo>
                    <a:pt x="2129" y="4086"/>
                    <a:pt x="2146" y="4091"/>
                    <a:pt x="2192" y="4114"/>
                  </a:cubicBezTo>
                  <a:cubicBezTo>
                    <a:pt x="2260" y="4160"/>
                    <a:pt x="2351" y="4205"/>
                    <a:pt x="2443" y="4274"/>
                  </a:cubicBezTo>
                  <a:cubicBezTo>
                    <a:pt x="2511" y="4297"/>
                    <a:pt x="2534" y="4319"/>
                    <a:pt x="2625" y="4365"/>
                  </a:cubicBezTo>
                  <a:cubicBezTo>
                    <a:pt x="2694" y="4434"/>
                    <a:pt x="2785" y="4502"/>
                    <a:pt x="2876" y="4571"/>
                  </a:cubicBezTo>
                  <a:cubicBezTo>
                    <a:pt x="3036" y="4707"/>
                    <a:pt x="3219" y="4844"/>
                    <a:pt x="3424" y="5004"/>
                  </a:cubicBezTo>
                  <a:cubicBezTo>
                    <a:pt x="3447" y="4867"/>
                    <a:pt x="3493" y="4639"/>
                    <a:pt x="3515" y="4319"/>
                  </a:cubicBezTo>
                  <a:cubicBezTo>
                    <a:pt x="3538" y="4160"/>
                    <a:pt x="3561" y="3977"/>
                    <a:pt x="3561" y="3794"/>
                  </a:cubicBezTo>
                  <a:cubicBezTo>
                    <a:pt x="3538" y="3543"/>
                    <a:pt x="3538" y="3475"/>
                    <a:pt x="3493" y="3338"/>
                  </a:cubicBezTo>
                  <a:cubicBezTo>
                    <a:pt x="3379" y="2813"/>
                    <a:pt x="3082" y="2174"/>
                    <a:pt x="2625" y="1603"/>
                  </a:cubicBezTo>
                  <a:cubicBezTo>
                    <a:pt x="2192" y="1033"/>
                    <a:pt x="1530" y="553"/>
                    <a:pt x="982" y="302"/>
                  </a:cubicBezTo>
                  <a:cubicBezTo>
                    <a:pt x="512" y="67"/>
                    <a:pt x="143" y="0"/>
                    <a:pt x="4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56"/>
            <p:cNvSpPr/>
            <p:nvPr/>
          </p:nvSpPr>
          <p:spPr>
            <a:xfrm>
              <a:off x="4182950" y="1842575"/>
              <a:ext cx="52950" cy="18950"/>
            </a:xfrm>
            <a:custGeom>
              <a:avLst/>
              <a:gdLst/>
              <a:ahLst/>
              <a:cxnLst/>
              <a:rect l="l" t="t" r="r" b="b"/>
              <a:pathLst>
                <a:path w="2118" h="758" extrusionOk="0">
                  <a:moveTo>
                    <a:pt x="842" y="0"/>
                  </a:moveTo>
                  <a:cubicBezTo>
                    <a:pt x="344" y="0"/>
                    <a:pt x="1" y="174"/>
                    <a:pt x="44" y="367"/>
                  </a:cubicBezTo>
                  <a:cubicBezTo>
                    <a:pt x="112" y="573"/>
                    <a:pt x="615" y="756"/>
                    <a:pt x="1162" y="756"/>
                  </a:cubicBezTo>
                  <a:cubicBezTo>
                    <a:pt x="1195" y="757"/>
                    <a:pt x="1227" y="757"/>
                    <a:pt x="1258" y="757"/>
                  </a:cubicBezTo>
                  <a:cubicBezTo>
                    <a:pt x="1776" y="757"/>
                    <a:pt x="2117" y="584"/>
                    <a:pt x="2053" y="390"/>
                  </a:cubicBezTo>
                  <a:cubicBezTo>
                    <a:pt x="1984" y="185"/>
                    <a:pt x="1482" y="2"/>
                    <a:pt x="934" y="2"/>
                  </a:cubicBezTo>
                  <a:cubicBezTo>
                    <a:pt x="903" y="1"/>
                    <a:pt x="872" y="0"/>
                    <a:pt x="842"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56"/>
            <p:cNvSpPr/>
            <p:nvPr/>
          </p:nvSpPr>
          <p:spPr>
            <a:xfrm>
              <a:off x="4144100" y="1878500"/>
              <a:ext cx="135150" cy="171800"/>
            </a:xfrm>
            <a:custGeom>
              <a:avLst/>
              <a:gdLst/>
              <a:ahLst/>
              <a:cxnLst/>
              <a:rect l="l" t="t" r="r" b="b"/>
              <a:pathLst>
                <a:path w="5406" h="6872" extrusionOk="0">
                  <a:moveTo>
                    <a:pt x="1857" y="1"/>
                  </a:moveTo>
                  <a:cubicBezTo>
                    <a:pt x="1727" y="1"/>
                    <a:pt x="1595" y="23"/>
                    <a:pt x="1461" y="72"/>
                  </a:cubicBezTo>
                  <a:cubicBezTo>
                    <a:pt x="0" y="620"/>
                    <a:pt x="46" y="6257"/>
                    <a:pt x="2808" y="6828"/>
                  </a:cubicBezTo>
                  <a:cubicBezTo>
                    <a:pt x="2948" y="6857"/>
                    <a:pt x="3077" y="6871"/>
                    <a:pt x="3196" y="6871"/>
                  </a:cubicBezTo>
                  <a:cubicBezTo>
                    <a:pt x="5406" y="6871"/>
                    <a:pt x="4132" y="2103"/>
                    <a:pt x="4132" y="2103"/>
                  </a:cubicBezTo>
                  <a:cubicBezTo>
                    <a:pt x="4132" y="2103"/>
                    <a:pt x="3118" y="1"/>
                    <a:pt x="185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56"/>
            <p:cNvSpPr/>
            <p:nvPr/>
          </p:nvSpPr>
          <p:spPr>
            <a:xfrm>
              <a:off x="3916975" y="1714800"/>
              <a:ext cx="788650" cy="752650"/>
            </a:xfrm>
            <a:custGeom>
              <a:avLst/>
              <a:gdLst/>
              <a:ahLst/>
              <a:cxnLst/>
              <a:rect l="l" t="t" r="r" b="b"/>
              <a:pathLst>
                <a:path w="31546" h="30106" extrusionOk="0">
                  <a:moveTo>
                    <a:pt x="14221" y="0"/>
                  </a:moveTo>
                  <a:cubicBezTo>
                    <a:pt x="14221" y="0"/>
                    <a:pt x="10992" y="17325"/>
                    <a:pt x="65" y="17325"/>
                  </a:cubicBezTo>
                  <a:cubicBezTo>
                    <a:pt x="44" y="17325"/>
                    <a:pt x="22" y="17325"/>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56"/>
            <p:cNvSpPr/>
            <p:nvPr/>
          </p:nvSpPr>
          <p:spPr>
            <a:xfrm>
              <a:off x="3916975" y="1714800"/>
              <a:ext cx="788650" cy="752650"/>
            </a:xfrm>
            <a:custGeom>
              <a:avLst/>
              <a:gdLst/>
              <a:ahLst/>
              <a:cxnLst/>
              <a:rect l="l" t="t" r="r" b="b"/>
              <a:pathLst>
                <a:path w="31546" h="30106" extrusionOk="0">
                  <a:moveTo>
                    <a:pt x="14221" y="0"/>
                  </a:moveTo>
                  <a:cubicBezTo>
                    <a:pt x="14221" y="0"/>
                    <a:pt x="10992" y="17325"/>
                    <a:pt x="65" y="17325"/>
                  </a:cubicBezTo>
                  <a:cubicBezTo>
                    <a:pt x="44" y="17325"/>
                    <a:pt x="22" y="17325"/>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56"/>
            <p:cNvSpPr/>
            <p:nvPr/>
          </p:nvSpPr>
          <p:spPr>
            <a:xfrm>
              <a:off x="3958625" y="2078825"/>
              <a:ext cx="191200" cy="115325"/>
            </a:xfrm>
            <a:custGeom>
              <a:avLst/>
              <a:gdLst/>
              <a:ahLst/>
              <a:cxnLst/>
              <a:rect l="l" t="t" r="r" b="b"/>
              <a:pathLst>
                <a:path w="7648" h="4613" extrusionOk="0">
                  <a:moveTo>
                    <a:pt x="7619" y="0"/>
                  </a:moveTo>
                  <a:cubicBezTo>
                    <a:pt x="7520" y="0"/>
                    <a:pt x="6454" y="799"/>
                    <a:pt x="5365" y="1554"/>
                  </a:cubicBezTo>
                  <a:cubicBezTo>
                    <a:pt x="4817" y="1965"/>
                    <a:pt x="4247" y="2330"/>
                    <a:pt x="3813" y="2604"/>
                  </a:cubicBezTo>
                  <a:cubicBezTo>
                    <a:pt x="3607" y="2741"/>
                    <a:pt x="3425" y="2832"/>
                    <a:pt x="3288" y="2924"/>
                  </a:cubicBezTo>
                  <a:cubicBezTo>
                    <a:pt x="3174" y="2992"/>
                    <a:pt x="3105" y="3038"/>
                    <a:pt x="3105" y="3038"/>
                  </a:cubicBezTo>
                  <a:cubicBezTo>
                    <a:pt x="3105" y="3038"/>
                    <a:pt x="2809" y="3220"/>
                    <a:pt x="2375" y="3449"/>
                  </a:cubicBezTo>
                  <a:cubicBezTo>
                    <a:pt x="1918" y="3700"/>
                    <a:pt x="1302" y="3974"/>
                    <a:pt x="686" y="4179"/>
                  </a:cubicBezTo>
                  <a:cubicBezTo>
                    <a:pt x="458" y="4270"/>
                    <a:pt x="229" y="4316"/>
                    <a:pt x="1" y="4384"/>
                  </a:cubicBezTo>
                  <a:cubicBezTo>
                    <a:pt x="92" y="4453"/>
                    <a:pt x="184" y="4521"/>
                    <a:pt x="275" y="4613"/>
                  </a:cubicBezTo>
                  <a:cubicBezTo>
                    <a:pt x="435" y="4567"/>
                    <a:pt x="617" y="4544"/>
                    <a:pt x="777" y="4499"/>
                  </a:cubicBezTo>
                  <a:cubicBezTo>
                    <a:pt x="1439" y="4316"/>
                    <a:pt x="2078" y="4065"/>
                    <a:pt x="2557" y="3814"/>
                  </a:cubicBezTo>
                  <a:cubicBezTo>
                    <a:pt x="3014" y="3608"/>
                    <a:pt x="3333" y="3426"/>
                    <a:pt x="3333" y="3426"/>
                  </a:cubicBezTo>
                  <a:cubicBezTo>
                    <a:pt x="3333" y="3426"/>
                    <a:pt x="3402" y="3380"/>
                    <a:pt x="3539" y="3289"/>
                  </a:cubicBezTo>
                  <a:cubicBezTo>
                    <a:pt x="3653" y="3220"/>
                    <a:pt x="3836" y="3106"/>
                    <a:pt x="4041" y="2946"/>
                  </a:cubicBezTo>
                  <a:cubicBezTo>
                    <a:pt x="4475" y="2672"/>
                    <a:pt x="5023" y="2239"/>
                    <a:pt x="5570" y="1828"/>
                  </a:cubicBezTo>
                  <a:cubicBezTo>
                    <a:pt x="6620" y="961"/>
                    <a:pt x="7647" y="48"/>
                    <a:pt x="7625" y="2"/>
                  </a:cubicBezTo>
                  <a:cubicBezTo>
                    <a:pt x="7623" y="1"/>
                    <a:pt x="7621" y="0"/>
                    <a:pt x="761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56"/>
            <p:cNvSpPr/>
            <p:nvPr/>
          </p:nvSpPr>
          <p:spPr>
            <a:xfrm>
              <a:off x="4201150" y="2212350"/>
              <a:ext cx="97600" cy="159275"/>
            </a:xfrm>
            <a:custGeom>
              <a:avLst/>
              <a:gdLst/>
              <a:ahLst/>
              <a:cxnLst/>
              <a:rect l="l" t="t" r="r" b="b"/>
              <a:pathLst>
                <a:path w="3904" h="6371" extrusionOk="0">
                  <a:moveTo>
                    <a:pt x="3878" y="1"/>
                  </a:moveTo>
                  <a:cubicBezTo>
                    <a:pt x="3842" y="1"/>
                    <a:pt x="3642" y="269"/>
                    <a:pt x="3379" y="664"/>
                  </a:cubicBezTo>
                  <a:cubicBezTo>
                    <a:pt x="3105" y="1075"/>
                    <a:pt x="2785" y="1645"/>
                    <a:pt x="2466" y="2216"/>
                  </a:cubicBezTo>
                  <a:cubicBezTo>
                    <a:pt x="2124" y="2810"/>
                    <a:pt x="1804" y="3380"/>
                    <a:pt x="1553" y="3791"/>
                  </a:cubicBezTo>
                  <a:cubicBezTo>
                    <a:pt x="1302" y="4202"/>
                    <a:pt x="1119" y="4499"/>
                    <a:pt x="1119" y="4499"/>
                  </a:cubicBezTo>
                  <a:cubicBezTo>
                    <a:pt x="1119" y="4499"/>
                    <a:pt x="959" y="4773"/>
                    <a:pt x="708" y="5183"/>
                  </a:cubicBezTo>
                  <a:cubicBezTo>
                    <a:pt x="526" y="5480"/>
                    <a:pt x="275" y="5845"/>
                    <a:pt x="1" y="6188"/>
                  </a:cubicBezTo>
                  <a:cubicBezTo>
                    <a:pt x="115" y="6256"/>
                    <a:pt x="206" y="6302"/>
                    <a:pt x="320" y="6370"/>
                  </a:cubicBezTo>
                  <a:cubicBezTo>
                    <a:pt x="594" y="6028"/>
                    <a:pt x="845" y="5686"/>
                    <a:pt x="1051" y="5412"/>
                  </a:cubicBezTo>
                  <a:cubicBezTo>
                    <a:pt x="1325" y="5001"/>
                    <a:pt x="1507" y="4727"/>
                    <a:pt x="1507" y="4727"/>
                  </a:cubicBezTo>
                  <a:cubicBezTo>
                    <a:pt x="1507" y="4727"/>
                    <a:pt x="1667" y="4430"/>
                    <a:pt x="1918" y="3996"/>
                  </a:cubicBezTo>
                  <a:cubicBezTo>
                    <a:pt x="2146" y="3563"/>
                    <a:pt x="2443" y="2969"/>
                    <a:pt x="2740" y="2376"/>
                  </a:cubicBezTo>
                  <a:cubicBezTo>
                    <a:pt x="3037" y="1782"/>
                    <a:pt x="3310" y="1189"/>
                    <a:pt x="3539" y="755"/>
                  </a:cubicBezTo>
                  <a:cubicBezTo>
                    <a:pt x="3767" y="322"/>
                    <a:pt x="3904" y="25"/>
                    <a:pt x="3881" y="2"/>
                  </a:cubicBezTo>
                  <a:cubicBezTo>
                    <a:pt x="3880" y="1"/>
                    <a:pt x="3879" y="1"/>
                    <a:pt x="387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56"/>
            <p:cNvSpPr/>
            <p:nvPr/>
          </p:nvSpPr>
          <p:spPr>
            <a:xfrm>
              <a:off x="4163500" y="1810075"/>
              <a:ext cx="120425" cy="262000"/>
            </a:xfrm>
            <a:custGeom>
              <a:avLst/>
              <a:gdLst/>
              <a:ahLst/>
              <a:cxnLst/>
              <a:rect l="l" t="t" r="r" b="b"/>
              <a:pathLst>
                <a:path w="4817" h="10480" extrusionOk="0">
                  <a:moveTo>
                    <a:pt x="4747" y="1"/>
                  </a:moveTo>
                  <a:cubicBezTo>
                    <a:pt x="4693" y="1"/>
                    <a:pt x="4150" y="1336"/>
                    <a:pt x="3675" y="2672"/>
                  </a:cubicBezTo>
                  <a:cubicBezTo>
                    <a:pt x="3173" y="4041"/>
                    <a:pt x="2648" y="5365"/>
                    <a:pt x="2648" y="5365"/>
                  </a:cubicBezTo>
                  <a:cubicBezTo>
                    <a:pt x="2648" y="5365"/>
                    <a:pt x="2511" y="5708"/>
                    <a:pt x="2306" y="6210"/>
                  </a:cubicBezTo>
                  <a:cubicBezTo>
                    <a:pt x="2260" y="6324"/>
                    <a:pt x="2214" y="6461"/>
                    <a:pt x="2146" y="6598"/>
                  </a:cubicBezTo>
                  <a:cubicBezTo>
                    <a:pt x="2077" y="6735"/>
                    <a:pt x="2009" y="6894"/>
                    <a:pt x="1940" y="7054"/>
                  </a:cubicBezTo>
                  <a:cubicBezTo>
                    <a:pt x="1803" y="7351"/>
                    <a:pt x="1667" y="7671"/>
                    <a:pt x="1507" y="7990"/>
                  </a:cubicBezTo>
                  <a:cubicBezTo>
                    <a:pt x="845" y="9268"/>
                    <a:pt x="0" y="10432"/>
                    <a:pt x="46" y="10478"/>
                  </a:cubicBezTo>
                  <a:cubicBezTo>
                    <a:pt x="48" y="10479"/>
                    <a:pt x="50" y="10479"/>
                    <a:pt x="52" y="10479"/>
                  </a:cubicBezTo>
                  <a:cubicBezTo>
                    <a:pt x="109" y="10479"/>
                    <a:pt x="333" y="10210"/>
                    <a:pt x="662" y="9793"/>
                  </a:cubicBezTo>
                  <a:cubicBezTo>
                    <a:pt x="1005" y="9382"/>
                    <a:pt x="1393" y="8766"/>
                    <a:pt x="1781" y="8150"/>
                  </a:cubicBezTo>
                  <a:cubicBezTo>
                    <a:pt x="1963" y="7830"/>
                    <a:pt x="2123" y="7511"/>
                    <a:pt x="2283" y="7214"/>
                  </a:cubicBezTo>
                  <a:cubicBezTo>
                    <a:pt x="2374" y="7054"/>
                    <a:pt x="2443" y="6917"/>
                    <a:pt x="2511" y="6780"/>
                  </a:cubicBezTo>
                  <a:cubicBezTo>
                    <a:pt x="2580" y="6621"/>
                    <a:pt x="2648" y="6484"/>
                    <a:pt x="2694" y="6369"/>
                  </a:cubicBezTo>
                  <a:cubicBezTo>
                    <a:pt x="2922" y="5867"/>
                    <a:pt x="3059" y="5525"/>
                    <a:pt x="3059" y="5525"/>
                  </a:cubicBezTo>
                  <a:cubicBezTo>
                    <a:pt x="3059" y="5525"/>
                    <a:pt x="3561" y="4155"/>
                    <a:pt x="3972" y="2786"/>
                  </a:cubicBezTo>
                  <a:cubicBezTo>
                    <a:pt x="4383" y="1394"/>
                    <a:pt x="4816" y="24"/>
                    <a:pt x="4748" y="1"/>
                  </a:cubicBezTo>
                  <a:cubicBezTo>
                    <a:pt x="4748" y="1"/>
                    <a:pt x="4747" y="1"/>
                    <a:pt x="474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56"/>
            <p:cNvSpPr/>
            <p:nvPr/>
          </p:nvSpPr>
          <p:spPr>
            <a:xfrm>
              <a:off x="3916975" y="1714800"/>
              <a:ext cx="788650" cy="752650"/>
            </a:xfrm>
            <a:custGeom>
              <a:avLst/>
              <a:gdLst/>
              <a:ahLst/>
              <a:cxnLst/>
              <a:rect l="l" t="t" r="r" b="b"/>
              <a:pathLst>
                <a:path w="31546" h="30106" extrusionOk="0">
                  <a:moveTo>
                    <a:pt x="14221" y="0"/>
                  </a:moveTo>
                  <a:cubicBezTo>
                    <a:pt x="14221" y="0"/>
                    <a:pt x="13513" y="3767"/>
                    <a:pt x="11664" y="7784"/>
                  </a:cubicBezTo>
                  <a:cubicBezTo>
                    <a:pt x="12053" y="8811"/>
                    <a:pt x="12509" y="10523"/>
                    <a:pt x="12235" y="11892"/>
                  </a:cubicBezTo>
                  <a:cubicBezTo>
                    <a:pt x="11824" y="13947"/>
                    <a:pt x="8264" y="18763"/>
                    <a:pt x="5661" y="18763"/>
                  </a:cubicBezTo>
                  <a:cubicBezTo>
                    <a:pt x="4223" y="18763"/>
                    <a:pt x="3858" y="17599"/>
                    <a:pt x="3835" y="16572"/>
                  </a:cubicBezTo>
                  <a:cubicBezTo>
                    <a:pt x="2713" y="17034"/>
                    <a:pt x="1485" y="17326"/>
                    <a:pt x="151" y="17326"/>
                  </a:cubicBezTo>
                  <a:cubicBezTo>
                    <a:pt x="101" y="17326"/>
                    <a:pt x="51" y="17326"/>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56"/>
            <p:cNvSpPr/>
            <p:nvPr/>
          </p:nvSpPr>
          <p:spPr>
            <a:xfrm>
              <a:off x="4614875" y="2396125"/>
              <a:ext cx="190025" cy="191450"/>
            </a:xfrm>
            <a:custGeom>
              <a:avLst/>
              <a:gdLst/>
              <a:ahLst/>
              <a:cxnLst/>
              <a:rect l="l" t="t" r="r" b="b"/>
              <a:pathLst>
                <a:path w="7601" h="7658" extrusionOk="0">
                  <a:moveTo>
                    <a:pt x="7373" y="1"/>
                  </a:moveTo>
                  <a:lnTo>
                    <a:pt x="0" y="2260"/>
                  </a:lnTo>
                  <a:lnTo>
                    <a:pt x="594" y="6734"/>
                  </a:lnTo>
                  <a:cubicBezTo>
                    <a:pt x="594" y="6734"/>
                    <a:pt x="1944" y="7657"/>
                    <a:pt x="3771" y="7657"/>
                  </a:cubicBezTo>
                  <a:cubicBezTo>
                    <a:pt x="4930" y="7657"/>
                    <a:pt x="6281" y="7286"/>
                    <a:pt x="7601" y="6072"/>
                  </a:cubicBezTo>
                  <a:lnTo>
                    <a:pt x="7373" y="1"/>
                  </a:ln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56"/>
            <p:cNvSpPr/>
            <p:nvPr/>
          </p:nvSpPr>
          <p:spPr>
            <a:xfrm>
              <a:off x="4614875" y="2396125"/>
              <a:ext cx="190025" cy="180350"/>
            </a:xfrm>
            <a:custGeom>
              <a:avLst/>
              <a:gdLst/>
              <a:ahLst/>
              <a:cxnLst/>
              <a:rect l="l" t="t" r="r" b="b"/>
              <a:pathLst>
                <a:path w="7601" h="7214" extrusionOk="0">
                  <a:moveTo>
                    <a:pt x="7373" y="1"/>
                  </a:moveTo>
                  <a:lnTo>
                    <a:pt x="0" y="2260"/>
                  </a:lnTo>
                  <a:lnTo>
                    <a:pt x="206" y="3813"/>
                  </a:lnTo>
                  <a:cubicBezTo>
                    <a:pt x="845" y="3767"/>
                    <a:pt x="1484" y="3698"/>
                    <a:pt x="2123" y="3630"/>
                  </a:cubicBezTo>
                  <a:cubicBezTo>
                    <a:pt x="2945" y="3562"/>
                    <a:pt x="3766" y="3425"/>
                    <a:pt x="4588" y="3402"/>
                  </a:cubicBezTo>
                  <a:cubicBezTo>
                    <a:pt x="4608" y="3401"/>
                    <a:pt x="4628" y="3401"/>
                    <a:pt x="4647" y="3401"/>
                  </a:cubicBezTo>
                  <a:cubicBezTo>
                    <a:pt x="6455" y="3401"/>
                    <a:pt x="6250" y="5475"/>
                    <a:pt x="5866" y="7214"/>
                  </a:cubicBezTo>
                  <a:cubicBezTo>
                    <a:pt x="6437" y="6962"/>
                    <a:pt x="7007" y="6597"/>
                    <a:pt x="7601" y="6072"/>
                  </a:cubicBezTo>
                  <a:lnTo>
                    <a:pt x="7373"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56"/>
            <p:cNvSpPr/>
            <p:nvPr/>
          </p:nvSpPr>
          <p:spPr>
            <a:xfrm>
              <a:off x="4097300" y="1482450"/>
              <a:ext cx="1221750" cy="969375"/>
            </a:xfrm>
            <a:custGeom>
              <a:avLst/>
              <a:gdLst/>
              <a:ahLst/>
              <a:cxnLst/>
              <a:rect l="l" t="t" r="r" b="b"/>
              <a:pathLst>
                <a:path w="48870" h="38775" extrusionOk="0">
                  <a:moveTo>
                    <a:pt x="24619" y="1"/>
                  </a:moveTo>
                  <a:cubicBezTo>
                    <a:pt x="22259" y="1"/>
                    <a:pt x="19559" y="365"/>
                    <a:pt x="16572" y="1351"/>
                  </a:cubicBezTo>
                  <a:cubicBezTo>
                    <a:pt x="6871" y="4547"/>
                    <a:pt x="7350" y="13357"/>
                    <a:pt x="6620" y="19474"/>
                  </a:cubicBezTo>
                  <a:cubicBezTo>
                    <a:pt x="1" y="30248"/>
                    <a:pt x="7989" y="37233"/>
                    <a:pt x="16412" y="38534"/>
                  </a:cubicBezTo>
                  <a:cubicBezTo>
                    <a:pt x="17484" y="38698"/>
                    <a:pt x="18555" y="38774"/>
                    <a:pt x="19613" y="38774"/>
                  </a:cubicBezTo>
                  <a:cubicBezTo>
                    <a:pt x="27381" y="38774"/>
                    <a:pt x="34453" y="34645"/>
                    <a:pt x="36361" y="30727"/>
                  </a:cubicBezTo>
                  <a:cubicBezTo>
                    <a:pt x="36361" y="30727"/>
                    <a:pt x="37060" y="33208"/>
                    <a:pt x="39738" y="33208"/>
                  </a:cubicBezTo>
                  <a:cubicBezTo>
                    <a:pt x="40380" y="33208"/>
                    <a:pt x="41135" y="33066"/>
                    <a:pt x="42022" y="32713"/>
                  </a:cubicBezTo>
                  <a:cubicBezTo>
                    <a:pt x="45606" y="31298"/>
                    <a:pt x="48870" y="25569"/>
                    <a:pt x="46359" y="23058"/>
                  </a:cubicBezTo>
                  <a:cubicBezTo>
                    <a:pt x="45284" y="21983"/>
                    <a:pt x="44206" y="21633"/>
                    <a:pt x="43258" y="21633"/>
                  </a:cubicBezTo>
                  <a:cubicBezTo>
                    <a:pt x="41489" y="21633"/>
                    <a:pt x="40173" y="22853"/>
                    <a:pt x="40173" y="22853"/>
                  </a:cubicBezTo>
                  <a:cubicBezTo>
                    <a:pt x="40173" y="22853"/>
                    <a:pt x="46815" y="10664"/>
                    <a:pt x="35288" y="2949"/>
                  </a:cubicBezTo>
                  <a:cubicBezTo>
                    <a:pt x="35288" y="2949"/>
                    <a:pt x="31328" y="1"/>
                    <a:pt x="24619"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56"/>
            <p:cNvSpPr/>
            <p:nvPr/>
          </p:nvSpPr>
          <p:spPr>
            <a:xfrm>
              <a:off x="4097300" y="1610375"/>
              <a:ext cx="894775" cy="841500"/>
            </a:xfrm>
            <a:custGeom>
              <a:avLst/>
              <a:gdLst/>
              <a:ahLst/>
              <a:cxnLst/>
              <a:rect l="l" t="t" r="r" b="b"/>
              <a:pathLst>
                <a:path w="35791" h="33660" extrusionOk="0">
                  <a:moveTo>
                    <a:pt x="10614" y="0"/>
                  </a:moveTo>
                  <a:lnTo>
                    <a:pt x="10614" y="0"/>
                  </a:lnTo>
                  <a:cubicBezTo>
                    <a:pt x="7054" y="4109"/>
                    <a:pt x="7145" y="9929"/>
                    <a:pt x="6620" y="14357"/>
                  </a:cubicBezTo>
                  <a:cubicBezTo>
                    <a:pt x="1" y="25131"/>
                    <a:pt x="7989" y="32116"/>
                    <a:pt x="16412" y="33417"/>
                  </a:cubicBezTo>
                  <a:cubicBezTo>
                    <a:pt x="17487" y="33582"/>
                    <a:pt x="18560" y="33659"/>
                    <a:pt x="19619" y="33659"/>
                  </a:cubicBezTo>
                  <a:cubicBezTo>
                    <a:pt x="26751" y="33659"/>
                    <a:pt x="33287" y="30166"/>
                    <a:pt x="35791" y="26569"/>
                  </a:cubicBezTo>
                  <a:lnTo>
                    <a:pt x="35791" y="26569"/>
                  </a:lnTo>
                  <a:cubicBezTo>
                    <a:pt x="32920" y="29852"/>
                    <a:pt x="26850" y="32813"/>
                    <a:pt x="20277" y="32813"/>
                  </a:cubicBezTo>
                  <a:cubicBezTo>
                    <a:pt x="19219" y="32813"/>
                    <a:pt x="18147" y="32737"/>
                    <a:pt x="17074" y="32572"/>
                  </a:cubicBezTo>
                  <a:cubicBezTo>
                    <a:pt x="8651" y="31271"/>
                    <a:pt x="662" y="24286"/>
                    <a:pt x="7282" y="13513"/>
                  </a:cubicBezTo>
                  <a:cubicBezTo>
                    <a:pt x="7761" y="9382"/>
                    <a:pt x="7716" y="4040"/>
                    <a:pt x="10614"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56"/>
            <p:cNvSpPr/>
            <p:nvPr/>
          </p:nvSpPr>
          <p:spPr>
            <a:xfrm>
              <a:off x="5008025" y="2223225"/>
              <a:ext cx="231125" cy="89450"/>
            </a:xfrm>
            <a:custGeom>
              <a:avLst/>
              <a:gdLst/>
              <a:ahLst/>
              <a:cxnLst/>
              <a:rect l="l" t="t" r="r" b="b"/>
              <a:pathLst>
                <a:path w="9245" h="3578" extrusionOk="0">
                  <a:moveTo>
                    <a:pt x="9245" y="1"/>
                  </a:moveTo>
                  <a:cubicBezTo>
                    <a:pt x="8378" y="1005"/>
                    <a:pt x="7328" y="1827"/>
                    <a:pt x="6255" y="2260"/>
                  </a:cubicBezTo>
                  <a:cubicBezTo>
                    <a:pt x="5373" y="2607"/>
                    <a:pt x="4621" y="2747"/>
                    <a:pt x="3982" y="2747"/>
                  </a:cubicBezTo>
                  <a:cubicBezTo>
                    <a:pt x="1294" y="2747"/>
                    <a:pt x="594" y="275"/>
                    <a:pt x="594" y="275"/>
                  </a:cubicBezTo>
                  <a:cubicBezTo>
                    <a:pt x="434" y="594"/>
                    <a:pt x="229" y="937"/>
                    <a:pt x="1" y="1279"/>
                  </a:cubicBezTo>
                  <a:cubicBezTo>
                    <a:pt x="214" y="1812"/>
                    <a:pt x="1050" y="3578"/>
                    <a:pt x="3308" y="3578"/>
                  </a:cubicBezTo>
                  <a:cubicBezTo>
                    <a:pt x="3949" y="3578"/>
                    <a:pt x="4704" y="3435"/>
                    <a:pt x="5593" y="3082"/>
                  </a:cubicBezTo>
                  <a:cubicBezTo>
                    <a:pt x="6962" y="2557"/>
                    <a:pt x="8286" y="1393"/>
                    <a:pt x="9245"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56"/>
            <p:cNvSpPr/>
            <p:nvPr/>
          </p:nvSpPr>
          <p:spPr>
            <a:xfrm>
              <a:off x="4437400" y="2367700"/>
              <a:ext cx="38825" cy="22275"/>
            </a:xfrm>
            <a:custGeom>
              <a:avLst/>
              <a:gdLst/>
              <a:ahLst/>
              <a:cxnLst/>
              <a:rect l="l" t="t" r="r" b="b"/>
              <a:pathLst>
                <a:path w="1553" h="891" extrusionOk="0">
                  <a:moveTo>
                    <a:pt x="451" y="1"/>
                  </a:moveTo>
                  <a:cubicBezTo>
                    <a:pt x="212" y="1"/>
                    <a:pt x="39" y="93"/>
                    <a:pt x="23" y="248"/>
                  </a:cubicBezTo>
                  <a:cubicBezTo>
                    <a:pt x="0" y="453"/>
                    <a:pt x="320" y="727"/>
                    <a:pt x="731" y="841"/>
                  </a:cubicBezTo>
                  <a:cubicBezTo>
                    <a:pt x="860" y="875"/>
                    <a:pt x="981" y="891"/>
                    <a:pt x="1088" y="891"/>
                  </a:cubicBezTo>
                  <a:cubicBezTo>
                    <a:pt x="1340" y="891"/>
                    <a:pt x="1514" y="803"/>
                    <a:pt x="1530" y="658"/>
                  </a:cubicBezTo>
                  <a:cubicBezTo>
                    <a:pt x="1553" y="430"/>
                    <a:pt x="1233" y="179"/>
                    <a:pt x="822" y="65"/>
                  </a:cubicBezTo>
                  <a:cubicBezTo>
                    <a:pt x="690" y="21"/>
                    <a:pt x="563" y="1"/>
                    <a:pt x="45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56"/>
            <p:cNvSpPr/>
            <p:nvPr/>
          </p:nvSpPr>
          <p:spPr>
            <a:xfrm>
              <a:off x="5071375" y="2080425"/>
              <a:ext cx="158650" cy="192800"/>
            </a:xfrm>
            <a:custGeom>
              <a:avLst/>
              <a:gdLst/>
              <a:ahLst/>
              <a:cxnLst/>
              <a:rect l="l" t="t" r="r" b="b"/>
              <a:pathLst>
                <a:path w="6346" h="7712" extrusionOk="0">
                  <a:moveTo>
                    <a:pt x="5042" y="1"/>
                  </a:moveTo>
                  <a:cubicBezTo>
                    <a:pt x="5006" y="1"/>
                    <a:pt x="4969" y="3"/>
                    <a:pt x="4931" y="6"/>
                  </a:cubicBezTo>
                  <a:cubicBezTo>
                    <a:pt x="3584" y="143"/>
                    <a:pt x="799" y="3111"/>
                    <a:pt x="799" y="3111"/>
                  </a:cubicBezTo>
                  <a:cubicBezTo>
                    <a:pt x="799" y="3111"/>
                    <a:pt x="860" y="3105"/>
                    <a:pt x="955" y="3105"/>
                  </a:cubicBezTo>
                  <a:cubicBezTo>
                    <a:pt x="1364" y="3105"/>
                    <a:pt x="2415" y="3210"/>
                    <a:pt x="2100" y="4320"/>
                  </a:cubicBezTo>
                  <a:cubicBezTo>
                    <a:pt x="1712" y="5667"/>
                    <a:pt x="0" y="6352"/>
                    <a:pt x="0" y="6352"/>
                  </a:cubicBezTo>
                  <a:cubicBezTo>
                    <a:pt x="0" y="6352"/>
                    <a:pt x="269" y="7712"/>
                    <a:pt x="1402" y="7712"/>
                  </a:cubicBezTo>
                  <a:cubicBezTo>
                    <a:pt x="1505" y="7712"/>
                    <a:pt x="1616" y="7701"/>
                    <a:pt x="1735" y="7676"/>
                  </a:cubicBezTo>
                  <a:cubicBezTo>
                    <a:pt x="3127" y="7402"/>
                    <a:pt x="6346" y="4503"/>
                    <a:pt x="6254" y="2220"/>
                  </a:cubicBezTo>
                  <a:cubicBezTo>
                    <a:pt x="6254" y="2220"/>
                    <a:pt x="6276" y="1"/>
                    <a:pt x="5042" y="1"/>
                  </a:cubicBezTo>
                  <a:close/>
                </a:path>
              </a:pathLst>
            </a:custGeom>
            <a:solidFill>
              <a:srgbClr val="FFBE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56"/>
            <p:cNvSpPr/>
            <p:nvPr/>
          </p:nvSpPr>
          <p:spPr>
            <a:xfrm>
              <a:off x="5058825" y="2080575"/>
              <a:ext cx="165500" cy="194025"/>
            </a:xfrm>
            <a:custGeom>
              <a:avLst/>
              <a:gdLst/>
              <a:ahLst/>
              <a:cxnLst/>
              <a:rect l="l" t="t" r="r" b="b"/>
              <a:pathLst>
                <a:path w="6620" h="7761" extrusionOk="0">
                  <a:moveTo>
                    <a:pt x="1895" y="2854"/>
                  </a:moveTo>
                  <a:cubicBezTo>
                    <a:pt x="1891" y="2854"/>
                    <a:pt x="1891" y="2854"/>
                    <a:pt x="1893" y="2855"/>
                  </a:cubicBezTo>
                  <a:lnTo>
                    <a:pt x="1893" y="2855"/>
                  </a:lnTo>
                  <a:cubicBezTo>
                    <a:pt x="1894" y="2855"/>
                    <a:pt x="1894" y="2854"/>
                    <a:pt x="1895" y="2854"/>
                  </a:cubicBezTo>
                  <a:close/>
                  <a:moveTo>
                    <a:pt x="5433" y="0"/>
                  </a:moveTo>
                  <a:cubicBezTo>
                    <a:pt x="4999" y="0"/>
                    <a:pt x="4588" y="137"/>
                    <a:pt x="4177" y="297"/>
                  </a:cubicBezTo>
                  <a:cubicBezTo>
                    <a:pt x="3378" y="662"/>
                    <a:pt x="2602" y="1210"/>
                    <a:pt x="1940" y="1758"/>
                  </a:cubicBezTo>
                  <a:cubicBezTo>
                    <a:pt x="1781" y="1918"/>
                    <a:pt x="1621" y="2055"/>
                    <a:pt x="1484" y="2192"/>
                  </a:cubicBezTo>
                  <a:cubicBezTo>
                    <a:pt x="1393" y="2283"/>
                    <a:pt x="1347" y="2306"/>
                    <a:pt x="1233" y="2443"/>
                  </a:cubicBezTo>
                  <a:cubicBezTo>
                    <a:pt x="1096" y="2557"/>
                    <a:pt x="1005" y="2694"/>
                    <a:pt x="890" y="2831"/>
                  </a:cubicBezTo>
                  <a:cubicBezTo>
                    <a:pt x="685" y="3082"/>
                    <a:pt x="525" y="3333"/>
                    <a:pt x="388" y="3561"/>
                  </a:cubicBezTo>
                  <a:cubicBezTo>
                    <a:pt x="206" y="3835"/>
                    <a:pt x="160" y="3949"/>
                    <a:pt x="69" y="4109"/>
                  </a:cubicBezTo>
                  <a:cubicBezTo>
                    <a:pt x="388" y="3995"/>
                    <a:pt x="685" y="3881"/>
                    <a:pt x="982" y="3789"/>
                  </a:cubicBezTo>
                  <a:cubicBezTo>
                    <a:pt x="1119" y="3744"/>
                    <a:pt x="1278" y="3698"/>
                    <a:pt x="1438" y="3630"/>
                  </a:cubicBezTo>
                  <a:cubicBezTo>
                    <a:pt x="1495" y="3618"/>
                    <a:pt x="1541" y="3618"/>
                    <a:pt x="1587" y="3618"/>
                  </a:cubicBezTo>
                  <a:cubicBezTo>
                    <a:pt x="1632" y="3618"/>
                    <a:pt x="1678" y="3618"/>
                    <a:pt x="1735" y="3607"/>
                  </a:cubicBezTo>
                  <a:lnTo>
                    <a:pt x="1872" y="3607"/>
                  </a:lnTo>
                  <a:cubicBezTo>
                    <a:pt x="1895" y="3607"/>
                    <a:pt x="1895" y="3607"/>
                    <a:pt x="1918" y="3630"/>
                  </a:cubicBezTo>
                  <a:cubicBezTo>
                    <a:pt x="1940" y="3652"/>
                    <a:pt x="1986" y="3652"/>
                    <a:pt x="1986" y="3652"/>
                  </a:cubicBezTo>
                  <a:cubicBezTo>
                    <a:pt x="2077" y="3721"/>
                    <a:pt x="2100" y="3789"/>
                    <a:pt x="2100" y="3789"/>
                  </a:cubicBezTo>
                  <a:cubicBezTo>
                    <a:pt x="2100" y="3789"/>
                    <a:pt x="2100" y="3812"/>
                    <a:pt x="2123" y="3835"/>
                  </a:cubicBezTo>
                  <a:cubicBezTo>
                    <a:pt x="2123" y="3881"/>
                    <a:pt x="2146" y="3949"/>
                    <a:pt x="2169" y="4018"/>
                  </a:cubicBezTo>
                  <a:cubicBezTo>
                    <a:pt x="2191" y="4200"/>
                    <a:pt x="2146" y="4474"/>
                    <a:pt x="1986" y="4794"/>
                  </a:cubicBezTo>
                  <a:cubicBezTo>
                    <a:pt x="1849" y="5113"/>
                    <a:pt x="1552" y="5456"/>
                    <a:pt x="1141" y="5707"/>
                  </a:cubicBezTo>
                  <a:cubicBezTo>
                    <a:pt x="1050" y="5775"/>
                    <a:pt x="936" y="5821"/>
                    <a:pt x="822" y="5889"/>
                  </a:cubicBezTo>
                  <a:cubicBezTo>
                    <a:pt x="753" y="5912"/>
                    <a:pt x="708" y="5935"/>
                    <a:pt x="639" y="5958"/>
                  </a:cubicBezTo>
                  <a:lnTo>
                    <a:pt x="297" y="6072"/>
                  </a:lnTo>
                  <a:lnTo>
                    <a:pt x="114" y="6118"/>
                  </a:lnTo>
                  <a:lnTo>
                    <a:pt x="23" y="6163"/>
                  </a:lnTo>
                  <a:cubicBezTo>
                    <a:pt x="0" y="6186"/>
                    <a:pt x="23" y="6209"/>
                    <a:pt x="23" y="6232"/>
                  </a:cubicBezTo>
                  <a:lnTo>
                    <a:pt x="114" y="6597"/>
                  </a:lnTo>
                  <a:cubicBezTo>
                    <a:pt x="160" y="6848"/>
                    <a:pt x="251" y="6962"/>
                    <a:pt x="343" y="7122"/>
                  </a:cubicBezTo>
                  <a:cubicBezTo>
                    <a:pt x="525" y="7396"/>
                    <a:pt x="868" y="7670"/>
                    <a:pt x="1233" y="7738"/>
                  </a:cubicBezTo>
                  <a:cubicBezTo>
                    <a:pt x="1354" y="7753"/>
                    <a:pt x="1474" y="7761"/>
                    <a:pt x="1590" y="7761"/>
                  </a:cubicBezTo>
                  <a:cubicBezTo>
                    <a:pt x="1821" y="7761"/>
                    <a:pt x="2039" y="7731"/>
                    <a:pt x="2237" y="7670"/>
                  </a:cubicBezTo>
                  <a:cubicBezTo>
                    <a:pt x="2831" y="7533"/>
                    <a:pt x="3287" y="7282"/>
                    <a:pt x="3675" y="7031"/>
                  </a:cubicBezTo>
                  <a:cubicBezTo>
                    <a:pt x="4428" y="6551"/>
                    <a:pt x="4771" y="6049"/>
                    <a:pt x="4725" y="6026"/>
                  </a:cubicBezTo>
                  <a:cubicBezTo>
                    <a:pt x="4722" y="6024"/>
                    <a:pt x="4717" y="6023"/>
                    <a:pt x="4712" y="6023"/>
                  </a:cubicBezTo>
                  <a:cubicBezTo>
                    <a:pt x="4616" y="6023"/>
                    <a:pt x="4229" y="6411"/>
                    <a:pt x="3492" y="6780"/>
                  </a:cubicBezTo>
                  <a:cubicBezTo>
                    <a:pt x="3104" y="6962"/>
                    <a:pt x="2625" y="7168"/>
                    <a:pt x="2100" y="7259"/>
                  </a:cubicBezTo>
                  <a:cubicBezTo>
                    <a:pt x="1975" y="7282"/>
                    <a:pt x="1849" y="7293"/>
                    <a:pt x="1726" y="7293"/>
                  </a:cubicBezTo>
                  <a:cubicBezTo>
                    <a:pt x="1604" y="7293"/>
                    <a:pt x="1484" y="7282"/>
                    <a:pt x="1370" y="7259"/>
                  </a:cubicBezTo>
                  <a:cubicBezTo>
                    <a:pt x="1119" y="7190"/>
                    <a:pt x="982" y="7053"/>
                    <a:pt x="868" y="6871"/>
                  </a:cubicBezTo>
                  <a:cubicBezTo>
                    <a:pt x="822" y="6757"/>
                    <a:pt x="753" y="6643"/>
                    <a:pt x="776" y="6620"/>
                  </a:cubicBezTo>
                  <a:cubicBezTo>
                    <a:pt x="776" y="6574"/>
                    <a:pt x="753" y="6551"/>
                    <a:pt x="822" y="6551"/>
                  </a:cubicBezTo>
                  <a:cubicBezTo>
                    <a:pt x="845" y="6551"/>
                    <a:pt x="845" y="6551"/>
                    <a:pt x="890" y="6528"/>
                  </a:cubicBezTo>
                  <a:cubicBezTo>
                    <a:pt x="959" y="6506"/>
                    <a:pt x="1050" y="6483"/>
                    <a:pt x="1119" y="6460"/>
                  </a:cubicBezTo>
                  <a:cubicBezTo>
                    <a:pt x="1256" y="6391"/>
                    <a:pt x="1415" y="6346"/>
                    <a:pt x="1552" y="6255"/>
                  </a:cubicBezTo>
                  <a:cubicBezTo>
                    <a:pt x="2100" y="5958"/>
                    <a:pt x="2488" y="5547"/>
                    <a:pt x="2716" y="5113"/>
                  </a:cubicBezTo>
                  <a:cubicBezTo>
                    <a:pt x="2945" y="4702"/>
                    <a:pt x="3036" y="4292"/>
                    <a:pt x="3013" y="3995"/>
                  </a:cubicBezTo>
                  <a:cubicBezTo>
                    <a:pt x="2990" y="3835"/>
                    <a:pt x="2967" y="3698"/>
                    <a:pt x="2945" y="3607"/>
                  </a:cubicBezTo>
                  <a:cubicBezTo>
                    <a:pt x="2899" y="3538"/>
                    <a:pt x="2876" y="3493"/>
                    <a:pt x="2876" y="3493"/>
                  </a:cubicBezTo>
                  <a:cubicBezTo>
                    <a:pt x="2876" y="3493"/>
                    <a:pt x="2853" y="3447"/>
                    <a:pt x="2808" y="3356"/>
                  </a:cubicBezTo>
                  <a:cubicBezTo>
                    <a:pt x="2762" y="3287"/>
                    <a:pt x="2648" y="3173"/>
                    <a:pt x="2488" y="3059"/>
                  </a:cubicBezTo>
                  <a:cubicBezTo>
                    <a:pt x="2420" y="3013"/>
                    <a:pt x="2306" y="2968"/>
                    <a:pt x="2214" y="2922"/>
                  </a:cubicBezTo>
                  <a:cubicBezTo>
                    <a:pt x="2146" y="2899"/>
                    <a:pt x="2100" y="2876"/>
                    <a:pt x="2032" y="2876"/>
                  </a:cubicBezTo>
                  <a:cubicBezTo>
                    <a:pt x="1993" y="2876"/>
                    <a:pt x="1906" y="2860"/>
                    <a:pt x="1893" y="2855"/>
                  </a:cubicBezTo>
                  <a:lnTo>
                    <a:pt x="1893" y="2855"/>
                  </a:lnTo>
                  <a:cubicBezTo>
                    <a:pt x="1872" y="2876"/>
                    <a:pt x="1871" y="2876"/>
                    <a:pt x="1849" y="2876"/>
                  </a:cubicBezTo>
                  <a:cubicBezTo>
                    <a:pt x="1835" y="2891"/>
                    <a:pt x="1825" y="2896"/>
                    <a:pt x="1819" y="2896"/>
                  </a:cubicBezTo>
                  <a:cubicBezTo>
                    <a:pt x="1806" y="2896"/>
                    <a:pt x="1810" y="2869"/>
                    <a:pt x="1826" y="2854"/>
                  </a:cubicBezTo>
                  <a:lnTo>
                    <a:pt x="1826" y="2808"/>
                  </a:lnTo>
                  <a:cubicBezTo>
                    <a:pt x="1849" y="2785"/>
                    <a:pt x="1940" y="2694"/>
                    <a:pt x="2009" y="2625"/>
                  </a:cubicBezTo>
                  <a:cubicBezTo>
                    <a:pt x="2146" y="2488"/>
                    <a:pt x="2283" y="2351"/>
                    <a:pt x="2442" y="2192"/>
                  </a:cubicBezTo>
                  <a:cubicBezTo>
                    <a:pt x="3013" y="1621"/>
                    <a:pt x="3721" y="1073"/>
                    <a:pt x="4405" y="685"/>
                  </a:cubicBezTo>
                  <a:cubicBezTo>
                    <a:pt x="4771" y="503"/>
                    <a:pt x="5136" y="366"/>
                    <a:pt x="5455" y="343"/>
                  </a:cubicBezTo>
                  <a:cubicBezTo>
                    <a:pt x="5483" y="341"/>
                    <a:pt x="5510" y="340"/>
                    <a:pt x="5536" y="340"/>
                  </a:cubicBezTo>
                  <a:cubicBezTo>
                    <a:pt x="5821" y="340"/>
                    <a:pt x="6061" y="450"/>
                    <a:pt x="6186" y="617"/>
                  </a:cubicBezTo>
                  <a:cubicBezTo>
                    <a:pt x="6495" y="992"/>
                    <a:pt x="6526" y="1325"/>
                    <a:pt x="6590" y="1325"/>
                  </a:cubicBezTo>
                  <a:cubicBezTo>
                    <a:pt x="6592" y="1325"/>
                    <a:pt x="6595" y="1325"/>
                    <a:pt x="6597" y="1324"/>
                  </a:cubicBezTo>
                  <a:cubicBezTo>
                    <a:pt x="6620" y="1324"/>
                    <a:pt x="6620" y="1256"/>
                    <a:pt x="6620" y="1096"/>
                  </a:cubicBezTo>
                  <a:cubicBezTo>
                    <a:pt x="6597" y="959"/>
                    <a:pt x="6574" y="731"/>
                    <a:pt x="6414" y="480"/>
                  </a:cubicBezTo>
                  <a:cubicBezTo>
                    <a:pt x="6323" y="366"/>
                    <a:pt x="6209" y="229"/>
                    <a:pt x="6026" y="137"/>
                  </a:cubicBezTo>
                  <a:cubicBezTo>
                    <a:pt x="5866" y="46"/>
                    <a:pt x="5638" y="0"/>
                    <a:pt x="5433" y="0"/>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56"/>
            <p:cNvSpPr/>
            <p:nvPr/>
          </p:nvSpPr>
          <p:spPr>
            <a:xfrm>
              <a:off x="5166675" y="2039850"/>
              <a:ext cx="41675" cy="19275"/>
            </a:xfrm>
            <a:custGeom>
              <a:avLst/>
              <a:gdLst/>
              <a:ahLst/>
              <a:cxnLst/>
              <a:rect l="l" t="t" r="r" b="b"/>
              <a:pathLst>
                <a:path w="1667" h="771" extrusionOk="0">
                  <a:moveTo>
                    <a:pt x="897" y="0"/>
                  </a:moveTo>
                  <a:cubicBezTo>
                    <a:pt x="843" y="0"/>
                    <a:pt x="787" y="3"/>
                    <a:pt x="731" y="9"/>
                  </a:cubicBezTo>
                  <a:cubicBezTo>
                    <a:pt x="297" y="54"/>
                    <a:pt x="0" y="260"/>
                    <a:pt x="46" y="465"/>
                  </a:cubicBezTo>
                  <a:cubicBezTo>
                    <a:pt x="105" y="644"/>
                    <a:pt x="407" y="771"/>
                    <a:pt x="769" y="771"/>
                  </a:cubicBezTo>
                  <a:cubicBezTo>
                    <a:pt x="824" y="771"/>
                    <a:pt x="879" y="768"/>
                    <a:pt x="936" y="762"/>
                  </a:cubicBezTo>
                  <a:cubicBezTo>
                    <a:pt x="1370" y="716"/>
                    <a:pt x="1666" y="511"/>
                    <a:pt x="1621" y="306"/>
                  </a:cubicBezTo>
                  <a:cubicBezTo>
                    <a:pt x="1561" y="127"/>
                    <a:pt x="1260" y="0"/>
                    <a:pt x="897"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56"/>
            <p:cNvSpPr/>
            <p:nvPr/>
          </p:nvSpPr>
          <p:spPr>
            <a:xfrm>
              <a:off x="4293025" y="1815225"/>
              <a:ext cx="527775" cy="115950"/>
            </a:xfrm>
            <a:custGeom>
              <a:avLst/>
              <a:gdLst/>
              <a:ahLst/>
              <a:cxnLst/>
              <a:rect l="l" t="t" r="r" b="b"/>
              <a:pathLst>
                <a:path w="21111" h="4638" extrusionOk="0">
                  <a:moveTo>
                    <a:pt x="2676" y="1430"/>
                  </a:moveTo>
                  <a:cubicBezTo>
                    <a:pt x="2684" y="1430"/>
                    <a:pt x="2642" y="1440"/>
                    <a:pt x="2551" y="1458"/>
                  </a:cubicBezTo>
                  <a:lnTo>
                    <a:pt x="2551" y="1458"/>
                  </a:lnTo>
                  <a:cubicBezTo>
                    <a:pt x="2558" y="1456"/>
                    <a:pt x="2565" y="1452"/>
                    <a:pt x="2573" y="1448"/>
                  </a:cubicBezTo>
                  <a:lnTo>
                    <a:pt x="2573" y="1448"/>
                  </a:lnTo>
                  <a:cubicBezTo>
                    <a:pt x="2636" y="1436"/>
                    <a:pt x="2670" y="1430"/>
                    <a:pt x="2676" y="1430"/>
                  </a:cubicBezTo>
                  <a:close/>
                  <a:moveTo>
                    <a:pt x="2215" y="1"/>
                  </a:moveTo>
                  <a:cubicBezTo>
                    <a:pt x="1484" y="1"/>
                    <a:pt x="457" y="138"/>
                    <a:pt x="183" y="708"/>
                  </a:cubicBezTo>
                  <a:cubicBezTo>
                    <a:pt x="1" y="1051"/>
                    <a:pt x="92" y="1507"/>
                    <a:pt x="640" y="1621"/>
                  </a:cubicBezTo>
                  <a:cubicBezTo>
                    <a:pt x="822" y="1655"/>
                    <a:pt x="1005" y="1678"/>
                    <a:pt x="1190" y="1678"/>
                  </a:cubicBezTo>
                  <a:cubicBezTo>
                    <a:pt x="1376" y="1678"/>
                    <a:pt x="1564" y="1655"/>
                    <a:pt x="1758" y="1598"/>
                  </a:cubicBezTo>
                  <a:cubicBezTo>
                    <a:pt x="1849" y="1553"/>
                    <a:pt x="1918" y="1530"/>
                    <a:pt x="2009" y="1507"/>
                  </a:cubicBezTo>
                  <a:cubicBezTo>
                    <a:pt x="2011" y="1507"/>
                    <a:pt x="2012" y="1507"/>
                    <a:pt x="2014" y="1506"/>
                  </a:cubicBezTo>
                  <a:lnTo>
                    <a:pt x="2014" y="1506"/>
                  </a:lnTo>
                  <a:cubicBezTo>
                    <a:pt x="2048" y="1505"/>
                    <a:pt x="2094" y="1501"/>
                    <a:pt x="2125" y="1497"/>
                  </a:cubicBezTo>
                  <a:lnTo>
                    <a:pt x="2125" y="1497"/>
                  </a:lnTo>
                  <a:cubicBezTo>
                    <a:pt x="2154" y="1500"/>
                    <a:pt x="2185" y="1501"/>
                    <a:pt x="2215" y="1501"/>
                  </a:cubicBezTo>
                  <a:cubicBezTo>
                    <a:pt x="2277" y="1501"/>
                    <a:pt x="2340" y="1496"/>
                    <a:pt x="2397" y="1484"/>
                  </a:cubicBezTo>
                  <a:cubicBezTo>
                    <a:pt x="2443" y="1475"/>
                    <a:pt x="2482" y="1466"/>
                    <a:pt x="2517" y="1459"/>
                  </a:cubicBezTo>
                  <a:lnTo>
                    <a:pt x="2517" y="1459"/>
                  </a:lnTo>
                  <a:cubicBezTo>
                    <a:pt x="2522" y="1460"/>
                    <a:pt x="2529" y="1461"/>
                    <a:pt x="2537" y="1461"/>
                  </a:cubicBezTo>
                  <a:lnTo>
                    <a:pt x="2537" y="1461"/>
                  </a:lnTo>
                  <a:cubicBezTo>
                    <a:pt x="2536" y="1461"/>
                    <a:pt x="2535" y="1461"/>
                    <a:pt x="2534" y="1461"/>
                  </a:cubicBezTo>
                  <a:cubicBezTo>
                    <a:pt x="2536" y="1461"/>
                    <a:pt x="2538" y="1461"/>
                    <a:pt x="2539" y="1461"/>
                  </a:cubicBezTo>
                  <a:lnTo>
                    <a:pt x="2539" y="1461"/>
                  </a:lnTo>
                  <a:cubicBezTo>
                    <a:pt x="2545" y="1461"/>
                    <a:pt x="2551" y="1461"/>
                    <a:pt x="2557" y="1461"/>
                  </a:cubicBezTo>
                  <a:cubicBezTo>
                    <a:pt x="2589" y="1464"/>
                    <a:pt x="2622" y="1466"/>
                    <a:pt x="2654" y="1466"/>
                  </a:cubicBezTo>
                  <a:cubicBezTo>
                    <a:pt x="3122" y="1466"/>
                    <a:pt x="3558" y="1166"/>
                    <a:pt x="3516" y="845"/>
                  </a:cubicBezTo>
                  <a:cubicBezTo>
                    <a:pt x="3447" y="366"/>
                    <a:pt x="2945" y="1"/>
                    <a:pt x="2215" y="1"/>
                  </a:cubicBezTo>
                  <a:close/>
                  <a:moveTo>
                    <a:pt x="18512" y="3927"/>
                  </a:moveTo>
                  <a:cubicBezTo>
                    <a:pt x="18517" y="3927"/>
                    <a:pt x="18523" y="3927"/>
                    <a:pt x="18528" y="3927"/>
                  </a:cubicBezTo>
                  <a:lnTo>
                    <a:pt x="18528" y="3927"/>
                  </a:lnTo>
                  <a:cubicBezTo>
                    <a:pt x="18531" y="3928"/>
                    <a:pt x="18534" y="3930"/>
                    <a:pt x="18536" y="3931"/>
                  </a:cubicBezTo>
                  <a:lnTo>
                    <a:pt x="18536" y="3931"/>
                  </a:lnTo>
                  <a:cubicBezTo>
                    <a:pt x="18529" y="3930"/>
                    <a:pt x="18521" y="3928"/>
                    <a:pt x="18512" y="3927"/>
                  </a:cubicBezTo>
                  <a:close/>
                  <a:moveTo>
                    <a:pt x="18543" y="3929"/>
                  </a:moveTo>
                  <a:cubicBezTo>
                    <a:pt x="18550" y="3930"/>
                    <a:pt x="18557" y="3933"/>
                    <a:pt x="18564" y="3937"/>
                  </a:cubicBezTo>
                  <a:lnTo>
                    <a:pt x="18564" y="3937"/>
                  </a:lnTo>
                  <a:cubicBezTo>
                    <a:pt x="18561" y="3936"/>
                    <a:pt x="18558" y="3936"/>
                    <a:pt x="18554" y="3935"/>
                  </a:cubicBezTo>
                  <a:lnTo>
                    <a:pt x="18554" y="3935"/>
                  </a:lnTo>
                  <a:cubicBezTo>
                    <a:pt x="18550" y="3933"/>
                    <a:pt x="18547" y="3931"/>
                    <a:pt x="18543" y="3929"/>
                  </a:cubicBezTo>
                  <a:close/>
                  <a:moveTo>
                    <a:pt x="18580" y="3949"/>
                  </a:moveTo>
                  <a:cubicBezTo>
                    <a:pt x="18580" y="3949"/>
                    <a:pt x="18580" y="3949"/>
                    <a:pt x="18580" y="3949"/>
                  </a:cubicBezTo>
                  <a:cubicBezTo>
                    <a:pt x="18580" y="3949"/>
                    <a:pt x="18580" y="3949"/>
                    <a:pt x="18580" y="3949"/>
                  </a:cubicBezTo>
                  <a:lnTo>
                    <a:pt x="18580" y="3949"/>
                  </a:lnTo>
                  <a:cubicBezTo>
                    <a:pt x="18580" y="3949"/>
                    <a:pt x="18580" y="3949"/>
                    <a:pt x="18580" y="3949"/>
                  </a:cubicBezTo>
                  <a:close/>
                  <a:moveTo>
                    <a:pt x="18780" y="2568"/>
                  </a:moveTo>
                  <a:cubicBezTo>
                    <a:pt x="18326" y="2568"/>
                    <a:pt x="17978" y="2764"/>
                    <a:pt x="17827" y="3082"/>
                  </a:cubicBezTo>
                  <a:cubicBezTo>
                    <a:pt x="17690" y="3379"/>
                    <a:pt x="18055" y="3858"/>
                    <a:pt x="18535" y="3949"/>
                  </a:cubicBezTo>
                  <a:cubicBezTo>
                    <a:pt x="18548" y="3949"/>
                    <a:pt x="18559" y="3949"/>
                    <a:pt x="18569" y="3949"/>
                  </a:cubicBezTo>
                  <a:lnTo>
                    <a:pt x="18569" y="3949"/>
                  </a:lnTo>
                  <a:cubicBezTo>
                    <a:pt x="18603" y="3968"/>
                    <a:pt x="18645" y="3991"/>
                    <a:pt x="18695" y="4018"/>
                  </a:cubicBezTo>
                  <a:cubicBezTo>
                    <a:pt x="18773" y="4049"/>
                    <a:pt x="18851" y="4070"/>
                    <a:pt x="18937" y="4094"/>
                  </a:cubicBezTo>
                  <a:lnTo>
                    <a:pt x="18937" y="4094"/>
                  </a:lnTo>
                  <a:cubicBezTo>
                    <a:pt x="18957" y="4104"/>
                    <a:pt x="19056" y="4141"/>
                    <a:pt x="19083" y="4155"/>
                  </a:cubicBezTo>
                  <a:cubicBezTo>
                    <a:pt x="19044" y="4135"/>
                    <a:pt x="19016" y="4121"/>
                    <a:pt x="18998" y="4113"/>
                  </a:cubicBezTo>
                  <a:lnTo>
                    <a:pt x="18998" y="4113"/>
                  </a:lnTo>
                  <a:cubicBezTo>
                    <a:pt x="19018" y="4119"/>
                    <a:pt x="19039" y="4125"/>
                    <a:pt x="19060" y="4132"/>
                  </a:cubicBezTo>
                  <a:cubicBezTo>
                    <a:pt x="19033" y="4123"/>
                    <a:pt x="19012" y="4116"/>
                    <a:pt x="18994" y="4110"/>
                  </a:cubicBezTo>
                  <a:lnTo>
                    <a:pt x="18994" y="4110"/>
                  </a:lnTo>
                  <a:cubicBezTo>
                    <a:pt x="18981" y="4104"/>
                    <a:pt x="18975" y="4100"/>
                    <a:pt x="18977" y="4100"/>
                  </a:cubicBezTo>
                  <a:lnTo>
                    <a:pt x="18977" y="4100"/>
                  </a:lnTo>
                  <a:cubicBezTo>
                    <a:pt x="18980" y="4100"/>
                    <a:pt x="19008" y="4112"/>
                    <a:pt x="19060" y="4132"/>
                  </a:cubicBezTo>
                  <a:cubicBezTo>
                    <a:pt x="19128" y="4178"/>
                    <a:pt x="19220" y="4246"/>
                    <a:pt x="19288" y="4292"/>
                  </a:cubicBezTo>
                  <a:cubicBezTo>
                    <a:pt x="19608" y="4520"/>
                    <a:pt x="19973" y="4611"/>
                    <a:pt x="20338" y="4634"/>
                  </a:cubicBezTo>
                  <a:cubicBezTo>
                    <a:pt x="20367" y="4637"/>
                    <a:pt x="20396" y="4638"/>
                    <a:pt x="20423" y="4638"/>
                  </a:cubicBezTo>
                  <a:cubicBezTo>
                    <a:pt x="20929" y="4638"/>
                    <a:pt x="21111" y="4249"/>
                    <a:pt x="21046" y="3881"/>
                  </a:cubicBezTo>
                  <a:cubicBezTo>
                    <a:pt x="20931" y="3288"/>
                    <a:pt x="19996" y="2831"/>
                    <a:pt x="19311" y="2648"/>
                  </a:cubicBezTo>
                  <a:cubicBezTo>
                    <a:pt x="19123" y="2594"/>
                    <a:pt x="18945" y="2568"/>
                    <a:pt x="18780" y="2568"/>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56"/>
            <p:cNvSpPr/>
            <p:nvPr/>
          </p:nvSpPr>
          <p:spPr>
            <a:xfrm>
              <a:off x="4356950" y="1831775"/>
              <a:ext cx="4000" cy="1175"/>
            </a:xfrm>
            <a:custGeom>
              <a:avLst/>
              <a:gdLst/>
              <a:ahLst/>
              <a:cxnLst/>
              <a:rect l="l" t="t" r="r" b="b"/>
              <a:pathLst>
                <a:path w="160" h="47" extrusionOk="0">
                  <a:moveTo>
                    <a:pt x="0" y="46"/>
                  </a:moveTo>
                  <a:lnTo>
                    <a:pt x="0" y="46"/>
                  </a:lnTo>
                  <a:cubicBezTo>
                    <a:pt x="160" y="1"/>
                    <a:pt x="160" y="1"/>
                    <a:pt x="0" y="46"/>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56"/>
            <p:cNvSpPr/>
            <p:nvPr/>
          </p:nvSpPr>
          <p:spPr>
            <a:xfrm>
              <a:off x="4753525" y="189282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56"/>
            <p:cNvSpPr/>
            <p:nvPr/>
          </p:nvSpPr>
          <p:spPr>
            <a:xfrm>
              <a:off x="4768375" y="1899100"/>
              <a:ext cx="1150" cy="600"/>
            </a:xfrm>
            <a:custGeom>
              <a:avLst/>
              <a:gdLst/>
              <a:ahLst/>
              <a:cxnLst/>
              <a:rect l="l" t="t" r="r" b="b"/>
              <a:pathLst>
                <a:path w="46" h="24" extrusionOk="0">
                  <a:moveTo>
                    <a:pt x="0" y="1"/>
                  </a:moveTo>
                  <a:cubicBezTo>
                    <a:pt x="23" y="24"/>
                    <a:pt x="23" y="24"/>
                    <a:pt x="46" y="24"/>
                  </a:cubicBezTo>
                  <a:cubicBezTo>
                    <a:pt x="23" y="24"/>
                    <a:pt x="1" y="1"/>
                    <a:pt x="0" y="1"/>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56"/>
            <p:cNvSpPr/>
            <p:nvPr/>
          </p:nvSpPr>
          <p:spPr>
            <a:xfrm>
              <a:off x="4343825" y="1833500"/>
              <a:ext cx="1150" cy="575"/>
            </a:xfrm>
            <a:custGeom>
              <a:avLst/>
              <a:gdLst/>
              <a:ahLst/>
              <a:cxnLst/>
              <a:rect l="l" t="t" r="r" b="b"/>
              <a:pathLst>
                <a:path w="46" h="23" extrusionOk="0">
                  <a:moveTo>
                    <a:pt x="46" y="0"/>
                  </a:moveTo>
                  <a:cubicBezTo>
                    <a:pt x="23" y="0"/>
                    <a:pt x="23" y="23"/>
                    <a:pt x="0" y="23"/>
                  </a:cubicBezTo>
                  <a:lnTo>
                    <a:pt x="23" y="23"/>
                  </a:lnTo>
                  <a:cubicBezTo>
                    <a:pt x="46" y="23"/>
                    <a:pt x="46" y="23"/>
                    <a:pt x="46" y="0"/>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56"/>
            <p:cNvSpPr/>
            <p:nvPr/>
          </p:nvSpPr>
          <p:spPr>
            <a:xfrm>
              <a:off x="4394025" y="2196375"/>
              <a:ext cx="222000" cy="99925"/>
            </a:xfrm>
            <a:custGeom>
              <a:avLst/>
              <a:gdLst/>
              <a:ahLst/>
              <a:cxnLst/>
              <a:rect l="l" t="t" r="r" b="b"/>
              <a:pathLst>
                <a:path w="8880" h="3997" extrusionOk="0">
                  <a:moveTo>
                    <a:pt x="1470" y="0"/>
                  </a:moveTo>
                  <a:cubicBezTo>
                    <a:pt x="1379" y="0"/>
                    <a:pt x="1248" y="193"/>
                    <a:pt x="1096" y="344"/>
                  </a:cubicBezTo>
                  <a:cubicBezTo>
                    <a:pt x="1028" y="436"/>
                    <a:pt x="937" y="481"/>
                    <a:pt x="891" y="504"/>
                  </a:cubicBezTo>
                  <a:cubicBezTo>
                    <a:pt x="845" y="527"/>
                    <a:pt x="822" y="527"/>
                    <a:pt x="822" y="527"/>
                  </a:cubicBezTo>
                  <a:cubicBezTo>
                    <a:pt x="822" y="527"/>
                    <a:pt x="754" y="618"/>
                    <a:pt x="549" y="641"/>
                  </a:cubicBezTo>
                  <a:cubicBezTo>
                    <a:pt x="517" y="645"/>
                    <a:pt x="484" y="646"/>
                    <a:pt x="451" y="646"/>
                  </a:cubicBezTo>
                  <a:cubicBezTo>
                    <a:pt x="346" y="646"/>
                    <a:pt x="240" y="633"/>
                    <a:pt x="161" y="633"/>
                  </a:cubicBezTo>
                  <a:cubicBezTo>
                    <a:pt x="105" y="633"/>
                    <a:pt x="63" y="640"/>
                    <a:pt x="46" y="664"/>
                  </a:cubicBezTo>
                  <a:cubicBezTo>
                    <a:pt x="1" y="732"/>
                    <a:pt x="160" y="961"/>
                    <a:pt x="434" y="1098"/>
                  </a:cubicBezTo>
                  <a:cubicBezTo>
                    <a:pt x="554" y="1149"/>
                    <a:pt x="674" y="1175"/>
                    <a:pt x="794" y="1175"/>
                  </a:cubicBezTo>
                  <a:cubicBezTo>
                    <a:pt x="834" y="1175"/>
                    <a:pt x="874" y="1172"/>
                    <a:pt x="914" y="1166"/>
                  </a:cubicBezTo>
                  <a:lnTo>
                    <a:pt x="937" y="1166"/>
                  </a:lnTo>
                  <a:cubicBezTo>
                    <a:pt x="937" y="1280"/>
                    <a:pt x="982" y="1394"/>
                    <a:pt x="1028" y="1531"/>
                  </a:cubicBezTo>
                  <a:cubicBezTo>
                    <a:pt x="1142" y="1988"/>
                    <a:pt x="1439" y="2558"/>
                    <a:pt x="1895" y="3015"/>
                  </a:cubicBezTo>
                  <a:cubicBezTo>
                    <a:pt x="2352" y="3449"/>
                    <a:pt x="2945" y="3768"/>
                    <a:pt x="3425" y="3882"/>
                  </a:cubicBezTo>
                  <a:cubicBezTo>
                    <a:pt x="3653" y="3951"/>
                    <a:pt x="3881" y="3974"/>
                    <a:pt x="4018" y="3996"/>
                  </a:cubicBezTo>
                  <a:lnTo>
                    <a:pt x="4315" y="3996"/>
                  </a:lnTo>
                  <a:cubicBezTo>
                    <a:pt x="4338" y="3996"/>
                    <a:pt x="4406" y="3996"/>
                    <a:pt x="4474" y="3974"/>
                  </a:cubicBezTo>
                  <a:cubicBezTo>
                    <a:pt x="4543" y="3974"/>
                    <a:pt x="4634" y="3951"/>
                    <a:pt x="4726" y="3928"/>
                  </a:cubicBezTo>
                  <a:cubicBezTo>
                    <a:pt x="4840" y="3905"/>
                    <a:pt x="4931" y="3882"/>
                    <a:pt x="5068" y="3837"/>
                  </a:cubicBezTo>
                  <a:cubicBezTo>
                    <a:pt x="5524" y="3700"/>
                    <a:pt x="6095" y="3357"/>
                    <a:pt x="6552" y="2946"/>
                  </a:cubicBezTo>
                  <a:cubicBezTo>
                    <a:pt x="7191" y="2376"/>
                    <a:pt x="7624" y="1668"/>
                    <a:pt x="7830" y="1257"/>
                  </a:cubicBezTo>
                  <a:cubicBezTo>
                    <a:pt x="7921" y="1349"/>
                    <a:pt x="8012" y="1394"/>
                    <a:pt x="8012" y="1394"/>
                  </a:cubicBezTo>
                  <a:cubicBezTo>
                    <a:pt x="8012" y="1394"/>
                    <a:pt x="8081" y="1406"/>
                    <a:pt x="8178" y="1406"/>
                  </a:cubicBezTo>
                  <a:cubicBezTo>
                    <a:pt x="8275" y="1406"/>
                    <a:pt x="8400" y="1394"/>
                    <a:pt x="8515" y="1349"/>
                  </a:cubicBezTo>
                  <a:cubicBezTo>
                    <a:pt x="8743" y="1280"/>
                    <a:pt x="8880" y="1098"/>
                    <a:pt x="8834" y="1029"/>
                  </a:cubicBezTo>
                  <a:cubicBezTo>
                    <a:pt x="8788" y="938"/>
                    <a:pt x="8606" y="938"/>
                    <a:pt x="8469" y="892"/>
                  </a:cubicBezTo>
                  <a:cubicBezTo>
                    <a:pt x="8400" y="869"/>
                    <a:pt x="8332" y="846"/>
                    <a:pt x="8309" y="824"/>
                  </a:cubicBezTo>
                  <a:cubicBezTo>
                    <a:pt x="8263" y="778"/>
                    <a:pt x="8241" y="778"/>
                    <a:pt x="8241" y="778"/>
                  </a:cubicBezTo>
                  <a:lnTo>
                    <a:pt x="8172" y="778"/>
                  </a:lnTo>
                  <a:cubicBezTo>
                    <a:pt x="8127" y="778"/>
                    <a:pt x="8081" y="755"/>
                    <a:pt x="8012" y="732"/>
                  </a:cubicBezTo>
                  <a:cubicBezTo>
                    <a:pt x="7906" y="690"/>
                    <a:pt x="7779" y="548"/>
                    <a:pt x="7689" y="548"/>
                  </a:cubicBezTo>
                  <a:cubicBezTo>
                    <a:pt x="7682" y="548"/>
                    <a:pt x="7676" y="548"/>
                    <a:pt x="7670" y="550"/>
                  </a:cubicBezTo>
                  <a:cubicBezTo>
                    <a:pt x="7602" y="550"/>
                    <a:pt x="7533" y="778"/>
                    <a:pt x="7647" y="1029"/>
                  </a:cubicBezTo>
                  <a:cubicBezTo>
                    <a:pt x="7670" y="1075"/>
                    <a:pt x="7693" y="1098"/>
                    <a:pt x="7716" y="1120"/>
                  </a:cubicBezTo>
                  <a:cubicBezTo>
                    <a:pt x="7442" y="1440"/>
                    <a:pt x="6917" y="2102"/>
                    <a:pt x="6255" y="2581"/>
                  </a:cubicBezTo>
                  <a:cubicBezTo>
                    <a:pt x="5798" y="2924"/>
                    <a:pt x="5273" y="3175"/>
                    <a:pt x="4885" y="3266"/>
                  </a:cubicBezTo>
                  <a:cubicBezTo>
                    <a:pt x="4794" y="3289"/>
                    <a:pt x="4703" y="3289"/>
                    <a:pt x="4611" y="3312"/>
                  </a:cubicBezTo>
                  <a:cubicBezTo>
                    <a:pt x="4543" y="3312"/>
                    <a:pt x="4474" y="3334"/>
                    <a:pt x="4406" y="3334"/>
                  </a:cubicBezTo>
                  <a:lnTo>
                    <a:pt x="4041" y="3334"/>
                  </a:lnTo>
                  <a:cubicBezTo>
                    <a:pt x="3927" y="3334"/>
                    <a:pt x="3767" y="3334"/>
                    <a:pt x="3561" y="3289"/>
                  </a:cubicBezTo>
                  <a:cubicBezTo>
                    <a:pt x="3151" y="3220"/>
                    <a:pt x="2648" y="2992"/>
                    <a:pt x="2215" y="2650"/>
                  </a:cubicBezTo>
                  <a:cubicBezTo>
                    <a:pt x="1781" y="2307"/>
                    <a:pt x="1439" y="1851"/>
                    <a:pt x="1256" y="1440"/>
                  </a:cubicBezTo>
                  <a:cubicBezTo>
                    <a:pt x="1188" y="1326"/>
                    <a:pt x="1142" y="1212"/>
                    <a:pt x="1096" y="1120"/>
                  </a:cubicBezTo>
                  <a:cubicBezTo>
                    <a:pt x="1119" y="1120"/>
                    <a:pt x="1142" y="1098"/>
                    <a:pt x="1142" y="1098"/>
                  </a:cubicBezTo>
                  <a:cubicBezTo>
                    <a:pt x="1142" y="1098"/>
                    <a:pt x="1210" y="1052"/>
                    <a:pt x="1302" y="961"/>
                  </a:cubicBezTo>
                  <a:cubicBezTo>
                    <a:pt x="1393" y="846"/>
                    <a:pt x="1462" y="710"/>
                    <a:pt x="1507" y="573"/>
                  </a:cubicBezTo>
                  <a:cubicBezTo>
                    <a:pt x="1598" y="276"/>
                    <a:pt x="1553" y="25"/>
                    <a:pt x="1484" y="2"/>
                  </a:cubicBezTo>
                  <a:cubicBezTo>
                    <a:pt x="1480" y="1"/>
                    <a:pt x="1475" y="0"/>
                    <a:pt x="147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56"/>
            <p:cNvSpPr/>
            <p:nvPr/>
          </p:nvSpPr>
          <p:spPr>
            <a:xfrm>
              <a:off x="4818000" y="2196675"/>
              <a:ext cx="38275" cy="19475"/>
            </a:xfrm>
            <a:custGeom>
              <a:avLst/>
              <a:gdLst/>
              <a:ahLst/>
              <a:cxnLst/>
              <a:rect l="l" t="t" r="r" b="b"/>
              <a:pathLst>
                <a:path w="1531" h="779" extrusionOk="0">
                  <a:moveTo>
                    <a:pt x="927" y="0"/>
                  </a:moveTo>
                  <a:cubicBezTo>
                    <a:pt x="834" y="0"/>
                    <a:pt x="736" y="12"/>
                    <a:pt x="640" y="36"/>
                  </a:cubicBezTo>
                  <a:cubicBezTo>
                    <a:pt x="252" y="127"/>
                    <a:pt x="1" y="355"/>
                    <a:pt x="69" y="538"/>
                  </a:cubicBezTo>
                  <a:cubicBezTo>
                    <a:pt x="137" y="689"/>
                    <a:pt x="353" y="779"/>
                    <a:pt x="608" y="779"/>
                  </a:cubicBezTo>
                  <a:cubicBezTo>
                    <a:pt x="699" y="779"/>
                    <a:pt x="795" y="767"/>
                    <a:pt x="891" y="743"/>
                  </a:cubicBezTo>
                  <a:cubicBezTo>
                    <a:pt x="1279" y="652"/>
                    <a:pt x="1530" y="424"/>
                    <a:pt x="1462" y="241"/>
                  </a:cubicBezTo>
                  <a:cubicBezTo>
                    <a:pt x="1411" y="90"/>
                    <a:pt x="1187" y="0"/>
                    <a:pt x="9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56"/>
            <p:cNvSpPr/>
            <p:nvPr/>
          </p:nvSpPr>
          <p:spPr>
            <a:xfrm>
              <a:off x="4231975" y="2089400"/>
              <a:ext cx="35400" cy="25450"/>
            </a:xfrm>
            <a:custGeom>
              <a:avLst/>
              <a:gdLst/>
              <a:ahLst/>
              <a:cxnLst/>
              <a:rect l="l" t="t" r="r" b="b"/>
              <a:pathLst>
                <a:path w="1416" h="1018" extrusionOk="0">
                  <a:moveTo>
                    <a:pt x="366" y="1"/>
                  </a:moveTo>
                  <a:cubicBezTo>
                    <a:pt x="272" y="1"/>
                    <a:pt x="192" y="26"/>
                    <a:pt x="137" y="81"/>
                  </a:cubicBezTo>
                  <a:cubicBezTo>
                    <a:pt x="0" y="218"/>
                    <a:pt x="114" y="538"/>
                    <a:pt x="434" y="766"/>
                  </a:cubicBezTo>
                  <a:cubicBezTo>
                    <a:pt x="630" y="932"/>
                    <a:pt x="866" y="1018"/>
                    <a:pt x="1043" y="1018"/>
                  </a:cubicBezTo>
                  <a:cubicBezTo>
                    <a:pt x="1134" y="1018"/>
                    <a:pt x="1209" y="995"/>
                    <a:pt x="1256" y="948"/>
                  </a:cubicBezTo>
                  <a:cubicBezTo>
                    <a:pt x="1415" y="789"/>
                    <a:pt x="1279" y="469"/>
                    <a:pt x="982" y="241"/>
                  </a:cubicBezTo>
                  <a:cubicBezTo>
                    <a:pt x="773" y="91"/>
                    <a:pt x="544" y="1"/>
                    <a:pt x="36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56"/>
            <p:cNvSpPr/>
            <p:nvPr/>
          </p:nvSpPr>
          <p:spPr>
            <a:xfrm>
              <a:off x="4433400" y="2110650"/>
              <a:ext cx="142125" cy="79550"/>
            </a:xfrm>
            <a:custGeom>
              <a:avLst/>
              <a:gdLst/>
              <a:ahLst/>
              <a:cxnLst/>
              <a:rect l="l" t="t" r="r" b="b"/>
              <a:pathLst>
                <a:path w="5685" h="3182" extrusionOk="0">
                  <a:moveTo>
                    <a:pt x="4917" y="1192"/>
                  </a:moveTo>
                  <a:cubicBezTo>
                    <a:pt x="4914" y="1192"/>
                    <a:pt x="4911" y="1193"/>
                    <a:pt x="4908" y="1194"/>
                  </a:cubicBezTo>
                  <a:cubicBezTo>
                    <a:pt x="4862" y="1217"/>
                    <a:pt x="4931" y="1468"/>
                    <a:pt x="5045" y="1719"/>
                  </a:cubicBezTo>
                  <a:cubicBezTo>
                    <a:pt x="5091" y="1833"/>
                    <a:pt x="5159" y="1947"/>
                    <a:pt x="5182" y="2016"/>
                  </a:cubicBezTo>
                  <a:cubicBezTo>
                    <a:pt x="5205" y="2107"/>
                    <a:pt x="5228" y="2153"/>
                    <a:pt x="5228" y="2153"/>
                  </a:cubicBezTo>
                  <a:cubicBezTo>
                    <a:pt x="5205" y="2153"/>
                    <a:pt x="5250" y="2198"/>
                    <a:pt x="5273" y="2267"/>
                  </a:cubicBezTo>
                  <a:cubicBezTo>
                    <a:pt x="5296" y="2313"/>
                    <a:pt x="5296" y="2404"/>
                    <a:pt x="5296" y="2518"/>
                  </a:cubicBezTo>
                  <a:cubicBezTo>
                    <a:pt x="5273" y="2723"/>
                    <a:pt x="5114" y="2952"/>
                    <a:pt x="5182" y="2997"/>
                  </a:cubicBezTo>
                  <a:cubicBezTo>
                    <a:pt x="5185" y="3003"/>
                    <a:pt x="5191" y="3006"/>
                    <a:pt x="5201" y="3006"/>
                  </a:cubicBezTo>
                  <a:cubicBezTo>
                    <a:pt x="5266" y="3006"/>
                    <a:pt x="5473" y="2869"/>
                    <a:pt x="5593" y="2609"/>
                  </a:cubicBezTo>
                  <a:cubicBezTo>
                    <a:pt x="5661" y="2472"/>
                    <a:pt x="5684" y="2313"/>
                    <a:pt x="5661" y="2198"/>
                  </a:cubicBezTo>
                  <a:cubicBezTo>
                    <a:pt x="5661" y="2130"/>
                    <a:pt x="5661" y="2084"/>
                    <a:pt x="5639" y="2039"/>
                  </a:cubicBezTo>
                  <a:cubicBezTo>
                    <a:pt x="5639" y="2016"/>
                    <a:pt x="5639" y="1993"/>
                    <a:pt x="5639" y="1993"/>
                  </a:cubicBezTo>
                  <a:cubicBezTo>
                    <a:pt x="5639" y="1993"/>
                    <a:pt x="5593" y="1924"/>
                    <a:pt x="5547" y="1833"/>
                  </a:cubicBezTo>
                  <a:cubicBezTo>
                    <a:pt x="5479" y="1742"/>
                    <a:pt x="5387" y="1628"/>
                    <a:pt x="5319" y="1536"/>
                  </a:cubicBezTo>
                  <a:cubicBezTo>
                    <a:pt x="5147" y="1364"/>
                    <a:pt x="4975" y="1192"/>
                    <a:pt x="4917" y="1192"/>
                  </a:cubicBezTo>
                  <a:close/>
                  <a:moveTo>
                    <a:pt x="3812" y="2358"/>
                  </a:moveTo>
                  <a:cubicBezTo>
                    <a:pt x="3607" y="2358"/>
                    <a:pt x="3424" y="2427"/>
                    <a:pt x="3424" y="2427"/>
                  </a:cubicBezTo>
                  <a:cubicBezTo>
                    <a:pt x="3424" y="2427"/>
                    <a:pt x="3265" y="2541"/>
                    <a:pt x="3151" y="2701"/>
                  </a:cubicBezTo>
                  <a:cubicBezTo>
                    <a:pt x="3059" y="2883"/>
                    <a:pt x="3036" y="3066"/>
                    <a:pt x="3105" y="3089"/>
                  </a:cubicBezTo>
                  <a:cubicBezTo>
                    <a:pt x="3109" y="3091"/>
                    <a:pt x="3113" y="3092"/>
                    <a:pt x="3118" y="3092"/>
                  </a:cubicBezTo>
                  <a:cubicBezTo>
                    <a:pt x="3171" y="3092"/>
                    <a:pt x="3275" y="2989"/>
                    <a:pt x="3379" y="2906"/>
                  </a:cubicBezTo>
                  <a:cubicBezTo>
                    <a:pt x="3516" y="2837"/>
                    <a:pt x="3630" y="2815"/>
                    <a:pt x="3630" y="2815"/>
                  </a:cubicBezTo>
                  <a:cubicBezTo>
                    <a:pt x="3630" y="2815"/>
                    <a:pt x="3744" y="2723"/>
                    <a:pt x="3858" y="2655"/>
                  </a:cubicBezTo>
                  <a:cubicBezTo>
                    <a:pt x="3995" y="2586"/>
                    <a:pt x="4155" y="2541"/>
                    <a:pt x="4155" y="2472"/>
                  </a:cubicBezTo>
                  <a:cubicBezTo>
                    <a:pt x="4155" y="2404"/>
                    <a:pt x="3995" y="2358"/>
                    <a:pt x="3812" y="2358"/>
                  </a:cubicBezTo>
                  <a:close/>
                  <a:moveTo>
                    <a:pt x="1672" y="1"/>
                  </a:moveTo>
                  <a:cubicBezTo>
                    <a:pt x="1577" y="1"/>
                    <a:pt x="1145" y="195"/>
                    <a:pt x="731" y="464"/>
                  </a:cubicBezTo>
                  <a:cubicBezTo>
                    <a:pt x="526" y="623"/>
                    <a:pt x="320" y="806"/>
                    <a:pt x="183" y="1011"/>
                  </a:cubicBezTo>
                  <a:cubicBezTo>
                    <a:pt x="115" y="1103"/>
                    <a:pt x="69" y="1194"/>
                    <a:pt x="46" y="1263"/>
                  </a:cubicBezTo>
                  <a:cubicBezTo>
                    <a:pt x="23" y="1308"/>
                    <a:pt x="23" y="1354"/>
                    <a:pt x="23" y="1354"/>
                  </a:cubicBezTo>
                  <a:cubicBezTo>
                    <a:pt x="23" y="1354"/>
                    <a:pt x="1" y="1399"/>
                    <a:pt x="1" y="1468"/>
                  </a:cubicBezTo>
                  <a:cubicBezTo>
                    <a:pt x="1" y="1536"/>
                    <a:pt x="1" y="1651"/>
                    <a:pt x="23" y="1765"/>
                  </a:cubicBezTo>
                  <a:cubicBezTo>
                    <a:pt x="69" y="1993"/>
                    <a:pt x="206" y="2244"/>
                    <a:pt x="366" y="2449"/>
                  </a:cubicBezTo>
                  <a:cubicBezTo>
                    <a:pt x="697" y="2869"/>
                    <a:pt x="1091" y="3181"/>
                    <a:pt x="1159" y="3181"/>
                  </a:cubicBezTo>
                  <a:cubicBezTo>
                    <a:pt x="1161" y="3181"/>
                    <a:pt x="1163" y="3181"/>
                    <a:pt x="1165" y="3180"/>
                  </a:cubicBezTo>
                  <a:cubicBezTo>
                    <a:pt x="1210" y="3134"/>
                    <a:pt x="868" y="2723"/>
                    <a:pt x="640" y="2290"/>
                  </a:cubicBezTo>
                  <a:cubicBezTo>
                    <a:pt x="526" y="2061"/>
                    <a:pt x="434" y="1856"/>
                    <a:pt x="434" y="1696"/>
                  </a:cubicBezTo>
                  <a:cubicBezTo>
                    <a:pt x="412" y="1536"/>
                    <a:pt x="457" y="1445"/>
                    <a:pt x="457" y="1445"/>
                  </a:cubicBezTo>
                  <a:cubicBezTo>
                    <a:pt x="434" y="1445"/>
                    <a:pt x="457" y="1422"/>
                    <a:pt x="457" y="1377"/>
                  </a:cubicBezTo>
                  <a:cubicBezTo>
                    <a:pt x="480" y="1354"/>
                    <a:pt x="480" y="1285"/>
                    <a:pt x="526" y="1217"/>
                  </a:cubicBezTo>
                  <a:cubicBezTo>
                    <a:pt x="594" y="1080"/>
                    <a:pt x="754" y="875"/>
                    <a:pt x="936" y="715"/>
                  </a:cubicBezTo>
                  <a:cubicBezTo>
                    <a:pt x="1302" y="372"/>
                    <a:pt x="1735" y="53"/>
                    <a:pt x="1690" y="7"/>
                  </a:cubicBezTo>
                  <a:cubicBezTo>
                    <a:pt x="1688" y="3"/>
                    <a:pt x="1681" y="1"/>
                    <a:pt x="16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56"/>
            <p:cNvSpPr/>
            <p:nvPr/>
          </p:nvSpPr>
          <p:spPr>
            <a:xfrm>
              <a:off x="4302150" y="1908250"/>
              <a:ext cx="135275" cy="27400"/>
            </a:xfrm>
            <a:custGeom>
              <a:avLst/>
              <a:gdLst/>
              <a:ahLst/>
              <a:cxnLst/>
              <a:rect l="l" t="t" r="r" b="b"/>
              <a:pathLst>
                <a:path w="5411" h="1096" extrusionOk="0">
                  <a:moveTo>
                    <a:pt x="2671" y="0"/>
                  </a:moveTo>
                  <a:cubicBezTo>
                    <a:pt x="2671" y="0"/>
                    <a:pt x="2626" y="0"/>
                    <a:pt x="2557" y="23"/>
                  </a:cubicBezTo>
                  <a:cubicBezTo>
                    <a:pt x="2466" y="23"/>
                    <a:pt x="2375" y="46"/>
                    <a:pt x="2238" y="69"/>
                  </a:cubicBezTo>
                  <a:cubicBezTo>
                    <a:pt x="2101" y="91"/>
                    <a:pt x="1941" y="137"/>
                    <a:pt x="1781" y="183"/>
                  </a:cubicBezTo>
                  <a:cubicBezTo>
                    <a:pt x="1621" y="228"/>
                    <a:pt x="1439" y="274"/>
                    <a:pt x="1279" y="343"/>
                  </a:cubicBezTo>
                  <a:cubicBezTo>
                    <a:pt x="937" y="457"/>
                    <a:pt x="594" y="639"/>
                    <a:pt x="366" y="799"/>
                  </a:cubicBezTo>
                  <a:cubicBezTo>
                    <a:pt x="161" y="959"/>
                    <a:pt x="1" y="1073"/>
                    <a:pt x="24" y="1096"/>
                  </a:cubicBezTo>
                  <a:cubicBezTo>
                    <a:pt x="24" y="1096"/>
                    <a:pt x="183" y="1004"/>
                    <a:pt x="412" y="868"/>
                  </a:cubicBezTo>
                  <a:cubicBezTo>
                    <a:pt x="640" y="753"/>
                    <a:pt x="982" y="594"/>
                    <a:pt x="1325" y="502"/>
                  </a:cubicBezTo>
                  <a:cubicBezTo>
                    <a:pt x="1484" y="434"/>
                    <a:pt x="1667" y="388"/>
                    <a:pt x="1827" y="365"/>
                  </a:cubicBezTo>
                  <a:cubicBezTo>
                    <a:pt x="1987" y="320"/>
                    <a:pt x="2124" y="297"/>
                    <a:pt x="2261" y="274"/>
                  </a:cubicBezTo>
                  <a:cubicBezTo>
                    <a:pt x="2397" y="251"/>
                    <a:pt x="2489" y="228"/>
                    <a:pt x="2580" y="228"/>
                  </a:cubicBezTo>
                  <a:lnTo>
                    <a:pt x="2808" y="228"/>
                  </a:lnTo>
                  <a:cubicBezTo>
                    <a:pt x="2843" y="217"/>
                    <a:pt x="2888" y="211"/>
                    <a:pt x="2942" y="211"/>
                  </a:cubicBezTo>
                  <a:cubicBezTo>
                    <a:pt x="2997" y="211"/>
                    <a:pt x="3059" y="217"/>
                    <a:pt x="3128" y="228"/>
                  </a:cubicBezTo>
                  <a:lnTo>
                    <a:pt x="3333" y="228"/>
                  </a:lnTo>
                  <a:cubicBezTo>
                    <a:pt x="3402" y="251"/>
                    <a:pt x="3493" y="251"/>
                    <a:pt x="3562" y="274"/>
                  </a:cubicBezTo>
                  <a:cubicBezTo>
                    <a:pt x="3744" y="274"/>
                    <a:pt x="3904" y="343"/>
                    <a:pt x="4064" y="388"/>
                  </a:cubicBezTo>
                  <a:cubicBezTo>
                    <a:pt x="4728" y="565"/>
                    <a:pt x="5349" y="914"/>
                    <a:pt x="5407" y="914"/>
                  </a:cubicBezTo>
                  <a:cubicBezTo>
                    <a:pt x="5409" y="914"/>
                    <a:pt x="5410" y="914"/>
                    <a:pt x="5410" y="913"/>
                  </a:cubicBezTo>
                  <a:cubicBezTo>
                    <a:pt x="5410" y="890"/>
                    <a:pt x="5251" y="799"/>
                    <a:pt x="5022" y="639"/>
                  </a:cubicBezTo>
                  <a:cubicBezTo>
                    <a:pt x="4908" y="594"/>
                    <a:pt x="4771" y="502"/>
                    <a:pt x="4612" y="434"/>
                  </a:cubicBezTo>
                  <a:cubicBezTo>
                    <a:pt x="4452" y="365"/>
                    <a:pt x="4292" y="297"/>
                    <a:pt x="4109" y="228"/>
                  </a:cubicBezTo>
                  <a:cubicBezTo>
                    <a:pt x="3950" y="183"/>
                    <a:pt x="3767" y="114"/>
                    <a:pt x="3607" y="91"/>
                  </a:cubicBezTo>
                  <a:cubicBezTo>
                    <a:pt x="3516" y="69"/>
                    <a:pt x="3425" y="46"/>
                    <a:pt x="3356" y="46"/>
                  </a:cubicBezTo>
                  <a:cubicBezTo>
                    <a:pt x="3288" y="23"/>
                    <a:pt x="3196" y="23"/>
                    <a:pt x="3128" y="23"/>
                  </a:cubicBezTo>
                  <a:cubicBezTo>
                    <a:pt x="2991" y="0"/>
                    <a:pt x="2877" y="0"/>
                    <a:pt x="280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56"/>
            <p:cNvSpPr/>
            <p:nvPr/>
          </p:nvSpPr>
          <p:spPr>
            <a:xfrm>
              <a:off x="4290175" y="1951625"/>
              <a:ext cx="123850" cy="126675"/>
            </a:xfrm>
            <a:custGeom>
              <a:avLst/>
              <a:gdLst/>
              <a:ahLst/>
              <a:cxnLst/>
              <a:rect l="l" t="t" r="r" b="b"/>
              <a:pathLst>
                <a:path w="4954" h="5067" extrusionOk="0">
                  <a:moveTo>
                    <a:pt x="2527" y="1"/>
                  </a:moveTo>
                  <a:cubicBezTo>
                    <a:pt x="1515" y="1"/>
                    <a:pt x="571" y="786"/>
                    <a:pt x="297" y="1940"/>
                  </a:cubicBezTo>
                  <a:cubicBezTo>
                    <a:pt x="1" y="3310"/>
                    <a:pt x="708" y="4679"/>
                    <a:pt x="1918" y="4999"/>
                  </a:cubicBezTo>
                  <a:cubicBezTo>
                    <a:pt x="2087" y="5044"/>
                    <a:pt x="2258" y="5066"/>
                    <a:pt x="2427" y="5066"/>
                  </a:cubicBezTo>
                  <a:cubicBezTo>
                    <a:pt x="3438" y="5066"/>
                    <a:pt x="4383" y="4278"/>
                    <a:pt x="4657" y="3104"/>
                  </a:cubicBezTo>
                  <a:cubicBezTo>
                    <a:pt x="4954" y="1757"/>
                    <a:pt x="4246" y="388"/>
                    <a:pt x="3036" y="68"/>
                  </a:cubicBezTo>
                  <a:cubicBezTo>
                    <a:pt x="2866" y="23"/>
                    <a:pt x="2696" y="1"/>
                    <a:pt x="252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56"/>
            <p:cNvSpPr/>
            <p:nvPr/>
          </p:nvSpPr>
          <p:spPr>
            <a:xfrm>
              <a:off x="4244525" y="1916050"/>
              <a:ext cx="222575" cy="209850"/>
            </a:xfrm>
            <a:custGeom>
              <a:avLst/>
              <a:gdLst/>
              <a:ahLst/>
              <a:cxnLst/>
              <a:rect l="l" t="t" r="r" b="b"/>
              <a:pathLst>
                <a:path w="8903" h="8394" extrusionOk="0">
                  <a:moveTo>
                    <a:pt x="3950" y="1"/>
                  </a:moveTo>
                  <a:cubicBezTo>
                    <a:pt x="3605" y="1"/>
                    <a:pt x="3263" y="34"/>
                    <a:pt x="2945" y="99"/>
                  </a:cubicBezTo>
                  <a:cubicBezTo>
                    <a:pt x="2603" y="168"/>
                    <a:pt x="2260" y="304"/>
                    <a:pt x="1963" y="533"/>
                  </a:cubicBezTo>
                  <a:cubicBezTo>
                    <a:pt x="1758" y="692"/>
                    <a:pt x="1735" y="738"/>
                    <a:pt x="1690" y="1012"/>
                  </a:cubicBezTo>
                  <a:cubicBezTo>
                    <a:pt x="1644" y="1332"/>
                    <a:pt x="1553" y="1606"/>
                    <a:pt x="1621" y="1925"/>
                  </a:cubicBezTo>
                  <a:cubicBezTo>
                    <a:pt x="1484" y="1697"/>
                    <a:pt x="1324" y="1560"/>
                    <a:pt x="1256" y="1286"/>
                  </a:cubicBezTo>
                  <a:cubicBezTo>
                    <a:pt x="959" y="1514"/>
                    <a:pt x="845" y="2039"/>
                    <a:pt x="708" y="2382"/>
                  </a:cubicBezTo>
                  <a:cubicBezTo>
                    <a:pt x="0" y="4322"/>
                    <a:pt x="959" y="6924"/>
                    <a:pt x="3196" y="7928"/>
                  </a:cubicBezTo>
                  <a:cubicBezTo>
                    <a:pt x="3887" y="8232"/>
                    <a:pt x="4602" y="8394"/>
                    <a:pt x="5277" y="8394"/>
                  </a:cubicBezTo>
                  <a:cubicBezTo>
                    <a:pt x="6632" y="8394"/>
                    <a:pt x="7821" y="7740"/>
                    <a:pt x="8309" y="6262"/>
                  </a:cubicBezTo>
                  <a:cubicBezTo>
                    <a:pt x="8902" y="4459"/>
                    <a:pt x="8377" y="1514"/>
                    <a:pt x="5707" y="327"/>
                  </a:cubicBezTo>
                  <a:cubicBezTo>
                    <a:pt x="5194" y="107"/>
                    <a:pt x="4568" y="1"/>
                    <a:pt x="395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56"/>
            <p:cNvSpPr/>
            <p:nvPr/>
          </p:nvSpPr>
          <p:spPr>
            <a:xfrm>
              <a:off x="4255375" y="1939000"/>
              <a:ext cx="205450" cy="190975"/>
            </a:xfrm>
            <a:custGeom>
              <a:avLst/>
              <a:gdLst/>
              <a:ahLst/>
              <a:cxnLst/>
              <a:rect l="l" t="t" r="r" b="b"/>
              <a:pathLst>
                <a:path w="8218" h="7639" extrusionOk="0">
                  <a:moveTo>
                    <a:pt x="4087" y="1"/>
                  </a:moveTo>
                  <a:cubicBezTo>
                    <a:pt x="2422" y="1"/>
                    <a:pt x="906" y="1214"/>
                    <a:pt x="479" y="3039"/>
                  </a:cubicBezTo>
                  <a:cubicBezTo>
                    <a:pt x="0" y="5161"/>
                    <a:pt x="1256" y="6873"/>
                    <a:pt x="3241" y="7398"/>
                  </a:cubicBezTo>
                  <a:cubicBezTo>
                    <a:pt x="3763" y="7541"/>
                    <a:pt x="4272" y="7639"/>
                    <a:pt x="4771" y="7639"/>
                  </a:cubicBezTo>
                  <a:cubicBezTo>
                    <a:pt x="5384" y="7639"/>
                    <a:pt x="5982" y="7492"/>
                    <a:pt x="6574" y="7101"/>
                  </a:cubicBezTo>
                  <a:cubicBezTo>
                    <a:pt x="7510" y="6485"/>
                    <a:pt x="8217" y="5412"/>
                    <a:pt x="7989" y="4134"/>
                  </a:cubicBezTo>
                  <a:cubicBezTo>
                    <a:pt x="7692" y="2422"/>
                    <a:pt x="6551" y="551"/>
                    <a:pt x="4976" y="117"/>
                  </a:cubicBezTo>
                  <a:cubicBezTo>
                    <a:pt x="4679" y="38"/>
                    <a:pt x="4381" y="1"/>
                    <a:pt x="408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56"/>
            <p:cNvSpPr/>
            <p:nvPr/>
          </p:nvSpPr>
          <p:spPr>
            <a:xfrm>
              <a:off x="4297600" y="1949350"/>
              <a:ext cx="154100" cy="158525"/>
            </a:xfrm>
            <a:custGeom>
              <a:avLst/>
              <a:gdLst/>
              <a:ahLst/>
              <a:cxnLst/>
              <a:rect l="l" t="t" r="r" b="b"/>
              <a:pathLst>
                <a:path w="6164" h="6341" extrusionOk="0">
                  <a:moveTo>
                    <a:pt x="3008" y="0"/>
                  </a:moveTo>
                  <a:cubicBezTo>
                    <a:pt x="1534" y="0"/>
                    <a:pt x="287" y="1197"/>
                    <a:pt x="160" y="2807"/>
                  </a:cubicBezTo>
                  <a:cubicBezTo>
                    <a:pt x="0" y="4542"/>
                    <a:pt x="1187" y="6117"/>
                    <a:pt x="2808" y="6322"/>
                  </a:cubicBezTo>
                  <a:cubicBezTo>
                    <a:pt x="2915" y="6334"/>
                    <a:pt x="3020" y="6340"/>
                    <a:pt x="3125" y="6340"/>
                  </a:cubicBezTo>
                  <a:cubicBezTo>
                    <a:pt x="4612" y="6340"/>
                    <a:pt x="5875" y="5156"/>
                    <a:pt x="6003" y="3515"/>
                  </a:cubicBezTo>
                  <a:cubicBezTo>
                    <a:pt x="6163" y="1780"/>
                    <a:pt x="4976" y="205"/>
                    <a:pt x="3356" y="22"/>
                  </a:cubicBezTo>
                  <a:cubicBezTo>
                    <a:pt x="3239" y="8"/>
                    <a:pt x="3123" y="0"/>
                    <a:pt x="300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56"/>
            <p:cNvSpPr/>
            <p:nvPr/>
          </p:nvSpPr>
          <p:spPr>
            <a:xfrm>
              <a:off x="4338100" y="1978125"/>
              <a:ext cx="86200" cy="89075"/>
            </a:xfrm>
            <a:custGeom>
              <a:avLst/>
              <a:gdLst/>
              <a:ahLst/>
              <a:cxnLst/>
              <a:rect l="l" t="t" r="r" b="b"/>
              <a:pathLst>
                <a:path w="3448" h="3563" extrusionOk="0">
                  <a:moveTo>
                    <a:pt x="1680" y="1"/>
                  </a:moveTo>
                  <a:cubicBezTo>
                    <a:pt x="849" y="1"/>
                    <a:pt x="154" y="676"/>
                    <a:pt x="69" y="1588"/>
                  </a:cubicBezTo>
                  <a:cubicBezTo>
                    <a:pt x="1" y="2569"/>
                    <a:pt x="663" y="3459"/>
                    <a:pt x="1576" y="3551"/>
                  </a:cubicBezTo>
                  <a:cubicBezTo>
                    <a:pt x="1641" y="3559"/>
                    <a:pt x="1705" y="3563"/>
                    <a:pt x="1769" y="3563"/>
                  </a:cubicBezTo>
                  <a:cubicBezTo>
                    <a:pt x="2599" y="3563"/>
                    <a:pt x="3294" y="2889"/>
                    <a:pt x="3379" y="1998"/>
                  </a:cubicBezTo>
                  <a:cubicBezTo>
                    <a:pt x="3447" y="1017"/>
                    <a:pt x="2786" y="127"/>
                    <a:pt x="1873" y="13"/>
                  </a:cubicBezTo>
                  <a:cubicBezTo>
                    <a:pt x="1808" y="5"/>
                    <a:pt x="1743" y="1"/>
                    <a:pt x="168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56"/>
            <p:cNvSpPr/>
            <p:nvPr/>
          </p:nvSpPr>
          <p:spPr>
            <a:xfrm>
              <a:off x="4297600" y="1968725"/>
              <a:ext cx="143250" cy="139125"/>
            </a:xfrm>
            <a:custGeom>
              <a:avLst/>
              <a:gdLst/>
              <a:ahLst/>
              <a:cxnLst/>
              <a:rect l="l" t="t" r="r" b="b"/>
              <a:pathLst>
                <a:path w="5730" h="5565" extrusionOk="0">
                  <a:moveTo>
                    <a:pt x="1119" y="1"/>
                  </a:moveTo>
                  <a:lnTo>
                    <a:pt x="1119" y="1"/>
                  </a:lnTo>
                  <a:cubicBezTo>
                    <a:pt x="594" y="503"/>
                    <a:pt x="228" y="1210"/>
                    <a:pt x="160" y="2032"/>
                  </a:cubicBezTo>
                  <a:cubicBezTo>
                    <a:pt x="0" y="3767"/>
                    <a:pt x="1187" y="5342"/>
                    <a:pt x="2808" y="5547"/>
                  </a:cubicBezTo>
                  <a:cubicBezTo>
                    <a:pt x="2912" y="5559"/>
                    <a:pt x="3015" y="5564"/>
                    <a:pt x="3117" y="5564"/>
                  </a:cubicBezTo>
                  <a:cubicBezTo>
                    <a:pt x="4248" y="5564"/>
                    <a:pt x="5248" y="4882"/>
                    <a:pt x="5729" y="3835"/>
                  </a:cubicBezTo>
                  <a:lnTo>
                    <a:pt x="5729" y="3835"/>
                  </a:lnTo>
                  <a:cubicBezTo>
                    <a:pt x="5207" y="4338"/>
                    <a:pt x="4525" y="4628"/>
                    <a:pt x="3778" y="4628"/>
                  </a:cubicBezTo>
                  <a:cubicBezTo>
                    <a:pt x="3676" y="4628"/>
                    <a:pt x="3574" y="4622"/>
                    <a:pt x="3470" y="4611"/>
                  </a:cubicBezTo>
                  <a:cubicBezTo>
                    <a:pt x="1849" y="4406"/>
                    <a:pt x="662" y="2831"/>
                    <a:pt x="822" y="1096"/>
                  </a:cubicBezTo>
                  <a:cubicBezTo>
                    <a:pt x="868" y="708"/>
                    <a:pt x="959" y="343"/>
                    <a:pt x="111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56"/>
            <p:cNvSpPr/>
            <p:nvPr/>
          </p:nvSpPr>
          <p:spPr>
            <a:xfrm>
              <a:off x="4293894" y="1986687"/>
              <a:ext cx="46236" cy="47426"/>
            </a:xfrm>
            <a:custGeom>
              <a:avLst/>
              <a:gdLst/>
              <a:ahLst/>
              <a:cxnLst/>
              <a:rect l="l" t="t" r="r" b="b"/>
              <a:pathLst>
                <a:path w="2603" h="2670" extrusionOk="0">
                  <a:moveTo>
                    <a:pt x="1261" y="1"/>
                  </a:moveTo>
                  <a:cubicBezTo>
                    <a:pt x="640" y="1"/>
                    <a:pt x="109" y="500"/>
                    <a:pt x="46" y="1175"/>
                  </a:cubicBezTo>
                  <a:cubicBezTo>
                    <a:pt x="0" y="1906"/>
                    <a:pt x="502" y="2590"/>
                    <a:pt x="1187" y="2659"/>
                  </a:cubicBezTo>
                  <a:cubicBezTo>
                    <a:pt x="1239" y="2666"/>
                    <a:pt x="1291" y="2669"/>
                    <a:pt x="1341" y="2669"/>
                  </a:cubicBezTo>
                  <a:cubicBezTo>
                    <a:pt x="1959" y="2669"/>
                    <a:pt x="2471" y="2168"/>
                    <a:pt x="2534" y="1472"/>
                  </a:cubicBezTo>
                  <a:cubicBezTo>
                    <a:pt x="2602" y="741"/>
                    <a:pt x="2100" y="80"/>
                    <a:pt x="1415" y="11"/>
                  </a:cubicBezTo>
                  <a:cubicBezTo>
                    <a:pt x="1363" y="4"/>
                    <a:pt x="1312" y="1"/>
                    <a:pt x="126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56"/>
            <p:cNvSpPr/>
            <p:nvPr/>
          </p:nvSpPr>
          <p:spPr>
            <a:xfrm>
              <a:off x="4697025" y="1956100"/>
              <a:ext cx="176925" cy="104525"/>
            </a:xfrm>
            <a:custGeom>
              <a:avLst/>
              <a:gdLst/>
              <a:ahLst/>
              <a:cxnLst/>
              <a:rect l="l" t="t" r="r" b="b"/>
              <a:pathLst>
                <a:path w="7077" h="4181" extrusionOk="0">
                  <a:moveTo>
                    <a:pt x="2045" y="1"/>
                  </a:moveTo>
                  <a:cubicBezTo>
                    <a:pt x="1521" y="1"/>
                    <a:pt x="995" y="109"/>
                    <a:pt x="640" y="255"/>
                  </a:cubicBezTo>
                  <a:cubicBezTo>
                    <a:pt x="435" y="323"/>
                    <a:pt x="275" y="437"/>
                    <a:pt x="161" y="483"/>
                  </a:cubicBezTo>
                  <a:cubicBezTo>
                    <a:pt x="47" y="551"/>
                    <a:pt x="1" y="574"/>
                    <a:pt x="1" y="597"/>
                  </a:cubicBezTo>
                  <a:cubicBezTo>
                    <a:pt x="1" y="597"/>
                    <a:pt x="252" y="483"/>
                    <a:pt x="663" y="346"/>
                  </a:cubicBezTo>
                  <a:cubicBezTo>
                    <a:pt x="1022" y="226"/>
                    <a:pt x="1485" y="159"/>
                    <a:pt x="1976" y="159"/>
                  </a:cubicBezTo>
                  <a:cubicBezTo>
                    <a:pt x="2048" y="159"/>
                    <a:pt x="2120" y="160"/>
                    <a:pt x="2192" y="163"/>
                  </a:cubicBezTo>
                  <a:cubicBezTo>
                    <a:pt x="2740" y="209"/>
                    <a:pt x="3288" y="323"/>
                    <a:pt x="3676" y="506"/>
                  </a:cubicBezTo>
                  <a:cubicBezTo>
                    <a:pt x="3881" y="574"/>
                    <a:pt x="4041" y="643"/>
                    <a:pt x="4155" y="688"/>
                  </a:cubicBezTo>
                  <a:cubicBezTo>
                    <a:pt x="4269" y="757"/>
                    <a:pt x="4315" y="780"/>
                    <a:pt x="4315" y="780"/>
                  </a:cubicBezTo>
                  <a:cubicBezTo>
                    <a:pt x="4315" y="780"/>
                    <a:pt x="4383" y="802"/>
                    <a:pt x="4498" y="871"/>
                  </a:cubicBezTo>
                  <a:cubicBezTo>
                    <a:pt x="4589" y="939"/>
                    <a:pt x="4749" y="1008"/>
                    <a:pt x="4931" y="1122"/>
                  </a:cubicBezTo>
                  <a:cubicBezTo>
                    <a:pt x="5274" y="1373"/>
                    <a:pt x="5730" y="1693"/>
                    <a:pt x="6095" y="2149"/>
                  </a:cubicBezTo>
                  <a:cubicBezTo>
                    <a:pt x="6461" y="2583"/>
                    <a:pt x="6757" y="3085"/>
                    <a:pt x="6894" y="3496"/>
                  </a:cubicBezTo>
                  <a:cubicBezTo>
                    <a:pt x="6963" y="3701"/>
                    <a:pt x="6985" y="3861"/>
                    <a:pt x="7031" y="3998"/>
                  </a:cubicBezTo>
                  <a:cubicBezTo>
                    <a:pt x="7054" y="4112"/>
                    <a:pt x="7077" y="4181"/>
                    <a:pt x="7077" y="4181"/>
                  </a:cubicBezTo>
                  <a:cubicBezTo>
                    <a:pt x="7077" y="4181"/>
                    <a:pt x="7077" y="4112"/>
                    <a:pt x="7077" y="3998"/>
                  </a:cubicBezTo>
                  <a:cubicBezTo>
                    <a:pt x="7054" y="3861"/>
                    <a:pt x="7054" y="3678"/>
                    <a:pt x="6963" y="3473"/>
                  </a:cubicBezTo>
                  <a:cubicBezTo>
                    <a:pt x="6871" y="3039"/>
                    <a:pt x="6575" y="2514"/>
                    <a:pt x="6209" y="2035"/>
                  </a:cubicBezTo>
                  <a:cubicBezTo>
                    <a:pt x="5867" y="1578"/>
                    <a:pt x="5388" y="1213"/>
                    <a:pt x="5045" y="939"/>
                  </a:cubicBezTo>
                  <a:cubicBezTo>
                    <a:pt x="4863" y="825"/>
                    <a:pt x="4703" y="734"/>
                    <a:pt x="4589" y="665"/>
                  </a:cubicBezTo>
                  <a:cubicBezTo>
                    <a:pt x="4498" y="597"/>
                    <a:pt x="4429" y="574"/>
                    <a:pt x="4429" y="574"/>
                  </a:cubicBezTo>
                  <a:cubicBezTo>
                    <a:pt x="4429" y="574"/>
                    <a:pt x="4361" y="551"/>
                    <a:pt x="4246" y="483"/>
                  </a:cubicBezTo>
                  <a:cubicBezTo>
                    <a:pt x="4132" y="437"/>
                    <a:pt x="3950" y="369"/>
                    <a:pt x="3744" y="300"/>
                  </a:cubicBezTo>
                  <a:cubicBezTo>
                    <a:pt x="3333" y="140"/>
                    <a:pt x="2763" y="26"/>
                    <a:pt x="2192" y="4"/>
                  </a:cubicBezTo>
                  <a:cubicBezTo>
                    <a:pt x="2143" y="2"/>
                    <a:pt x="2094" y="1"/>
                    <a:pt x="204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56"/>
            <p:cNvSpPr/>
            <p:nvPr/>
          </p:nvSpPr>
          <p:spPr>
            <a:xfrm>
              <a:off x="4639400" y="1973425"/>
              <a:ext cx="249400" cy="210600"/>
            </a:xfrm>
            <a:custGeom>
              <a:avLst/>
              <a:gdLst/>
              <a:ahLst/>
              <a:cxnLst/>
              <a:rect l="l" t="t" r="r" b="b"/>
              <a:pathLst>
                <a:path w="9976" h="8424" extrusionOk="0">
                  <a:moveTo>
                    <a:pt x="5221" y="1"/>
                  </a:moveTo>
                  <a:cubicBezTo>
                    <a:pt x="5011" y="1"/>
                    <a:pt x="4806" y="14"/>
                    <a:pt x="4611" y="41"/>
                  </a:cubicBezTo>
                  <a:cubicBezTo>
                    <a:pt x="1347" y="497"/>
                    <a:pt x="1" y="3328"/>
                    <a:pt x="206" y="5314"/>
                  </a:cubicBezTo>
                  <a:cubicBezTo>
                    <a:pt x="423" y="7406"/>
                    <a:pt x="2297" y="8423"/>
                    <a:pt x="4454" y="8423"/>
                  </a:cubicBezTo>
                  <a:cubicBezTo>
                    <a:pt x="4790" y="8423"/>
                    <a:pt x="5134" y="8399"/>
                    <a:pt x="5479" y="8349"/>
                  </a:cubicBezTo>
                  <a:cubicBezTo>
                    <a:pt x="8241" y="7961"/>
                    <a:pt x="9975" y="5587"/>
                    <a:pt x="9679" y="3465"/>
                  </a:cubicBezTo>
                  <a:cubicBezTo>
                    <a:pt x="9610" y="3077"/>
                    <a:pt x="9633" y="2506"/>
                    <a:pt x="9359" y="2186"/>
                  </a:cubicBezTo>
                  <a:cubicBezTo>
                    <a:pt x="9199" y="2460"/>
                    <a:pt x="8994" y="2552"/>
                    <a:pt x="8766" y="2734"/>
                  </a:cubicBezTo>
                  <a:cubicBezTo>
                    <a:pt x="8925" y="2438"/>
                    <a:pt x="8902" y="2118"/>
                    <a:pt x="8925" y="1821"/>
                  </a:cubicBezTo>
                  <a:cubicBezTo>
                    <a:pt x="8948" y="1525"/>
                    <a:pt x="8948" y="1456"/>
                    <a:pt x="8743" y="1228"/>
                  </a:cubicBezTo>
                  <a:cubicBezTo>
                    <a:pt x="8469" y="931"/>
                    <a:pt x="8126" y="703"/>
                    <a:pt x="7761" y="520"/>
                  </a:cubicBezTo>
                  <a:cubicBezTo>
                    <a:pt x="7011" y="209"/>
                    <a:pt x="6071" y="1"/>
                    <a:pt x="522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56"/>
            <p:cNvSpPr/>
            <p:nvPr/>
          </p:nvSpPr>
          <p:spPr>
            <a:xfrm>
              <a:off x="4634275" y="1993825"/>
              <a:ext cx="231125" cy="195200"/>
            </a:xfrm>
            <a:custGeom>
              <a:avLst/>
              <a:gdLst/>
              <a:ahLst/>
              <a:cxnLst/>
              <a:rect l="l" t="t" r="r" b="b"/>
              <a:pathLst>
                <a:path w="9245" h="7808" extrusionOk="0">
                  <a:moveTo>
                    <a:pt x="4976" y="1"/>
                  </a:moveTo>
                  <a:cubicBezTo>
                    <a:pt x="3104" y="1"/>
                    <a:pt x="1370" y="1599"/>
                    <a:pt x="571" y="3242"/>
                  </a:cubicBezTo>
                  <a:cubicBezTo>
                    <a:pt x="0" y="4452"/>
                    <a:pt x="525" y="5730"/>
                    <a:pt x="1415" y="6597"/>
                  </a:cubicBezTo>
                  <a:cubicBezTo>
                    <a:pt x="2442" y="7602"/>
                    <a:pt x="3675" y="7807"/>
                    <a:pt x="5067" y="7807"/>
                  </a:cubicBezTo>
                  <a:cubicBezTo>
                    <a:pt x="7418" y="7807"/>
                    <a:pt x="9244" y="6438"/>
                    <a:pt x="9244" y="4155"/>
                  </a:cubicBezTo>
                  <a:cubicBezTo>
                    <a:pt x="9244" y="1873"/>
                    <a:pt x="7327" y="1"/>
                    <a:pt x="497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56"/>
            <p:cNvSpPr/>
            <p:nvPr/>
          </p:nvSpPr>
          <p:spPr>
            <a:xfrm>
              <a:off x="4692475" y="1998450"/>
              <a:ext cx="169500" cy="164850"/>
            </a:xfrm>
            <a:custGeom>
              <a:avLst/>
              <a:gdLst/>
              <a:ahLst/>
              <a:cxnLst/>
              <a:rect l="l" t="t" r="r" b="b"/>
              <a:pathLst>
                <a:path w="6780" h="6594" extrusionOk="0">
                  <a:moveTo>
                    <a:pt x="3329" y="0"/>
                  </a:moveTo>
                  <a:cubicBezTo>
                    <a:pt x="1705" y="0"/>
                    <a:pt x="330" y="1243"/>
                    <a:pt x="160" y="2920"/>
                  </a:cubicBezTo>
                  <a:cubicBezTo>
                    <a:pt x="0" y="4746"/>
                    <a:pt x="1301" y="6367"/>
                    <a:pt x="3082" y="6572"/>
                  </a:cubicBezTo>
                  <a:cubicBezTo>
                    <a:pt x="3206" y="6587"/>
                    <a:pt x="3329" y="6594"/>
                    <a:pt x="3451" y="6594"/>
                  </a:cubicBezTo>
                  <a:cubicBezTo>
                    <a:pt x="5075" y="6594"/>
                    <a:pt x="6450" y="5351"/>
                    <a:pt x="6620" y="3673"/>
                  </a:cubicBezTo>
                  <a:cubicBezTo>
                    <a:pt x="6779" y="1870"/>
                    <a:pt x="5478" y="227"/>
                    <a:pt x="3698" y="21"/>
                  </a:cubicBezTo>
                  <a:cubicBezTo>
                    <a:pt x="3574" y="7"/>
                    <a:pt x="3450" y="0"/>
                    <a:pt x="332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56"/>
            <p:cNvSpPr/>
            <p:nvPr/>
          </p:nvSpPr>
          <p:spPr>
            <a:xfrm>
              <a:off x="4736975" y="2028925"/>
              <a:ext cx="94750" cy="92475"/>
            </a:xfrm>
            <a:custGeom>
              <a:avLst/>
              <a:gdLst/>
              <a:ahLst/>
              <a:cxnLst/>
              <a:rect l="l" t="t" r="r" b="b"/>
              <a:pathLst>
                <a:path w="3790" h="3699" extrusionOk="0">
                  <a:moveTo>
                    <a:pt x="1871" y="0"/>
                  </a:moveTo>
                  <a:cubicBezTo>
                    <a:pt x="954" y="0"/>
                    <a:pt x="177" y="698"/>
                    <a:pt x="92" y="1633"/>
                  </a:cubicBezTo>
                  <a:cubicBezTo>
                    <a:pt x="1" y="2660"/>
                    <a:pt x="731" y="3573"/>
                    <a:pt x="1735" y="3687"/>
                  </a:cubicBezTo>
                  <a:cubicBezTo>
                    <a:pt x="1803" y="3695"/>
                    <a:pt x="1871" y="3699"/>
                    <a:pt x="1937" y="3699"/>
                  </a:cubicBezTo>
                  <a:cubicBezTo>
                    <a:pt x="2836" y="3699"/>
                    <a:pt x="3613" y="3000"/>
                    <a:pt x="3698" y="2044"/>
                  </a:cubicBezTo>
                  <a:cubicBezTo>
                    <a:pt x="3790" y="1039"/>
                    <a:pt x="3059" y="126"/>
                    <a:pt x="2078" y="12"/>
                  </a:cubicBezTo>
                  <a:cubicBezTo>
                    <a:pt x="2008" y="4"/>
                    <a:pt x="1939" y="0"/>
                    <a:pt x="187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56"/>
            <p:cNvSpPr/>
            <p:nvPr/>
          </p:nvSpPr>
          <p:spPr>
            <a:xfrm>
              <a:off x="4692475" y="2018950"/>
              <a:ext cx="156950" cy="144350"/>
            </a:xfrm>
            <a:custGeom>
              <a:avLst/>
              <a:gdLst/>
              <a:ahLst/>
              <a:cxnLst/>
              <a:rect l="l" t="t" r="r" b="b"/>
              <a:pathLst>
                <a:path w="6278" h="5774" extrusionOk="0">
                  <a:moveTo>
                    <a:pt x="1233" y="0"/>
                  </a:moveTo>
                  <a:lnTo>
                    <a:pt x="1233" y="0"/>
                  </a:lnTo>
                  <a:cubicBezTo>
                    <a:pt x="639" y="525"/>
                    <a:pt x="251" y="1256"/>
                    <a:pt x="160" y="2100"/>
                  </a:cubicBezTo>
                  <a:cubicBezTo>
                    <a:pt x="0" y="3926"/>
                    <a:pt x="1301" y="5547"/>
                    <a:pt x="3082" y="5752"/>
                  </a:cubicBezTo>
                  <a:cubicBezTo>
                    <a:pt x="3205" y="5767"/>
                    <a:pt x="3327" y="5774"/>
                    <a:pt x="3447" y="5774"/>
                  </a:cubicBezTo>
                  <a:cubicBezTo>
                    <a:pt x="4671" y="5774"/>
                    <a:pt x="5758" y="5054"/>
                    <a:pt x="6277" y="3995"/>
                  </a:cubicBezTo>
                  <a:lnTo>
                    <a:pt x="6277" y="3995"/>
                  </a:lnTo>
                  <a:cubicBezTo>
                    <a:pt x="5725" y="4488"/>
                    <a:pt x="5002" y="4794"/>
                    <a:pt x="4196" y="4794"/>
                  </a:cubicBezTo>
                  <a:cubicBezTo>
                    <a:pt x="4070" y="4794"/>
                    <a:pt x="3942" y="4786"/>
                    <a:pt x="3812" y="4771"/>
                  </a:cubicBezTo>
                  <a:cubicBezTo>
                    <a:pt x="2055" y="4565"/>
                    <a:pt x="731" y="2945"/>
                    <a:pt x="913" y="1142"/>
                  </a:cubicBezTo>
                  <a:cubicBezTo>
                    <a:pt x="936" y="731"/>
                    <a:pt x="1050" y="343"/>
                    <a:pt x="123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56"/>
            <p:cNvSpPr/>
            <p:nvPr/>
          </p:nvSpPr>
          <p:spPr>
            <a:xfrm>
              <a:off x="4693034" y="2042162"/>
              <a:ext cx="41098" cy="39741"/>
            </a:xfrm>
            <a:custGeom>
              <a:avLst/>
              <a:gdLst/>
              <a:ahLst/>
              <a:cxnLst/>
              <a:rect l="l" t="t" r="r" b="b"/>
              <a:pathLst>
                <a:path w="2877" h="2783" extrusionOk="0">
                  <a:moveTo>
                    <a:pt x="1412" y="1"/>
                  </a:moveTo>
                  <a:cubicBezTo>
                    <a:pt x="726" y="1"/>
                    <a:pt x="133" y="524"/>
                    <a:pt x="69" y="1243"/>
                  </a:cubicBezTo>
                  <a:cubicBezTo>
                    <a:pt x="1" y="1996"/>
                    <a:pt x="572" y="2681"/>
                    <a:pt x="1302" y="2773"/>
                  </a:cubicBezTo>
                  <a:cubicBezTo>
                    <a:pt x="1357" y="2779"/>
                    <a:pt x="1412" y="2782"/>
                    <a:pt x="1466" y="2782"/>
                  </a:cubicBezTo>
                  <a:cubicBezTo>
                    <a:pt x="2152" y="2782"/>
                    <a:pt x="2745" y="2259"/>
                    <a:pt x="2808" y="1540"/>
                  </a:cubicBezTo>
                  <a:cubicBezTo>
                    <a:pt x="2877" y="787"/>
                    <a:pt x="2329" y="102"/>
                    <a:pt x="1576" y="11"/>
                  </a:cubicBezTo>
                  <a:cubicBezTo>
                    <a:pt x="1521" y="4"/>
                    <a:pt x="1466" y="1"/>
                    <a:pt x="141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56"/>
            <p:cNvSpPr/>
            <p:nvPr/>
          </p:nvSpPr>
          <p:spPr>
            <a:xfrm>
              <a:off x="4283325" y="1482450"/>
              <a:ext cx="1035725" cy="948525"/>
            </a:xfrm>
            <a:custGeom>
              <a:avLst/>
              <a:gdLst/>
              <a:ahLst/>
              <a:cxnLst/>
              <a:rect l="l" t="t" r="r" b="b"/>
              <a:pathLst>
                <a:path w="41429" h="37941" extrusionOk="0">
                  <a:moveTo>
                    <a:pt x="17178" y="1"/>
                  </a:moveTo>
                  <a:cubicBezTo>
                    <a:pt x="14818" y="1"/>
                    <a:pt x="12118" y="365"/>
                    <a:pt x="9131" y="1351"/>
                  </a:cubicBezTo>
                  <a:cubicBezTo>
                    <a:pt x="2899" y="3406"/>
                    <a:pt x="868" y="7788"/>
                    <a:pt x="1" y="12285"/>
                  </a:cubicBezTo>
                  <a:cubicBezTo>
                    <a:pt x="2169" y="12558"/>
                    <a:pt x="4315" y="12741"/>
                    <a:pt x="4315" y="12741"/>
                  </a:cubicBezTo>
                  <a:lnTo>
                    <a:pt x="6460" y="8473"/>
                  </a:lnTo>
                  <a:lnTo>
                    <a:pt x="6072" y="12924"/>
                  </a:lnTo>
                  <a:lnTo>
                    <a:pt x="21479" y="16233"/>
                  </a:lnTo>
                  <a:lnTo>
                    <a:pt x="22757" y="12262"/>
                  </a:lnTo>
                  <a:lnTo>
                    <a:pt x="22552" y="16233"/>
                  </a:lnTo>
                  <a:lnTo>
                    <a:pt x="26524" y="16530"/>
                  </a:lnTo>
                  <a:cubicBezTo>
                    <a:pt x="27208" y="26322"/>
                    <a:pt x="20292" y="35498"/>
                    <a:pt x="18284" y="37940"/>
                  </a:cubicBezTo>
                  <a:cubicBezTo>
                    <a:pt x="23419" y="36525"/>
                    <a:pt x="27528" y="33580"/>
                    <a:pt x="28920" y="30727"/>
                  </a:cubicBezTo>
                  <a:cubicBezTo>
                    <a:pt x="28920" y="30727"/>
                    <a:pt x="29619" y="33208"/>
                    <a:pt x="32297" y="33208"/>
                  </a:cubicBezTo>
                  <a:cubicBezTo>
                    <a:pt x="32939" y="33208"/>
                    <a:pt x="33694" y="33066"/>
                    <a:pt x="34581" y="32713"/>
                  </a:cubicBezTo>
                  <a:cubicBezTo>
                    <a:pt x="38165" y="31298"/>
                    <a:pt x="41429" y="25569"/>
                    <a:pt x="38918" y="23058"/>
                  </a:cubicBezTo>
                  <a:cubicBezTo>
                    <a:pt x="37843" y="21983"/>
                    <a:pt x="36765" y="21633"/>
                    <a:pt x="35817" y="21633"/>
                  </a:cubicBezTo>
                  <a:cubicBezTo>
                    <a:pt x="34048" y="21633"/>
                    <a:pt x="32732" y="22853"/>
                    <a:pt x="32732" y="22853"/>
                  </a:cubicBezTo>
                  <a:cubicBezTo>
                    <a:pt x="32732" y="22853"/>
                    <a:pt x="39374" y="10664"/>
                    <a:pt x="27847" y="2949"/>
                  </a:cubicBezTo>
                  <a:cubicBezTo>
                    <a:pt x="27847" y="2949"/>
                    <a:pt x="23887" y="1"/>
                    <a:pt x="1717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56"/>
            <p:cNvSpPr/>
            <p:nvPr/>
          </p:nvSpPr>
          <p:spPr>
            <a:xfrm>
              <a:off x="4196025" y="1390900"/>
              <a:ext cx="1184075" cy="1064600"/>
            </a:xfrm>
            <a:custGeom>
              <a:avLst/>
              <a:gdLst/>
              <a:ahLst/>
              <a:cxnLst/>
              <a:rect l="l" t="t" r="r" b="b"/>
              <a:pathLst>
                <a:path w="47363" h="42584" extrusionOk="0">
                  <a:moveTo>
                    <a:pt x="25212" y="0"/>
                  </a:moveTo>
                  <a:cubicBezTo>
                    <a:pt x="20016" y="0"/>
                    <a:pt x="16001" y="2000"/>
                    <a:pt x="16001" y="2000"/>
                  </a:cubicBezTo>
                  <a:cubicBezTo>
                    <a:pt x="16001" y="2000"/>
                    <a:pt x="12052" y="2046"/>
                    <a:pt x="7008" y="3415"/>
                  </a:cubicBezTo>
                  <a:cubicBezTo>
                    <a:pt x="1301" y="4945"/>
                    <a:pt x="0" y="13344"/>
                    <a:pt x="480" y="14121"/>
                  </a:cubicBezTo>
                  <a:cubicBezTo>
                    <a:pt x="959" y="14897"/>
                    <a:pt x="9108" y="15581"/>
                    <a:pt x="9108" y="15581"/>
                  </a:cubicBezTo>
                  <a:lnTo>
                    <a:pt x="11230" y="11313"/>
                  </a:lnTo>
                  <a:lnTo>
                    <a:pt x="10842" y="15764"/>
                  </a:lnTo>
                  <a:lnTo>
                    <a:pt x="26272" y="19074"/>
                  </a:lnTo>
                  <a:lnTo>
                    <a:pt x="27528" y="15079"/>
                  </a:lnTo>
                  <a:lnTo>
                    <a:pt x="27345" y="19074"/>
                  </a:lnTo>
                  <a:lnTo>
                    <a:pt x="31317" y="19347"/>
                  </a:lnTo>
                  <a:cubicBezTo>
                    <a:pt x="32093" y="30806"/>
                    <a:pt x="22529" y="41420"/>
                    <a:pt x="22529" y="41420"/>
                  </a:cubicBezTo>
                  <a:cubicBezTo>
                    <a:pt x="24789" y="42127"/>
                    <a:pt x="27162" y="42447"/>
                    <a:pt x="29468" y="42561"/>
                  </a:cubicBezTo>
                  <a:cubicBezTo>
                    <a:pt x="30540" y="40689"/>
                    <a:pt x="32480" y="37197"/>
                    <a:pt x="32481" y="37197"/>
                  </a:cubicBezTo>
                  <a:lnTo>
                    <a:pt x="32481" y="37197"/>
                  </a:lnTo>
                  <a:lnTo>
                    <a:pt x="31088" y="42584"/>
                  </a:lnTo>
                  <a:cubicBezTo>
                    <a:pt x="31522" y="42584"/>
                    <a:pt x="31956" y="42561"/>
                    <a:pt x="32389" y="42561"/>
                  </a:cubicBezTo>
                  <a:lnTo>
                    <a:pt x="33576" y="40438"/>
                  </a:lnTo>
                  <a:lnTo>
                    <a:pt x="32914" y="42538"/>
                  </a:lnTo>
                  <a:cubicBezTo>
                    <a:pt x="35882" y="42378"/>
                    <a:pt x="38575" y="41922"/>
                    <a:pt x="40538" y="41488"/>
                  </a:cubicBezTo>
                  <a:lnTo>
                    <a:pt x="42775" y="36763"/>
                  </a:lnTo>
                  <a:lnTo>
                    <a:pt x="42433" y="41031"/>
                  </a:lnTo>
                  <a:cubicBezTo>
                    <a:pt x="43300" y="40803"/>
                    <a:pt x="43802" y="40643"/>
                    <a:pt x="43802" y="40643"/>
                  </a:cubicBezTo>
                  <a:cubicBezTo>
                    <a:pt x="47363" y="33202"/>
                    <a:pt x="45697" y="20580"/>
                    <a:pt x="45103" y="16357"/>
                  </a:cubicBezTo>
                  <a:cubicBezTo>
                    <a:pt x="44030" y="8871"/>
                    <a:pt x="39853" y="7912"/>
                    <a:pt x="39853" y="7912"/>
                  </a:cubicBezTo>
                  <a:cubicBezTo>
                    <a:pt x="39853" y="7912"/>
                    <a:pt x="42181" y="7615"/>
                    <a:pt x="42181" y="6931"/>
                  </a:cubicBezTo>
                  <a:cubicBezTo>
                    <a:pt x="42181" y="6269"/>
                    <a:pt x="39077" y="6269"/>
                    <a:pt x="39077" y="6269"/>
                  </a:cubicBezTo>
                  <a:cubicBezTo>
                    <a:pt x="39077" y="6269"/>
                    <a:pt x="40059" y="4214"/>
                    <a:pt x="39374" y="3644"/>
                  </a:cubicBezTo>
                  <a:cubicBezTo>
                    <a:pt x="39304" y="3583"/>
                    <a:pt x="39238" y="3556"/>
                    <a:pt x="39175" y="3556"/>
                  </a:cubicBezTo>
                  <a:cubicBezTo>
                    <a:pt x="38614" y="3556"/>
                    <a:pt x="38301" y="5675"/>
                    <a:pt x="38301" y="5675"/>
                  </a:cubicBezTo>
                  <a:cubicBezTo>
                    <a:pt x="34128" y="1241"/>
                    <a:pt x="29304" y="0"/>
                    <a:pt x="25212"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56"/>
            <p:cNvSpPr/>
            <p:nvPr/>
          </p:nvSpPr>
          <p:spPr>
            <a:xfrm>
              <a:off x="4202300" y="1390900"/>
              <a:ext cx="1177800" cy="1064600"/>
            </a:xfrm>
            <a:custGeom>
              <a:avLst/>
              <a:gdLst/>
              <a:ahLst/>
              <a:cxnLst/>
              <a:rect l="l" t="t" r="r" b="b"/>
              <a:pathLst>
                <a:path w="47112" h="42584" extrusionOk="0">
                  <a:moveTo>
                    <a:pt x="24961" y="0"/>
                  </a:moveTo>
                  <a:cubicBezTo>
                    <a:pt x="19765" y="0"/>
                    <a:pt x="15750" y="2000"/>
                    <a:pt x="15750" y="2000"/>
                  </a:cubicBezTo>
                  <a:cubicBezTo>
                    <a:pt x="15750" y="2000"/>
                    <a:pt x="15522" y="2000"/>
                    <a:pt x="15156" y="2023"/>
                  </a:cubicBezTo>
                  <a:cubicBezTo>
                    <a:pt x="15271" y="2046"/>
                    <a:pt x="15385" y="2092"/>
                    <a:pt x="15544" y="2114"/>
                  </a:cubicBezTo>
                  <a:cubicBezTo>
                    <a:pt x="18443" y="2525"/>
                    <a:pt x="17051" y="5059"/>
                    <a:pt x="17051" y="5059"/>
                  </a:cubicBezTo>
                  <a:cubicBezTo>
                    <a:pt x="17958" y="4443"/>
                    <a:pt x="18901" y="4216"/>
                    <a:pt x="19803" y="4216"/>
                  </a:cubicBezTo>
                  <a:cubicBezTo>
                    <a:pt x="22078" y="4216"/>
                    <a:pt x="24096" y="5661"/>
                    <a:pt x="24652" y="5972"/>
                  </a:cubicBezTo>
                  <a:cubicBezTo>
                    <a:pt x="25610" y="6520"/>
                    <a:pt x="24287" y="8620"/>
                    <a:pt x="24287" y="8620"/>
                  </a:cubicBezTo>
                  <a:cubicBezTo>
                    <a:pt x="24772" y="8548"/>
                    <a:pt x="25262" y="8512"/>
                    <a:pt x="25748" y="8512"/>
                  </a:cubicBezTo>
                  <a:cubicBezTo>
                    <a:pt x="27727" y="8512"/>
                    <a:pt x="29632" y="9104"/>
                    <a:pt x="30860" y="10240"/>
                  </a:cubicBezTo>
                  <a:cubicBezTo>
                    <a:pt x="32412" y="11701"/>
                    <a:pt x="31636" y="17179"/>
                    <a:pt x="29399" y="17293"/>
                  </a:cubicBezTo>
                  <a:cubicBezTo>
                    <a:pt x="29372" y="17295"/>
                    <a:pt x="29345" y="17296"/>
                    <a:pt x="29319" y="17296"/>
                  </a:cubicBezTo>
                  <a:cubicBezTo>
                    <a:pt x="27218" y="17296"/>
                    <a:pt x="28509" y="11930"/>
                    <a:pt x="28509" y="11929"/>
                  </a:cubicBezTo>
                  <a:lnTo>
                    <a:pt x="28509" y="11929"/>
                  </a:lnTo>
                  <a:cubicBezTo>
                    <a:pt x="28509" y="11930"/>
                    <a:pt x="27413" y="14532"/>
                    <a:pt x="26386" y="16335"/>
                  </a:cubicBezTo>
                  <a:cubicBezTo>
                    <a:pt x="26076" y="16879"/>
                    <a:pt x="25201" y="17101"/>
                    <a:pt x="24035" y="17101"/>
                  </a:cubicBezTo>
                  <a:cubicBezTo>
                    <a:pt x="21338" y="17101"/>
                    <a:pt x="17090" y="15914"/>
                    <a:pt x="14700" y="14782"/>
                  </a:cubicBezTo>
                  <a:cubicBezTo>
                    <a:pt x="11253" y="13139"/>
                    <a:pt x="11550" y="9761"/>
                    <a:pt x="11618" y="9601"/>
                  </a:cubicBezTo>
                  <a:cubicBezTo>
                    <a:pt x="11620" y="9597"/>
                    <a:pt x="11620" y="9596"/>
                    <a:pt x="11619" y="9596"/>
                  </a:cubicBezTo>
                  <a:lnTo>
                    <a:pt x="11619" y="9596"/>
                  </a:lnTo>
                  <a:cubicBezTo>
                    <a:pt x="11585" y="9596"/>
                    <a:pt x="9355" y="13312"/>
                    <a:pt x="6802" y="13312"/>
                  </a:cubicBezTo>
                  <a:cubicBezTo>
                    <a:pt x="6621" y="13312"/>
                    <a:pt x="6438" y="13293"/>
                    <a:pt x="6255" y="13253"/>
                  </a:cubicBezTo>
                  <a:cubicBezTo>
                    <a:pt x="3424" y="12660"/>
                    <a:pt x="6072" y="7844"/>
                    <a:pt x="6072" y="7844"/>
                  </a:cubicBezTo>
                  <a:lnTo>
                    <a:pt x="6072" y="7844"/>
                  </a:lnTo>
                  <a:cubicBezTo>
                    <a:pt x="6072" y="7844"/>
                    <a:pt x="3470" y="10742"/>
                    <a:pt x="1735" y="10788"/>
                  </a:cubicBezTo>
                  <a:cubicBezTo>
                    <a:pt x="1725" y="10788"/>
                    <a:pt x="1715" y="10789"/>
                    <a:pt x="1705" y="10789"/>
                  </a:cubicBezTo>
                  <a:cubicBezTo>
                    <a:pt x="1181" y="10789"/>
                    <a:pt x="1005" y="10203"/>
                    <a:pt x="1028" y="9419"/>
                  </a:cubicBezTo>
                  <a:lnTo>
                    <a:pt x="1028" y="9419"/>
                  </a:lnTo>
                  <a:cubicBezTo>
                    <a:pt x="160" y="11678"/>
                    <a:pt x="0" y="13755"/>
                    <a:pt x="229" y="14121"/>
                  </a:cubicBezTo>
                  <a:cubicBezTo>
                    <a:pt x="708" y="14897"/>
                    <a:pt x="8857" y="15581"/>
                    <a:pt x="8857" y="15581"/>
                  </a:cubicBezTo>
                  <a:lnTo>
                    <a:pt x="10979" y="11313"/>
                  </a:lnTo>
                  <a:lnTo>
                    <a:pt x="10591" y="15764"/>
                  </a:lnTo>
                  <a:lnTo>
                    <a:pt x="26021" y="19074"/>
                  </a:lnTo>
                  <a:lnTo>
                    <a:pt x="27277" y="15079"/>
                  </a:lnTo>
                  <a:lnTo>
                    <a:pt x="27094" y="19074"/>
                  </a:lnTo>
                  <a:lnTo>
                    <a:pt x="31066" y="19347"/>
                  </a:lnTo>
                  <a:cubicBezTo>
                    <a:pt x="31317" y="22954"/>
                    <a:pt x="30541" y="26469"/>
                    <a:pt x="29354" y="29596"/>
                  </a:cubicBezTo>
                  <a:cubicBezTo>
                    <a:pt x="29411" y="29607"/>
                    <a:pt x="29462" y="29613"/>
                    <a:pt x="29502" y="29613"/>
                  </a:cubicBezTo>
                  <a:cubicBezTo>
                    <a:pt x="29542" y="29613"/>
                    <a:pt x="29571" y="29607"/>
                    <a:pt x="29582" y="29596"/>
                  </a:cubicBezTo>
                  <a:cubicBezTo>
                    <a:pt x="30381" y="29003"/>
                    <a:pt x="31933" y="23707"/>
                    <a:pt x="32481" y="21105"/>
                  </a:cubicBezTo>
                  <a:cubicBezTo>
                    <a:pt x="32996" y="18657"/>
                    <a:pt x="33512" y="14411"/>
                    <a:pt x="34464" y="14411"/>
                  </a:cubicBezTo>
                  <a:cubicBezTo>
                    <a:pt x="34524" y="14411"/>
                    <a:pt x="34586" y="14428"/>
                    <a:pt x="34649" y="14463"/>
                  </a:cubicBezTo>
                  <a:cubicBezTo>
                    <a:pt x="35745" y="15079"/>
                    <a:pt x="36521" y="25624"/>
                    <a:pt x="36521" y="25624"/>
                  </a:cubicBezTo>
                  <a:cubicBezTo>
                    <a:pt x="36521" y="25624"/>
                    <a:pt x="37434" y="22977"/>
                    <a:pt x="37913" y="20922"/>
                  </a:cubicBezTo>
                  <a:cubicBezTo>
                    <a:pt x="38254" y="19461"/>
                    <a:pt x="39150" y="17826"/>
                    <a:pt x="39827" y="17826"/>
                  </a:cubicBezTo>
                  <a:cubicBezTo>
                    <a:pt x="40102" y="17826"/>
                    <a:pt x="40341" y="18095"/>
                    <a:pt x="40492" y="18754"/>
                  </a:cubicBezTo>
                  <a:cubicBezTo>
                    <a:pt x="41040" y="21037"/>
                    <a:pt x="39351" y="31787"/>
                    <a:pt x="39351" y="31787"/>
                  </a:cubicBezTo>
                  <a:cubicBezTo>
                    <a:pt x="39351" y="31787"/>
                    <a:pt x="37177" y="37997"/>
                    <a:pt x="35360" y="37997"/>
                  </a:cubicBezTo>
                  <a:cubicBezTo>
                    <a:pt x="35344" y="37997"/>
                    <a:pt x="35327" y="37997"/>
                    <a:pt x="35311" y="37996"/>
                  </a:cubicBezTo>
                  <a:cubicBezTo>
                    <a:pt x="33574" y="37864"/>
                    <a:pt x="35925" y="25042"/>
                    <a:pt x="35590" y="25042"/>
                  </a:cubicBezTo>
                  <a:cubicBezTo>
                    <a:pt x="35577" y="25042"/>
                    <a:pt x="35560" y="25061"/>
                    <a:pt x="35539" y="25099"/>
                  </a:cubicBezTo>
                  <a:cubicBezTo>
                    <a:pt x="34992" y="26149"/>
                    <a:pt x="32960" y="36603"/>
                    <a:pt x="31750" y="37197"/>
                  </a:cubicBezTo>
                  <a:cubicBezTo>
                    <a:pt x="31687" y="37230"/>
                    <a:pt x="31632" y="37245"/>
                    <a:pt x="31582" y="37245"/>
                  </a:cubicBezTo>
                  <a:cubicBezTo>
                    <a:pt x="30700" y="37245"/>
                    <a:pt x="31887" y="32313"/>
                    <a:pt x="31887" y="32312"/>
                  </a:cubicBezTo>
                  <a:lnTo>
                    <a:pt x="31887" y="32312"/>
                  </a:lnTo>
                  <a:cubicBezTo>
                    <a:pt x="31887" y="32313"/>
                    <a:pt x="27528" y="39434"/>
                    <a:pt x="25496" y="39502"/>
                  </a:cubicBezTo>
                  <a:cubicBezTo>
                    <a:pt x="24880" y="39502"/>
                    <a:pt x="24743" y="38886"/>
                    <a:pt x="24880" y="38019"/>
                  </a:cubicBezTo>
                  <a:lnTo>
                    <a:pt x="24880" y="38019"/>
                  </a:lnTo>
                  <a:cubicBezTo>
                    <a:pt x="23419" y="40141"/>
                    <a:pt x="22278" y="41420"/>
                    <a:pt x="22278" y="41420"/>
                  </a:cubicBezTo>
                  <a:cubicBezTo>
                    <a:pt x="24538" y="42127"/>
                    <a:pt x="26911" y="42447"/>
                    <a:pt x="29217" y="42561"/>
                  </a:cubicBezTo>
                  <a:cubicBezTo>
                    <a:pt x="30289" y="40689"/>
                    <a:pt x="32229" y="37197"/>
                    <a:pt x="32230" y="37197"/>
                  </a:cubicBezTo>
                  <a:lnTo>
                    <a:pt x="32230" y="37197"/>
                  </a:lnTo>
                  <a:lnTo>
                    <a:pt x="30837" y="42584"/>
                  </a:lnTo>
                  <a:cubicBezTo>
                    <a:pt x="31271" y="42584"/>
                    <a:pt x="31705" y="42561"/>
                    <a:pt x="32138" y="42561"/>
                  </a:cubicBezTo>
                  <a:lnTo>
                    <a:pt x="33325" y="40438"/>
                  </a:lnTo>
                  <a:lnTo>
                    <a:pt x="32663" y="42538"/>
                  </a:lnTo>
                  <a:cubicBezTo>
                    <a:pt x="35631" y="42378"/>
                    <a:pt x="38324" y="41922"/>
                    <a:pt x="40287" y="41488"/>
                  </a:cubicBezTo>
                  <a:lnTo>
                    <a:pt x="42524" y="36763"/>
                  </a:lnTo>
                  <a:lnTo>
                    <a:pt x="42182" y="41031"/>
                  </a:lnTo>
                  <a:cubicBezTo>
                    <a:pt x="43049" y="40803"/>
                    <a:pt x="43551" y="40643"/>
                    <a:pt x="43551" y="40643"/>
                  </a:cubicBezTo>
                  <a:cubicBezTo>
                    <a:pt x="47112" y="33202"/>
                    <a:pt x="45446" y="20580"/>
                    <a:pt x="44852" y="16357"/>
                  </a:cubicBezTo>
                  <a:cubicBezTo>
                    <a:pt x="43779" y="8871"/>
                    <a:pt x="39602" y="7912"/>
                    <a:pt x="39602" y="7912"/>
                  </a:cubicBezTo>
                  <a:cubicBezTo>
                    <a:pt x="39602" y="7912"/>
                    <a:pt x="41930" y="7615"/>
                    <a:pt x="41930" y="6931"/>
                  </a:cubicBezTo>
                  <a:cubicBezTo>
                    <a:pt x="41930" y="6269"/>
                    <a:pt x="38826" y="6269"/>
                    <a:pt x="38826" y="6269"/>
                  </a:cubicBezTo>
                  <a:cubicBezTo>
                    <a:pt x="38826" y="6269"/>
                    <a:pt x="39808" y="4214"/>
                    <a:pt x="39123" y="3644"/>
                  </a:cubicBezTo>
                  <a:cubicBezTo>
                    <a:pt x="39053" y="3583"/>
                    <a:pt x="38987" y="3556"/>
                    <a:pt x="38924" y="3556"/>
                  </a:cubicBezTo>
                  <a:cubicBezTo>
                    <a:pt x="38363" y="3556"/>
                    <a:pt x="38050" y="5675"/>
                    <a:pt x="38050" y="5675"/>
                  </a:cubicBezTo>
                  <a:cubicBezTo>
                    <a:pt x="33877" y="1241"/>
                    <a:pt x="29053" y="0"/>
                    <a:pt x="249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56"/>
            <p:cNvSpPr/>
            <p:nvPr/>
          </p:nvSpPr>
          <p:spPr>
            <a:xfrm>
              <a:off x="4238825" y="1590375"/>
              <a:ext cx="58800" cy="165525"/>
            </a:xfrm>
            <a:custGeom>
              <a:avLst/>
              <a:gdLst/>
              <a:ahLst/>
              <a:cxnLst/>
              <a:rect l="l" t="t" r="r" b="b"/>
              <a:pathLst>
                <a:path w="2352" h="6621" extrusionOk="0">
                  <a:moveTo>
                    <a:pt x="2280" y="1"/>
                  </a:moveTo>
                  <a:cubicBezTo>
                    <a:pt x="2220" y="1"/>
                    <a:pt x="1682" y="698"/>
                    <a:pt x="1233" y="1440"/>
                  </a:cubicBezTo>
                  <a:cubicBezTo>
                    <a:pt x="1005" y="1828"/>
                    <a:pt x="776" y="2238"/>
                    <a:pt x="639" y="2535"/>
                  </a:cubicBezTo>
                  <a:cubicBezTo>
                    <a:pt x="502" y="2855"/>
                    <a:pt x="411" y="3060"/>
                    <a:pt x="411" y="3060"/>
                  </a:cubicBezTo>
                  <a:cubicBezTo>
                    <a:pt x="411" y="3060"/>
                    <a:pt x="343" y="3266"/>
                    <a:pt x="228" y="3608"/>
                  </a:cubicBezTo>
                  <a:cubicBezTo>
                    <a:pt x="160" y="3927"/>
                    <a:pt x="69" y="4384"/>
                    <a:pt x="23" y="4840"/>
                  </a:cubicBezTo>
                  <a:cubicBezTo>
                    <a:pt x="0" y="5297"/>
                    <a:pt x="23" y="5753"/>
                    <a:pt x="92" y="6073"/>
                  </a:cubicBezTo>
                  <a:cubicBezTo>
                    <a:pt x="183" y="6415"/>
                    <a:pt x="274" y="6621"/>
                    <a:pt x="297" y="6621"/>
                  </a:cubicBezTo>
                  <a:cubicBezTo>
                    <a:pt x="343" y="6598"/>
                    <a:pt x="297" y="6393"/>
                    <a:pt x="274" y="6050"/>
                  </a:cubicBezTo>
                  <a:cubicBezTo>
                    <a:pt x="251" y="5731"/>
                    <a:pt x="274" y="5297"/>
                    <a:pt x="343" y="4863"/>
                  </a:cubicBezTo>
                  <a:cubicBezTo>
                    <a:pt x="411" y="4452"/>
                    <a:pt x="525" y="4019"/>
                    <a:pt x="639" y="3722"/>
                  </a:cubicBezTo>
                  <a:cubicBezTo>
                    <a:pt x="753" y="3425"/>
                    <a:pt x="822" y="3220"/>
                    <a:pt x="822" y="3220"/>
                  </a:cubicBezTo>
                  <a:cubicBezTo>
                    <a:pt x="822" y="3220"/>
                    <a:pt x="1119" y="2398"/>
                    <a:pt x="1507" y="1599"/>
                  </a:cubicBezTo>
                  <a:cubicBezTo>
                    <a:pt x="1895" y="823"/>
                    <a:pt x="2351" y="47"/>
                    <a:pt x="2283" y="2"/>
                  </a:cubicBezTo>
                  <a:cubicBezTo>
                    <a:pt x="2282" y="1"/>
                    <a:pt x="2281" y="1"/>
                    <a:pt x="228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56"/>
            <p:cNvSpPr/>
            <p:nvPr/>
          </p:nvSpPr>
          <p:spPr>
            <a:xfrm>
              <a:off x="4288475" y="1506850"/>
              <a:ext cx="197450" cy="246775"/>
            </a:xfrm>
            <a:custGeom>
              <a:avLst/>
              <a:gdLst/>
              <a:ahLst/>
              <a:cxnLst/>
              <a:rect l="l" t="t" r="r" b="b"/>
              <a:pathLst>
                <a:path w="7898" h="9871" extrusionOk="0">
                  <a:moveTo>
                    <a:pt x="7869" y="1"/>
                  </a:moveTo>
                  <a:cubicBezTo>
                    <a:pt x="7825" y="1"/>
                    <a:pt x="7730" y="17"/>
                    <a:pt x="7601" y="33"/>
                  </a:cubicBezTo>
                  <a:cubicBezTo>
                    <a:pt x="7441" y="78"/>
                    <a:pt x="7167" y="101"/>
                    <a:pt x="6870" y="215"/>
                  </a:cubicBezTo>
                  <a:cubicBezTo>
                    <a:pt x="6254" y="398"/>
                    <a:pt x="5501" y="809"/>
                    <a:pt x="4793" y="1288"/>
                  </a:cubicBezTo>
                  <a:cubicBezTo>
                    <a:pt x="4086" y="1745"/>
                    <a:pt x="3469" y="2338"/>
                    <a:pt x="3013" y="2795"/>
                  </a:cubicBezTo>
                  <a:cubicBezTo>
                    <a:pt x="2579" y="3274"/>
                    <a:pt x="2305" y="3594"/>
                    <a:pt x="2305" y="3594"/>
                  </a:cubicBezTo>
                  <a:cubicBezTo>
                    <a:pt x="2305" y="3594"/>
                    <a:pt x="2260" y="3685"/>
                    <a:pt x="2146" y="3845"/>
                  </a:cubicBezTo>
                  <a:cubicBezTo>
                    <a:pt x="2031" y="3982"/>
                    <a:pt x="1872" y="4210"/>
                    <a:pt x="1712" y="4484"/>
                  </a:cubicBezTo>
                  <a:cubicBezTo>
                    <a:pt x="1370" y="5009"/>
                    <a:pt x="959" y="5762"/>
                    <a:pt x="639" y="6561"/>
                  </a:cubicBezTo>
                  <a:cubicBezTo>
                    <a:pt x="342" y="7360"/>
                    <a:pt x="114" y="8159"/>
                    <a:pt x="46" y="8798"/>
                  </a:cubicBezTo>
                  <a:cubicBezTo>
                    <a:pt x="0" y="9117"/>
                    <a:pt x="23" y="9391"/>
                    <a:pt x="0" y="9574"/>
                  </a:cubicBezTo>
                  <a:cubicBezTo>
                    <a:pt x="0" y="9756"/>
                    <a:pt x="23" y="9871"/>
                    <a:pt x="23" y="9871"/>
                  </a:cubicBezTo>
                  <a:cubicBezTo>
                    <a:pt x="46" y="9871"/>
                    <a:pt x="69" y="9756"/>
                    <a:pt x="91" y="9574"/>
                  </a:cubicBezTo>
                  <a:cubicBezTo>
                    <a:pt x="137" y="9391"/>
                    <a:pt x="137" y="9140"/>
                    <a:pt x="228" y="8843"/>
                  </a:cubicBezTo>
                  <a:cubicBezTo>
                    <a:pt x="342" y="8227"/>
                    <a:pt x="616" y="7428"/>
                    <a:pt x="936" y="6675"/>
                  </a:cubicBezTo>
                  <a:cubicBezTo>
                    <a:pt x="1278" y="5922"/>
                    <a:pt x="1712" y="5214"/>
                    <a:pt x="2054" y="4712"/>
                  </a:cubicBezTo>
                  <a:cubicBezTo>
                    <a:pt x="2214" y="4438"/>
                    <a:pt x="2397" y="4256"/>
                    <a:pt x="2488" y="4096"/>
                  </a:cubicBezTo>
                  <a:cubicBezTo>
                    <a:pt x="2602" y="3959"/>
                    <a:pt x="2671" y="3867"/>
                    <a:pt x="2671" y="3867"/>
                  </a:cubicBezTo>
                  <a:cubicBezTo>
                    <a:pt x="2671" y="3867"/>
                    <a:pt x="2922" y="3548"/>
                    <a:pt x="3333" y="3091"/>
                  </a:cubicBezTo>
                  <a:cubicBezTo>
                    <a:pt x="3743" y="2635"/>
                    <a:pt x="4314" y="2041"/>
                    <a:pt x="4976" y="1539"/>
                  </a:cubicBezTo>
                  <a:cubicBezTo>
                    <a:pt x="5136" y="1402"/>
                    <a:pt x="5318" y="1311"/>
                    <a:pt x="5478" y="1174"/>
                  </a:cubicBezTo>
                  <a:cubicBezTo>
                    <a:pt x="5638" y="1060"/>
                    <a:pt x="5820" y="946"/>
                    <a:pt x="5980" y="855"/>
                  </a:cubicBezTo>
                  <a:cubicBezTo>
                    <a:pt x="6163" y="763"/>
                    <a:pt x="6323" y="672"/>
                    <a:pt x="6482" y="581"/>
                  </a:cubicBezTo>
                  <a:cubicBezTo>
                    <a:pt x="6642" y="512"/>
                    <a:pt x="6779" y="444"/>
                    <a:pt x="6939" y="398"/>
                  </a:cubicBezTo>
                  <a:cubicBezTo>
                    <a:pt x="7213" y="238"/>
                    <a:pt x="7464" y="193"/>
                    <a:pt x="7624" y="124"/>
                  </a:cubicBezTo>
                  <a:cubicBezTo>
                    <a:pt x="7806" y="56"/>
                    <a:pt x="7898" y="10"/>
                    <a:pt x="7898" y="10"/>
                  </a:cubicBezTo>
                  <a:cubicBezTo>
                    <a:pt x="7898" y="3"/>
                    <a:pt x="7888" y="1"/>
                    <a:pt x="78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56"/>
            <p:cNvSpPr/>
            <p:nvPr/>
          </p:nvSpPr>
          <p:spPr>
            <a:xfrm>
              <a:off x="4618300" y="1474925"/>
              <a:ext cx="134675" cy="59200"/>
            </a:xfrm>
            <a:custGeom>
              <a:avLst/>
              <a:gdLst/>
              <a:ahLst/>
              <a:cxnLst/>
              <a:rect l="l" t="t" r="r" b="b"/>
              <a:pathLst>
                <a:path w="5387" h="2368" extrusionOk="0">
                  <a:moveTo>
                    <a:pt x="4683" y="0"/>
                  </a:moveTo>
                  <a:cubicBezTo>
                    <a:pt x="4441" y="0"/>
                    <a:pt x="4154" y="26"/>
                    <a:pt x="3880" y="77"/>
                  </a:cubicBezTo>
                  <a:cubicBezTo>
                    <a:pt x="3492" y="169"/>
                    <a:pt x="3127" y="283"/>
                    <a:pt x="2876" y="374"/>
                  </a:cubicBezTo>
                  <a:cubicBezTo>
                    <a:pt x="2602" y="488"/>
                    <a:pt x="2442" y="557"/>
                    <a:pt x="2442" y="557"/>
                  </a:cubicBezTo>
                  <a:cubicBezTo>
                    <a:pt x="2442" y="557"/>
                    <a:pt x="1758" y="922"/>
                    <a:pt x="1164" y="1378"/>
                  </a:cubicBezTo>
                  <a:cubicBezTo>
                    <a:pt x="571" y="1812"/>
                    <a:pt x="0" y="2314"/>
                    <a:pt x="46" y="2360"/>
                  </a:cubicBezTo>
                  <a:cubicBezTo>
                    <a:pt x="49" y="2365"/>
                    <a:pt x="56" y="2367"/>
                    <a:pt x="65" y="2367"/>
                  </a:cubicBezTo>
                  <a:cubicBezTo>
                    <a:pt x="183" y="2367"/>
                    <a:pt x="755" y="1990"/>
                    <a:pt x="1347" y="1652"/>
                  </a:cubicBezTo>
                  <a:cubicBezTo>
                    <a:pt x="1963" y="1264"/>
                    <a:pt x="2625" y="967"/>
                    <a:pt x="2625" y="967"/>
                  </a:cubicBezTo>
                  <a:cubicBezTo>
                    <a:pt x="2625" y="967"/>
                    <a:pt x="2785" y="876"/>
                    <a:pt x="3036" y="762"/>
                  </a:cubicBezTo>
                  <a:cubicBezTo>
                    <a:pt x="3287" y="648"/>
                    <a:pt x="3606" y="511"/>
                    <a:pt x="3949" y="397"/>
                  </a:cubicBezTo>
                  <a:cubicBezTo>
                    <a:pt x="4291" y="283"/>
                    <a:pt x="4656" y="214"/>
                    <a:pt x="4930" y="191"/>
                  </a:cubicBezTo>
                  <a:cubicBezTo>
                    <a:pt x="5181" y="146"/>
                    <a:pt x="5387" y="146"/>
                    <a:pt x="5387" y="100"/>
                  </a:cubicBezTo>
                  <a:cubicBezTo>
                    <a:pt x="5387" y="77"/>
                    <a:pt x="5204" y="32"/>
                    <a:pt x="4907" y="9"/>
                  </a:cubicBezTo>
                  <a:cubicBezTo>
                    <a:pt x="4839" y="3"/>
                    <a:pt x="4763" y="0"/>
                    <a:pt x="468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56"/>
            <p:cNvSpPr/>
            <p:nvPr/>
          </p:nvSpPr>
          <p:spPr>
            <a:xfrm>
              <a:off x="4467075" y="1590350"/>
              <a:ext cx="58225" cy="190100"/>
            </a:xfrm>
            <a:custGeom>
              <a:avLst/>
              <a:gdLst/>
              <a:ahLst/>
              <a:cxnLst/>
              <a:rect l="l" t="t" r="r" b="b"/>
              <a:pathLst>
                <a:path w="2329" h="7604" extrusionOk="0">
                  <a:moveTo>
                    <a:pt x="2278" y="1"/>
                  </a:moveTo>
                  <a:cubicBezTo>
                    <a:pt x="2242" y="1"/>
                    <a:pt x="2086" y="179"/>
                    <a:pt x="1849" y="459"/>
                  </a:cubicBezTo>
                  <a:cubicBezTo>
                    <a:pt x="1735" y="619"/>
                    <a:pt x="1552" y="779"/>
                    <a:pt x="1438" y="984"/>
                  </a:cubicBezTo>
                  <a:cubicBezTo>
                    <a:pt x="1301" y="1189"/>
                    <a:pt x="1164" y="1395"/>
                    <a:pt x="1027" y="1623"/>
                  </a:cubicBezTo>
                  <a:cubicBezTo>
                    <a:pt x="891" y="1829"/>
                    <a:pt x="799" y="2080"/>
                    <a:pt x="685" y="2285"/>
                  </a:cubicBezTo>
                  <a:cubicBezTo>
                    <a:pt x="639" y="2399"/>
                    <a:pt x="594" y="2513"/>
                    <a:pt x="548" y="2605"/>
                  </a:cubicBezTo>
                  <a:cubicBezTo>
                    <a:pt x="503" y="2719"/>
                    <a:pt x="480" y="2810"/>
                    <a:pt x="457" y="2901"/>
                  </a:cubicBezTo>
                  <a:cubicBezTo>
                    <a:pt x="320" y="3289"/>
                    <a:pt x="251" y="3540"/>
                    <a:pt x="251" y="3540"/>
                  </a:cubicBezTo>
                  <a:cubicBezTo>
                    <a:pt x="251" y="3540"/>
                    <a:pt x="46" y="4545"/>
                    <a:pt x="23" y="5572"/>
                  </a:cubicBezTo>
                  <a:cubicBezTo>
                    <a:pt x="0" y="6599"/>
                    <a:pt x="69" y="7603"/>
                    <a:pt x="114" y="7603"/>
                  </a:cubicBezTo>
                  <a:cubicBezTo>
                    <a:pt x="183" y="7603"/>
                    <a:pt x="229" y="6599"/>
                    <a:pt x="343" y="5595"/>
                  </a:cubicBezTo>
                  <a:cubicBezTo>
                    <a:pt x="457" y="4590"/>
                    <a:pt x="685" y="3632"/>
                    <a:pt x="685" y="3632"/>
                  </a:cubicBezTo>
                  <a:cubicBezTo>
                    <a:pt x="685" y="3632"/>
                    <a:pt x="754" y="3403"/>
                    <a:pt x="845" y="3038"/>
                  </a:cubicBezTo>
                  <a:cubicBezTo>
                    <a:pt x="868" y="2947"/>
                    <a:pt x="891" y="2856"/>
                    <a:pt x="913" y="2742"/>
                  </a:cubicBezTo>
                  <a:cubicBezTo>
                    <a:pt x="959" y="2650"/>
                    <a:pt x="1005" y="2536"/>
                    <a:pt x="1050" y="2445"/>
                  </a:cubicBezTo>
                  <a:cubicBezTo>
                    <a:pt x="1119" y="2217"/>
                    <a:pt x="1210" y="1988"/>
                    <a:pt x="1301" y="1760"/>
                  </a:cubicBezTo>
                  <a:cubicBezTo>
                    <a:pt x="1416" y="1532"/>
                    <a:pt x="1552" y="1326"/>
                    <a:pt x="1644" y="1121"/>
                  </a:cubicBezTo>
                  <a:cubicBezTo>
                    <a:pt x="1735" y="893"/>
                    <a:pt x="1895" y="733"/>
                    <a:pt x="1986" y="573"/>
                  </a:cubicBezTo>
                  <a:cubicBezTo>
                    <a:pt x="2192" y="254"/>
                    <a:pt x="2329" y="25"/>
                    <a:pt x="2283" y="3"/>
                  </a:cubicBezTo>
                  <a:cubicBezTo>
                    <a:pt x="2282" y="1"/>
                    <a:pt x="2280" y="1"/>
                    <a:pt x="227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56"/>
            <p:cNvSpPr/>
            <p:nvPr/>
          </p:nvSpPr>
          <p:spPr>
            <a:xfrm>
              <a:off x="4731850" y="1561150"/>
              <a:ext cx="168350" cy="203350"/>
            </a:xfrm>
            <a:custGeom>
              <a:avLst/>
              <a:gdLst/>
              <a:ahLst/>
              <a:cxnLst/>
              <a:rect l="l" t="t" r="r" b="b"/>
              <a:pathLst>
                <a:path w="6734" h="8134" extrusionOk="0">
                  <a:moveTo>
                    <a:pt x="6686" y="1"/>
                  </a:moveTo>
                  <a:cubicBezTo>
                    <a:pt x="6598" y="1"/>
                    <a:pt x="6285" y="55"/>
                    <a:pt x="5844" y="189"/>
                  </a:cubicBezTo>
                  <a:cubicBezTo>
                    <a:pt x="5341" y="349"/>
                    <a:pt x="4679" y="623"/>
                    <a:pt x="4086" y="988"/>
                  </a:cubicBezTo>
                  <a:cubicBezTo>
                    <a:pt x="3470" y="1376"/>
                    <a:pt x="2899" y="1832"/>
                    <a:pt x="2534" y="2220"/>
                  </a:cubicBezTo>
                  <a:cubicBezTo>
                    <a:pt x="2328" y="2380"/>
                    <a:pt x="2192" y="2563"/>
                    <a:pt x="2077" y="2677"/>
                  </a:cubicBezTo>
                  <a:cubicBezTo>
                    <a:pt x="1986" y="2791"/>
                    <a:pt x="1918" y="2860"/>
                    <a:pt x="1918" y="2860"/>
                  </a:cubicBezTo>
                  <a:cubicBezTo>
                    <a:pt x="1918" y="2860"/>
                    <a:pt x="1872" y="2951"/>
                    <a:pt x="1781" y="3065"/>
                  </a:cubicBezTo>
                  <a:cubicBezTo>
                    <a:pt x="1689" y="3202"/>
                    <a:pt x="1530" y="3362"/>
                    <a:pt x="1415" y="3613"/>
                  </a:cubicBezTo>
                  <a:cubicBezTo>
                    <a:pt x="1119" y="4046"/>
                    <a:pt x="799" y="4708"/>
                    <a:pt x="525" y="5370"/>
                  </a:cubicBezTo>
                  <a:cubicBezTo>
                    <a:pt x="297" y="6032"/>
                    <a:pt x="137" y="6740"/>
                    <a:pt x="69" y="7265"/>
                  </a:cubicBezTo>
                  <a:cubicBezTo>
                    <a:pt x="0" y="7790"/>
                    <a:pt x="0" y="8132"/>
                    <a:pt x="23" y="8132"/>
                  </a:cubicBezTo>
                  <a:cubicBezTo>
                    <a:pt x="24" y="8133"/>
                    <a:pt x="26" y="8133"/>
                    <a:pt x="27" y="8133"/>
                  </a:cubicBezTo>
                  <a:cubicBezTo>
                    <a:pt x="72" y="8133"/>
                    <a:pt x="118" y="7775"/>
                    <a:pt x="229" y="7288"/>
                  </a:cubicBezTo>
                  <a:cubicBezTo>
                    <a:pt x="365" y="6786"/>
                    <a:pt x="571" y="6124"/>
                    <a:pt x="822" y="5484"/>
                  </a:cubicBezTo>
                  <a:cubicBezTo>
                    <a:pt x="1119" y="4845"/>
                    <a:pt x="1461" y="4252"/>
                    <a:pt x="1758" y="3841"/>
                  </a:cubicBezTo>
                  <a:cubicBezTo>
                    <a:pt x="1895" y="3613"/>
                    <a:pt x="2032" y="3453"/>
                    <a:pt x="2123" y="3339"/>
                  </a:cubicBezTo>
                  <a:cubicBezTo>
                    <a:pt x="2214" y="3225"/>
                    <a:pt x="2260" y="3156"/>
                    <a:pt x="2260" y="3156"/>
                  </a:cubicBezTo>
                  <a:cubicBezTo>
                    <a:pt x="2260" y="3156"/>
                    <a:pt x="2328" y="3088"/>
                    <a:pt x="2420" y="2974"/>
                  </a:cubicBezTo>
                  <a:cubicBezTo>
                    <a:pt x="2511" y="2860"/>
                    <a:pt x="2648" y="2677"/>
                    <a:pt x="2831" y="2494"/>
                  </a:cubicBezTo>
                  <a:cubicBezTo>
                    <a:pt x="3173" y="2129"/>
                    <a:pt x="3698" y="1673"/>
                    <a:pt x="4246" y="1262"/>
                  </a:cubicBezTo>
                  <a:cubicBezTo>
                    <a:pt x="4816" y="874"/>
                    <a:pt x="5433" y="554"/>
                    <a:pt x="5912" y="349"/>
                  </a:cubicBezTo>
                  <a:cubicBezTo>
                    <a:pt x="6391" y="143"/>
                    <a:pt x="6734" y="29"/>
                    <a:pt x="6711" y="6"/>
                  </a:cubicBezTo>
                  <a:cubicBezTo>
                    <a:pt x="6711" y="3"/>
                    <a:pt x="6702" y="1"/>
                    <a:pt x="668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56"/>
            <p:cNvSpPr/>
            <p:nvPr/>
          </p:nvSpPr>
          <p:spPr>
            <a:xfrm>
              <a:off x="5043975" y="1961300"/>
              <a:ext cx="75925" cy="391500"/>
            </a:xfrm>
            <a:custGeom>
              <a:avLst/>
              <a:gdLst/>
              <a:ahLst/>
              <a:cxnLst/>
              <a:rect l="l" t="t" r="r" b="b"/>
              <a:pathLst>
                <a:path w="3037" h="15660" extrusionOk="0">
                  <a:moveTo>
                    <a:pt x="3014" y="1"/>
                  </a:moveTo>
                  <a:cubicBezTo>
                    <a:pt x="2991" y="1"/>
                    <a:pt x="2740" y="435"/>
                    <a:pt x="2397" y="1119"/>
                  </a:cubicBezTo>
                  <a:cubicBezTo>
                    <a:pt x="2329" y="1279"/>
                    <a:pt x="2238" y="1462"/>
                    <a:pt x="2123" y="1667"/>
                  </a:cubicBezTo>
                  <a:cubicBezTo>
                    <a:pt x="2032" y="1850"/>
                    <a:pt x="1964" y="2078"/>
                    <a:pt x="1872" y="2283"/>
                  </a:cubicBezTo>
                  <a:cubicBezTo>
                    <a:pt x="1713" y="2740"/>
                    <a:pt x="1530" y="3219"/>
                    <a:pt x="1370" y="3676"/>
                  </a:cubicBezTo>
                  <a:cubicBezTo>
                    <a:pt x="1096" y="4657"/>
                    <a:pt x="800" y="5616"/>
                    <a:pt x="663" y="6369"/>
                  </a:cubicBezTo>
                  <a:cubicBezTo>
                    <a:pt x="526" y="7122"/>
                    <a:pt x="412" y="7602"/>
                    <a:pt x="412" y="7602"/>
                  </a:cubicBezTo>
                  <a:cubicBezTo>
                    <a:pt x="412" y="7602"/>
                    <a:pt x="366" y="8104"/>
                    <a:pt x="275" y="8857"/>
                  </a:cubicBezTo>
                  <a:cubicBezTo>
                    <a:pt x="161" y="9610"/>
                    <a:pt x="138" y="10615"/>
                    <a:pt x="69" y="11619"/>
                  </a:cubicBezTo>
                  <a:cubicBezTo>
                    <a:pt x="46" y="12646"/>
                    <a:pt x="1" y="13650"/>
                    <a:pt x="46" y="14404"/>
                  </a:cubicBezTo>
                  <a:cubicBezTo>
                    <a:pt x="69" y="15157"/>
                    <a:pt x="92" y="15659"/>
                    <a:pt x="115" y="15659"/>
                  </a:cubicBezTo>
                  <a:cubicBezTo>
                    <a:pt x="138" y="15659"/>
                    <a:pt x="183" y="15157"/>
                    <a:pt x="206" y="14404"/>
                  </a:cubicBezTo>
                  <a:cubicBezTo>
                    <a:pt x="252" y="13650"/>
                    <a:pt x="320" y="12646"/>
                    <a:pt x="389" y="11642"/>
                  </a:cubicBezTo>
                  <a:cubicBezTo>
                    <a:pt x="480" y="10660"/>
                    <a:pt x="571" y="9656"/>
                    <a:pt x="685" y="8926"/>
                  </a:cubicBezTo>
                  <a:cubicBezTo>
                    <a:pt x="800" y="8172"/>
                    <a:pt x="868" y="7693"/>
                    <a:pt x="868" y="7693"/>
                  </a:cubicBezTo>
                  <a:cubicBezTo>
                    <a:pt x="868" y="7693"/>
                    <a:pt x="959" y="7191"/>
                    <a:pt x="1074" y="6460"/>
                  </a:cubicBezTo>
                  <a:cubicBezTo>
                    <a:pt x="1188" y="5707"/>
                    <a:pt x="1439" y="4749"/>
                    <a:pt x="1667" y="3767"/>
                  </a:cubicBezTo>
                  <a:cubicBezTo>
                    <a:pt x="1827" y="3311"/>
                    <a:pt x="1987" y="2831"/>
                    <a:pt x="2123" y="2375"/>
                  </a:cubicBezTo>
                  <a:cubicBezTo>
                    <a:pt x="2192" y="2169"/>
                    <a:pt x="2238" y="1941"/>
                    <a:pt x="2329" y="1736"/>
                  </a:cubicBezTo>
                  <a:cubicBezTo>
                    <a:pt x="2420" y="1553"/>
                    <a:pt x="2489" y="1348"/>
                    <a:pt x="2557" y="1188"/>
                  </a:cubicBezTo>
                  <a:cubicBezTo>
                    <a:pt x="2854" y="480"/>
                    <a:pt x="3036" y="24"/>
                    <a:pt x="301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56"/>
            <p:cNvSpPr/>
            <p:nvPr/>
          </p:nvSpPr>
          <p:spPr>
            <a:xfrm>
              <a:off x="4880775" y="2165025"/>
              <a:ext cx="139825" cy="293925"/>
            </a:xfrm>
            <a:custGeom>
              <a:avLst/>
              <a:gdLst/>
              <a:ahLst/>
              <a:cxnLst/>
              <a:rect l="l" t="t" r="r" b="b"/>
              <a:pathLst>
                <a:path w="5593" h="11757" extrusionOk="0">
                  <a:moveTo>
                    <a:pt x="5546" y="0"/>
                  </a:moveTo>
                  <a:cubicBezTo>
                    <a:pt x="5471" y="0"/>
                    <a:pt x="4926" y="1518"/>
                    <a:pt x="4269" y="2991"/>
                  </a:cubicBezTo>
                  <a:cubicBezTo>
                    <a:pt x="3927" y="3721"/>
                    <a:pt x="3607" y="4451"/>
                    <a:pt x="3333" y="4999"/>
                  </a:cubicBezTo>
                  <a:cubicBezTo>
                    <a:pt x="3059" y="5547"/>
                    <a:pt x="2877" y="5912"/>
                    <a:pt x="2877" y="5912"/>
                  </a:cubicBezTo>
                  <a:cubicBezTo>
                    <a:pt x="2877" y="5912"/>
                    <a:pt x="2169" y="7373"/>
                    <a:pt x="1439" y="8811"/>
                  </a:cubicBezTo>
                  <a:cubicBezTo>
                    <a:pt x="1073" y="9542"/>
                    <a:pt x="708" y="10272"/>
                    <a:pt x="434" y="10820"/>
                  </a:cubicBezTo>
                  <a:cubicBezTo>
                    <a:pt x="183" y="11368"/>
                    <a:pt x="1" y="11733"/>
                    <a:pt x="46" y="11756"/>
                  </a:cubicBezTo>
                  <a:cubicBezTo>
                    <a:pt x="47" y="11756"/>
                    <a:pt x="48" y="11757"/>
                    <a:pt x="49" y="11757"/>
                  </a:cubicBezTo>
                  <a:cubicBezTo>
                    <a:pt x="82" y="11757"/>
                    <a:pt x="285" y="11419"/>
                    <a:pt x="594" y="10911"/>
                  </a:cubicBezTo>
                  <a:cubicBezTo>
                    <a:pt x="914" y="10386"/>
                    <a:pt x="1325" y="9678"/>
                    <a:pt x="1713" y="8971"/>
                  </a:cubicBezTo>
                  <a:cubicBezTo>
                    <a:pt x="2534" y="7556"/>
                    <a:pt x="3265" y="6095"/>
                    <a:pt x="3265" y="6095"/>
                  </a:cubicBezTo>
                  <a:cubicBezTo>
                    <a:pt x="3265" y="6095"/>
                    <a:pt x="3447" y="5730"/>
                    <a:pt x="3698" y="5182"/>
                  </a:cubicBezTo>
                  <a:cubicBezTo>
                    <a:pt x="3972" y="4634"/>
                    <a:pt x="4269" y="3858"/>
                    <a:pt x="4566" y="3105"/>
                  </a:cubicBezTo>
                  <a:cubicBezTo>
                    <a:pt x="4862" y="2352"/>
                    <a:pt x="5136" y="1575"/>
                    <a:pt x="5296" y="982"/>
                  </a:cubicBezTo>
                  <a:cubicBezTo>
                    <a:pt x="5479" y="411"/>
                    <a:pt x="5593" y="1"/>
                    <a:pt x="5547" y="1"/>
                  </a:cubicBezTo>
                  <a:cubicBezTo>
                    <a:pt x="5547" y="0"/>
                    <a:pt x="5546" y="0"/>
                    <a:pt x="554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56"/>
            <p:cNvSpPr/>
            <p:nvPr/>
          </p:nvSpPr>
          <p:spPr>
            <a:xfrm>
              <a:off x="5232850" y="1780425"/>
              <a:ext cx="14875" cy="222000"/>
            </a:xfrm>
            <a:custGeom>
              <a:avLst/>
              <a:gdLst/>
              <a:ahLst/>
              <a:cxnLst/>
              <a:rect l="l" t="t" r="r" b="b"/>
              <a:pathLst>
                <a:path w="595" h="8880" extrusionOk="0">
                  <a:moveTo>
                    <a:pt x="252" y="0"/>
                  </a:moveTo>
                  <a:cubicBezTo>
                    <a:pt x="184" y="0"/>
                    <a:pt x="138" y="1119"/>
                    <a:pt x="138" y="2237"/>
                  </a:cubicBezTo>
                  <a:lnTo>
                    <a:pt x="138" y="4451"/>
                  </a:lnTo>
                  <a:cubicBezTo>
                    <a:pt x="138" y="4451"/>
                    <a:pt x="184" y="5547"/>
                    <a:pt x="161" y="6665"/>
                  </a:cubicBezTo>
                  <a:cubicBezTo>
                    <a:pt x="138" y="7761"/>
                    <a:pt x="1" y="8857"/>
                    <a:pt x="69" y="8879"/>
                  </a:cubicBezTo>
                  <a:cubicBezTo>
                    <a:pt x="115" y="8879"/>
                    <a:pt x="366" y="7784"/>
                    <a:pt x="480" y="6665"/>
                  </a:cubicBezTo>
                  <a:cubicBezTo>
                    <a:pt x="572" y="5570"/>
                    <a:pt x="594" y="4451"/>
                    <a:pt x="594" y="4451"/>
                  </a:cubicBezTo>
                  <a:cubicBezTo>
                    <a:pt x="594" y="4451"/>
                    <a:pt x="549" y="3333"/>
                    <a:pt x="457" y="2214"/>
                  </a:cubicBezTo>
                  <a:cubicBezTo>
                    <a:pt x="366" y="1119"/>
                    <a:pt x="320" y="0"/>
                    <a:pt x="25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56"/>
            <p:cNvSpPr/>
            <p:nvPr/>
          </p:nvSpPr>
          <p:spPr>
            <a:xfrm>
              <a:off x="4953250" y="1456750"/>
              <a:ext cx="146675" cy="81900"/>
            </a:xfrm>
            <a:custGeom>
              <a:avLst/>
              <a:gdLst/>
              <a:ahLst/>
              <a:cxnLst/>
              <a:rect l="l" t="t" r="r" b="b"/>
              <a:pathLst>
                <a:path w="5867" h="3276" extrusionOk="0">
                  <a:moveTo>
                    <a:pt x="43" y="1"/>
                  </a:moveTo>
                  <a:cubicBezTo>
                    <a:pt x="33" y="1"/>
                    <a:pt x="26" y="2"/>
                    <a:pt x="23" y="5"/>
                  </a:cubicBezTo>
                  <a:cubicBezTo>
                    <a:pt x="1" y="74"/>
                    <a:pt x="754" y="462"/>
                    <a:pt x="1507" y="850"/>
                  </a:cubicBezTo>
                  <a:cubicBezTo>
                    <a:pt x="2237" y="1215"/>
                    <a:pt x="2968" y="1603"/>
                    <a:pt x="2968" y="1603"/>
                  </a:cubicBezTo>
                  <a:cubicBezTo>
                    <a:pt x="2968" y="1603"/>
                    <a:pt x="3150" y="1694"/>
                    <a:pt x="3424" y="1831"/>
                  </a:cubicBezTo>
                  <a:cubicBezTo>
                    <a:pt x="3721" y="1968"/>
                    <a:pt x="4063" y="2174"/>
                    <a:pt x="4429" y="2379"/>
                  </a:cubicBezTo>
                  <a:cubicBezTo>
                    <a:pt x="5095" y="2766"/>
                    <a:pt x="5701" y="3275"/>
                    <a:pt x="5807" y="3275"/>
                  </a:cubicBezTo>
                  <a:cubicBezTo>
                    <a:pt x="5814" y="3275"/>
                    <a:pt x="5818" y="3273"/>
                    <a:pt x="5821" y="3269"/>
                  </a:cubicBezTo>
                  <a:cubicBezTo>
                    <a:pt x="5867" y="3247"/>
                    <a:pt x="5273" y="2607"/>
                    <a:pt x="4611" y="2105"/>
                  </a:cubicBezTo>
                  <a:cubicBezTo>
                    <a:pt x="4269" y="1854"/>
                    <a:pt x="3904" y="1626"/>
                    <a:pt x="3630" y="1466"/>
                  </a:cubicBezTo>
                  <a:cubicBezTo>
                    <a:pt x="3356" y="1306"/>
                    <a:pt x="3173" y="1192"/>
                    <a:pt x="3173" y="1192"/>
                  </a:cubicBezTo>
                  <a:cubicBezTo>
                    <a:pt x="3173" y="1192"/>
                    <a:pt x="2397" y="850"/>
                    <a:pt x="1621" y="553"/>
                  </a:cubicBezTo>
                  <a:cubicBezTo>
                    <a:pt x="899" y="277"/>
                    <a:pt x="176" y="1"/>
                    <a:pt x="4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56"/>
            <p:cNvSpPr/>
            <p:nvPr/>
          </p:nvSpPr>
          <p:spPr>
            <a:xfrm>
              <a:off x="5133575" y="1577225"/>
              <a:ext cx="77625" cy="174125"/>
            </a:xfrm>
            <a:custGeom>
              <a:avLst/>
              <a:gdLst/>
              <a:ahLst/>
              <a:cxnLst/>
              <a:rect l="l" t="t" r="r" b="b"/>
              <a:pathLst>
                <a:path w="3105" h="6965" extrusionOk="0">
                  <a:moveTo>
                    <a:pt x="53" y="0"/>
                  </a:moveTo>
                  <a:cubicBezTo>
                    <a:pt x="50" y="0"/>
                    <a:pt x="47" y="1"/>
                    <a:pt x="46" y="3"/>
                  </a:cubicBezTo>
                  <a:cubicBezTo>
                    <a:pt x="0" y="48"/>
                    <a:pt x="639" y="756"/>
                    <a:pt x="1119" y="1577"/>
                  </a:cubicBezTo>
                  <a:cubicBezTo>
                    <a:pt x="1324" y="2011"/>
                    <a:pt x="1552" y="2422"/>
                    <a:pt x="1667" y="2764"/>
                  </a:cubicBezTo>
                  <a:cubicBezTo>
                    <a:pt x="1804" y="3084"/>
                    <a:pt x="1895" y="3312"/>
                    <a:pt x="1895" y="3312"/>
                  </a:cubicBezTo>
                  <a:cubicBezTo>
                    <a:pt x="1895" y="3312"/>
                    <a:pt x="1963" y="3518"/>
                    <a:pt x="2100" y="3860"/>
                  </a:cubicBezTo>
                  <a:cubicBezTo>
                    <a:pt x="2237" y="4180"/>
                    <a:pt x="2351" y="4659"/>
                    <a:pt x="2511" y="5115"/>
                  </a:cubicBezTo>
                  <a:cubicBezTo>
                    <a:pt x="2762" y="6028"/>
                    <a:pt x="2968" y="6964"/>
                    <a:pt x="3036" y="6964"/>
                  </a:cubicBezTo>
                  <a:cubicBezTo>
                    <a:pt x="3105" y="6941"/>
                    <a:pt x="2990" y="5983"/>
                    <a:pt x="2808" y="5024"/>
                  </a:cubicBezTo>
                  <a:cubicBezTo>
                    <a:pt x="2717" y="4568"/>
                    <a:pt x="2602" y="4088"/>
                    <a:pt x="2488" y="3723"/>
                  </a:cubicBezTo>
                  <a:cubicBezTo>
                    <a:pt x="2374" y="3381"/>
                    <a:pt x="2306" y="3152"/>
                    <a:pt x="2306" y="3152"/>
                  </a:cubicBezTo>
                  <a:cubicBezTo>
                    <a:pt x="2306" y="3152"/>
                    <a:pt x="2214" y="2924"/>
                    <a:pt x="2055" y="2582"/>
                  </a:cubicBezTo>
                  <a:cubicBezTo>
                    <a:pt x="1918" y="2239"/>
                    <a:pt x="1644" y="1829"/>
                    <a:pt x="1393" y="1418"/>
                  </a:cubicBezTo>
                  <a:cubicBezTo>
                    <a:pt x="841" y="624"/>
                    <a:pt x="141" y="0"/>
                    <a:pt x="5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56"/>
            <p:cNvSpPr/>
            <p:nvPr/>
          </p:nvSpPr>
          <p:spPr>
            <a:xfrm>
              <a:off x="4313000" y="1475950"/>
              <a:ext cx="112450" cy="68450"/>
            </a:xfrm>
            <a:custGeom>
              <a:avLst/>
              <a:gdLst/>
              <a:ahLst/>
              <a:cxnLst/>
              <a:rect l="l" t="t" r="r" b="b"/>
              <a:pathLst>
                <a:path w="4498" h="2738" extrusionOk="0">
                  <a:moveTo>
                    <a:pt x="4043" y="0"/>
                  </a:moveTo>
                  <a:cubicBezTo>
                    <a:pt x="3845" y="0"/>
                    <a:pt x="3592" y="80"/>
                    <a:pt x="3356" y="219"/>
                  </a:cubicBezTo>
                  <a:cubicBezTo>
                    <a:pt x="2968" y="470"/>
                    <a:pt x="2785" y="835"/>
                    <a:pt x="2945" y="1018"/>
                  </a:cubicBezTo>
                  <a:cubicBezTo>
                    <a:pt x="3009" y="1100"/>
                    <a:pt x="3118" y="1139"/>
                    <a:pt x="3250" y="1139"/>
                  </a:cubicBezTo>
                  <a:cubicBezTo>
                    <a:pt x="3446" y="1139"/>
                    <a:pt x="3694" y="1054"/>
                    <a:pt x="3926" y="904"/>
                  </a:cubicBezTo>
                  <a:cubicBezTo>
                    <a:pt x="4314" y="653"/>
                    <a:pt x="4497" y="310"/>
                    <a:pt x="4337" y="105"/>
                  </a:cubicBezTo>
                  <a:cubicBezTo>
                    <a:pt x="4275" y="33"/>
                    <a:pt x="4170" y="0"/>
                    <a:pt x="4043" y="0"/>
                  </a:cubicBezTo>
                  <a:close/>
                  <a:moveTo>
                    <a:pt x="1724" y="1147"/>
                  </a:moveTo>
                  <a:cubicBezTo>
                    <a:pt x="1449" y="1147"/>
                    <a:pt x="1108" y="1259"/>
                    <a:pt x="799" y="1474"/>
                  </a:cubicBezTo>
                  <a:cubicBezTo>
                    <a:pt x="252" y="1817"/>
                    <a:pt x="1" y="2319"/>
                    <a:pt x="229" y="2570"/>
                  </a:cubicBezTo>
                  <a:cubicBezTo>
                    <a:pt x="313" y="2683"/>
                    <a:pt x="467" y="2737"/>
                    <a:pt x="657" y="2737"/>
                  </a:cubicBezTo>
                  <a:cubicBezTo>
                    <a:pt x="930" y="2737"/>
                    <a:pt x="1276" y="2625"/>
                    <a:pt x="1598" y="2410"/>
                  </a:cubicBezTo>
                  <a:cubicBezTo>
                    <a:pt x="2146" y="2068"/>
                    <a:pt x="2397" y="1566"/>
                    <a:pt x="2169" y="1314"/>
                  </a:cubicBezTo>
                  <a:cubicBezTo>
                    <a:pt x="2075" y="1202"/>
                    <a:pt x="1916" y="1147"/>
                    <a:pt x="1724" y="1147"/>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56"/>
            <p:cNvSpPr/>
            <p:nvPr/>
          </p:nvSpPr>
          <p:spPr>
            <a:xfrm>
              <a:off x="4940125" y="2113925"/>
              <a:ext cx="59375" cy="88025"/>
            </a:xfrm>
            <a:custGeom>
              <a:avLst/>
              <a:gdLst/>
              <a:ahLst/>
              <a:cxnLst/>
              <a:rect l="l" t="t" r="r" b="b"/>
              <a:pathLst>
                <a:path w="2375" h="3521" extrusionOk="0">
                  <a:moveTo>
                    <a:pt x="2099" y="1"/>
                  </a:moveTo>
                  <a:cubicBezTo>
                    <a:pt x="1917" y="1"/>
                    <a:pt x="1670" y="214"/>
                    <a:pt x="1530" y="515"/>
                  </a:cubicBezTo>
                  <a:cubicBezTo>
                    <a:pt x="1347" y="858"/>
                    <a:pt x="1370" y="1177"/>
                    <a:pt x="1575" y="1246"/>
                  </a:cubicBezTo>
                  <a:cubicBezTo>
                    <a:pt x="1597" y="1254"/>
                    <a:pt x="1621" y="1258"/>
                    <a:pt x="1646" y="1258"/>
                  </a:cubicBezTo>
                  <a:cubicBezTo>
                    <a:pt x="1827" y="1258"/>
                    <a:pt x="2074" y="1045"/>
                    <a:pt x="2215" y="744"/>
                  </a:cubicBezTo>
                  <a:cubicBezTo>
                    <a:pt x="2374" y="401"/>
                    <a:pt x="2352" y="82"/>
                    <a:pt x="2169" y="13"/>
                  </a:cubicBezTo>
                  <a:cubicBezTo>
                    <a:pt x="2147" y="5"/>
                    <a:pt x="2124" y="1"/>
                    <a:pt x="2099" y="1"/>
                  </a:cubicBezTo>
                  <a:close/>
                  <a:moveTo>
                    <a:pt x="1043" y="1755"/>
                  </a:moveTo>
                  <a:cubicBezTo>
                    <a:pt x="780" y="1755"/>
                    <a:pt x="451" y="2054"/>
                    <a:pt x="229" y="2478"/>
                  </a:cubicBezTo>
                  <a:cubicBezTo>
                    <a:pt x="1" y="2935"/>
                    <a:pt x="23" y="3414"/>
                    <a:pt x="297" y="3505"/>
                  </a:cubicBezTo>
                  <a:cubicBezTo>
                    <a:pt x="329" y="3516"/>
                    <a:pt x="362" y="3521"/>
                    <a:pt x="397" y="3521"/>
                  </a:cubicBezTo>
                  <a:cubicBezTo>
                    <a:pt x="663" y="3521"/>
                    <a:pt x="1008" y="3222"/>
                    <a:pt x="1210" y="2798"/>
                  </a:cubicBezTo>
                  <a:cubicBezTo>
                    <a:pt x="1439" y="2318"/>
                    <a:pt x="1416" y="1862"/>
                    <a:pt x="1142" y="1771"/>
                  </a:cubicBezTo>
                  <a:cubicBezTo>
                    <a:pt x="1110" y="1760"/>
                    <a:pt x="1077" y="1755"/>
                    <a:pt x="1043" y="1755"/>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56"/>
            <p:cNvSpPr/>
            <p:nvPr/>
          </p:nvSpPr>
          <p:spPr>
            <a:xfrm>
              <a:off x="5055975" y="1976125"/>
              <a:ext cx="257375" cy="289625"/>
            </a:xfrm>
            <a:custGeom>
              <a:avLst/>
              <a:gdLst/>
              <a:ahLst/>
              <a:cxnLst/>
              <a:rect l="l" t="t" r="r" b="b"/>
              <a:pathLst>
                <a:path w="10295" h="11585" extrusionOk="0">
                  <a:moveTo>
                    <a:pt x="4693" y="1"/>
                  </a:moveTo>
                  <a:cubicBezTo>
                    <a:pt x="3600" y="1"/>
                    <a:pt x="2674" y="468"/>
                    <a:pt x="2123" y="823"/>
                  </a:cubicBezTo>
                  <a:cubicBezTo>
                    <a:pt x="799" y="4133"/>
                    <a:pt x="0" y="7830"/>
                    <a:pt x="46" y="11414"/>
                  </a:cubicBezTo>
                  <a:cubicBezTo>
                    <a:pt x="371" y="11522"/>
                    <a:pt x="738" y="11584"/>
                    <a:pt x="1155" y="11584"/>
                  </a:cubicBezTo>
                  <a:cubicBezTo>
                    <a:pt x="1791" y="11584"/>
                    <a:pt x="2541" y="11439"/>
                    <a:pt x="3424" y="11094"/>
                  </a:cubicBezTo>
                  <a:cubicBezTo>
                    <a:pt x="7030" y="9679"/>
                    <a:pt x="10294" y="3950"/>
                    <a:pt x="7761" y="1417"/>
                  </a:cubicBezTo>
                  <a:cubicBezTo>
                    <a:pt x="6703" y="349"/>
                    <a:pt x="5636" y="1"/>
                    <a:pt x="4693"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56"/>
            <p:cNvSpPr/>
            <p:nvPr/>
          </p:nvSpPr>
          <p:spPr>
            <a:xfrm>
              <a:off x="5056525" y="2176450"/>
              <a:ext cx="176925" cy="89300"/>
            </a:xfrm>
            <a:custGeom>
              <a:avLst/>
              <a:gdLst/>
              <a:ahLst/>
              <a:cxnLst/>
              <a:rect l="l" t="t" r="r" b="b"/>
              <a:pathLst>
                <a:path w="7077" h="3572" extrusionOk="0">
                  <a:moveTo>
                    <a:pt x="7077" y="0"/>
                  </a:moveTo>
                  <a:lnTo>
                    <a:pt x="7077" y="0"/>
                  </a:lnTo>
                  <a:cubicBezTo>
                    <a:pt x="6209" y="1004"/>
                    <a:pt x="5159" y="1803"/>
                    <a:pt x="4064" y="2237"/>
                  </a:cubicBezTo>
                  <a:cubicBezTo>
                    <a:pt x="3187" y="2590"/>
                    <a:pt x="2435" y="2732"/>
                    <a:pt x="1794" y="2732"/>
                  </a:cubicBezTo>
                  <a:cubicBezTo>
                    <a:pt x="1068" y="2732"/>
                    <a:pt x="485" y="2549"/>
                    <a:pt x="24" y="2283"/>
                  </a:cubicBezTo>
                  <a:cubicBezTo>
                    <a:pt x="24" y="2648"/>
                    <a:pt x="1" y="3036"/>
                    <a:pt x="24" y="3401"/>
                  </a:cubicBezTo>
                  <a:cubicBezTo>
                    <a:pt x="349" y="3509"/>
                    <a:pt x="716" y="3571"/>
                    <a:pt x="1133" y="3571"/>
                  </a:cubicBezTo>
                  <a:cubicBezTo>
                    <a:pt x="1769" y="3571"/>
                    <a:pt x="2519" y="3426"/>
                    <a:pt x="3402" y="3081"/>
                  </a:cubicBezTo>
                  <a:cubicBezTo>
                    <a:pt x="4771" y="2534"/>
                    <a:pt x="6095" y="1370"/>
                    <a:pt x="7077"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56"/>
            <p:cNvSpPr/>
            <p:nvPr/>
          </p:nvSpPr>
          <p:spPr>
            <a:xfrm>
              <a:off x="5065100" y="2033625"/>
              <a:ext cx="159225" cy="192825"/>
            </a:xfrm>
            <a:custGeom>
              <a:avLst/>
              <a:gdLst/>
              <a:ahLst/>
              <a:cxnLst/>
              <a:rect l="l" t="t" r="r" b="b"/>
              <a:pathLst>
                <a:path w="6369" h="7713" extrusionOk="0">
                  <a:moveTo>
                    <a:pt x="5065" y="1"/>
                  </a:moveTo>
                  <a:cubicBezTo>
                    <a:pt x="5029" y="1"/>
                    <a:pt x="4992" y="3"/>
                    <a:pt x="4953" y="7"/>
                  </a:cubicBezTo>
                  <a:cubicBezTo>
                    <a:pt x="3584" y="144"/>
                    <a:pt x="799" y="3111"/>
                    <a:pt x="799" y="3111"/>
                  </a:cubicBezTo>
                  <a:cubicBezTo>
                    <a:pt x="799" y="3111"/>
                    <a:pt x="875" y="3103"/>
                    <a:pt x="991" y="3103"/>
                  </a:cubicBezTo>
                  <a:cubicBezTo>
                    <a:pt x="1427" y="3103"/>
                    <a:pt x="2429" y="3217"/>
                    <a:pt x="2123" y="4298"/>
                  </a:cubicBezTo>
                  <a:cubicBezTo>
                    <a:pt x="1735" y="5667"/>
                    <a:pt x="0" y="6352"/>
                    <a:pt x="0" y="6352"/>
                  </a:cubicBezTo>
                  <a:cubicBezTo>
                    <a:pt x="0" y="6352"/>
                    <a:pt x="288" y="7712"/>
                    <a:pt x="1406" y="7712"/>
                  </a:cubicBezTo>
                  <a:cubicBezTo>
                    <a:pt x="1509" y="7712"/>
                    <a:pt x="1618" y="7701"/>
                    <a:pt x="1735" y="7676"/>
                  </a:cubicBezTo>
                  <a:cubicBezTo>
                    <a:pt x="3150" y="7402"/>
                    <a:pt x="6369" y="4480"/>
                    <a:pt x="6254" y="2198"/>
                  </a:cubicBezTo>
                  <a:cubicBezTo>
                    <a:pt x="6254" y="2198"/>
                    <a:pt x="6297" y="1"/>
                    <a:pt x="506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56"/>
            <p:cNvSpPr/>
            <p:nvPr/>
          </p:nvSpPr>
          <p:spPr>
            <a:xfrm>
              <a:off x="5058825" y="2033725"/>
              <a:ext cx="159800" cy="193950"/>
            </a:xfrm>
            <a:custGeom>
              <a:avLst/>
              <a:gdLst/>
              <a:ahLst/>
              <a:cxnLst/>
              <a:rect l="l" t="t" r="r" b="b"/>
              <a:pathLst>
                <a:path w="6392" h="7758" extrusionOk="0">
                  <a:moveTo>
                    <a:pt x="5109" y="0"/>
                  </a:moveTo>
                  <a:cubicBezTo>
                    <a:pt x="4707" y="0"/>
                    <a:pt x="4309" y="130"/>
                    <a:pt x="3949" y="299"/>
                  </a:cubicBezTo>
                  <a:cubicBezTo>
                    <a:pt x="3127" y="665"/>
                    <a:pt x="2374" y="1190"/>
                    <a:pt x="1712" y="1760"/>
                  </a:cubicBezTo>
                  <a:cubicBezTo>
                    <a:pt x="1552" y="1897"/>
                    <a:pt x="1393" y="2034"/>
                    <a:pt x="1233" y="2194"/>
                  </a:cubicBezTo>
                  <a:cubicBezTo>
                    <a:pt x="1164" y="2262"/>
                    <a:pt x="1119" y="2308"/>
                    <a:pt x="1005" y="2422"/>
                  </a:cubicBezTo>
                  <a:cubicBezTo>
                    <a:pt x="868" y="2559"/>
                    <a:pt x="776" y="2696"/>
                    <a:pt x="639" y="2810"/>
                  </a:cubicBezTo>
                  <a:cubicBezTo>
                    <a:pt x="571" y="3175"/>
                    <a:pt x="480" y="3541"/>
                    <a:pt x="411" y="3883"/>
                  </a:cubicBezTo>
                  <a:cubicBezTo>
                    <a:pt x="525" y="3860"/>
                    <a:pt x="639" y="3815"/>
                    <a:pt x="731" y="3792"/>
                  </a:cubicBezTo>
                  <a:cubicBezTo>
                    <a:pt x="890" y="3723"/>
                    <a:pt x="1050" y="3678"/>
                    <a:pt x="1187" y="3632"/>
                  </a:cubicBezTo>
                  <a:cubicBezTo>
                    <a:pt x="1324" y="3586"/>
                    <a:pt x="1393" y="3609"/>
                    <a:pt x="1507" y="3586"/>
                  </a:cubicBezTo>
                  <a:lnTo>
                    <a:pt x="1621" y="3586"/>
                  </a:lnTo>
                  <a:cubicBezTo>
                    <a:pt x="1666" y="3586"/>
                    <a:pt x="1666" y="3609"/>
                    <a:pt x="1689" y="3609"/>
                  </a:cubicBezTo>
                  <a:cubicBezTo>
                    <a:pt x="1712" y="3632"/>
                    <a:pt x="1735" y="3632"/>
                    <a:pt x="1758" y="3655"/>
                  </a:cubicBezTo>
                  <a:cubicBezTo>
                    <a:pt x="1826" y="3723"/>
                    <a:pt x="1849" y="3792"/>
                    <a:pt x="1849" y="3792"/>
                  </a:cubicBezTo>
                  <a:cubicBezTo>
                    <a:pt x="1849" y="3792"/>
                    <a:pt x="1872" y="3815"/>
                    <a:pt x="1895" y="3837"/>
                  </a:cubicBezTo>
                  <a:cubicBezTo>
                    <a:pt x="1895" y="3883"/>
                    <a:pt x="1918" y="3929"/>
                    <a:pt x="1940" y="4020"/>
                  </a:cubicBezTo>
                  <a:cubicBezTo>
                    <a:pt x="1940" y="4180"/>
                    <a:pt x="1918" y="4476"/>
                    <a:pt x="1758" y="4796"/>
                  </a:cubicBezTo>
                  <a:cubicBezTo>
                    <a:pt x="1598" y="5116"/>
                    <a:pt x="1324" y="5458"/>
                    <a:pt x="913" y="5709"/>
                  </a:cubicBezTo>
                  <a:cubicBezTo>
                    <a:pt x="799" y="5778"/>
                    <a:pt x="685" y="5823"/>
                    <a:pt x="571" y="5892"/>
                  </a:cubicBezTo>
                  <a:cubicBezTo>
                    <a:pt x="525" y="5914"/>
                    <a:pt x="457" y="5937"/>
                    <a:pt x="411" y="5960"/>
                  </a:cubicBezTo>
                  <a:lnTo>
                    <a:pt x="91" y="6051"/>
                  </a:lnTo>
                  <a:cubicBezTo>
                    <a:pt x="46" y="6348"/>
                    <a:pt x="23" y="6622"/>
                    <a:pt x="0" y="6919"/>
                  </a:cubicBezTo>
                  <a:cubicBezTo>
                    <a:pt x="23" y="6987"/>
                    <a:pt x="69" y="7056"/>
                    <a:pt x="91" y="7101"/>
                  </a:cubicBezTo>
                  <a:cubicBezTo>
                    <a:pt x="297" y="7398"/>
                    <a:pt x="616" y="7672"/>
                    <a:pt x="1005" y="7718"/>
                  </a:cubicBezTo>
                  <a:cubicBezTo>
                    <a:pt x="1149" y="7745"/>
                    <a:pt x="1289" y="7757"/>
                    <a:pt x="1423" y="7757"/>
                  </a:cubicBezTo>
                  <a:cubicBezTo>
                    <a:pt x="1629" y="7757"/>
                    <a:pt x="1820" y="7727"/>
                    <a:pt x="1986" y="7672"/>
                  </a:cubicBezTo>
                  <a:cubicBezTo>
                    <a:pt x="2579" y="7535"/>
                    <a:pt x="3059" y="7261"/>
                    <a:pt x="3424" y="7033"/>
                  </a:cubicBezTo>
                  <a:cubicBezTo>
                    <a:pt x="4200" y="6531"/>
                    <a:pt x="4520" y="6051"/>
                    <a:pt x="4474" y="6006"/>
                  </a:cubicBezTo>
                  <a:cubicBezTo>
                    <a:pt x="4473" y="6005"/>
                    <a:pt x="4471" y="6005"/>
                    <a:pt x="4469" y="6005"/>
                  </a:cubicBezTo>
                  <a:cubicBezTo>
                    <a:pt x="4405" y="6005"/>
                    <a:pt x="3996" y="6382"/>
                    <a:pt x="3241" y="6759"/>
                  </a:cubicBezTo>
                  <a:cubicBezTo>
                    <a:pt x="2876" y="6964"/>
                    <a:pt x="2397" y="7170"/>
                    <a:pt x="1872" y="7238"/>
                  </a:cubicBezTo>
                  <a:cubicBezTo>
                    <a:pt x="1759" y="7269"/>
                    <a:pt x="1641" y="7282"/>
                    <a:pt x="1524" y="7282"/>
                  </a:cubicBezTo>
                  <a:cubicBezTo>
                    <a:pt x="1383" y="7282"/>
                    <a:pt x="1244" y="7263"/>
                    <a:pt x="1119" y="7238"/>
                  </a:cubicBezTo>
                  <a:cubicBezTo>
                    <a:pt x="890" y="7193"/>
                    <a:pt x="753" y="7033"/>
                    <a:pt x="639" y="6850"/>
                  </a:cubicBezTo>
                  <a:cubicBezTo>
                    <a:pt x="594" y="6759"/>
                    <a:pt x="525" y="6622"/>
                    <a:pt x="548" y="6622"/>
                  </a:cubicBezTo>
                  <a:cubicBezTo>
                    <a:pt x="525" y="6576"/>
                    <a:pt x="525" y="6531"/>
                    <a:pt x="571" y="6531"/>
                  </a:cubicBezTo>
                  <a:lnTo>
                    <a:pt x="662" y="6531"/>
                  </a:lnTo>
                  <a:cubicBezTo>
                    <a:pt x="731" y="6508"/>
                    <a:pt x="799" y="6485"/>
                    <a:pt x="890" y="6439"/>
                  </a:cubicBezTo>
                  <a:cubicBezTo>
                    <a:pt x="1027" y="6371"/>
                    <a:pt x="1187" y="6325"/>
                    <a:pt x="1301" y="6257"/>
                  </a:cubicBezTo>
                  <a:cubicBezTo>
                    <a:pt x="1849" y="5960"/>
                    <a:pt x="2237" y="5526"/>
                    <a:pt x="2488" y="5116"/>
                  </a:cubicBezTo>
                  <a:cubicBezTo>
                    <a:pt x="2716" y="4705"/>
                    <a:pt x="2785" y="4294"/>
                    <a:pt x="2785" y="3974"/>
                  </a:cubicBezTo>
                  <a:cubicBezTo>
                    <a:pt x="2762" y="3815"/>
                    <a:pt x="2716" y="3700"/>
                    <a:pt x="2694" y="3609"/>
                  </a:cubicBezTo>
                  <a:cubicBezTo>
                    <a:pt x="2671" y="3518"/>
                    <a:pt x="2648" y="3472"/>
                    <a:pt x="2648" y="3472"/>
                  </a:cubicBezTo>
                  <a:cubicBezTo>
                    <a:pt x="2648" y="3472"/>
                    <a:pt x="2625" y="3427"/>
                    <a:pt x="2579" y="3358"/>
                  </a:cubicBezTo>
                  <a:cubicBezTo>
                    <a:pt x="2534" y="3267"/>
                    <a:pt x="2397" y="3175"/>
                    <a:pt x="2260" y="3061"/>
                  </a:cubicBezTo>
                  <a:cubicBezTo>
                    <a:pt x="2191" y="2993"/>
                    <a:pt x="2077" y="2970"/>
                    <a:pt x="1963" y="2924"/>
                  </a:cubicBezTo>
                  <a:cubicBezTo>
                    <a:pt x="1918" y="2902"/>
                    <a:pt x="1849" y="2879"/>
                    <a:pt x="1803" y="2879"/>
                  </a:cubicBezTo>
                  <a:cubicBezTo>
                    <a:pt x="1758" y="2856"/>
                    <a:pt x="1644" y="2856"/>
                    <a:pt x="1666" y="2856"/>
                  </a:cubicBezTo>
                  <a:lnTo>
                    <a:pt x="1666" y="2856"/>
                  </a:lnTo>
                  <a:cubicBezTo>
                    <a:pt x="1644" y="2856"/>
                    <a:pt x="1621" y="2856"/>
                    <a:pt x="1621" y="2879"/>
                  </a:cubicBezTo>
                  <a:cubicBezTo>
                    <a:pt x="1602" y="2885"/>
                    <a:pt x="1591" y="2888"/>
                    <a:pt x="1583" y="2888"/>
                  </a:cubicBezTo>
                  <a:cubicBezTo>
                    <a:pt x="1563" y="2888"/>
                    <a:pt x="1575" y="2866"/>
                    <a:pt x="1575" y="2833"/>
                  </a:cubicBezTo>
                  <a:lnTo>
                    <a:pt x="1598" y="2810"/>
                  </a:lnTo>
                  <a:cubicBezTo>
                    <a:pt x="1621" y="2787"/>
                    <a:pt x="1712" y="2673"/>
                    <a:pt x="1781" y="2605"/>
                  </a:cubicBezTo>
                  <a:cubicBezTo>
                    <a:pt x="1918" y="2468"/>
                    <a:pt x="2054" y="2331"/>
                    <a:pt x="2191" y="2194"/>
                  </a:cubicBezTo>
                  <a:cubicBezTo>
                    <a:pt x="2785" y="1623"/>
                    <a:pt x="3470" y="1076"/>
                    <a:pt x="4177" y="687"/>
                  </a:cubicBezTo>
                  <a:cubicBezTo>
                    <a:pt x="4542" y="505"/>
                    <a:pt x="4885" y="368"/>
                    <a:pt x="5204" y="345"/>
                  </a:cubicBezTo>
                  <a:cubicBezTo>
                    <a:pt x="5255" y="338"/>
                    <a:pt x="5303" y="335"/>
                    <a:pt x="5350" y="335"/>
                  </a:cubicBezTo>
                  <a:cubicBezTo>
                    <a:pt x="5619" y="335"/>
                    <a:pt x="5821" y="444"/>
                    <a:pt x="5958" y="619"/>
                  </a:cubicBezTo>
                  <a:cubicBezTo>
                    <a:pt x="6268" y="973"/>
                    <a:pt x="6298" y="1328"/>
                    <a:pt x="6362" y="1328"/>
                  </a:cubicBezTo>
                  <a:cubicBezTo>
                    <a:pt x="6364" y="1328"/>
                    <a:pt x="6366" y="1327"/>
                    <a:pt x="6368" y="1327"/>
                  </a:cubicBezTo>
                  <a:cubicBezTo>
                    <a:pt x="6391" y="1327"/>
                    <a:pt x="6391" y="1235"/>
                    <a:pt x="6391" y="1098"/>
                  </a:cubicBezTo>
                  <a:cubicBezTo>
                    <a:pt x="6368" y="939"/>
                    <a:pt x="6323" y="733"/>
                    <a:pt x="6163" y="482"/>
                  </a:cubicBezTo>
                  <a:cubicBezTo>
                    <a:pt x="6095" y="345"/>
                    <a:pt x="5958" y="231"/>
                    <a:pt x="5798" y="140"/>
                  </a:cubicBezTo>
                  <a:cubicBezTo>
                    <a:pt x="5615" y="48"/>
                    <a:pt x="5410" y="3"/>
                    <a:pt x="5204" y="3"/>
                  </a:cubicBezTo>
                  <a:cubicBezTo>
                    <a:pt x="5173" y="1"/>
                    <a:pt x="5141" y="0"/>
                    <a:pt x="510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56"/>
            <p:cNvSpPr/>
            <p:nvPr/>
          </p:nvSpPr>
          <p:spPr>
            <a:xfrm>
              <a:off x="5160400" y="1992475"/>
              <a:ext cx="42250" cy="19875"/>
            </a:xfrm>
            <a:custGeom>
              <a:avLst/>
              <a:gdLst/>
              <a:ahLst/>
              <a:cxnLst/>
              <a:rect l="l" t="t" r="r" b="b"/>
              <a:pathLst>
                <a:path w="1690" h="795" extrusionOk="0">
                  <a:moveTo>
                    <a:pt x="898" y="1"/>
                  </a:moveTo>
                  <a:cubicBezTo>
                    <a:pt x="843" y="1"/>
                    <a:pt x="787" y="3"/>
                    <a:pt x="731" y="9"/>
                  </a:cubicBezTo>
                  <a:cubicBezTo>
                    <a:pt x="320" y="55"/>
                    <a:pt x="0" y="260"/>
                    <a:pt x="69" y="489"/>
                  </a:cubicBezTo>
                  <a:cubicBezTo>
                    <a:pt x="108" y="667"/>
                    <a:pt x="424" y="794"/>
                    <a:pt x="791" y="794"/>
                  </a:cubicBezTo>
                  <a:cubicBezTo>
                    <a:pt x="846" y="794"/>
                    <a:pt x="902" y="791"/>
                    <a:pt x="959" y="785"/>
                  </a:cubicBezTo>
                  <a:cubicBezTo>
                    <a:pt x="1370" y="740"/>
                    <a:pt x="1689" y="511"/>
                    <a:pt x="1621" y="306"/>
                  </a:cubicBezTo>
                  <a:cubicBezTo>
                    <a:pt x="1581" y="127"/>
                    <a:pt x="1265" y="1"/>
                    <a:pt x="89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56"/>
            <p:cNvSpPr/>
            <p:nvPr/>
          </p:nvSpPr>
          <p:spPr>
            <a:xfrm>
              <a:off x="4596025" y="1399800"/>
              <a:ext cx="636850" cy="594050"/>
            </a:xfrm>
            <a:custGeom>
              <a:avLst/>
              <a:gdLst/>
              <a:ahLst/>
              <a:cxnLst/>
              <a:rect l="l" t="t" r="r" b="b"/>
              <a:pathLst>
                <a:path w="25474" h="23762" extrusionOk="0">
                  <a:moveTo>
                    <a:pt x="5319" y="1"/>
                  </a:moveTo>
                  <a:cubicBezTo>
                    <a:pt x="2146" y="572"/>
                    <a:pt x="1" y="1644"/>
                    <a:pt x="1" y="1644"/>
                  </a:cubicBezTo>
                  <a:cubicBezTo>
                    <a:pt x="1" y="1644"/>
                    <a:pt x="23" y="1644"/>
                    <a:pt x="67" y="1644"/>
                  </a:cubicBezTo>
                  <a:cubicBezTo>
                    <a:pt x="727" y="1644"/>
                    <a:pt x="6334" y="1824"/>
                    <a:pt x="15454" y="7647"/>
                  </a:cubicBezTo>
                  <a:cubicBezTo>
                    <a:pt x="22484" y="12121"/>
                    <a:pt x="20818" y="23762"/>
                    <a:pt x="20818" y="23762"/>
                  </a:cubicBezTo>
                  <a:lnTo>
                    <a:pt x="23260" y="23214"/>
                  </a:lnTo>
                  <a:cubicBezTo>
                    <a:pt x="23260" y="23214"/>
                    <a:pt x="25474" y="15842"/>
                    <a:pt x="22141" y="9017"/>
                  </a:cubicBezTo>
                  <a:cubicBezTo>
                    <a:pt x="20133" y="4863"/>
                    <a:pt x="11436" y="298"/>
                    <a:pt x="5319"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56"/>
            <p:cNvSpPr/>
            <p:nvPr/>
          </p:nvSpPr>
          <p:spPr>
            <a:xfrm>
              <a:off x="4596025" y="1425500"/>
              <a:ext cx="614600" cy="568350"/>
            </a:xfrm>
            <a:custGeom>
              <a:avLst/>
              <a:gdLst/>
              <a:ahLst/>
              <a:cxnLst/>
              <a:rect l="l" t="t" r="r" b="b"/>
              <a:pathLst>
                <a:path w="24584" h="22734" extrusionOk="0">
                  <a:moveTo>
                    <a:pt x="1462" y="0"/>
                  </a:moveTo>
                  <a:cubicBezTo>
                    <a:pt x="526" y="342"/>
                    <a:pt x="1" y="616"/>
                    <a:pt x="1" y="616"/>
                  </a:cubicBezTo>
                  <a:cubicBezTo>
                    <a:pt x="1" y="616"/>
                    <a:pt x="23" y="616"/>
                    <a:pt x="67" y="616"/>
                  </a:cubicBezTo>
                  <a:cubicBezTo>
                    <a:pt x="727" y="616"/>
                    <a:pt x="6334" y="796"/>
                    <a:pt x="15454" y="6619"/>
                  </a:cubicBezTo>
                  <a:cubicBezTo>
                    <a:pt x="22484" y="11093"/>
                    <a:pt x="20818" y="22734"/>
                    <a:pt x="20818" y="22734"/>
                  </a:cubicBezTo>
                  <a:lnTo>
                    <a:pt x="23260" y="22186"/>
                  </a:lnTo>
                  <a:cubicBezTo>
                    <a:pt x="23260" y="22186"/>
                    <a:pt x="24584" y="17758"/>
                    <a:pt x="23648" y="12577"/>
                  </a:cubicBezTo>
                  <a:lnTo>
                    <a:pt x="23648" y="12577"/>
                  </a:lnTo>
                  <a:cubicBezTo>
                    <a:pt x="23465" y="13581"/>
                    <a:pt x="23191" y="14426"/>
                    <a:pt x="22735" y="14836"/>
                  </a:cubicBezTo>
                  <a:cubicBezTo>
                    <a:pt x="22584" y="14969"/>
                    <a:pt x="22460" y="15032"/>
                    <a:pt x="22350" y="15032"/>
                  </a:cubicBezTo>
                  <a:cubicBezTo>
                    <a:pt x="21353" y="15032"/>
                    <a:pt x="21647" y="9791"/>
                    <a:pt x="15043" y="4976"/>
                  </a:cubicBezTo>
                  <a:cubicBezTo>
                    <a:pt x="9177" y="708"/>
                    <a:pt x="3493" y="91"/>
                    <a:pt x="14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56"/>
            <p:cNvSpPr/>
            <p:nvPr/>
          </p:nvSpPr>
          <p:spPr>
            <a:xfrm>
              <a:off x="4999475" y="1525050"/>
              <a:ext cx="90175" cy="65875"/>
            </a:xfrm>
            <a:custGeom>
              <a:avLst/>
              <a:gdLst/>
              <a:ahLst/>
              <a:cxnLst/>
              <a:rect l="l" t="t" r="r" b="b"/>
              <a:pathLst>
                <a:path w="3607" h="2635" extrusionOk="0">
                  <a:moveTo>
                    <a:pt x="456" y="1"/>
                  </a:moveTo>
                  <a:cubicBezTo>
                    <a:pt x="280" y="1"/>
                    <a:pt x="146" y="64"/>
                    <a:pt x="92" y="195"/>
                  </a:cubicBezTo>
                  <a:cubicBezTo>
                    <a:pt x="0" y="492"/>
                    <a:pt x="297" y="948"/>
                    <a:pt x="754" y="1222"/>
                  </a:cubicBezTo>
                  <a:cubicBezTo>
                    <a:pt x="998" y="1374"/>
                    <a:pt x="1237" y="1448"/>
                    <a:pt x="1427" y="1448"/>
                  </a:cubicBezTo>
                  <a:cubicBezTo>
                    <a:pt x="1610" y="1448"/>
                    <a:pt x="1748" y="1379"/>
                    <a:pt x="1804" y="1245"/>
                  </a:cubicBezTo>
                  <a:cubicBezTo>
                    <a:pt x="1895" y="971"/>
                    <a:pt x="1598" y="515"/>
                    <a:pt x="1142" y="218"/>
                  </a:cubicBezTo>
                  <a:cubicBezTo>
                    <a:pt x="892" y="75"/>
                    <a:pt x="649" y="1"/>
                    <a:pt x="456" y="1"/>
                  </a:cubicBezTo>
                  <a:close/>
                  <a:moveTo>
                    <a:pt x="2566" y="1604"/>
                  </a:moveTo>
                  <a:cubicBezTo>
                    <a:pt x="2443" y="1604"/>
                    <a:pt x="2349" y="1650"/>
                    <a:pt x="2306" y="1747"/>
                  </a:cubicBezTo>
                  <a:cubicBezTo>
                    <a:pt x="2237" y="1953"/>
                    <a:pt x="2443" y="2272"/>
                    <a:pt x="2785" y="2478"/>
                  </a:cubicBezTo>
                  <a:cubicBezTo>
                    <a:pt x="2961" y="2583"/>
                    <a:pt x="3131" y="2635"/>
                    <a:pt x="3268" y="2635"/>
                  </a:cubicBezTo>
                  <a:cubicBezTo>
                    <a:pt x="3396" y="2635"/>
                    <a:pt x="3494" y="2589"/>
                    <a:pt x="3538" y="2500"/>
                  </a:cubicBezTo>
                  <a:cubicBezTo>
                    <a:pt x="3607" y="2295"/>
                    <a:pt x="3401" y="1975"/>
                    <a:pt x="3059" y="1770"/>
                  </a:cubicBezTo>
                  <a:cubicBezTo>
                    <a:pt x="2878" y="1662"/>
                    <a:pt x="2704" y="1604"/>
                    <a:pt x="2566" y="1604"/>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56"/>
            <p:cNvSpPr/>
            <p:nvPr/>
          </p:nvSpPr>
          <p:spPr>
            <a:xfrm>
              <a:off x="4705025" y="2494925"/>
              <a:ext cx="432000" cy="749975"/>
            </a:xfrm>
            <a:custGeom>
              <a:avLst/>
              <a:gdLst/>
              <a:ahLst/>
              <a:cxnLst/>
              <a:rect l="l" t="t" r="r" b="b"/>
              <a:pathLst>
                <a:path w="17280" h="29999" extrusionOk="0">
                  <a:moveTo>
                    <a:pt x="10580" y="0"/>
                  </a:moveTo>
                  <a:cubicBezTo>
                    <a:pt x="5983" y="0"/>
                    <a:pt x="2143" y="3706"/>
                    <a:pt x="799" y="11273"/>
                  </a:cubicBezTo>
                  <a:cubicBezTo>
                    <a:pt x="0" y="15838"/>
                    <a:pt x="799" y="19582"/>
                    <a:pt x="2625" y="23713"/>
                  </a:cubicBezTo>
                  <a:cubicBezTo>
                    <a:pt x="3013" y="24603"/>
                    <a:pt x="3972" y="25493"/>
                    <a:pt x="4588" y="26224"/>
                  </a:cubicBezTo>
                  <a:cubicBezTo>
                    <a:pt x="6400" y="28519"/>
                    <a:pt x="9085" y="29999"/>
                    <a:pt x="12053" y="29999"/>
                  </a:cubicBezTo>
                  <a:cubicBezTo>
                    <a:pt x="12302" y="29999"/>
                    <a:pt x="12553" y="29988"/>
                    <a:pt x="12805" y="29967"/>
                  </a:cubicBezTo>
                  <a:cubicBezTo>
                    <a:pt x="17279" y="29602"/>
                    <a:pt x="17188" y="26680"/>
                    <a:pt x="17188" y="26680"/>
                  </a:cubicBezTo>
                  <a:lnTo>
                    <a:pt x="14312" y="26475"/>
                  </a:lnTo>
                  <a:cubicBezTo>
                    <a:pt x="13879" y="26549"/>
                    <a:pt x="13464" y="26583"/>
                    <a:pt x="13068" y="26583"/>
                  </a:cubicBezTo>
                  <a:cubicBezTo>
                    <a:pt x="8960" y="26583"/>
                    <a:pt x="6871" y="22937"/>
                    <a:pt x="6871" y="22937"/>
                  </a:cubicBezTo>
                  <a:cubicBezTo>
                    <a:pt x="3493" y="17710"/>
                    <a:pt x="4817" y="8329"/>
                    <a:pt x="7236" y="4745"/>
                  </a:cubicBezTo>
                  <a:cubicBezTo>
                    <a:pt x="9016" y="2143"/>
                    <a:pt x="10432" y="1801"/>
                    <a:pt x="11504" y="1139"/>
                  </a:cubicBezTo>
                  <a:cubicBezTo>
                    <a:pt x="12691" y="956"/>
                    <a:pt x="13262" y="1025"/>
                    <a:pt x="13992" y="637"/>
                  </a:cubicBezTo>
                  <a:cubicBezTo>
                    <a:pt x="12827" y="213"/>
                    <a:pt x="11682" y="0"/>
                    <a:pt x="105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56"/>
            <p:cNvSpPr/>
            <p:nvPr/>
          </p:nvSpPr>
          <p:spPr>
            <a:xfrm>
              <a:off x="4781500" y="2523375"/>
              <a:ext cx="353800" cy="685500"/>
            </a:xfrm>
            <a:custGeom>
              <a:avLst/>
              <a:gdLst/>
              <a:ahLst/>
              <a:cxnLst/>
              <a:rect l="l" t="t" r="r" b="b"/>
              <a:pathLst>
                <a:path w="14152" h="27420" extrusionOk="0">
                  <a:moveTo>
                    <a:pt x="8423" y="1"/>
                  </a:moveTo>
                  <a:lnTo>
                    <a:pt x="8423" y="1"/>
                  </a:lnTo>
                  <a:cubicBezTo>
                    <a:pt x="4748" y="503"/>
                    <a:pt x="1849" y="3881"/>
                    <a:pt x="731" y="10249"/>
                  </a:cubicBezTo>
                  <a:cubicBezTo>
                    <a:pt x="0" y="14426"/>
                    <a:pt x="867" y="17919"/>
                    <a:pt x="2534" y="21708"/>
                  </a:cubicBezTo>
                  <a:cubicBezTo>
                    <a:pt x="2876" y="22529"/>
                    <a:pt x="3355" y="23283"/>
                    <a:pt x="3903" y="23967"/>
                  </a:cubicBezTo>
                  <a:cubicBezTo>
                    <a:pt x="5568" y="26054"/>
                    <a:pt x="8030" y="27420"/>
                    <a:pt x="10751" y="27420"/>
                  </a:cubicBezTo>
                  <a:cubicBezTo>
                    <a:pt x="10978" y="27420"/>
                    <a:pt x="11206" y="27410"/>
                    <a:pt x="11436" y="27391"/>
                  </a:cubicBezTo>
                  <a:cubicBezTo>
                    <a:pt x="12463" y="27300"/>
                    <a:pt x="13216" y="27072"/>
                    <a:pt x="13787" y="26775"/>
                  </a:cubicBezTo>
                  <a:cubicBezTo>
                    <a:pt x="14152" y="26113"/>
                    <a:pt x="14129" y="25542"/>
                    <a:pt x="14129" y="25542"/>
                  </a:cubicBezTo>
                  <a:lnTo>
                    <a:pt x="11253" y="25337"/>
                  </a:lnTo>
                  <a:cubicBezTo>
                    <a:pt x="10820" y="25411"/>
                    <a:pt x="10405" y="25445"/>
                    <a:pt x="10009" y="25445"/>
                  </a:cubicBezTo>
                  <a:cubicBezTo>
                    <a:pt x="5901" y="25445"/>
                    <a:pt x="3812" y="21799"/>
                    <a:pt x="3812" y="21799"/>
                  </a:cubicBezTo>
                  <a:cubicBezTo>
                    <a:pt x="434" y="16572"/>
                    <a:pt x="1758" y="7191"/>
                    <a:pt x="4177" y="3607"/>
                  </a:cubicBezTo>
                  <a:cubicBezTo>
                    <a:pt x="5957" y="1005"/>
                    <a:pt x="7373" y="686"/>
                    <a:pt x="842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56"/>
            <p:cNvSpPr/>
            <p:nvPr/>
          </p:nvSpPr>
          <p:spPr>
            <a:xfrm>
              <a:off x="4806025" y="2539475"/>
              <a:ext cx="199750" cy="612775"/>
            </a:xfrm>
            <a:custGeom>
              <a:avLst/>
              <a:gdLst/>
              <a:ahLst/>
              <a:cxnLst/>
              <a:rect l="l" t="t" r="r" b="b"/>
              <a:pathLst>
                <a:path w="7990" h="24511" extrusionOk="0">
                  <a:moveTo>
                    <a:pt x="7043" y="1"/>
                  </a:moveTo>
                  <a:cubicBezTo>
                    <a:pt x="6656" y="1"/>
                    <a:pt x="6165" y="72"/>
                    <a:pt x="5661" y="315"/>
                  </a:cubicBezTo>
                  <a:cubicBezTo>
                    <a:pt x="4999" y="612"/>
                    <a:pt x="4337" y="1137"/>
                    <a:pt x="3744" y="1799"/>
                  </a:cubicBezTo>
                  <a:cubicBezTo>
                    <a:pt x="3128" y="2461"/>
                    <a:pt x="2580" y="3237"/>
                    <a:pt x="2123" y="4059"/>
                  </a:cubicBezTo>
                  <a:cubicBezTo>
                    <a:pt x="1644" y="4903"/>
                    <a:pt x="1256" y="5748"/>
                    <a:pt x="982" y="6615"/>
                  </a:cubicBezTo>
                  <a:cubicBezTo>
                    <a:pt x="754" y="7483"/>
                    <a:pt x="548" y="8281"/>
                    <a:pt x="434" y="8989"/>
                  </a:cubicBezTo>
                  <a:cubicBezTo>
                    <a:pt x="274" y="9674"/>
                    <a:pt x="229" y="10267"/>
                    <a:pt x="160" y="10678"/>
                  </a:cubicBezTo>
                  <a:cubicBezTo>
                    <a:pt x="115" y="10884"/>
                    <a:pt x="92" y="11043"/>
                    <a:pt x="92" y="11157"/>
                  </a:cubicBezTo>
                  <a:cubicBezTo>
                    <a:pt x="92" y="11249"/>
                    <a:pt x="69" y="11317"/>
                    <a:pt x="69" y="11317"/>
                  </a:cubicBezTo>
                  <a:cubicBezTo>
                    <a:pt x="69" y="11317"/>
                    <a:pt x="69" y="11546"/>
                    <a:pt x="46" y="11979"/>
                  </a:cubicBezTo>
                  <a:cubicBezTo>
                    <a:pt x="1" y="12390"/>
                    <a:pt x="46" y="12983"/>
                    <a:pt x="46" y="13691"/>
                  </a:cubicBezTo>
                  <a:cubicBezTo>
                    <a:pt x="115" y="14399"/>
                    <a:pt x="183" y="15243"/>
                    <a:pt x="389" y="16111"/>
                  </a:cubicBezTo>
                  <a:cubicBezTo>
                    <a:pt x="457" y="16339"/>
                    <a:pt x="480" y="16567"/>
                    <a:pt x="548" y="16772"/>
                  </a:cubicBezTo>
                  <a:cubicBezTo>
                    <a:pt x="617" y="17001"/>
                    <a:pt x="685" y="17229"/>
                    <a:pt x="777" y="17434"/>
                  </a:cubicBezTo>
                  <a:cubicBezTo>
                    <a:pt x="845" y="17663"/>
                    <a:pt x="914" y="17891"/>
                    <a:pt x="982" y="18119"/>
                  </a:cubicBezTo>
                  <a:lnTo>
                    <a:pt x="1279" y="18758"/>
                  </a:lnTo>
                  <a:cubicBezTo>
                    <a:pt x="2055" y="20493"/>
                    <a:pt x="3128" y="22091"/>
                    <a:pt x="4132" y="23095"/>
                  </a:cubicBezTo>
                  <a:cubicBezTo>
                    <a:pt x="4360" y="23369"/>
                    <a:pt x="4634" y="23552"/>
                    <a:pt x="4862" y="23734"/>
                  </a:cubicBezTo>
                  <a:cubicBezTo>
                    <a:pt x="4976" y="23825"/>
                    <a:pt x="5068" y="23917"/>
                    <a:pt x="5159" y="23985"/>
                  </a:cubicBezTo>
                  <a:cubicBezTo>
                    <a:pt x="5273" y="24054"/>
                    <a:pt x="5365" y="24122"/>
                    <a:pt x="5456" y="24191"/>
                  </a:cubicBezTo>
                  <a:cubicBezTo>
                    <a:pt x="5798" y="24396"/>
                    <a:pt x="6004" y="24510"/>
                    <a:pt x="6026" y="24510"/>
                  </a:cubicBezTo>
                  <a:cubicBezTo>
                    <a:pt x="6072" y="24442"/>
                    <a:pt x="5250" y="23940"/>
                    <a:pt x="4337" y="22912"/>
                  </a:cubicBezTo>
                  <a:cubicBezTo>
                    <a:pt x="3402" y="21863"/>
                    <a:pt x="2420" y="20288"/>
                    <a:pt x="1735" y="18576"/>
                  </a:cubicBezTo>
                  <a:lnTo>
                    <a:pt x="1484" y="17937"/>
                  </a:lnTo>
                  <a:cubicBezTo>
                    <a:pt x="1416" y="17708"/>
                    <a:pt x="1347" y="17480"/>
                    <a:pt x="1279" y="17275"/>
                  </a:cubicBezTo>
                  <a:cubicBezTo>
                    <a:pt x="1210" y="17069"/>
                    <a:pt x="1165" y="16841"/>
                    <a:pt x="1096" y="16636"/>
                  </a:cubicBezTo>
                  <a:cubicBezTo>
                    <a:pt x="1028" y="16430"/>
                    <a:pt x="1005" y="16202"/>
                    <a:pt x="959" y="15996"/>
                  </a:cubicBezTo>
                  <a:cubicBezTo>
                    <a:pt x="777" y="15152"/>
                    <a:pt x="754" y="14353"/>
                    <a:pt x="685" y="13668"/>
                  </a:cubicBezTo>
                  <a:cubicBezTo>
                    <a:pt x="708" y="12983"/>
                    <a:pt x="685" y="12413"/>
                    <a:pt x="731" y="12002"/>
                  </a:cubicBezTo>
                  <a:cubicBezTo>
                    <a:pt x="754" y="11614"/>
                    <a:pt x="777" y="11386"/>
                    <a:pt x="777" y="11386"/>
                  </a:cubicBezTo>
                  <a:cubicBezTo>
                    <a:pt x="777" y="11386"/>
                    <a:pt x="777" y="11317"/>
                    <a:pt x="799" y="11203"/>
                  </a:cubicBezTo>
                  <a:cubicBezTo>
                    <a:pt x="799" y="11112"/>
                    <a:pt x="799" y="10952"/>
                    <a:pt x="845" y="10747"/>
                  </a:cubicBezTo>
                  <a:cubicBezTo>
                    <a:pt x="891" y="10359"/>
                    <a:pt x="936" y="9788"/>
                    <a:pt x="1073" y="9103"/>
                  </a:cubicBezTo>
                  <a:cubicBezTo>
                    <a:pt x="1187" y="8418"/>
                    <a:pt x="1347" y="7620"/>
                    <a:pt x="1553" y="6775"/>
                  </a:cubicBezTo>
                  <a:cubicBezTo>
                    <a:pt x="1758" y="5976"/>
                    <a:pt x="2123" y="5109"/>
                    <a:pt x="2557" y="4310"/>
                  </a:cubicBezTo>
                  <a:cubicBezTo>
                    <a:pt x="3402" y="2689"/>
                    <a:pt x="4566" y="1183"/>
                    <a:pt x="5775" y="567"/>
                  </a:cubicBezTo>
                  <a:cubicBezTo>
                    <a:pt x="6392" y="224"/>
                    <a:pt x="6962" y="156"/>
                    <a:pt x="7350" y="156"/>
                  </a:cubicBezTo>
                  <a:cubicBezTo>
                    <a:pt x="7704" y="175"/>
                    <a:pt x="7922" y="229"/>
                    <a:pt x="7976" y="229"/>
                  </a:cubicBezTo>
                  <a:cubicBezTo>
                    <a:pt x="7985" y="229"/>
                    <a:pt x="7989" y="227"/>
                    <a:pt x="7989" y="224"/>
                  </a:cubicBezTo>
                  <a:cubicBezTo>
                    <a:pt x="7989" y="201"/>
                    <a:pt x="7784" y="87"/>
                    <a:pt x="7373" y="19"/>
                  </a:cubicBezTo>
                  <a:cubicBezTo>
                    <a:pt x="7275" y="8"/>
                    <a:pt x="7164" y="1"/>
                    <a:pt x="704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56"/>
            <p:cNvSpPr/>
            <p:nvPr/>
          </p:nvSpPr>
          <p:spPr>
            <a:xfrm>
              <a:off x="4706725" y="2495925"/>
              <a:ext cx="387500" cy="754675"/>
            </a:xfrm>
            <a:custGeom>
              <a:avLst/>
              <a:gdLst/>
              <a:ahLst/>
              <a:cxnLst/>
              <a:rect l="l" t="t" r="r" b="b"/>
              <a:pathLst>
                <a:path w="15500" h="30187" extrusionOk="0">
                  <a:moveTo>
                    <a:pt x="9465" y="1"/>
                  </a:moveTo>
                  <a:cubicBezTo>
                    <a:pt x="8982" y="1"/>
                    <a:pt x="8424" y="54"/>
                    <a:pt x="7830" y="209"/>
                  </a:cubicBezTo>
                  <a:cubicBezTo>
                    <a:pt x="7305" y="346"/>
                    <a:pt x="6734" y="551"/>
                    <a:pt x="6187" y="871"/>
                  </a:cubicBezTo>
                  <a:cubicBezTo>
                    <a:pt x="5639" y="1167"/>
                    <a:pt x="5114" y="1555"/>
                    <a:pt x="4612" y="2035"/>
                  </a:cubicBezTo>
                  <a:cubicBezTo>
                    <a:pt x="4110" y="2514"/>
                    <a:pt x="3653" y="3039"/>
                    <a:pt x="3242" y="3610"/>
                  </a:cubicBezTo>
                  <a:cubicBezTo>
                    <a:pt x="2831" y="4203"/>
                    <a:pt x="2466" y="4842"/>
                    <a:pt x="2124" y="5481"/>
                  </a:cubicBezTo>
                  <a:cubicBezTo>
                    <a:pt x="823" y="8083"/>
                    <a:pt x="252" y="10959"/>
                    <a:pt x="69" y="13128"/>
                  </a:cubicBezTo>
                  <a:cubicBezTo>
                    <a:pt x="1" y="14201"/>
                    <a:pt x="1" y="15114"/>
                    <a:pt x="47" y="15753"/>
                  </a:cubicBezTo>
                  <a:cubicBezTo>
                    <a:pt x="47" y="16072"/>
                    <a:pt x="69" y="16323"/>
                    <a:pt x="92" y="16483"/>
                  </a:cubicBezTo>
                  <a:cubicBezTo>
                    <a:pt x="115" y="16666"/>
                    <a:pt x="115" y="16757"/>
                    <a:pt x="115" y="16757"/>
                  </a:cubicBezTo>
                  <a:cubicBezTo>
                    <a:pt x="115" y="16757"/>
                    <a:pt x="138" y="16848"/>
                    <a:pt x="161" y="17008"/>
                  </a:cubicBezTo>
                  <a:cubicBezTo>
                    <a:pt x="184" y="17168"/>
                    <a:pt x="206" y="17419"/>
                    <a:pt x="275" y="17738"/>
                  </a:cubicBezTo>
                  <a:cubicBezTo>
                    <a:pt x="389" y="18355"/>
                    <a:pt x="572" y="19268"/>
                    <a:pt x="891" y="20295"/>
                  </a:cubicBezTo>
                  <a:cubicBezTo>
                    <a:pt x="1211" y="21345"/>
                    <a:pt x="1667" y="22532"/>
                    <a:pt x="2306" y="23741"/>
                  </a:cubicBezTo>
                  <a:cubicBezTo>
                    <a:pt x="2626" y="24335"/>
                    <a:pt x="3014" y="24928"/>
                    <a:pt x="3425" y="25522"/>
                  </a:cubicBezTo>
                  <a:cubicBezTo>
                    <a:pt x="3836" y="26092"/>
                    <a:pt x="4292" y="26663"/>
                    <a:pt x="4817" y="27188"/>
                  </a:cubicBezTo>
                  <a:cubicBezTo>
                    <a:pt x="5319" y="27713"/>
                    <a:pt x="5890" y="28192"/>
                    <a:pt x="6483" y="28580"/>
                  </a:cubicBezTo>
                  <a:cubicBezTo>
                    <a:pt x="7077" y="28991"/>
                    <a:pt x="7693" y="29334"/>
                    <a:pt x="8332" y="29585"/>
                  </a:cubicBezTo>
                  <a:cubicBezTo>
                    <a:pt x="9460" y="30028"/>
                    <a:pt x="10605" y="30186"/>
                    <a:pt x="11611" y="30186"/>
                  </a:cubicBezTo>
                  <a:cubicBezTo>
                    <a:pt x="11746" y="30186"/>
                    <a:pt x="11878" y="30184"/>
                    <a:pt x="12007" y="30178"/>
                  </a:cubicBezTo>
                  <a:cubicBezTo>
                    <a:pt x="13080" y="30133"/>
                    <a:pt x="13970" y="29904"/>
                    <a:pt x="14564" y="29722"/>
                  </a:cubicBezTo>
                  <a:cubicBezTo>
                    <a:pt x="15180" y="29516"/>
                    <a:pt x="15499" y="29379"/>
                    <a:pt x="15499" y="29356"/>
                  </a:cubicBezTo>
                  <a:cubicBezTo>
                    <a:pt x="15498" y="29353"/>
                    <a:pt x="15493" y="29351"/>
                    <a:pt x="15484" y="29351"/>
                  </a:cubicBezTo>
                  <a:cubicBezTo>
                    <a:pt x="15327" y="29351"/>
                    <a:pt x="14013" y="29883"/>
                    <a:pt x="11984" y="29904"/>
                  </a:cubicBezTo>
                  <a:cubicBezTo>
                    <a:pt x="11927" y="29906"/>
                    <a:pt x="11869" y="29906"/>
                    <a:pt x="11811" y="29906"/>
                  </a:cubicBezTo>
                  <a:cubicBezTo>
                    <a:pt x="10800" y="29906"/>
                    <a:pt x="9636" y="29716"/>
                    <a:pt x="8492" y="29220"/>
                  </a:cubicBezTo>
                  <a:cubicBezTo>
                    <a:pt x="7876" y="28968"/>
                    <a:pt x="7305" y="28603"/>
                    <a:pt x="6734" y="28215"/>
                  </a:cubicBezTo>
                  <a:cubicBezTo>
                    <a:pt x="6187" y="27827"/>
                    <a:pt x="5662" y="27348"/>
                    <a:pt x="5159" y="26846"/>
                  </a:cubicBezTo>
                  <a:cubicBezTo>
                    <a:pt x="4680" y="26344"/>
                    <a:pt x="4269" y="25773"/>
                    <a:pt x="3858" y="25202"/>
                  </a:cubicBezTo>
                  <a:cubicBezTo>
                    <a:pt x="3470" y="24632"/>
                    <a:pt x="3128" y="24061"/>
                    <a:pt x="2831" y="23468"/>
                  </a:cubicBezTo>
                  <a:cubicBezTo>
                    <a:pt x="2215" y="22281"/>
                    <a:pt x="1804" y="21117"/>
                    <a:pt x="1507" y="20112"/>
                  </a:cubicBezTo>
                  <a:cubicBezTo>
                    <a:pt x="1211" y="19108"/>
                    <a:pt x="1051" y="18241"/>
                    <a:pt x="937" y="17624"/>
                  </a:cubicBezTo>
                  <a:cubicBezTo>
                    <a:pt x="914" y="17328"/>
                    <a:pt x="868" y="17076"/>
                    <a:pt x="846" y="16917"/>
                  </a:cubicBezTo>
                  <a:cubicBezTo>
                    <a:pt x="823" y="16757"/>
                    <a:pt x="823" y="16666"/>
                    <a:pt x="823" y="16666"/>
                  </a:cubicBezTo>
                  <a:cubicBezTo>
                    <a:pt x="823" y="16666"/>
                    <a:pt x="800" y="16574"/>
                    <a:pt x="800" y="16415"/>
                  </a:cubicBezTo>
                  <a:cubicBezTo>
                    <a:pt x="777" y="16255"/>
                    <a:pt x="754" y="16004"/>
                    <a:pt x="731" y="15707"/>
                  </a:cubicBezTo>
                  <a:cubicBezTo>
                    <a:pt x="686" y="15091"/>
                    <a:pt x="663" y="14223"/>
                    <a:pt x="731" y="13173"/>
                  </a:cubicBezTo>
                  <a:cubicBezTo>
                    <a:pt x="868" y="11073"/>
                    <a:pt x="1370" y="8243"/>
                    <a:pt x="2580" y="5710"/>
                  </a:cubicBezTo>
                  <a:cubicBezTo>
                    <a:pt x="2877" y="5070"/>
                    <a:pt x="3219" y="4454"/>
                    <a:pt x="3607" y="3883"/>
                  </a:cubicBezTo>
                  <a:cubicBezTo>
                    <a:pt x="3995" y="3313"/>
                    <a:pt x="4429" y="2788"/>
                    <a:pt x="4886" y="2309"/>
                  </a:cubicBezTo>
                  <a:cubicBezTo>
                    <a:pt x="5342" y="1852"/>
                    <a:pt x="5844" y="1464"/>
                    <a:pt x="6369" y="1144"/>
                  </a:cubicBezTo>
                  <a:cubicBezTo>
                    <a:pt x="6871" y="848"/>
                    <a:pt x="7396" y="642"/>
                    <a:pt x="7899" y="483"/>
                  </a:cubicBezTo>
                  <a:cubicBezTo>
                    <a:pt x="8658" y="258"/>
                    <a:pt x="9365" y="190"/>
                    <a:pt x="9921" y="190"/>
                  </a:cubicBezTo>
                  <a:cubicBezTo>
                    <a:pt x="10101" y="190"/>
                    <a:pt x="10265" y="197"/>
                    <a:pt x="10409" y="209"/>
                  </a:cubicBezTo>
                  <a:cubicBezTo>
                    <a:pt x="10959" y="228"/>
                    <a:pt x="11289" y="282"/>
                    <a:pt x="11371" y="282"/>
                  </a:cubicBezTo>
                  <a:cubicBezTo>
                    <a:pt x="11384" y="282"/>
                    <a:pt x="11391" y="280"/>
                    <a:pt x="11391" y="277"/>
                  </a:cubicBezTo>
                  <a:cubicBezTo>
                    <a:pt x="11391" y="254"/>
                    <a:pt x="11322" y="231"/>
                    <a:pt x="11140" y="186"/>
                  </a:cubicBezTo>
                  <a:cubicBezTo>
                    <a:pt x="10980" y="163"/>
                    <a:pt x="10752" y="95"/>
                    <a:pt x="10432" y="72"/>
                  </a:cubicBezTo>
                  <a:cubicBezTo>
                    <a:pt x="10165" y="32"/>
                    <a:pt x="9837" y="1"/>
                    <a:pt x="946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56"/>
            <p:cNvSpPr/>
            <p:nvPr/>
          </p:nvSpPr>
          <p:spPr>
            <a:xfrm>
              <a:off x="4754675" y="2650050"/>
              <a:ext cx="46800" cy="102775"/>
            </a:xfrm>
            <a:custGeom>
              <a:avLst/>
              <a:gdLst/>
              <a:ahLst/>
              <a:cxnLst/>
              <a:rect l="l" t="t" r="r" b="b"/>
              <a:pathLst>
                <a:path w="1872" h="4111" extrusionOk="0">
                  <a:moveTo>
                    <a:pt x="1393" y="0"/>
                  </a:moveTo>
                  <a:cubicBezTo>
                    <a:pt x="1102" y="0"/>
                    <a:pt x="773" y="426"/>
                    <a:pt x="639" y="960"/>
                  </a:cubicBezTo>
                  <a:cubicBezTo>
                    <a:pt x="525" y="1530"/>
                    <a:pt x="662" y="1987"/>
                    <a:pt x="982" y="2010"/>
                  </a:cubicBezTo>
                  <a:cubicBezTo>
                    <a:pt x="989" y="2010"/>
                    <a:pt x="997" y="2011"/>
                    <a:pt x="1004" y="2011"/>
                  </a:cubicBezTo>
                  <a:cubicBezTo>
                    <a:pt x="1296" y="2011"/>
                    <a:pt x="1624" y="1585"/>
                    <a:pt x="1758" y="1051"/>
                  </a:cubicBezTo>
                  <a:cubicBezTo>
                    <a:pt x="1872" y="503"/>
                    <a:pt x="1735" y="47"/>
                    <a:pt x="1415" y="1"/>
                  </a:cubicBezTo>
                  <a:cubicBezTo>
                    <a:pt x="1408" y="0"/>
                    <a:pt x="1400" y="0"/>
                    <a:pt x="1393" y="0"/>
                  </a:cubicBezTo>
                  <a:close/>
                  <a:moveTo>
                    <a:pt x="639" y="2670"/>
                  </a:moveTo>
                  <a:cubicBezTo>
                    <a:pt x="417" y="2670"/>
                    <a:pt x="180" y="2981"/>
                    <a:pt x="92" y="3356"/>
                  </a:cubicBezTo>
                  <a:cubicBezTo>
                    <a:pt x="0" y="3767"/>
                    <a:pt x="114" y="4087"/>
                    <a:pt x="320" y="4110"/>
                  </a:cubicBezTo>
                  <a:cubicBezTo>
                    <a:pt x="328" y="4110"/>
                    <a:pt x="335" y="4111"/>
                    <a:pt x="343" y="4111"/>
                  </a:cubicBezTo>
                  <a:cubicBezTo>
                    <a:pt x="565" y="4111"/>
                    <a:pt x="802" y="3800"/>
                    <a:pt x="890" y="3425"/>
                  </a:cubicBezTo>
                  <a:cubicBezTo>
                    <a:pt x="982" y="3014"/>
                    <a:pt x="868" y="2694"/>
                    <a:pt x="662" y="2672"/>
                  </a:cubicBezTo>
                  <a:cubicBezTo>
                    <a:pt x="655" y="2671"/>
                    <a:pt x="647" y="2670"/>
                    <a:pt x="639" y="267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56"/>
            <p:cNvSpPr/>
            <p:nvPr/>
          </p:nvSpPr>
          <p:spPr>
            <a:xfrm>
              <a:off x="4839100" y="2562325"/>
              <a:ext cx="422325" cy="637575"/>
            </a:xfrm>
            <a:custGeom>
              <a:avLst/>
              <a:gdLst/>
              <a:ahLst/>
              <a:cxnLst/>
              <a:rect l="l" t="t" r="r" b="b"/>
              <a:pathLst>
                <a:path w="16893" h="25503" extrusionOk="0">
                  <a:moveTo>
                    <a:pt x="5186" y="0"/>
                  </a:moveTo>
                  <a:cubicBezTo>
                    <a:pt x="4058" y="0"/>
                    <a:pt x="2821" y="698"/>
                    <a:pt x="2238" y="1501"/>
                  </a:cubicBezTo>
                  <a:cubicBezTo>
                    <a:pt x="1439" y="2597"/>
                    <a:pt x="1120" y="4103"/>
                    <a:pt x="1462" y="5405"/>
                  </a:cubicBezTo>
                  <a:cubicBezTo>
                    <a:pt x="2033" y="7596"/>
                    <a:pt x="3334" y="9490"/>
                    <a:pt x="4338" y="11499"/>
                  </a:cubicBezTo>
                  <a:cubicBezTo>
                    <a:pt x="5594" y="14032"/>
                    <a:pt x="6986" y="15562"/>
                    <a:pt x="8447" y="17981"/>
                  </a:cubicBezTo>
                  <a:cubicBezTo>
                    <a:pt x="7054" y="17251"/>
                    <a:pt x="5274" y="16680"/>
                    <a:pt x="3768" y="16155"/>
                  </a:cubicBezTo>
                  <a:cubicBezTo>
                    <a:pt x="3482" y="16058"/>
                    <a:pt x="3196" y="16012"/>
                    <a:pt x="2922" y="16012"/>
                  </a:cubicBezTo>
                  <a:cubicBezTo>
                    <a:pt x="1269" y="16012"/>
                    <a:pt x="1" y="17651"/>
                    <a:pt x="1234" y="19374"/>
                  </a:cubicBezTo>
                  <a:cubicBezTo>
                    <a:pt x="2216" y="20743"/>
                    <a:pt x="3768" y="22021"/>
                    <a:pt x="5114" y="23048"/>
                  </a:cubicBezTo>
                  <a:cubicBezTo>
                    <a:pt x="6873" y="24425"/>
                    <a:pt x="9315" y="25502"/>
                    <a:pt x="11486" y="25502"/>
                  </a:cubicBezTo>
                  <a:cubicBezTo>
                    <a:pt x="13204" y="25502"/>
                    <a:pt x="14752" y="24828"/>
                    <a:pt x="15660" y="23094"/>
                  </a:cubicBezTo>
                  <a:cubicBezTo>
                    <a:pt x="16892" y="20743"/>
                    <a:pt x="15774" y="17433"/>
                    <a:pt x="14998" y="15128"/>
                  </a:cubicBezTo>
                  <a:cubicBezTo>
                    <a:pt x="13742" y="11339"/>
                    <a:pt x="11939" y="7619"/>
                    <a:pt x="9748" y="4218"/>
                  </a:cubicBezTo>
                  <a:cubicBezTo>
                    <a:pt x="9040" y="3099"/>
                    <a:pt x="8287" y="1889"/>
                    <a:pt x="7283" y="976"/>
                  </a:cubicBezTo>
                  <a:cubicBezTo>
                    <a:pt x="7054" y="771"/>
                    <a:pt x="6803" y="566"/>
                    <a:pt x="6529" y="406"/>
                  </a:cubicBezTo>
                  <a:cubicBezTo>
                    <a:pt x="6233" y="223"/>
                    <a:pt x="5936" y="86"/>
                    <a:pt x="5639" y="41"/>
                  </a:cubicBezTo>
                  <a:cubicBezTo>
                    <a:pt x="5492" y="13"/>
                    <a:pt x="5340" y="0"/>
                    <a:pt x="5186"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56"/>
            <p:cNvSpPr/>
            <p:nvPr/>
          </p:nvSpPr>
          <p:spPr>
            <a:xfrm>
              <a:off x="5044550" y="3009525"/>
              <a:ext cx="88475" cy="40125"/>
            </a:xfrm>
            <a:custGeom>
              <a:avLst/>
              <a:gdLst/>
              <a:ahLst/>
              <a:cxnLst/>
              <a:rect l="l" t="t" r="r" b="b"/>
              <a:pathLst>
                <a:path w="3539" h="1605" extrusionOk="0">
                  <a:moveTo>
                    <a:pt x="115" y="1"/>
                  </a:moveTo>
                  <a:cubicBezTo>
                    <a:pt x="62" y="1"/>
                    <a:pt x="29" y="8"/>
                    <a:pt x="23" y="25"/>
                  </a:cubicBezTo>
                  <a:cubicBezTo>
                    <a:pt x="1" y="93"/>
                    <a:pt x="457" y="253"/>
                    <a:pt x="914" y="436"/>
                  </a:cubicBezTo>
                  <a:cubicBezTo>
                    <a:pt x="1370" y="618"/>
                    <a:pt x="1804" y="801"/>
                    <a:pt x="1804" y="801"/>
                  </a:cubicBezTo>
                  <a:cubicBezTo>
                    <a:pt x="1804" y="801"/>
                    <a:pt x="1918" y="846"/>
                    <a:pt x="2078" y="915"/>
                  </a:cubicBezTo>
                  <a:cubicBezTo>
                    <a:pt x="2260" y="961"/>
                    <a:pt x="2466" y="1052"/>
                    <a:pt x="2671" y="1143"/>
                  </a:cubicBezTo>
                  <a:cubicBezTo>
                    <a:pt x="2785" y="1189"/>
                    <a:pt x="2877" y="1257"/>
                    <a:pt x="2991" y="1303"/>
                  </a:cubicBezTo>
                  <a:cubicBezTo>
                    <a:pt x="3082" y="1349"/>
                    <a:pt x="3173" y="1394"/>
                    <a:pt x="3242" y="1440"/>
                  </a:cubicBezTo>
                  <a:cubicBezTo>
                    <a:pt x="3361" y="1539"/>
                    <a:pt x="3463" y="1604"/>
                    <a:pt x="3502" y="1604"/>
                  </a:cubicBezTo>
                  <a:cubicBezTo>
                    <a:pt x="3508" y="1604"/>
                    <a:pt x="3513" y="1603"/>
                    <a:pt x="3516" y="1600"/>
                  </a:cubicBezTo>
                  <a:cubicBezTo>
                    <a:pt x="3538" y="1577"/>
                    <a:pt x="3493" y="1463"/>
                    <a:pt x="3379" y="1326"/>
                  </a:cubicBezTo>
                  <a:cubicBezTo>
                    <a:pt x="3310" y="1257"/>
                    <a:pt x="3242" y="1166"/>
                    <a:pt x="3150" y="1098"/>
                  </a:cubicBezTo>
                  <a:cubicBezTo>
                    <a:pt x="3059" y="1029"/>
                    <a:pt x="2968" y="938"/>
                    <a:pt x="2854" y="869"/>
                  </a:cubicBezTo>
                  <a:cubicBezTo>
                    <a:pt x="2648" y="755"/>
                    <a:pt x="2420" y="618"/>
                    <a:pt x="2260" y="527"/>
                  </a:cubicBezTo>
                  <a:cubicBezTo>
                    <a:pt x="2100" y="458"/>
                    <a:pt x="1986" y="413"/>
                    <a:pt x="1986" y="413"/>
                  </a:cubicBezTo>
                  <a:cubicBezTo>
                    <a:pt x="1986" y="413"/>
                    <a:pt x="1507" y="253"/>
                    <a:pt x="1005" y="139"/>
                  </a:cubicBezTo>
                  <a:cubicBezTo>
                    <a:pt x="643" y="70"/>
                    <a:pt x="280" y="1"/>
                    <a:pt x="11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56"/>
            <p:cNvSpPr/>
            <p:nvPr/>
          </p:nvSpPr>
          <p:spPr>
            <a:xfrm>
              <a:off x="5174650" y="3146875"/>
              <a:ext cx="23425" cy="15450"/>
            </a:xfrm>
            <a:custGeom>
              <a:avLst/>
              <a:gdLst/>
              <a:ahLst/>
              <a:cxnLst/>
              <a:rect l="l" t="t" r="r" b="b"/>
              <a:pathLst>
                <a:path w="937" h="618" extrusionOk="0">
                  <a:moveTo>
                    <a:pt x="712" y="0"/>
                  </a:moveTo>
                  <a:cubicBezTo>
                    <a:pt x="674" y="0"/>
                    <a:pt x="634" y="3"/>
                    <a:pt x="594" y="9"/>
                  </a:cubicBezTo>
                  <a:cubicBezTo>
                    <a:pt x="457" y="32"/>
                    <a:pt x="297" y="77"/>
                    <a:pt x="297" y="77"/>
                  </a:cubicBezTo>
                  <a:cubicBezTo>
                    <a:pt x="297" y="77"/>
                    <a:pt x="206" y="191"/>
                    <a:pt x="115" y="306"/>
                  </a:cubicBezTo>
                  <a:cubicBezTo>
                    <a:pt x="46" y="443"/>
                    <a:pt x="1" y="579"/>
                    <a:pt x="46" y="602"/>
                  </a:cubicBezTo>
                  <a:cubicBezTo>
                    <a:pt x="62" y="613"/>
                    <a:pt x="81" y="617"/>
                    <a:pt x="101" y="617"/>
                  </a:cubicBezTo>
                  <a:cubicBezTo>
                    <a:pt x="168" y="617"/>
                    <a:pt x="256" y="569"/>
                    <a:pt x="343" y="534"/>
                  </a:cubicBezTo>
                  <a:cubicBezTo>
                    <a:pt x="457" y="488"/>
                    <a:pt x="571" y="443"/>
                    <a:pt x="571" y="443"/>
                  </a:cubicBezTo>
                  <a:cubicBezTo>
                    <a:pt x="571" y="443"/>
                    <a:pt x="663" y="374"/>
                    <a:pt x="731" y="283"/>
                  </a:cubicBezTo>
                  <a:cubicBezTo>
                    <a:pt x="822" y="214"/>
                    <a:pt x="937" y="123"/>
                    <a:pt x="914" y="77"/>
                  </a:cubicBezTo>
                  <a:cubicBezTo>
                    <a:pt x="914" y="26"/>
                    <a:pt x="824" y="0"/>
                    <a:pt x="71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56"/>
            <p:cNvSpPr/>
            <p:nvPr/>
          </p:nvSpPr>
          <p:spPr>
            <a:xfrm>
              <a:off x="4842550" y="2749925"/>
              <a:ext cx="418875" cy="449975"/>
            </a:xfrm>
            <a:custGeom>
              <a:avLst/>
              <a:gdLst/>
              <a:ahLst/>
              <a:cxnLst/>
              <a:rect l="l" t="t" r="r" b="b"/>
              <a:pathLst>
                <a:path w="16755" h="17999" extrusionOk="0">
                  <a:moveTo>
                    <a:pt x="11550" y="0"/>
                  </a:moveTo>
                  <a:cubicBezTo>
                    <a:pt x="9427" y="1096"/>
                    <a:pt x="5889" y="3105"/>
                    <a:pt x="4223" y="4041"/>
                  </a:cubicBezTo>
                  <a:cubicBezTo>
                    <a:pt x="4634" y="4862"/>
                    <a:pt x="5068" y="5570"/>
                    <a:pt x="5501" y="6255"/>
                  </a:cubicBezTo>
                  <a:cubicBezTo>
                    <a:pt x="6894" y="5501"/>
                    <a:pt x="9085" y="4406"/>
                    <a:pt x="9907" y="4383"/>
                  </a:cubicBezTo>
                  <a:cubicBezTo>
                    <a:pt x="9914" y="4383"/>
                    <a:pt x="9922" y="4382"/>
                    <a:pt x="9930" y="4382"/>
                  </a:cubicBezTo>
                  <a:cubicBezTo>
                    <a:pt x="11137" y="4382"/>
                    <a:pt x="12759" y="7931"/>
                    <a:pt x="12577" y="9564"/>
                  </a:cubicBezTo>
                  <a:cubicBezTo>
                    <a:pt x="12529" y="9974"/>
                    <a:pt x="12115" y="10129"/>
                    <a:pt x="11518" y="10129"/>
                  </a:cubicBezTo>
                  <a:cubicBezTo>
                    <a:pt x="10419" y="10129"/>
                    <a:pt x="8699" y="9605"/>
                    <a:pt x="7487" y="9176"/>
                  </a:cubicBezTo>
                  <a:lnTo>
                    <a:pt x="7487" y="9176"/>
                  </a:lnTo>
                  <a:cubicBezTo>
                    <a:pt x="7761" y="9587"/>
                    <a:pt x="8035" y="10021"/>
                    <a:pt x="8309" y="10477"/>
                  </a:cubicBezTo>
                  <a:cubicBezTo>
                    <a:pt x="7875" y="10249"/>
                    <a:pt x="7396" y="10044"/>
                    <a:pt x="6894" y="9838"/>
                  </a:cubicBezTo>
                  <a:lnTo>
                    <a:pt x="6894" y="9838"/>
                  </a:lnTo>
                  <a:cubicBezTo>
                    <a:pt x="6894" y="9838"/>
                    <a:pt x="11778" y="12532"/>
                    <a:pt x="12349" y="14289"/>
                  </a:cubicBezTo>
                  <a:cubicBezTo>
                    <a:pt x="12651" y="15247"/>
                    <a:pt x="12077" y="15969"/>
                    <a:pt x="10747" y="15969"/>
                  </a:cubicBezTo>
                  <a:cubicBezTo>
                    <a:pt x="9670" y="15969"/>
                    <a:pt x="8097" y="15495"/>
                    <a:pt x="6095" y="14289"/>
                  </a:cubicBezTo>
                  <a:cubicBezTo>
                    <a:pt x="2237" y="11938"/>
                    <a:pt x="3744" y="9541"/>
                    <a:pt x="4200" y="8857"/>
                  </a:cubicBezTo>
                  <a:cubicBezTo>
                    <a:pt x="4109" y="8811"/>
                    <a:pt x="3995" y="8788"/>
                    <a:pt x="3904" y="8743"/>
                  </a:cubicBezTo>
                  <a:cubicBezTo>
                    <a:pt x="3493" y="8697"/>
                    <a:pt x="2899" y="8628"/>
                    <a:pt x="2260" y="8583"/>
                  </a:cubicBezTo>
                  <a:cubicBezTo>
                    <a:pt x="868" y="8879"/>
                    <a:pt x="0" y="10340"/>
                    <a:pt x="1096" y="11870"/>
                  </a:cubicBezTo>
                  <a:cubicBezTo>
                    <a:pt x="2078" y="13239"/>
                    <a:pt x="3630" y="14517"/>
                    <a:pt x="4976" y="15544"/>
                  </a:cubicBezTo>
                  <a:cubicBezTo>
                    <a:pt x="6735" y="16921"/>
                    <a:pt x="9177" y="17998"/>
                    <a:pt x="11348" y="17998"/>
                  </a:cubicBezTo>
                  <a:cubicBezTo>
                    <a:pt x="13066" y="17998"/>
                    <a:pt x="14614" y="17324"/>
                    <a:pt x="15522" y="15590"/>
                  </a:cubicBezTo>
                  <a:cubicBezTo>
                    <a:pt x="16754" y="13239"/>
                    <a:pt x="15636" y="9929"/>
                    <a:pt x="14860" y="7624"/>
                  </a:cubicBezTo>
                  <a:cubicBezTo>
                    <a:pt x="13992" y="5022"/>
                    <a:pt x="12874" y="2443"/>
                    <a:pt x="1155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56"/>
            <p:cNvSpPr/>
            <p:nvPr/>
          </p:nvSpPr>
          <p:spPr>
            <a:xfrm>
              <a:off x="4852825" y="2553950"/>
              <a:ext cx="330425" cy="335800"/>
            </a:xfrm>
            <a:custGeom>
              <a:avLst/>
              <a:gdLst/>
              <a:ahLst/>
              <a:cxnLst/>
              <a:rect l="l" t="t" r="r" b="b"/>
              <a:pathLst>
                <a:path w="13217" h="13432" extrusionOk="0">
                  <a:moveTo>
                    <a:pt x="4800" y="0"/>
                  </a:moveTo>
                  <a:cubicBezTo>
                    <a:pt x="3492" y="0"/>
                    <a:pt x="2124" y="1104"/>
                    <a:pt x="1438" y="2019"/>
                  </a:cubicBezTo>
                  <a:cubicBezTo>
                    <a:pt x="502" y="3252"/>
                    <a:pt x="0" y="4553"/>
                    <a:pt x="388" y="5991"/>
                  </a:cubicBezTo>
                  <a:cubicBezTo>
                    <a:pt x="1050" y="8433"/>
                    <a:pt x="2511" y="10533"/>
                    <a:pt x="3675" y="12770"/>
                  </a:cubicBezTo>
                  <a:cubicBezTo>
                    <a:pt x="3789" y="12998"/>
                    <a:pt x="3926" y="13203"/>
                    <a:pt x="4040" y="13432"/>
                  </a:cubicBezTo>
                  <a:cubicBezTo>
                    <a:pt x="5296" y="12701"/>
                    <a:pt x="8925" y="10830"/>
                    <a:pt x="13216" y="10396"/>
                  </a:cubicBezTo>
                  <a:cubicBezTo>
                    <a:pt x="12235" y="8433"/>
                    <a:pt x="11116" y="6516"/>
                    <a:pt x="9884" y="4667"/>
                  </a:cubicBezTo>
                  <a:cubicBezTo>
                    <a:pt x="9085" y="3411"/>
                    <a:pt x="8217" y="2087"/>
                    <a:pt x="7053" y="1060"/>
                  </a:cubicBezTo>
                  <a:cubicBezTo>
                    <a:pt x="6802" y="855"/>
                    <a:pt x="6505" y="604"/>
                    <a:pt x="6186" y="421"/>
                  </a:cubicBezTo>
                  <a:cubicBezTo>
                    <a:pt x="5866" y="239"/>
                    <a:pt x="5524" y="79"/>
                    <a:pt x="5182" y="33"/>
                  </a:cubicBezTo>
                  <a:cubicBezTo>
                    <a:pt x="5055" y="11"/>
                    <a:pt x="4928" y="0"/>
                    <a:pt x="480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56"/>
            <p:cNvSpPr/>
            <p:nvPr/>
          </p:nvSpPr>
          <p:spPr>
            <a:xfrm>
              <a:off x="4942975" y="2773475"/>
              <a:ext cx="208875" cy="69025"/>
            </a:xfrm>
            <a:custGeom>
              <a:avLst/>
              <a:gdLst/>
              <a:ahLst/>
              <a:cxnLst/>
              <a:rect l="l" t="t" r="r" b="b"/>
              <a:pathLst>
                <a:path w="8355" h="2761" extrusionOk="0">
                  <a:moveTo>
                    <a:pt x="7100" y="1"/>
                  </a:moveTo>
                  <a:cubicBezTo>
                    <a:pt x="6780" y="1"/>
                    <a:pt x="6426" y="12"/>
                    <a:pt x="6072" y="40"/>
                  </a:cubicBezTo>
                  <a:cubicBezTo>
                    <a:pt x="5524" y="131"/>
                    <a:pt x="4954" y="177"/>
                    <a:pt x="4520" y="291"/>
                  </a:cubicBezTo>
                  <a:cubicBezTo>
                    <a:pt x="4109" y="382"/>
                    <a:pt x="3835" y="451"/>
                    <a:pt x="3835" y="451"/>
                  </a:cubicBezTo>
                  <a:cubicBezTo>
                    <a:pt x="3835" y="451"/>
                    <a:pt x="3561" y="542"/>
                    <a:pt x="3173" y="702"/>
                  </a:cubicBezTo>
                  <a:cubicBezTo>
                    <a:pt x="2763" y="839"/>
                    <a:pt x="2260" y="1136"/>
                    <a:pt x="1758" y="1387"/>
                  </a:cubicBezTo>
                  <a:cubicBezTo>
                    <a:pt x="800" y="1957"/>
                    <a:pt x="1" y="2733"/>
                    <a:pt x="46" y="2756"/>
                  </a:cubicBezTo>
                  <a:cubicBezTo>
                    <a:pt x="48" y="2759"/>
                    <a:pt x="52" y="2761"/>
                    <a:pt x="58" y="2761"/>
                  </a:cubicBezTo>
                  <a:cubicBezTo>
                    <a:pt x="173" y="2761"/>
                    <a:pt x="1005" y="2116"/>
                    <a:pt x="1941" y="1638"/>
                  </a:cubicBezTo>
                  <a:cubicBezTo>
                    <a:pt x="2443" y="1432"/>
                    <a:pt x="2922" y="1181"/>
                    <a:pt x="3333" y="1090"/>
                  </a:cubicBezTo>
                  <a:cubicBezTo>
                    <a:pt x="3721" y="953"/>
                    <a:pt x="3972" y="862"/>
                    <a:pt x="3972" y="862"/>
                  </a:cubicBezTo>
                  <a:cubicBezTo>
                    <a:pt x="3972" y="862"/>
                    <a:pt x="4246" y="793"/>
                    <a:pt x="4634" y="679"/>
                  </a:cubicBezTo>
                  <a:cubicBezTo>
                    <a:pt x="5022" y="542"/>
                    <a:pt x="5593" y="474"/>
                    <a:pt x="6118" y="359"/>
                  </a:cubicBezTo>
                  <a:cubicBezTo>
                    <a:pt x="7236" y="177"/>
                    <a:pt x="8355" y="154"/>
                    <a:pt x="8355" y="86"/>
                  </a:cubicBezTo>
                  <a:cubicBezTo>
                    <a:pt x="8355" y="54"/>
                    <a:pt x="7812" y="1"/>
                    <a:pt x="710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56"/>
            <p:cNvSpPr/>
            <p:nvPr/>
          </p:nvSpPr>
          <p:spPr>
            <a:xfrm>
              <a:off x="4901900" y="2553750"/>
              <a:ext cx="281350" cy="336000"/>
            </a:xfrm>
            <a:custGeom>
              <a:avLst/>
              <a:gdLst/>
              <a:ahLst/>
              <a:cxnLst/>
              <a:rect l="l" t="t" r="r" b="b"/>
              <a:pathLst>
                <a:path w="11254" h="13440" extrusionOk="0">
                  <a:moveTo>
                    <a:pt x="2724" y="1"/>
                  </a:moveTo>
                  <a:cubicBezTo>
                    <a:pt x="1771" y="1"/>
                    <a:pt x="737" y="418"/>
                    <a:pt x="0" y="1000"/>
                  </a:cubicBezTo>
                  <a:cubicBezTo>
                    <a:pt x="199" y="938"/>
                    <a:pt x="399" y="908"/>
                    <a:pt x="599" y="908"/>
                  </a:cubicBezTo>
                  <a:cubicBezTo>
                    <a:pt x="3115" y="908"/>
                    <a:pt x="5654" y="5520"/>
                    <a:pt x="5570" y="7254"/>
                  </a:cubicBezTo>
                  <a:cubicBezTo>
                    <a:pt x="5455" y="9034"/>
                    <a:pt x="1826" y="9879"/>
                    <a:pt x="274" y="10153"/>
                  </a:cubicBezTo>
                  <a:cubicBezTo>
                    <a:pt x="594" y="10746"/>
                    <a:pt x="913" y="11317"/>
                    <a:pt x="1233" y="11888"/>
                  </a:cubicBezTo>
                  <a:cubicBezTo>
                    <a:pt x="2212" y="11398"/>
                    <a:pt x="5833" y="9615"/>
                    <a:pt x="7179" y="9615"/>
                  </a:cubicBezTo>
                  <a:cubicBezTo>
                    <a:pt x="7340" y="9615"/>
                    <a:pt x="7468" y="9640"/>
                    <a:pt x="7555" y="9696"/>
                  </a:cubicBezTo>
                  <a:cubicBezTo>
                    <a:pt x="8354" y="10176"/>
                    <a:pt x="3424" y="12412"/>
                    <a:pt x="1895" y="13097"/>
                  </a:cubicBezTo>
                  <a:cubicBezTo>
                    <a:pt x="1940" y="13211"/>
                    <a:pt x="2009" y="13326"/>
                    <a:pt x="2077" y="13440"/>
                  </a:cubicBezTo>
                  <a:cubicBezTo>
                    <a:pt x="3333" y="12709"/>
                    <a:pt x="6962" y="10838"/>
                    <a:pt x="11253" y="10404"/>
                  </a:cubicBezTo>
                  <a:cubicBezTo>
                    <a:pt x="10272" y="8441"/>
                    <a:pt x="9153" y="6524"/>
                    <a:pt x="7921" y="4675"/>
                  </a:cubicBezTo>
                  <a:cubicBezTo>
                    <a:pt x="7122" y="3419"/>
                    <a:pt x="6254" y="2095"/>
                    <a:pt x="5090" y="1068"/>
                  </a:cubicBezTo>
                  <a:cubicBezTo>
                    <a:pt x="4839" y="863"/>
                    <a:pt x="4542" y="612"/>
                    <a:pt x="4223" y="429"/>
                  </a:cubicBezTo>
                  <a:cubicBezTo>
                    <a:pt x="3903" y="247"/>
                    <a:pt x="3561" y="87"/>
                    <a:pt x="3219" y="41"/>
                  </a:cubicBezTo>
                  <a:cubicBezTo>
                    <a:pt x="3058" y="14"/>
                    <a:pt x="2892" y="1"/>
                    <a:pt x="272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56"/>
            <p:cNvSpPr/>
            <p:nvPr/>
          </p:nvSpPr>
          <p:spPr>
            <a:xfrm>
              <a:off x="4883050" y="2694750"/>
              <a:ext cx="28575" cy="45725"/>
            </a:xfrm>
            <a:custGeom>
              <a:avLst/>
              <a:gdLst/>
              <a:ahLst/>
              <a:cxnLst/>
              <a:rect l="l" t="t" r="r" b="b"/>
              <a:pathLst>
                <a:path w="1143" h="1829" extrusionOk="0">
                  <a:moveTo>
                    <a:pt x="461" y="1"/>
                  </a:moveTo>
                  <a:cubicBezTo>
                    <a:pt x="429" y="1"/>
                    <a:pt x="398" y="6"/>
                    <a:pt x="366" y="16"/>
                  </a:cubicBezTo>
                  <a:cubicBezTo>
                    <a:pt x="115" y="108"/>
                    <a:pt x="1" y="587"/>
                    <a:pt x="115" y="1066"/>
                  </a:cubicBezTo>
                  <a:cubicBezTo>
                    <a:pt x="198" y="1523"/>
                    <a:pt x="451" y="1829"/>
                    <a:pt x="685" y="1829"/>
                  </a:cubicBezTo>
                  <a:cubicBezTo>
                    <a:pt x="708" y="1829"/>
                    <a:pt x="732" y="1826"/>
                    <a:pt x="754" y="1819"/>
                  </a:cubicBezTo>
                  <a:cubicBezTo>
                    <a:pt x="1028" y="1728"/>
                    <a:pt x="1142" y="1249"/>
                    <a:pt x="1028" y="747"/>
                  </a:cubicBezTo>
                  <a:cubicBezTo>
                    <a:pt x="947" y="302"/>
                    <a:pt x="706" y="1"/>
                    <a:pt x="46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56"/>
            <p:cNvSpPr/>
            <p:nvPr/>
          </p:nvSpPr>
          <p:spPr>
            <a:xfrm>
              <a:off x="4879075" y="2646500"/>
              <a:ext cx="20000" cy="32825"/>
            </a:xfrm>
            <a:custGeom>
              <a:avLst/>
              <a:gdLst/>
              <a:ahLst/>
              <a:cxnLst/>
              <a:rect l="l" t="t" r="r" b="b"/>
              <a:pathLst>
                <a:path w="800" h="1313" extrusionOk="0">
                  <a:moveTo>
                    <a:pt x="321" y="0"/>
                  </a:moveTo>
                  <a:cubicBezTo>
                    <a:pt x="305" y="0"/>
                    <a:pt x="290" y="2"/>
                    <a:pt x="274" y="6"/>
                  </a:cubicBezTo>
                  <a:cubicBezTo>
                    <a:pt x="92" y="75"/>
                    <a:pt x="0" y="417"/>
                    <a:pt x="69" y="782"/>
                  </a:cubicBezTo>
                  <a:cubicBezTo>
                    <a:pt x="131" y="1095"/>
                    <a:pt x="328" y="1313"/>
                    <a:pt x="500" y="1313"/>
                  </a:cubicBezTo>
                  <a:cubicBezTo>
                    <a:pt x="516" y="1313"/>
                    <a:pt x="532" y="1311"/>
                    <a:pt x="548" y="1307"/>
                  </a:cubicBezTo>
                  <a:cubicBezTo>
                    <a:pt x="731" y="1239"/>
                    <a:pt x="799" y="896"/>
                    <a:pt x="731" y="531"/>
                  </a:cubicBezTo>
                  <a:cubicBezTo>
                    <a:pt x="668" y="218"/>
                    <a:pt x="491" y="0"/>
                    <a:pt x="32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56"/>
            <p:cNvSpPr/>
            <p:nvPr/>
          </p:nvSpPr>
          <p:spPr>
            <a:xfrm>
              <a:off x="4695125" y="2790700"/>
              <a:ext cx="272975" cy="234475"/>
            </a:xfrm>
            <a:custGeom>
              <a:avLst/>
              <a:gdLst/>
              <a:ahLst/>
              <a:cxnLst/>
              <a:rect l="l" t="t" r="r" b="b"/>
              <a:pathLst>
                <a:path w="10919" h="9379" extrusionOk="0">
                  <a:moveTo>
                    <a:pt x="4430" y="0"/>
                  </a:moveTo>
                  <a:cubicBezTo>
                    <a:pt x="1496" y="0"/>
                    <a:pt x="114" y="2859"/>
                    <a:pt x="77" y="3893"/>
                  </a:cubicBezTo>
                  <a:cubicBezTo>
                    <a:pt x="1" y="5305"/>
                    <a:pt x="1487" y="7083"/>
                    <a:pt x="2830" y="7083"/>
                  </a:cubicBezTo>
                  <a:cubicBezTo>
                    <a:pt x="3094" y="7083"/>
                    <a:pt x="3352" y="7014"/>
                    <a:pt x="3592" y="6860"/>
                  </a:cubicBezTo>
                  <a:cubicBezTo>
                    <a:pt x="3592" y="6860"/>
                    <a:pt x="4710" y="8504"/>
                    <a:pt x="6400" y="9120"/>
                  </a:cubicBezTo>
                  <a:cubicBezTo>
                    <a:pt x="6885" y="9297"/>
                    <a:pt x="7363" y="9378"/>
                    <a:pt x="7794" y="9378"/>
                  </a:cubicBezTo>
                  <a:cubicBezTo>
                    <a:pt x="8864" y="9378"/>
                    <a:pt x="9647" y="8880"/>
                    <a:pt x="9549" y="8116"/>
                  </a:cubicBezTo>
                  <a:cubicBezTo>
                    <a:pt x="9549" y="8116"/>
                    <a:pt x="10919" y="2364"/>
                    <a:pt x="6765" y="538"/>
                  </a:cubicBezTo>
                  <a:cubicBezTo>
                    <a:pt x="5899" y="159"/>
                    <a:pt x="5121" y="0"/>
                    <a:pt x="4430"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56"/>
            <p:cNvSpPr/>
            <p:nvPr/>
          </p:nvSpPr>
          <p:spPr>
            <a:xfrm>
              <a:off x="4698750" y="2800375"/>
              <a:ext cx="81050" cy="69500"/>
            </a:xfrm>
            <a:custGeom>
              <a:avLst/>
              <a:gdLst/>
              <a:ahLst/>
              <a:cxnLst/>
              <a:rect l="l" t="t" r="r" b="b"/>
              <a:pathLst>
                <a:path w="3242" h="2780" extrusionOk="0">
                  <a:moveTo>
                    <a:pt x="3153" y="1"/>
                  </a:moveTo>
                  <a:cubicBezTo>
                    <a:pt x="2985" y="1"/>
                    <a:pt x="2528" y="88"/>
                    <a:pt x="2100" y="311"/>
                  </a:cubicBezTo>
                  <a:cubicBezTo>
                    <a:pt x="1598" y="562"/>
                    <a:pt x="1187" y="950"/>
                    <a:pt x="1187" y="950"/>
                  </a:cubicBezTo>
                  <a:cubicBezTo>
                    <a:pt x="1187" y="950"/>
                    <a:pt x="822" y="1361"/>
                    <a:pt x="525" y="1817"/>
                  </a:cubicBezTo>
                  <a:cubicBezTo>
                    <a:pt x="251" y="2274"/>
                    <a:pt x="0" y="2753"/>
                    <a:pt x="69" y="2776"/>
                  </a:cubicBezTo>
                  <a:cubicBezTo>
                    <a:pt x="71" y="2778"/>
                    <a:pt x="74" y="2779"/>
                    <a:pt x="78" y="2779"/>
                  </a:cubicBezTo>
                  <a:cubicBezTo>
                    <a:pt x="150" y="2779"/>
                    <a:pt x="474" y="2389"/>
                    <a:pt x="799" y="2000"/>
                  </a:cubicBezTo>
                  <a:cubicBezTo>
                    <a:pt x="1142" y="1612"/>
                    <a:pt x="1530" y="1246"/>
                    <a:pt x="1530" y="1246"/>
                  </a:cubicBezTo>
                  <a:cubicBezTo>
                    <a:pt x="1530" y="1246"/>
                    <a:pt x="1872" y="881"/>
                    <a:pt x="2283" y="562"/>
                  </a:cubicBezTo>
                  <a:cubicBezTo>
                    <a:pt x="2717" y="265"/>
                    <a:pt x="3242" y="82"/>
                    <a:pt x="3219" y="14"/>
                  </a:cubicBezTo>
                  <a:cubicBezTo>
                    <a:pt x="3215" y="5"/>
                    <a:pt x="3191" y="1"/>
                    <a:pt x="31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56"/>
            <p:cNvSpPr/>
            <p:nvPr/>
          </p:nvSpPr>
          <p:spPr>
            <a:xfrm>
              <a:off x="4697025" y="2832100"/>
              <a:ext cx="83350" cy="95375"/>
            </a:xfrm>
            <a:custGeom>
              <a:avLst/>
              <a:gdLst/>
              <a:ahLst/>
              <a:cxnLst/>
              <a:rect l="l" t="t" r="r" b="b"/>
              <a:pathLst>
                <a:path w="3334" h="3815" extrusionOk="0">
                  <a:moveTo>
                    <a:pt x="2854" y="0"/>
                  </a:moveTo>
                  <a:cubicBezTo>
                    <a:pt x="2580" y="0"/>
                    <a:pt x="2192" y="69"/>
                    <a:pt x="1827" y="206"/>
                  </a:cubicBezTo>
                  <a:cubicBezTo>
                    <a:pt x="1462" y="365"/>
                    <a:pt x="1142" y="571"/>
                    <a:pt x="937" y="754"/>
                  </a:cubicBezTo>
                  <a:cubicBezTo>
                    <a:pt x="823" y="845"/>
                    <a:pt x="754" y="936"/>
                    <a:pt x="686" y="1005"/>
                  </a:cubicBezTo>
                  <a:cubicBezTo>
                    <a:pt x="617" y="1050"/>
                    <a:pt x="594" y="1096"/>
                    <a:pt x="594" y="1096"/>
                  </a:cubicBezTo>
                  <a:cubicBezTo>
                    <a:pt x="594" y="1096"/>
                    <a:pt x="572" y="1119"/>
                    <a:pt x="526" y="1187"/>
                  </a:cubicBezTo>
                  <a:cubicBezTo>
                    <a:pt x="480" y="1256"/>
                    <a:pt x="412" y="1370"/>
                    <a:pt x="343" y="1484"/>
                  </a:cubicBezTo>
                  <a:cubicBezTo>
                    <a:pt x="206" y="1735"/>
                    <a:pt x="92" y="2077"/>
                    <a:pt x="47" y="2443"/>
                  </a:cubicBezTo>
                  <a:cubicBezTo>
                    <a:pt x="1" y="2808"/>
                    <a:pt x="47" y="3173"/>
                    <a:pt x="115" y="3424"/>
                  </a:cubicBezTo>
                  <a:cubicBezTo>
                    <a:pt x="201" y="3659"/>
                    <a:pt x="266" y="3814"/>
                    <a:pt x="312" y="3814"/>
                  </a:cubicBezTo>
                  <a:cubicBezTo>
                    <a:pt x="315" y="3814"/>
                    <a:pt x="318" y="3814"/>
                    <a:pt x="320" y="3812"/>
                  </a:cubicBezTo>
                  <a:cubicBezTo>
                    <a:pt x="343" y="3812"/>
                    <a:pt x="320" y="3629"/>
                    <a:pt x="298" y="3401"/>
                  </a:cubicBezTo>
                  <a:cubicBezTo>
                    <a:pt x="298" y="3150"/>
                    <a:pt x="298" y="2808"/>
                    <a:pt x="366" y="2488"/>
                  </a:cubicBezTo>
                  <a:cubicBezTo>
                    <a:pt x="457" y="2169"/>
                    <a:pt x="594" y="1872"/>
                    <a:pt x="731" y="1667"/>
                  </a:cubicBezTo>
                  <a:cubicBezTo>
                    <a:pt x="800" y="1575"/>
                    <a:pt x="868" y="1484"/>
                    <a:pt x="891" y="1438"/>
                  </a:cubicBezTo>
                  <a:cubicBezTo>
                    <a:pt x="937" y="1393"/>
                    <a:pt x="982" y="1347"/>
                    <a:pt x="982" y="1347"/>
                  </a:cubicBezTo>
                  <a:cubicBezTo>
                    <a:pt x="982" y="1347"/>
                    <a:pt x="982" y="1324"/>
                    <a:pt x="1051" y="1256"/>
                  </a:cubicBezTo>
                  <a:cubicBezTo>
                    <a:pt x="1097" y="1210"/>
                    <a:pt x="1142" y="1119"/>
                    <a:pt x="1234" y="1050"/>
                  </a:cubicBezTo>
                  <a:cubicBezTo>
                    <a:pt x="1416" y="868"/>
                    <a:pt x="1667" y="662"/>
                    <a:pt x="1964" y="480"/>
                  </a:cubicBezTo>
                  <a:cubicBezTo>
                    <a:pt x="2283" y="343"/>
                    <a:pt x="2626" y="229"/>
                    <a:pt x="2877" y="160"/>
                  </a:cubicBezTo>
                  <a:cubicBezTo>
                    <a:pt x="3151" y="114"/>
                    <a:pt x="3333" y="114"/>
                    <a:pt x="3333" y="69"/>
                  </a:cubicBezTo>
                  <a:cubicBezTo>
                    <a:pt x="3333" y="46"/>
                    <a:pt x="3151" y="0"/>
                    <a:pt x="28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56"/>
            <p:cNvSpPr/>
            <p:nvPr/>
          </p:nvSpPr>
          <p:spPr>
            <a:xfrm>
              <a:off x="4710725" y="2883275"/>
              <a:ext cx="77075" cy="93325"/>
            </a:xfrm>
            <a:custGeom>
              <a:avLst/>
              <a:gdLst/>
              <a:ahLst/>
              <a:cxnLst/>
              <a:rect l="l" t="t" r="r" b="b"/>
              <a:pathLst>
                <a:path w="3083" h="3733" extrusionOk="0">
                  <a:moveTo>
                    <a:pt x="1963" y="1"/>
                  </a:moveTo>
                  <a:cubicBezTo>
                    <a:pt x="1874" y="1"/>
                    <a:pt x="1767" y="9"/>
                    <a:pt x="1644" y="30"/>
                  </a:cubicBezTo>
                  <a:cubicBezTo>
                    <a:pt x="1279" y="76"/>
                    <a:pt x="822" y="327"/>
                    <a:pt x="503" y="692"/>
                  </a:cubicBezTo>
                  <a:cubicBezTo>
                    <a:pt x="161" y="1058"/>
                    <a:pt x="1" y="1537"/>
                    <a:pt x="46" y="1902"/>
                  </a:cubicBezTo>
                  <a:cubicBezTo>
                    <a:pt x="46" y="2107"/>
                    <a:pt x="92" y="2244"/>
                    <a:pt x="115" y="2359"/>
                  </a:cubicBezTo>
                  <a:cubicBezTo>
                    <a:pt x="161" y="2450"/>
                    <a:pt x="206" y="2518"/>
                    <a:pt x="206" y="2518"/>
                  </a:cubicBezTo>
                  <a:cubicBezTo>
                    <a:pt x="206" y="2518"/>
                    <a:pt x="229" y="2564"/>
                    <a:pt x="275" y="2655"/>
                  </a:cubicBezTo>
                  <a:cubicBezTo>
                    <a:pt x="366" y="2747"/>
                    <a:pt x="457" y="2884"/>
                    <a:pt x="594" y="2998"/>
                  </a:cubicBezTo>
                  <a:cubicBezTo>
                    <a:pt x="868" y="3249"/>
                    <a:pt x="1325" y="3500"/>
                    <a:pt x="1781" y="3637"/>
                  </a:cubicBezTo>
                  <a:cubicBezTo>
                    <a:pt x="1998" y="3676"/>
                    <a:pt x="2198" y="3733"/>
                    <a:pt x="2410" y="3733"/>
                  </a:cubicBezTo>
                  <a:cubicBezTo>
                    <a:pt x="2443" y="3733"/>
                    <a:pt x="2477" y="3731"/>
                    <a:pt x="2512" y="3728"/>
                  </a:cubicBezTo>
                  <a:cubicBezTo>
                    <a:pt x="2648" y="3705"/>
                    <a:pt x="2785" y="3682"/>
                    <a:pt x="2877" y="3614"/>
                  </a:cubicBezTo>
                  <a:cubicBezTo>
                    <a:pt x="2945" y="3568"/>
                    <a:pt x="2968" y="3523"/>
                    <a:pt x="3014" y="3477"/>
                  </a:cubicBezTo>
                  <a:cubicBezTo>
                    <a:pt x="3037" y="3431"/>
                    <a:pt x="3037" y="3386"/>
                    <a:pt x="3059" y="3340"/>
                  </a:cubicBezTo>
                  <a:cubicBezTo>
                    <a:pt x="3082" y="3135"/>
                    <a:pt x="3037" y="2998"/>
                    <a:pt x="2991" y="2906"/>
                  </a:cubicBezTo>
                  <a:cubicBezTo>
                    <a:pt x="2968" y="2815"/>
                    <a:pt x="2922" y="2769"/>
                    <a:pt x="2922" y="2769"/>
                  </a:cubicBezTo>
                  <a:lnTo>
                    <a:pt x="2922" y="2769"/>
                  </a:lnTo>
                  <a:cubicBezTo>
                    <a:pt x="2877" y="2769"/>
                    <a:pt x="2945" y="3020"/>
                    <a:pt x="2877" y="3294"/>
                  </a:cubicBezTo>
                  <a:cubicBezTo>
                    <a:pt x="2843" y="3428"/>
                    <a:pt x="2707" y="3480"/>
                    <a:pt x="2529" y="3480"/>
                  </a:cubicBezTo>
                  <a:cubicBezTo>
                    <a:pt x="2341" y="3480"/>
                    <a:pt x="2106" y="3422"/>
                    <a:pt x="1895" y="3340"/>
                  </a:cubicBezTo>
                  <a:cubicBezTo>
                    <a:pt x="1484" y="3180"/>
                    <a:pt x="1119" y="2952"/>
                    <a:pt x="891" y="2724"/>
                  </a:cubicBezTo>
                  <a:cubicBezTo>
                    <a:pt x="800" y="2610"/>
                    <a:pt x="731" y="2496"/>
                    <a:pt x="686" y="2450"/>
                  </a:cubicBezTo>
                  <a:cubicBezTo>
                    <a:pt x="640" y="2359"/>
                    <a:pt x="617" y="2313"/>
                    <a:pt x="617" y="2313"/>
                  </a:cubicBezTo>
                  <a:cubicBezTo>
                    <a:pt x="617" y="2313"/>
                    <a:pt x="594" y="2290"/>
                    <a:pt x="549" y="2199"/>
                  </a:cubicBezTo>
                  <a:cubicBezTo>
                    <a:pt x="526" y="2130"/>
                    <a:pt x="480" y="2016"/>
                    <a:pt x="480" y="1879"/>
                  </a:cubicBezTo>
                  <a:cubicBezTo>
                    <a:pt x="412" y="1605"/>
                    <a:pt x="526" y="1194"/>
                    <a:pt x="754" y="875"/>
                  </a:cubicBezTo>
                  <a:cubicBezTo>
                    <a:pt x="1005" y="533"/>
                    <a:pt x="1370" y="281"/>
                    <a:pt x="1690" y="190"/>
                  </a:cubicBezTo>
                  <a:cubicBezTo>
                    <a:pt x="2009" y="99"/>
                    <a:pt x="2260" y="99"/>
                    <a:pt x="2260" y="53"/>
                  </a:cubicBezTo>
                  <a:cubicBezTo>
                    <a:pt x="2260" y="38"/>
                    <a:pt x="2154" y="1"/>
                    <a:pt x="19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56"/>
            <p:cNvSpPr/>
            <p:nvPr/>
          </p:nvSpPr>
          <p:spPr>
            <a:xfrm>
              <a:off x="4749525" y="2930725"/>
              <a:ext cx="38275" cy="13700"/>
            </a:xfrm>
            <a:custGeom>
              <a:avLst/>
              <a:gdLst/>
              <a:ahLst/>
              <a:cxnLst/>
              <a:rect l="l" t="t" r="r" b="b"/>
              <a:pathLst>
                <a:path w="1531" h="548" extrusionOk="0">
                  <a:moveTo>
                    <a:pt x="803" y="0"/>
                  </a:moveTo>
                  <a:cubicBezTo>
                    <a:pt x="745" y="0"/>
                    <a:pt x="708" y="4"/>
                    <a:pt x="708" y="4"/>
                  </a:cubicBezTo>
                  <a:cubicBezTo>
                    <a:pt x="708" y="4"/>
                    <a:pt x="480" y="95"/>
                    <a:pt x="320" y="209"/>
                  </a:cubicBezTo>
                  <a:cubicBezTo>
                    <a:pt x="138" y="324"/>
                    <a:pt x="1" y="461"/>
                    <a:pt x="47" y="529"/>
                  </a:cubicBezTo>
                  <a:cubicBezTo>
                    <a:pt x="53" y="542"/>
                    <a:pt x="76" y="548"/>
                    <a:pt x="108" y="548"/>
                  </a:cubicBezTo>
                  <a:cubicBezTo>
                    <a:pt x="188" y="548"/>
                    <a:pt x="328" y="516"/>
                    <a:pt x="457" y="483"/>
                  </a:cubicBezTo>
                  <a:cubicBezTo>
                    <a:pt x="640" y="461"/>
                    <a:pt x="800" y="438"/>
                    <a:pt x="800" y="438"/>
                  </a:cubicBezTo>
                  <a:cubicBezTo>
                    <a:pt x="800" y="438"/>
                    <a:pt x="960" y="392"/>
                    <a:pt x="1119" y="369"/>
                  </a:cubicBezTo>
                  <a:cubicBezTo>
                    <a:pt x="1140" y="366"/>
                    <a:pt x="1162" y="364"/>
                    <a:pt x="1184" y="364"/>
                  </a:cubicBezTo>
                  <a:cubicBezTo>
                    <a:pt x="1270" y="364"/>
                    <a:pt x="1362" y="385"/>
                    <a:pt x="1424" y="385"/>
                  </a:cubicBezTo>
                  <a:cubicBezTo>
                    <a:pt x="1451" y="385"/>
                    <a:pt x="1473" y="381"/>
                    <a:pt x="1485" y="369"/>
                  </a:cubicBezTo>
                  <a:cubicBezTo>
                    <a:pt x="1530" y="324"/>
                    <a:pt x="1416" y="141"/>
                    <a:pt x="1165" y="50"/>
                  </a:cubicBezTo>
                  <a:cubicBezTo>
                    <a:pt x="1028" y="9"/>
                    <a:pt x="891" y="0"/>
                    <a:pt x="80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56"/>
            <p:cNvSpPr/>
            <p:nvPr/>
          </p:nvSpPr>
          <p:spPr>
            <a:xfrm>
              <a:off x="4773500" y="2938225"/>
              <a:ext cx="83350" cy="72850"/>
            </a:xfrm>
            <a:custGeom>
              <a:avLst/>
              <a:gdLst/>
              <a:ahLst/>
              <a:cxnLst/>
              <a:rect l="l" t="t" r="r" b="b"/>
              <a:pathLst>
                <a:path w="3334" h="2914" extrusionOk="0">
                  <a:moveTo>
                    <a:pt x="73" y="0"/>
                  </a:moveTo>
                  <a:cubicBezTo>
                    <a:pt x="72" y="0"/>
                    <a:pt x="70" y="0"/>
                    <a:pt x="69" y="1"/>
                  </a:cubicBezTo>
                  <a:cubicBezTo>
                    <a:pt x="1" y="1"/>
                    <a:pt x="69" y="594"/>
                    <a:pt x="343" y="1119"/>
                  </a:cubicBezTo>
                  <a:cubicBezTo>
                    <a:pt x="617" y="1644"/>
                    <a:pt x="1028" y="2101"/>
                    <a:pt x="1028" y="2101"/>
                  </a:cubicBezTo>
                  <a:cubicBezTo>
                    <a:pt x="1028" y="2101"/>
                    <a:pt x="1165" y="2192"/>
                    <a:pt x="1347" y="2329"/>
                  </a:cubicBezTo>
                  <a:cubicBezTo>
                    <a:pt x="1530" y="2466"/>
                    <a:pt x="1781" y="2649"/>
                    <a:pt x="2078" y="2763"/>
                  </a:cubicBezTo>
                  <a:cubicBezTo>
                    <a:pt x="2329" y="2852"/>
                    <a:pt x="2580" y="2914"/>
                    <a:pt x="2787" y="2914"/>
                  </a:cubicBezTo>
                  <a:cubicBezTo>
                    <a:pt x="2843" y="2914"/>
                    <a:pt x="2896" y="2909"/>
                    <a:pt x="2945" y="2900"/>
                  </a:cubicBezTo>
                  <a:cubicBezTo>
                    <a:pt x="3196" y="2900"/>
                    <a:pt x="3333" y="2831"/>
                    <a:pt x="3333" y="2808"/>
                  </a:cubicBezTo>
                  <a:cubicBezTo>
                    <a:pt x="3333" y="2763"/>
                    <a:pt x="3173" y="2785"/>
                    <a:pt x="2968" y="2740"/>
                  </a:cubicBezTo>
                  <a:cubicBezTo>
                    <a:pt x="2740" y="2717"/>
                    <a:pt x="2488" y="2603"/>
                    <a:pt x="2237" y="2489"/>
                  </a:cubicBezTo>
                  <a:cubicBezTo>
                    <a:pt x="1986" y="2352"/>
                    <a:pt x="1781" y="2169"/>
                    <a:pt x="1621" y="2032"/>
                  </a:cubicBezTo>
                  <a:cubicBezTo>
                    <a:pt x="1484" y="1895"/>
                    <a:pt x="1370" y="1781"/>
                    <a:pt x="1370" y="1781"/>
                  </a:cubicBezTo>
                  <a:cubicBezTo>
                    <a:pt x="1370" y="1781"/>
                    <a:pt x="959" y="1416"/>
                    <a:pt x="640" y="959"/>
                  </a:cubicBezTo>
                  <a:cubicBezTo>
                    <a:pt x="304" y="513"/>
                    <a:pt x="144" y="0"/>
                    <a:pt x="7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56"/>
            <p:cNvSpPr/>
            <p:nvPr/>
          </p:nvSpPr>
          <p:spPr>
            <a:xfrm>
              <a:off x="4908750" y="2839475"/>
              <a:ext cx="35975" cy="167250"/>
            </a:xfrm>
            <a:custGeom>
              <a:avLst/>
              <a:gdLst/>
              <a:ahLst/>
              <a:cxnLst/>
              <a:rect l="l" t="t" r="r" b="b"/>
              <a:pathLst>
                <a:path w="1439" h="6690" extrusionOk="0">
                  <a:moveTo>
                    <a:pt x="48" y="0"/>
                  </a:moveTo>
                  <a:cubicBezTo>
                    <a:pt x="46" y="0"/>
                    <a:pt x="46" y="1"/>
                    <a:pt x="46" y="2"/>
                  </a:cubicBezTo>
                  <a:cubicBezTo>
                    <a:pt x="0" y="25"/>
                    <a:pt x="137" y="230"/>
                    <a:pt x="274" y="527"/>
                  </a:cubicBezTo>
                  <a:cubicBezTo>
                    <a:pt x="411" y="824"/>
                    <a:pt x="571" y="1257"/>
                    <a:pt x="685" y="1668"/>
                  </a:cubicBezTo>
                  <a:cubicBezTo>
                    <a:pt x="822" y="2102"/>
                    <a:pt x="890" y="2536"/>
                    <a:pt x="936" y="2855"/>
                  </a:cubicBezTo>
                  <a:cubicBezTo>
                    <a:pt x="959" y="3015"/>
                    <a:pt x="959" y="3152"/>
                    <a:pt x="959" y="3266"/>
                  </a:cubicBezTo>
                  <a:cubicBezTo>
                    <a:pt x="959" y="3357"/>
                    <a:pt x="959" y="3403"/>
                    <a:pt x="959" y="3403"/>
                  </a:cubicBezTo>
                  <a:cubicBezTo>
                    <a:pt x="959" y="3403"/>
                    <a:pt x="982" y="3471"/>
                    <a:pt x="982" y="3563"/>
                  </a:cubicBezTo>
                  <a:cubicBezTo>
                    <a:pt x="982" y="3654"/>
                    <a:pt x="1004" y="3791"/>
                    <a:pt x="1004" y="3951"/>
                  </a:cubicBezTo>
                  <a:cubicBezTo>
                    <a:pt x="982" y="4270"/>
                    <a:pt x="982" y="4727"/>
                    <a:pt x="867" y="5138"/>
                  </a:cubicBezTo>
                  <a:cubicBezTo>
                    <a:pt x="753" y="5549"/>
                    <a:pt x="594" y="5959"/>
                    <a:pt x="388" y="6233"/>
                  </a:cubicBezTo>
                  <a:cubicBezTo>
                    <a:pt x="297" y="6370"/>
                    <a:pt x="183" y="6462"/>
                    <a:pt x="114" y="6553"/>
                  </a:cubicBezTo>
                  <a:cubicBezTo>
                    <a:pt x="69" y="6621"/>
                    <a:pt x="23" y="6667"/>
                    <a:pt x="46" y="6690"/>
                  </a:cubicBezTo>
                  <a:cubicBezTo>
                    <a:pt x="46" y="6690"/>
                    <a:pt x="91" y="6667"/>
                    <a:pt x="183" y="6621"/>
                  </a:cubicBezTo>
                  <a:cubicBezTo>
                    <a:pt x="274" y="6553"/>
                    <a:pt x="411" y="6484"/>
                    <a:pt x="525" y="6325"/>
                  </a:cubicBezTo>
                  <a:cubicBezTo>
                    <a:pt x="799" y="6096"/>
                    <a:pt x="1027" y="5663"/>
                    <a:pt x="1187" y="5229"/>
                  </a:cubicBezTo>
                  <a:cubicBezTo>
                    <a:pt x="1347" y="4772"/>
                    <a:pt x="1392" y="4316"/>
                    <a:pt x="1438" y="3951"/>
                  </a:cubicBezTo>
                  <a:cubicBezTo>
                    <a:pt x="1438" y="3791"/>
                    <a:pt x="1438" y="3631"/>
                    <a:pt x="1438" y="3540"/>
                  </a:cubicBezTo>
                  <a:cubicBezTo>
                    <a:pt x="1438" y="3449"/>
                    <a:pt x="1438" y="3380"/>
                    <a:pt x="1438" y="3380"/>
                  </a:cubicBezTo>
                  <a:cubicBezTo>
                    <a:pt x="1438" y="3380"/>
                    <a:pt x="1438" y="3312"/>
                    <a:pt x="1415" y="3220"/>
                  </a:cubicBezTo>
                  <a:cubicBezTo>
                    <a:pt x="1392" y="3129"/>
                    <a:pt x="1392" y="2969"/>
                    <a:pt x="1347" y="2810"/>
                  </a:cubicBezTo>
                  <a:cubicBezTo>
                    <a:pt x="1301" y="2467"/>
                    <a:pt x="1187" y="2011"/>
                    <a:pt x="1004" y="1577"/>
                  </a:cubicBezTo>
                  <a:cubicBezTo>
                    <a:pt x="845" y="1143"/>
                    <a:pt x="639" y="732"/>
                    <a:pt x="434" y="436"/>
                  </a:cubicBezTo>
                  <a:cubicBezTo>
                    <a:pt x="240" y="177"/>
                    <a:pt x="66" y="0"/>
                    <a:pt x="4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56"/>
            <p:cNvSpPr/>
            <p:nvPr/>
          </p:nvSpPr>
          <p:spPr>
            <a:xfrm>
              <a:off x="4931575" y="2966150"/>
              <a:ext cx="14850" cy="37800"/>
            </a:xfrm>
            <a:custGeom>
              <a:avLst/>
              <a:gdLst/>
              <a:ahLst/>
              <a:cxnLst/>
              <a:rect l="l" t="t" r="r" b="b"/>
              <a:pathLst>
                <a:path w="594" h="1512" extrusionOk="0">
                  <a:moveTo>
                    <a:pt x="261" y="0"/>
                  </a:moveTo>
                  <a:cubicBezTo>
                    <a:pt x="257" y="0"/>
                    <a:pt x="254" y="1"/>
                    <a:pt x="251" y="2"/>
                  </a:cubicBezTo>
                  <a:cubicBezTo>
                    <a:pt x="183" y="25"/>
                    <a:pt x="206" y="208"/>
                    <a:pt x="183" y="413"/>
                  </a:cubicBezTo>
                  <a:cubicBezTo>
                    <a:pt x="160" y="596"/>
                    <a:pt x="137" y="755"/>
                    <a:pt x="137" y="755"/>
                  </a:cubicBezTo>
                  <a:cubicBezTo>
                    <a:pt x="137" y="755"/>
                    <a:pt x="137" y="915"/>
                    <a:pt x="114" y="1098"/>
                  </a:cubicBezTo>
                  <a:cubicBezTo>
                    <a:pt x="91" y="1280"/>
                    <a:pt x="0" y="1463"/>
                    <a:pt x="69" y="1509"/>
                  </a:cubicBezTo>
                  <a:cubicBezTo>
                    <a:pt x="72" y="1511"/>
                    <a:pt x="77" y="1512"/>
                    <a:pt x="83" y="1512"/>
                  </a:cubicBezTo>
                  <a:cubicBezTo>
                    <a:pt x="145" y="1512"/>
                    <a:pt x="307" y="1400"/>
                    <a:pt x="411" y="1212"/>
                  </a:cubicBezTo>
                  <a:cubicBezTo>
                    <a:pt x="548" y="1029"/>
                    <a:pt x="594" y="801"/>
                    <a:pt x="594" y="801"/>
                  </a:cubicBezTo>
                  <a:cubicBezTo>
                    <a:pt x="594" y="801"/>
                    <a:pt x="594" y="573"/>
                    <a:pt x="502" y="345"/>
                  </a:cubicBezTo>
                  <a:cubicBezTo>
                    <a:pt x="438" y="152"/>
                    <a:pt x="314" y="0"/>
                    <a:pt x="26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56"/>
            <p:cNvSpPr/>
            <p:nvPr/>
          </p:nvSpPr>
          <p:spPr>
            <a:xfrm>
              <a:off x="4695125" y="3202004"/>
              <a:ext cx="255875" cy="192500"/>
            </a:xfrm>
            <a:custGeom>
              <a:avLst/>
              <a:gdLst/>
              <a:ahLst/>
              <a:cxnLst/>
              <a:rect l="l" t="t" r="r" b="b"/>
              <a:pathLst>
                <a:path w="10235" h="7700" extrusionOk="0">
                  <a:moveTo>
                    <a:pt x="1081" y="0"/>
                  </a:moveTo>
                  <a:lnTo>
                    <a:pt x="1081" y="0"/>
                  </a:lnTo>
                  <a:cubicBezTo>
                    <a:pt x="419" y="822"/>
                    <a:pt x="100" y="1735"/>
                    <a:pt x="77" y="2214"/>
                  </a:cubicBezTo>
                  <a:cubicBezTo>
                    <a:pt x="1" y="3626"/>
                    <a:pt x="1487" y="5404"/>
                    <a:pt x="2830" y="5404"/>
                  </a:cubicBezTo>
                  <a:cubicBezTo>
                    <a:pt x="3094" y="5404"/>
                    <a:pt x="3352" y="5335"/>
                    <a:pt x="3592" y="5181"/>
                  </a:cubicBezTo>
                  <a:cubicBezTo>
                    <a:pt x="3592" y="5181"/>
                    <a:pt x="4710" y="6825"/>
                    <a:pt x="6400" y="7441"/>
                  </a:cubicBezTo>
                  <a:cubicBezTo>
                    <a:pt x="6885" y="7618"/>
                    <a:pt x="7363" y="7699"/>
                    <a:pt x="7794" y="7699"/>
                  </a:cubicBezTo>
                  <a:cubicBezTo>
                    <a:pt x="8864" y="7699"/>
                    <a:pt x="9647" y="7201"/>
                    <a:pt x="9549" y="6437"/>
                  </a:cubicBezTo>
                  <a:cubicBezTo>
                    <a:pt x="9549" y="6437"/>
                    <a:pt x="10234" y="3584"/>
                    <a:pt x="9184" y="1278"/>
                  </a:cubicBezTo>
                  <a:lnTo>
                    <a:pt x="9184" y="1278"/>
                  </a:lnTo>
                  <a:cubicBezTo>
                    <a:pt x="9458" y="2716"/>
                    <a:pt x="9321" y="4656"/>
                    <a:pt x="8294" y="5524"/>
                  </a:cubicBezTo>
                  <a:cubicBezTo>
                    <a:pt x="7983" y="5785"/>
                    <a:pt x="7666" y="5891"/>
                    <a:pt x="7354" y="5891"/>
                  </a:cubicBezTo>
                  <a:cubicBezTo>
                    <a:pt x="6110" y="5891"/>
                    <a:pt x="4943" y="4195"/>
                    <a:pt x="4505" y="3812"/>
                  </a:cubicBezTo>
                  <a:cubicBezTo>
                    <a:pt x="4313" y="3651"/>
                    <a:pt x="4090" y="3603"/>
                    <a:pt x="3816" y="3603"/>
                  </a:cubicBezTo>
                  <a:cubicBezTo>
                    <a:pt x="3421" y="3603"/>
                    <a:pt x="2920" y="3702"/>
                    <a:pt x="2253" y="3702"/>
                  </a:cubicBezTo>
                  <a:cubicBezTo>
                    <a:pt x="2008" y="3702"/>
                    <a:pt x="1740" y="3689"/>
                    <a:pt x="1446" y="3652"/>
                  </a:cubicBezTo>
                  <a:cubicBezTo>
                    <a:pt x="374" y="3515"/>
                    <a:pt x="762" y="1415"/>
                    <a:pt x="108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 name="Google Shape;8447;p57">
            <a:extLst>
              <a:ext uri="{FF2B5EF4-FFF2-40B4-BE49-F238E27FC236}">
                <a16:creationId xmlns:a16="http://schemas.microsoft.com/office/drawing/2014/main" id="{716B61BC-D8C4-F609-99C2-594DB0781CA9}"/>
              </a:ext>
            </a:extLst>
          </p:cNvPr>
          <p:cNvSpPr/>
          <p:nvPr/>
        </p:nvSpPr>
        <p:spPr>
          <a:xfrm rot="300094">
            <a:off x="4665250" y="1522652"/>
            <a:ext cx="2476439" cy="1377776"/>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rgbClr val="E45B1C"/>
          </a:solidFill>
          <a:ln>
            <a:noFill/>
          </a:ln>
          <a:effectLst>
            <a:outerShdw dist="76200" dir="4560000" algn="bl" rotWithShape="0">
              <a:srgbClr val="191919"/>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36" name="Google Shape;8549;p57">
            <a:extLst>
              <a:ext uri="{FF2B5EF4-FFF2-40B4-BE49-F238E27FC236}">
                <a16:creationId xmlns:a16="http://schemas.microsoft.com/office/drawing/2014/main" id="{1BAB6502-3451-5E2D-2EE7-DA0DC6AA17EA}"/>
              </a:ext>
            </a:extLst>
          </p:cNvPr>
          <p:cNvSpPr txBox="1">
            <a:spLocks/>
          </p:cNvSpPr>
          <p:nvPr/>
        </p:nvSpPr>
        <p:spPr>
          <a:xfrm rot="-180312">
            <a:off x="4345789" y="1910018"/>
            <a:ext cx="3303484" cy="508217"/>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600"/>
              <a:buFont typeface="Baloo 2"/>
              <a:buNone/>
              <a:defRPr sz="1600" b="0" i="0" u="none" strike="noStrike" cap="none">
                <a:solidFill>
                  <a:srgbClr val="FFFFFF"/>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9pPr>
          </a:lstStyle>
          <a:p>
            <a:pPr marL="0" marR="0" lvl="0" indent="0" algn="ctr" defTabSz="1219170" rtl="0" eaLnBrk="1" fontAlgn="auto" latinLnBrk="0" hangingPunct="1">
              <a:lnSpc>
                <a:spcPct val="100000"/>
              </a:lnSpc>
              <a:spcBef>
                <a:spcPts val="0"/>
              </a:spcBef>
              <a:spcAft>
                <a:spcPts val="0"/>
              </a:spcAft>
              <a:buClr>
                <a:srgbClr val="FFFFFF"/>
              </a:buClr>
              <a:buSzPts val="1600"/>
              <a:buFont typeface="Baloo 2"/>
              <a:buNone/>
              <a:tabLst/>
              <a:defRPr/>
            </a:pPr>
            <a:r>
              <a:rPr kumimoji="0" lang="en-US" sz="88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Baloo 2"/>
              </a:rPr>
              <a:t>I</a:t>
            </a:r>
          </a:p>
        </p:txBody>
      </p:sp>
      <p:grpSp>
        <p:nvGrpSpPr>
          <p:cNvPr id="4737" name="Google Shape;8550;p57">
            <a:extLst>
              <a:ext uri="{FF2B5EF4-FFF2-40B4-BE49-F238E27FC236}">
                <a16:creationId xmlns:a16="http://schemas.microsoft.com/office/drawing/2014/main" id="{A4027816-ECF4-BDBE-E49E-F53CD02DFCF3}"/>
              </a:ext>
            </a:extLst>
          </p:cNvPr>
          <p:cNvGrpSpPr/>
          <p:nvPr/>
        </p:nvGrpSpPr>
        <p:grpSpPr>
          <a:xfrm>
            <a:off x="5905457" y="521395"/>
            <a:ext cx="2838473" cy="2180036"/>
            <a:chOff x="5534425" y="470575"/>
            <a:chExt cx="1498600" cy="957925"/>
          </a:xfrm>
        </p:grpSpPr>
        <p:sp>
          <p:nvSpPr>
            <p:cNvPr id="4738" name="Google Shape;8551;p57">
              <a:extLst>
                <a:ext uri="{FF2B5EF4-FFF2-40B4-BE49-F238E27FC236}">
                  <a16:creationId xmlns:a16="http://schemas.microsoft.com/office/drawing/2014/main" id="{E42F90F7-ABD6-075A-1DC7-319568853C43}"/>
                </a:ext>
              </a:extLst>
            </p:cNvPr>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39" name="Google Shape;8552;p57">
              <a:extLst>
                <a:ext uri="{FF2B5EF4-FFF2-40B4-BE49-F238E27FC236}">
                  <a16:creationId xmlns:a16="http://schemas.microsoft.com/office/drawing/2014/main" id="{60CFDD8D-7C23-4EC4-3E63-605CDA02AE0A}"/>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rgbClr val="E45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40" name="Google Shape;8553;p57">
              <a:extLst>
                <a:ext uri="{FF2B5EF4-FFF2-40B4-BE49-F238E27FC236}">
                  <a16:creationId xmlns:a16="http://schemas.microsoft.com/office/drawing/2014/main" id="{91F7C157-8643-5D50-5B36-E93D7E563B0B}"/>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41" name="Google Shape;8554;p57">
              <a:extLst>
                <a:ext uri="{FF2B5EF4-FFF2-40B4-BE49-F238E27FC236}">
                  <a16:creationId xmlns:a16="http://schemas.microsoft.com/office/drawing/2014/main" id="{84E73EC4-C00F-B26F-5C7D-D415A785C9C9}"/>
                </a:ext>
              </a:extLst>
            </p:cNvPr>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42" name="Google Shape;8555;p57">
              <a:extLst>
                <a:ext uri="{FF2B5EF4-FFF2-40B4-BE49-F238E27FC236}">
                  <a16:creationId xmlns:a16="http://schemas.microsoft.com/office/drawing/2014/main" id="{C84E3688-1749-14A2-48B7-7560F02D19E3}"/>
                </a:ext>
              </a:extLst>
            </p:cNvPr>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43" name="Google Shape;8556;p57">
              <a:extLst>
                <a:ext uri="{FF2B5EF4-FFF2-40B4-BE49-F238E27FC236}">
                  <a16:creationId xmlns:a16="http://schemas.microsoft.com/office/drawing/2014/main" id="{14A8E454-6FEE-4E8B-BE28-1086F83EE8C7}"/>
                </a:ext>
              </a:extLst>
            </p:cNvPr>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4744" name="Google Shape;2875;p41">
            <a:extLst>
              <a:ext uri="{FF2B5EF4-FFF2-40B4-BE49-F238E27FC236}">
                <a16:creationId xmlns:a16="http://schemas.microsoft.com/office/drawing/2014/main" id="{8C25160B-5701-1307-FEB2-3C3E67673164}"/>
              </a:ext>
            </a:extLst>
          </p:cNvPr>
          <p:cNvGrpSpPr/>
          <p:nvPr/>
        </p:nvGrpSpPr>
        <p:grpSpPr>
          <a:xfrm flipH="1">
            <a:off x="247317" y="2359928"/>
            <a:ext cx="2280993" cy="4429501"/>
            <a:chOff x="3776600" y="1130625"/>
            <a:chExt cx="1772425" cy="3441904"/>
          </a:xfrm>
        </p:grpSpPr>
        <p:sp>
          <p:nvSpPr>
            <p:cNvPr id="4745" name="Google Shape;2876;p41">
              <a:extLst>
                <a:ext uri="{FF2B5EF4-FFF2-40B4-BE49-F238E27FC236}">
                  <a16:creationId xmlns:a16="http://schemas.microsoft.com/office/drawing/2014/main" id="{7B3CC980-3819-46FE-B9E1-000A8BE51153}"/>
                </a:ext>
              </a:extLst>
            </p:cNvPr>
            <p:cNvSpPr/>
            <p:nvPr/>
          </p:nvSpPr>
          <p:spPr>
            <a:xfrm>
              <a:off x="4930200" y="1317250"/>
              <a:ext cx="618825" cy="520675"/>
            </a:xfrm>
            <a:custGeom>
              <a:avLst/>
              <a:gdLst/>
              <a:ahLst/>
              <a:cxnLst/>
              <a:rect l="l" t="t" r="r" b="b"/>
              <a:pathLst>
                <a:path w="24753" h="20827" extrusionOk="0">
                  <a:moveTo>
                    <a:pt x="10086" y="1"/>
                  </a:moveTo>
                  <a:cubicBezTo>
                    <a:pt x="9843" y="1"/>
                    <a:pt x="9595" y="35"/>
                    <a:pt x="9345" y="107"/>
                  </a:cubicBezTo>
                  <a:cubicBezTo>
                    <a:pt x="8364" y="404"/>
                    <a:pt x="7587" y="1066"/>
                    <a:pt x="7085" y="1956"/>
                  </a:cubicBezTo>
                  <a:cubicBezTo>
                    <a:pt x="6834" y="2390"/>
                    <a:pt x="6674" y="2892"/>
                    <a:pt x="6606" y="3394"/>
                  </a:cubicBezTo>
                  <a:cubicBezTo>
                    <a:pt x="6583" y="3508"/>
                    <a:pt x="6560" y="3737"/>
                    <a:pt x="6560" y="3988"/>
                  </a:cubicBezTo>
                  <a:cubicBezTo>
                    <a:pt x="6560" y="4295"/>
                    <a:pt x="6581" y="4624"/>
                    <a:pt x="6705" y="4729"/>
                  </a:cubicBezTo>
                  <a:lnTo>
                    <a:pt x="6705" y="4729"/>
                  </a:lnTo>
                  <a:cubicBezTo>
                    <a:pt x="6326" y="4442"/>
                    <a:pt x="5946" y="4198"/>
                    <a:pt x="5532" y="4198"/>
                  </a:cubicBezTo>
                  <a:cubicBezTo>
                    <a:pt x="5329" y="4198"/>
                    <a:pt x="5118" y="4257"/>
                    <a:pt x="4894" y="4398"/>
                  </a:cubicBezTo>
                  <a:cubicBezTo>
                    <a:pt x="4187" y="4832"/>
                    <a:pt x="3913" y="5677"/>
                    <a:pt x="4050" y="6453"/>
                  </a:cubicBezTo>
                  <a:cubicBezTo>
                    <a:pt x="4164" y="7000"/>
                    <a:pt x="4756" y="8026"/>
                    <a:pt x="5395" y="8096"/>
                  </a:cubicBezTo>
                  <a:lnTo>
                    <a:pt x="5395" y="8096"/>
                  </a:lnTo>
                  <a:cubicBezTo>
                    <a:pt x="5171" y="8072"/>
                    <a:pt x="4962" y="8060"/>
                    <a:pt x="4767" y="8060"/>
                  </a:cubicBezTo>
                  <a:cubicBezTo>
                    <a:pt x="1" y="8060"/>
                    <a:pt x="3470" y="15030"/>
                    <a:pt x="4917" y="17135"/>
                  </a:cubicBezTo>
                  <a:cubicBezTo>
                    <a:pt x="6306" y="19183"/>
                    <a:pt x="8506" y="20826"/>
                    <a:pt x="10599" y="20826"/>
                  </a:cubicBezTo>
                  <a:cubicBezTo>
                    <a:pt x="11982" y="20826"/>
                    <a:pt x="13318" y="20110"/>
                    <a:pt x="14344" y="18322"/>
                  </a:cubicBezTo>
                  <a:cubicBezTo>
                    <a:pt x="15631" y="19554"/>
                    <a:pt x="17028" y="20049"/>
                    <a:pt x="18281" y="20049"/>
                  </a:cubicBezTo>
                  <a:cubicBezTo>
                    <a:pt x="20139" y="20049"/>
                    <a:pt x="21677" y="18959"/>
                    <a:pt x="22059" y="17569"/>
                  </a:cubicBezTo>
                  <a:cubicBezTo>
                    <a:pt x="22721" y="15240"/>
                    <a:pt x="21237" y="13209"/>
                    <a:pt x="21237" y="13209"/>
                  </a:cubicBezTo>
                  <a:cubicBezTo>
                    <a:pt x="21237" y="13209"/>
                    <a:pt x="24752" y="10036"/>
                    <a:pt x="22355" y="6955"/>
                  </a:cubicBezTo>
                  <a:cubicBezTo>
                    <a:pt x="21362" y="5668"/>
                    <a:pt x="20231" y="5291"/>
                    <a:pt x="19247" y="5291"/>
                  </a:cubicBezTo>
                  <a:cubicBezTo>
                    <a:pt x="17858" y="5291"/>
                    <a:pt x="16763" y="6042"/>
                    <a:pt x="16763" y="6042"/>
                  </a:cubicBezTo>
                  <a:cubicBezTo>
                    <a:pt x="16763" y="6042"/>
                    <a:pt x="19046" y="3326"/>
                    <a:pt x="17334" y="2321"/>
                  </a:cubicBezTo>
                  <a:cubicBezTo>
                    <a:pt x="17078" y="2166"/>
                    <a:pt x="16823" y="2100"/>
                    <a:pt x="16575" y="2100"/>
                  </a:cubicBezTo>
                  <a:cubicBezTo>
                    <a:pt x="15185" y="2100"/>
                    <a:pt x="14001" y="4170"/>
                    <a:pt x="14001" y="4170"/>
                  </a:cubicBezTo>
                  <a:cubicBezTo>
                    <a:pt x="13737" y="2239"/>
                    <a:pt x="12061" y="1"/>
                    <a:pt x="1008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2877;p41">
              <a:extLst>
                <a:ext uri="{FF2B5EF4-FFF2-40B4-BE49-F238E27FC236}">
                  <a16:creationId xmlns:a16="http://schemas.microsoft.com/office/drawing/2014/main" id="{EBACD6E6-365F-CACF-7CCF-D562C93A1E1A}"/>
                </a:ext>
              </a:extLst>
            </p:cNvPr>
            <p:cNvSpPr/>
            <p:nvPr/>
          </p:nvSpPr>
          <p:spPr>
            <a:xfrm>
              <a:off x="4049364" y="4260800"/>
              <a:ext cx="1340425" cy="311729"/>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2878;p41">
              <a:extLst>
                <a:ext uri="{FF2B5EF4-FFF2-40B4-BE49-F238E27FC236}">
                  <a16:creationId xmlns:a16="http://schemas.microsoft.com/office/drawing/2014/main" id="{9A2F03FF-554F-D25D-C0D7-BF46CB1940B9}"/>
                </a:ext>
              </a:extLst>
            </p:cNvPr>
            <p:cNvSpPr/>
            <p:nvPr/>
          </p:nvSpPr>
          <p:spPr>
            <a:xfrm>
              <a:off x="4289025" y="2384775"/>
              <a:ext cx="998875" cy="963250"/>
            </a:xfrm>
            <a:custGeom>
              <a:avLst/>
              <a:gdLst/>
              <a:ahLst/>
              <a:cxnLst/>
              <a:rect l="l" t="t" r="r" b="b"/>
              <a:pathLst>
                <a:path w="39955" h="38530" extrusionOk="0">
                  <a:moveTo>
                    <a:pt x="15335" y="0"/>
                  </a:moveTo>
                  <a:cubicBezTo>
                    <a:pt x="7356" y="0"/>
                    <a:pt x="5137" y="4152"/>
                    <a:pt x="5137" y="4152"/>
                  </a:cubicBezTo>
                  <a:cubicBezTo>
                    <a:pt x="2831" y="7165"/>
                    <a:pt x="1" y="33232"/>
                    <a:pt x="3744" y="36633"/>
                  </a:cubicBezTo>
                  <a:cubicBezTo>
                    <a:pt x="5268" y="37999"/>
                    <a:pt x="9506" y="38529"/>
                    <a:pt x="14354" y="38529"/>
                  </a:cubicBezTo>
                  <a:cubicBezTo>
                    <a:pt x="21491" y="38529"/>
                    <a:pt x="29948" y="37381"/>
                    <a:pt x="33006" y="36062"/>
                  </a:cubicBezTo>
                  <a:cubicBezTo>
                    <a:pt x="38142" y="33871"/>
                    <a:pt x="35038" y="18190"/>
                    <a:pt x="35038" y="18190"/>
                  </a:cubicBezTo>
                  <a:lnTo>
                    <a:pt x="35038" y="18190"/>
                  </a:lnTo>
                  <a:cubicBezTo>
                    <a:pt x="35242" y="18197"/>
                    <a:pt x="35435" y="18201"/>
                    <a:pt x="35618" y="18201"/>
                  </a:cubicBezTo>
                  <a:cubicBezTo>
                    <a:pt x="39954" y="18201"/>
                    <a:pt x="38437" y="16169"/>
                    <a:pt x="36772" y="14241"/>
                  </a:cubicBezTo>
                  <a:cubicBezTo>
                    <a:pt x="35038" y="12233"/>
                    <a:pt x="33463" y="5796"/>
                    <a:pt x="31728" y="4152"/>
                  </a:cubicBezTo>
                  <a:cubicBezTo>
                    <a:pt x="29993" y="2486"/>
                    <a:pt x="27597" y="1025"/>
                    <a:pt x="17690" y="112"/>
                  </a:cubicBezTo>
                  <a:cubicBezTo>
                    <a:pt x="16854" y="35"/>
                    <a:pt x="16070" y="0"/>
                    <a:pt x="15335"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2879;p41">
              <a:extLst>
                <a:ext uri="{FF2B5EF4-FFF2-40B4-BE49-F238E27FC236}">
                  <a16:creationId xmlns:a16="http://schemas.microsoft.com/office/drawing/2014/main" id="{3CF3DEC4-FD0C-8A1C-E57C-D8024A169D7F}"/>
                </a:ext>
              </a:extLst>
            </p:cNvPr>
            <p:cNvSpPr/>
            <p:nvPr/>
          </p:nvSpPr>
          <p:spPr>
            <a:xfrm>
              <a:off x="4288475" y="2438150"/>
              <a:ext cx="873650" cy="909825"/>
            </a:xfrm>
            <a:custGeom>
              <a:avLst/>
              <a:gdLst/>
              <a:ahLst/>
              <a:cxnLst/>
              <a:rect l="l" t="t" r="r" b="b"/>
              <a:pathLst>
                <a:path w="34946" h="36393" extrusionOk="0">
                  <a:moveTo>
                    <a:pt x="13457" y="0"/>
                  </a:moveTo>
                  <a:cubicBezTo>
                    <a:pt x="10864" y="0"/>
                    <a:pt x="8389" y="213"/>
                    <a:pt x="6597" y="420"/>
                  </a:cubicBezTo>
                  <a:cubicBezTo>
                    <a:pt x="5547" y="1287"/>
                    <a:pt x="5159" y="2017"/>
                    <a:pt x="5159" y="2017"/>
                  </a:cubicBezTo>
                  <a:cubicBezTo>
                    <a:pt x="2853" y="5030"/>
                    <a:pt x="0" y="31097"/>
                    <a:pt x="3766" y="34498"/>
                  </a:cubicBezTo>
                  <a:cubicBezTo>
                    <a:pt x="4131" y="34817"/>
                    <a:pt x="4656" y="35091"/>
                    <a:pt x="5295" y="35320"/>
                  </a:cubicBezTo>
                  <a:cubicBezTo>
                    <a:pt x="8149" y="35981"/>
                    <a:pt x="11413" y="36278"/>
                    <a:pt x="14654" y="36392"/>
                  </a:cubicBezTo>
                  <a:cubicBezTo>
                    <a:pt x="21045" y="36369"/>
                    <a:pt x="28440" y="35434"/>
                    <a:pt x="32047" y="34292"/>
                  </a:cubicBezTo>
                  <a:cubicBezTo>
                    <a:pt x="34946" y="30024"/>
                    <a:pt x="31316" y="13248"/>
                    <a:pt x="30654" y="8523"/>
                  </a:cubicBezTo>
                  <a:cubicBezTo>
                    <a:pt x="29924" y="3296"/>
                    <a:pt x="27619" y="2657"/>
                    <a:pt x="20931" y="831"/>
                  </a:cubicBezTo>
                  <a:cubicBezTo>
                    <a:pt x="18687" y="207"/>
                    <a:pt x="16014" y="0"/>
                    <a:pt x="134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2880;p41">
              <a:extLst>
                <a:ext uri="{FF2B5EF4-FFF2-40B4-BE49-F238E27FC236}">
                  <a16:creationId xmlns:a16="http://schemas.microsoft.com/office/drawing/2014/main" id="{FF4E2EFA-D57A-7E9B-8562-D46537310A9B}"/>
                </a:ext>
              </a:extLst>
            </p:cNvPr>
            <p:cNvSpPr/>
            <p:nvPr/>
          </p:nvSpPr>
          <p:spPr>
            <a:xfrm>
              <a:off x="4780350" y="2496925"/>
              <a:ext cx="459950" cy="837925"/>
            </a:xfrm>
            <a:custGeom>
              <a:avLst/>
              <a:gdLst/>
              <a:ahLst/>
              <a:cxnLst/>
              <a:rect l="l" t="t" r="r" b="b"/>
              <a:pathLst>
                <a:path w="18398" h="33517" extrusionOk="0">
                  <a:moveTo>
                    <a:pt x="8547" y="0"/>
                  </a:moveTo>
                  <a:cubicBezTo>
                    <a:pt x="7323" y="0"/>
                    <a:pt x="6185" y="590"/>
                    <a:pt x="5250" y="2040"/>
                  </a:cubicBezTo>
                  <a:cubicBezTo>
                    <a:pt x="3721" y="4437"/>
                    <a:pt x="0" y="25710"/>
                    <a:pt x="2808" y="31097"/>
                  </a:cubicBezTo>
                  <a:cubicBezTo>
                    <a:pt x="3242" y="31919"/>
                    <a:pt x="3561" y="32740"/>
                    <a:pt x="3812" y="33516"/>
                  </a:cubicBezTo>
                  <a:cubicBezTo>
                    <a:pt x="4314" y="33471"/>
                    <a:pt x="4817" y="33402"/>
                    <a:pt x="5296" y="33334"/>
                  </a:cubicBezTo>
                  <a:lnTo>
                    <a:pt x="5342" y="33334"/>
                  </a:lnTo>
                  <a:cubicBezTo>
                    <a:pt x="5844" y="33265"/>
                    <a:pt x="6323" y="33197"/>
                    <a:pt x="6780" y="33128"/>
                  </a:cubicBezTo>
                  <a:lnTo>
                    <a:pt x="6802" y="33128"/>
                  </a:lnTo>
                  <a:cubicBezTo>
                    <a:pt x="7031" y="33105"/>
                    <a:pt x="7259" y="33060"/>
                    <a:pt x="7464" y="33037"/>
                  </a:cubicBezTo>
                  <a:cubicBezTo>
                    <a:pt x="7487" y="33037"/>
                    <a:pt x="7487" y="33014"/>
                    <a:pt x="7510" y="33014"/>
                  </a:cubicBezTo>
                  <a:cubicBezTo>
                    <a:pt x="7944" y="32946"/>
                    <a:pt x="8377" y="32877"/>
                    <a:pt x="8788" y="32809"/>
                  </a:cubicBezTo>
                  <a:cubicBezTo>
                    <a:pt x="8811" y="32786"/>
                    <a:pt x="8857" y="32786"/>
                    <a:pt x="8879" y="32786"/>
                  </a:cubicBezTo>
                  <a:cubicBezTo>
                    <a:pt x="9062" y="32740"/>
                    <a:pt x="9245" y="32717"/>
                    <a:pt x="9427" y="32672"/>
                  </a:cubicBezTo>
                  <a:lnTo>
                    <a:pt x="9473" y="32672"/>
                  </a:lnTo>
                  <a:cubicBezTo>
                    <a:pt x="9656" y="32626"/>
                    <a:pt x="9861" y="32581"/>
                    <a:pt x="10044" y="32558"/>
                  </a:cubicBezTo>
                  <a:cubicBezTo>
                    <a:pt x="10066" y="32535"/>
                    <a:pt x="10089" y="32535"/>
                    <a:pt x="10135" y="32535"/>
                  </a:cubicBezTo>
                  <a:cubicBezTo>
                    <a:pt x="10272" y="32489"/>
                    <a:pt x="10432" y="32466"/>
                    <a:pt x="10569" y="32421"/>
                  </a:cubicBezTo>
                  <a:cubicBezTo>
                    <a:pt x="10614" y="32421"/>
                    <a:pt x="10637" y="32421"/>
                    <a:pt x="10683" y="32398"/>
                  </a:cubicBezTo>
                  <a:cubicBezTo>
                    <a:pt x="10865" y="32375"/>
                    <a:pt x="11025" y="32329"/>
                    <a:pt x="11185" y="32284"/>
                  </a:cubicBezTo>
                  <a:lnTo>
                    <a:pt x="11208" y="32284"/>
                  </a:lnTo>
                  <a:cubicBezTo>
                    <a:pt x="11345" y="32238"/>
                    <a:pt x="11504" y="32192"/>
                    <a:pt x="11641" y="32170"/>
                  </a:cubicBezTo>
                  <a:cubicBezTo>
                    <a:pt x="11687" y="32147"/>
                    <a:pt x="11710" y="32147"/>
                    <a:pt x="11755" y="32124"/>
                  </a:cubicBezTo>
                  <a:cubicBezTo>
                    <a:pt x="11870" y="32101"/>
                    <a:pt x="11984" y="32056"/>
                    <a:pt x="12098" y="32033"/>
                  </a:cubicBezTo>
                  <a:cubicBezTo>
                    <a:pt x="12121" y="32010"/>
                    <a:pt x="12166" y="32010"/>
                    <a:pt x="12189" y="32010"/>
                  </a:cubicBezTo>
                  <a:cubicBezTo>
                    <a:pt x="12326" y="31964"/>
                    <a:pt x="12463" y="31919"/>
                    <a:pt x="12577" y="31873"/>
                  </a:cubicBezTo>
                  <a:cubicBezTo>
                    <a:pt x="12600" y="31873"/>
                    <a:pt x="12646" y="31850"/>
                    <a:pt x="12668" y="31850"/>
                  </a:cubicBezTo>
                  <a:cubicBezTo>
                    <a:pt x="12760" y="31827"/>
                    <a:pt x="12851" y="31782"/>
                    <a:pt x="12942" y="31759"/>
                  </a:cubicBezTo>
                  <a:cubicBezTo>
                    <a:pt x="12988" y="31736"/>
                    <a:pt x="13011" y="31736"/>
                    <a:pt x="13034" y="31713"/>
                  </a:cubicBezTo>
                  <a:cubicBezTo>
                    <a:pt x="13148" y="31667"/>
                    <a:pt x="13262" y="31622"/>
                    <a:pt x="13353" y="31576"/>
                  </a:cubicBezTo>
                  <a:cubicBezTo>
                    <a:pt x="13467" y="31531"/>
                    <a:pt x="13581" y="31485"/>
                    <a:pt x="13696" y="31416"/>
                  </a:cubicBezTo>
                  <a:cubicBezTo>
                    <a:pt x="13741" y="31394"/>
                    <a:pt x="13787" y="31371"/>
                    <a:pt x="13810" y="31348"/>
                  </a:cubicBezTo>
                  <a:cubicBezTo>
                    <a:pt x="13833" y="31348"/>
                    <a:pt x="13833" y="31325"/>
                    <a:pt x="13833" y="31325"/>
                  </a:cubicBezTo>
                  <a:cubicBezTo>
                    <a:pt x="15339" y="30321"/>
                    <a:pt x="16001" y="27993"/>
                    <a:pt x="16229" y="25345"/>
                  </a:cubicBezTo>
                  <a:cubicBezTo>
                    <a:pt x="16252" y="24980"/>
                    <a:pt x="16275" y="24637"/>
                    <a:pt x="16298" y="24272"/>
                  </a:cubicBezTo>
                  <a:cubicBezTo>
                    <a:pt x="16298" y="24226"/>
                    <a:pt x="16298" y="24158"/>
                    <a:pt x="16298" y="24090"/>
                  </a:cubicBezTo>
                  <a:cubicBezTo>
                    <a:pt x="16321" y="23793"/>
                    <a:pt x="16321" y="23496"/>
                    <a:pt x="16321" y="23176"/>
                  </a:cubicBezTo>
                  <a:cubicBezTo>
                    <a:pt x="16321" y="23085"/>
                    <a:pt x="16321" y="22994"/>
                    <a:pt x="16321" y="22903"/>
                  </a:cubicBezTo>
                  <a:cubicBezTo>
                    <a:pt x="16321" y="22583"/>
                    <a:pt x="16321" y="22286"/>
                    <a:pt x="16298" y="21990"/>
                  </a:cubicBezTo>
                  <a:cubicBezTo>
                    <a:pt x="16298" y="21921"/>
                    <a:pt x="16298" y="21875"/>
                    <a:pt x="16298" y="21830"/>
                  </a:cubicBezTo>
                  <a:cubicBezTo>
                    <a:pt x="16275" y="21465"/>
                    <a:pt x="16275" y="21122"/>
                    <a:pt x="16252" y="20757"/>
                  </a:cubicBezTo>
                  <a:cubicBezTo>
                    <a:pt x="16252" y="20757"/>
                    <a:pt x="16252" y="20734"/>
                    <a:pt x="16252" y="20734"/>
                  </a:cubicBezTo>
                  <a:cubicBezTo>
                    <a:pt x="16184" y="19502"/>
                    <a:pt x="15727" y="18155"/>
                    <a:pt x="15887" y="16922"/>
                  </a:cubicBezTo>
                  <a:cubicBezTo>
                    <a:pt x="15636" y="15005"/>
                    <a:pt x="15385" y="13704"/>
                    <a:pt x="15385" y="13704"/>
                  </a:cubicBezTo>
                  <a:lnTo>
                    <a:pt x="15385" y="13704"/>
                  </a:lnTo>
                  <a:cubicBezTo>
                    <a:pt x="15566" y="13709"/>
                    <a:pt x="15739" y="13712"/>
                    <a:pt x="15903" y="13712"/>
                  </a:cubicBezTo>
                  <a:cubicBezTo>
                    <a:pt x="17209" y="13712"/>
                    <a:pt x="17992" y="13552"/>
                    <a:pt x="18398" y="13248"/>
                  </a:cubicBezTo>
                  <a:cubicBezTo>
                    <a:pt x="18032" y="12814"/>
                    <a:pt x="17530" y="12426"/>
                    <a:pt x="17302" y="12129"/>
                  </a:cubicBezTo>
                  <a:cubicBezTo>
                    <a:pt x="16572" y="11262"/>
                    <a:pt x="15841" y="10372"/>
                    <a:pt x="15339" y="9322"/>
                  </a:cubicBezTo>
                  <a:cubicBezTo>
                    <a:pt x="13992" y="6423"/>
                    <a:pt x="14312" y="2314"/>
                    <a:pt x="10957" y="648"/>
                  </a:cubicBezTo>
                  <a:cubicBezTo>
                    <a:pt x="10140" y="239"/>
                    <a:pt x="9326" y="0"/>
                    <a:pt x="8547"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2881;p41">
              <a:extLst>
                <a:ext uri="{FF2B5EF4-FFF2-40B4-BE49-F238E27FC236}">
                  <a16:creationId xmlns:a16="http://schemas.microsoft.com/office/drawing/2014/main" id="{1584B3B2-62E4-F43A-D97A-22100C5A8389}"/>
                </a:ext>
              </a:extLst>
            </p:cNvPr>
            <p:cNvSpPr/>
            <p:nvPr/>
          </p:nvSpPr>
          <p:spPr>
            <a:xfrm>
              <a:off x="5077075" y="2527950"/>
              <a:ext cx="163225" cy="311750"/>
            </a:xfrm>
            <a:custGeom>
              <a:avLst/>
              <a:gdLst/>
              <a:ahLst/>
              <a:cxnLst/>
              <a:rect l="l" t="t" r="r" b="b"/>
              <a:pathLst>
                <a:path w="6529" h="12470" extrusionOk="0">
                  <a:moveTo>
                    <a:pt x="1" y="0"/>
                  </a:moveTo>
                  <a:lnTo>
                    <a:pt x="1" y="0"/>
                  </a:lnTo>
                  <a:cubicBezTo>
                    <a:pt x="1210" y="1621"/>
                    <a:pt x="2511" y="6894"/>
                    <a:pt x="2694" y="8948"/>
                  </a:cubicBezTo>
                  <a:cubicBezTo>
                    <a:pt x="2808" y="10295"/>
                    <a:pt x="3265" y="11641"/>
                    <a:pt x="3607" y="12463"/>
                  </a:cubicBezTo>
                  <a:cubicBezTo>
                    <a:pt x="3765" y="12468"/>
                    <a:pt x="3917" y="12470"/>
                    <a:pt x="4063" y="12470"/>
                  </a:cubicBezTo>
                  <a:cubicBezTo>
                    <a:pt x="5341" y="12470"/>
                    <a:pt x="6119" y="12293"/>
                    <a:pt x="6529" y="12007"/>
                  </a:cubicBezTo>
                  <a:cubicBezTo>
                    <a:pt x="6163" y="11573"/>
                    <a:pt x="5661" y="11185"/>
                    <a:pt x="5433" y="10888"/>
                  </a:cubicBezTo>
                  <a:cubicBezTo>
                    <a:pt x="4703" y="10021"/>
                    <a:pt x="3972" y="9131"/>
                    <a:pt x="3470" y="8081"/>
                  </a:cubicBezTo>
                  <a:cubicBezTo>
                    <a:pt x="2260" y="5478"/>
                    <a:pt x="2374" y="1918"/>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2882;p41">
              <a:extLst>
                <a:ext uri="{FF2B5EF4-FFF2-40B4-BE49-F238E27FC236}">
                  <a16:creationId xmlns:a16="http://schemas.microsoft.com/office/drawing/2014/main" id="{C078295F-7373-8CA0-A551-E5D012950BAE}"/>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E87B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2883;p41">
              <a:extLst>
                <a:ext uri="{FF2B5EF4-FFF2-40B4-BE49-F238E27FC236}">
                  <a16:creationId xmlns:a16="http://schemas.microsoft.com/office/drawing/2014/main" id="{5E2AA19A-B05F-7FBB-CDEB-AACC0356AC11}"/>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2884;p41">
              <a:extLst>
                <a:ext uri="{FF2B5EF4-FFF2-40B4-BE49-F238E27FC236}">
                  <a16:creationId xmlns:a16="http://schemas.microsoft.com/office/drawing/2014/main" id="{2C7AB472-6026-A014-ACB8-5F14C4BD5EED}"/>
                </a:ext>
              </a:extLst>
            </p:cNvPr>
            <p:cNvSpPr/>
            <p:nvPr/>
          </p:nvSpPr>
          <p:spPr>
            <a:xfrm>
              <a:off x="3776600" y="2809275"/>
              <a:ext cx="789225" cy="680200"/>
            </a:xfrm>
            <a:custGeom>
              <a:avLst/>
              <a:gdLst/>
              <a:ahLst/>
              <a:cxnLst/>
              <a:rect l="l" t="t" r="r" b="b"/>
              <a:pathLst>
                <a:path w="31569" h="27208" extrusionOk="0">
                  <a:moveTo>
                    <a:pt x="10820" y="0"/>
                  </a:moveTo>
                  <a:lnTo>
                    <a:pt x="2101" y="12326"/>
                  </a:lnTo>
                  <a:lnTo>
                    <a:pt x="1" y="17690"/>
                  </a:lnTo>
                  <a:lnTo>
                    <a:pt x="21388" y="27208"/>
                  </a:lnTo>
                  <a:lnTo>
                    <a:pt x="30495" y="15111"/>
                  </a:lnTo>
                  <a:lnTo>
                    <a:pt x="31568" y="9815"/>
                  </a:lnTo>
                  <a:lnTo>
                    <a:pt x="1082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2885;p41">
              <a:extLst>
                <a:ext uri="{FF2B5EF4-FFF2-40B4-BE49-F238E27FC236}">
                  <a16:creationId xmlns:a16="http://schemas.microsoft.com/office/drawing/2014/main" id="{320F4BE4-C71C-C3F3-A727-A027F7175A68}"/>
                </a:ext>
              </a:extLst>
            </p:cNvPr>
            <p:cNvSpPr/>
            <p:nvPr/>
          </p:nvSpPr>
          <p:spPr>
            <a:xfrm>
              <a:off x="3780025" y="2821825"/>
              <a:ext cx="783500" cy="667650"/>
            </a:xfrm>
            <a:custGeom>
              <a:avLst/>
              <a:gdLst/>
              <a:ahLst/>
              <a:cxnLst/>
              <a:rect l="l" t="t" r="r" b="b"/>
              <a:pathLst>
                <a:path w="31340" h="26706" extrusionOk="0">
                  <a:moveTo>
                    <a:pt x="10637" y="0"/>
                  </a:moveTo>
                  <a:lnTo>
                    <a:pt x="1918" y="12326"/>
                  </a:lnTo>
                  <a:lnTo>
                    <a:pt x="1" y="17233"/>
                  </a:lnTo>
                  <a:lnTo>
                    <a:pt x="21251" y="26706"/>
                  </a:lnTo>
                  <a:lnTo>
                    <a:pt x="30358" y="14609"/>
                  </a:lnTo>
                  <a:lnTo>
                    <a:pt x="31340" y="9792"/>
                  </a:lnTo>
                  <a:lnTo>
                    <a:pt x="10637"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2886;p41">
              <a:extLst>
                <a:ext uri="{FF2B5EF4-FFF2-40B4-BE49-F238E27FC236}">
                  <a16:creationId xmlns:a16="http://schemas.microsoft.com/office/drawing/2014/main" id="{5D42D508-CAAF-E245-0B74-9921669E5BBC}"/>
                </a:ext>
              </a:extLst>
            </p:cNvPr>
            <p:cNvSpPr/>
            <p:nvPr/>
          </p:nvSpPr>
          <p:spPr>
            <a:xfrm>
              <a:off x="3783450" y="2835525"/>
              <a:ext cx="778375" cy="658525"/>
            </a:xfrm>
            <a:custGeom>
              <a:avLst/>
              <a:gdLst/>
              <a:ahLst/>
              <a:cxnLst/>
              <a:rect l="l" t="t" r="r" b="b"/>
              <a:pathLst>
                <a:path w="31135" h="26341" extrusionOk="0">
                  <a:moveTo>
                    <a:pt x="10432" y="0"/>
                  </a:moveTo>
                  <a:lnTo>
                    <a:pt x="2101" y="11801"/>
                  </a:lnTo>
                  <a:lnTo>
                    <a:pt x="1" y="16640"/>
                  </a:lnTo>
                  <a:lnTo>
                    <a:pt x="21114" y="26341"/>
                  </a:lnTo>
                  <a:lnTo>
                    <a:pt x="30199" y="14243"/>
                  </a:lnTo>
                  <a:lnTo>
                    <a:pt x="31134" y="9792"/>
                  </a:lnTo>
                  <a:lnTo>
                    <a:pt x="1043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2887;p41">
              <a:extLst>
                <a:ext uri="{FF2B5EF4-FFF2-40B4-BE49-F238E27FC236}">
                  <a16:creationId xmlns:a16="http://schemas.microsoft.com/office/drawing/2014/main" id="{74C5C8F8-DBCE-1547-54A7-57054A987D2A}"/>
                </a:ext>
              </a:extLst>
            </p:cNvPr>
            <p:cNvSpPr/>
            <p:nvPr/>
          </p:nvSpPr>
          <p:spPr>
            <a:xfrm>
              <a:off x="4021400" y="2836100"/>
              <a:ext cx="540425" cy="396025"/>
            </a:xfrm>
            <a:custGeom>
              <a:avLst/>
              <a:gdLst/>
              <a:ahLst/>
              <a:cxnLst/>
              <a:rect l="l" t="t" r="r" b="b"/>
              <a:pathLst>
                <a:path w="21617" h="15841" extrusionOk="0">
                  <a:moveTo>
                    <a:pt x="982" y="0"/>
                  </a:moveTo>
                  <a:lnTo>
                    <a:pt x="1" y="4565"/>
                  </a:lnTo>
                  <a:lnTo>
                    <a:pt x="19494" y="15841"/>
                  </a:lnTo>
                  <a:lnTo>
                    <a:pt x="20681" y="14220"/>
                  </a:lnTo>
                  <a:lnTo>
                    <a:pt x="21616" y="9769"/>
                  </a:lnTo>
                  <a:lnTo>
                    <a:pt x="982"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2888;p41">
              <a:extLst>
                <a:ext uri="{FF2B5EF4-FFF2-40B4-BE49-F238E27FC236}">
                  <a16:creationId xmlns:a16="http://schemas.microsoft.com/office/drawing/2014/main" id="{135036A5-7C51-BC0F-BFC9-A50ADD9E669D}"/>
                </a:ext>
              </a:extLst>
            </p:cNvPr>
            <p:cNvSpPr/>
            <p:nvPr/>
          </p:nvSpPr>
          <p:spPr>
            <a:xfrm>
              <a:off x="3776600" y="2943375"/>
              <a:ext cx="762975" cy="550675"/>
            </a:xfrm>
            <a:custGeom>
              <a:avLst/>
              <a:gdLst/>
              <a:ahLst/>
              <a:cxnLst/>
              <a:rect l="l" t="t" r="r" b="b"/>
              <a:pathLst>
                <a:path w="30519" h="22027" extrusionOk="0">
                  <a:moveTo>
                    <a:pt x="9793" y="0"/>
                  </a:moveTo>
                  <a:lnTo>
                    <a:pt x="1" y="12508"/>
                  </a:lnTo>
                  <a:lnTo>
                    <a:pt x="21388" y="22027"/>
                  </a:lnTo>
                  <a:lnTo>
                    <a:pt x="30473" y="9929"/>
                  </a:lnTo>
                  <a:lnTo>
                    <a:pt x="30518" y="9815"/>
                  </a:lnTo>
                  <a:lnTo>
                    <a:pt x="9793"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2889;p41">
              <a:extLst>
                <a:ext uri="{FF2B5EF4-FFF2-40B4-BE49-F238E27FC236}">
                  <a16:creationId xmlns:a16="http://schemas.microsoft.com/office/drawing/2014/main" id="{DB8C6EB5-CBC9-A808-A2B1-17E19B07C590}"/>
                </a:ext>
              </a:extLst>
            </p:cNvPr>
            <p:cNvSpPr/>
            <p:nvPr/>
          </p:nvSpPr>
          <p:spPr>
            <a:xfrm>
              <a:off x="3786300" y="2959350"/>
              <a:ext cx="745850" cy="534700"/>
            </a:xfrm>
            <a:custGeom>
              <a:avLst/>
              <a:gdLst/>
              <a:ahLst/>
              <a:cxnLst/>
              <a:rect l="l" t="t" r="r" b="b"/>
              <a:pathLst>
                <a:path w="29834" h="21388" extrusionOk="0">
                  <a:moveTo>
                    <a:pt x="9428" y="0"/>
                  </a:moveTo>
                  <a:lnTo>
                    <a:pt x="1" y="12052"/>
                  </a:lnTo>
                  <a:lnTo>
                    <a:pt x="21000" y="21388"/>
                  </a:lnTo>
                  <a:lnTo>
                    <a:pt x="29833" y="9655"/>
                  </a:lnTo>
                  <a:lnTo>
                    <a:pt x="9428"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2890;p41">
              <a:extLst>
                <a:ext uri="{FF2B5EF4-FFF2-40B4-BE49-F238E27FC236}">
                  <a16:creationId xmlns:a16="http://schemas.microsoft.com/office/drawing/2014/main" id="{1FF8757C-582C-50F1-0E2E-8A639363B14C}"/>
                </a:ext>
              </a:extLst>
            </p:cNvPr>
            <p:cNvSpPr/>
            <p:nvPr/>
          </p:nvSpPr>
          <p:spPr>
            <a:xfrm>
              <a:off x="3786300" y="3200725"/>
              <a:ext cx="745850" cy="293325"/>
            </a:xfrm>
            <a:custGeom>
              <a:avLst/>
              <a:gdLst/>
              <a:ahLst/>
              <a:cxnLst/>
              <a:rect l="l" t="t" r="r" b="b"/>
              <a:pathLst>
                <a:path w="29834" h="11733" extrusionOk="0">
                  <a:moveTo>
                    <a:pt x="29833" y="0"/>
                  </a:moveTo>
                  <a:lnTo>
                    <a:pt x="1" y="2397"/>
                  </a:lnTo>
                  <a:lnTo>
                    <a:pt x="21000" y="11733"/>
                  </a:lnTo>
                  <a:lnTo>
                    <a:pt x="29833"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2891;p41">
              <a:extLst>
                <a:ext uri="{FF2B5EF4-FFF2-40B4-BE49-F238E27FC236}">
                  <a16:creationId xmlns:a16="http://schemas.microsoft.com/office/drawing/2014/main" id="{247EEB99-D1F7-88D3-542D-A8E553B89D38}"/>
                </a:ext>
              </a:extLst>
            </p:cNvPr>
            <p:cNvSpPr/>
            <p:nvPr/>
          </p:nvSpPr>
          <p:spPr>
            <a:xfrm>
              <a:off x="3861625" y="2851500"/>
              <a:ext cx="710475" cy="253375"/>
            </a:xfrm>
            <a:custGeom>
              <a:avLst/>
              <a:gdLst/>
              <a:ahLst/>
              <a:cxnLst/>
              <a:rect l="l" t="t" r="r" b="b"/>
              <a:pathLst>
                <a:path w="28419" h="10135" extrusionOk="0">
                  <a:moveTo>
                    <a:pt x="7191" y="0"/>
                  </a:moveTo>
                  <a:lnTo>
                    <a:pt x="1" y="10135"/>
                  </a:lnTo>
                  <a:lnTo>
                    <a:pt x="7191" y="845"/>
                  </a:lnTo>
                  <a:lnTo>
                    <a:pt x="28418" y="9838"/>
                  </a:lnTo>
                  <a:lnTo>
                    <a:pt x="7191"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2892;p41">
              <a:extLst>
                <a:ext uri="{FF2B5EF4-FFF2-40B4-BE49-F238E27FC236}">
                  <a16:creationId xmlns:a16="http://schemas.microsoft.com/office/drawing/2014/main" id="{1E035693-F39F-158C-E3AC-AD4BFF36EB70}"/>
                </a:ext>
              </a:extLst>
            </p:cNvPr>
            <p:cNvSpPr/>
            <p:nvPr/>
          </p:nvSpPr>
          <p:spPr>
            <a:xfrm>
              <a:off x="3921550" y="2888575"/>
              <a:ext cx="451950" cy="160950"/>
            </a:xfrm>
            <a:custGeom>
              <a:avLst/>
              <a:gdLst/>
              <a:ahLst/>
              <a:cxnLst/>
              <a:rect l="l" t="t" r="r" b="b"/>
              <a:pathLst>
                <a:path w="18078" h="6438" extrusionOk="0">
                  <a:moveTo>
                    <a:pt x="4588" y="1"/>
                  </a:moveTo>
                  <a:lnTo>
                    <a:pt x="0" y="6438"/>
                  </a:lnTo>
                  <a:lnTo>
                    <a:pt x="4565" y="526"/>
                  </a:lnTo>
                  <a:lnTo>
                    <a:pt x="18078" y="6255"/>
                  </a:lnTo>
                  <a:lnTo>
                    <a:pt x="4588"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2893;p41">
              <a:extLst>
                <a:ext uri="{FF2B5EF4-FFF2-40B4-BE49-F238E27FC236}">
                  <a16:creationId xmlns:a16="http://schemas.microsoft.com/office/drawing/2014/main" id="{6E8D900E-4187-BE62-0BC0-EDB406112C4C}"/>
                </a:ext>
              </a:extLst>
            </p:cNvPr>
            <p:cNvSpPr/>
            <p:nvPr/>
          </p:nvSpPr>
          <p:spPr>
            <a:xfrm>
              <a:off x="4063075" y="2939375"/>
              <a:ext cx="482200" cy="235700"/>
            </a:xfrm>
            <a:custGeom>
              <a:avLst/>
              <a:gdLst/>
              <a:ahLst/>
              <a:cxnLst/>
              <a:rect l="l" t="t" r="r" b="b"/>
              <a:pathLst>
                <a:path w="19288" h="9428" extrusionOk="0">
                  <a:moveTo>
                    <a:pt x="0" y="0"/>
                  </a:moveTo>
                  <a:lnTo>
                    <a:pt x="19150" y="9427"/>
                  </a:lnTo>
                  <a:lnTo>
                    <a:pt x="19287" y="8834"/>
                  </a:lnTo>
                  <a:lnTo>
                    <a:pt x="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2894;p41">
              <a:extLst>
                <a:ext uri="{FF2B5EF4-FFF2-40B4-BE49-F238E27FC236}">
                  <a16:creationId xmlns:a16="http://schemas.microsoft.com/office/drawing/2014/main" id="{81E00081-5A13-C630-0B36-253B4C3B8AED}"/>
                </a:ext>
              </a:extLst>
            </p:cNvPr>
            <p:cNvSpPr/>
            <p:nvPr/>
          </p:nvSpPr>
          <p:spPr>
            <a:xfrm>
              <a:off x="3813700" y="2982750"/>
              <a:ext cx="657400" cy="258500"/>
            </a:xfrm>
            <a:custGeom>
              <a:avLst/>
              <a:gdLst/>
              <a:ahLst/>
              <a:cxnLst/>
              <a:rect l="l" t="t" r="r" b="b"/>
              <a:pathLst>
                <a:path w="26296" h="10340" extrusionOk="0">
                  <a:moveTo>
                    <a:pt x="8469" y="0"/>
                  </a:moveTo>
                  <a:lnTo>
                    <a:pt x="0" y="10340"/>
                  </a:lnTo>
                  <a:lnTo>
                    <a:pt x="8560" y="1096"/>
                  </a:lnTo>
                  <a:lnTo>
                    <a:pt x="26158" y="8354"/>
                  </a:lnTo>
                  <a:lnTo>
                    <a:pt x="26295" y="8217"/>
                  </a:lnTo>
                  <a:lnTo>
                    <a:pt x="8469"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2895;p41">
              <a:extLst>
                <a:ext uri="{FF2B5EF4-FFF2-40B4-BE49-F238E27FC236}">
                  <a16:creationId xmlns:a16="http://schemas.microsoft.com/office/drawing/2014/main" id="{1793ADC5-A41F-AE3B-9363-39829023D9D2}"/>
                </a:ext>
              </a:extLst>
            </p:cNvPr>
            <p:cNvSpPr/>
            <p:nvPr/>
          </p:nvSpPr>
          <p:spPr>
            <a:xfrm>
              <a:off x="3980325" y="3302375"/>
              <a:ext cx="296750" cy="175225"/>
            </a:xfrm>
            <a:custGeom>
              <a:avLst/>
              <a:gdLst/>
              <a:ahLst/>
              <a:cxnLst/>
              <a:rect l="l" t="t" r="r" b="b"/>
              <a:pathLst>
                <a:path w="11870" h="7009" extrusionOk="0">
                  <a:moveTo>
                    <a:pt x="7345" y="1"/>
                  </a:moveTo>
                  <a:cubicBezTo>
                    <a:pt x="6475" y="1"/>
                    <a:pt x="5704" y="514"/>
                    <a:pt x="5045" y="1253"/>
                  </a:cubicBezTo>
                  <a:cubicBezTo>
                    <a:pt x="4588" y="1732"/>
                    <a:pt x="4155" y="2280"/>
                    <a:pt x="3812" y="2850"/>
                  </a:cubicBezTo>
                  <a:cubicBezTo>
                    <a:pt x="3616" y="3217"/>
                    <a:pt x="3390" y="3425"/>
                    <a:pt x="3125" y="3425"/>
                  </a:cubicBezTo>
                  <a:cubicBezTo>
                    <a:pt x="2928" y="3425"/>
                    <a:pt x="2709" y="3309"/>
                    <a:pt x="2465" y="3056"/>
                  </a:cubicBezTo>
                  <a:cubicBezTo>
                    <a:pt x="2077" y="2645"/>
                    <a:pt x="1552" y="2189"/>
                    <a:pt x="913" y="2143"/>
                  </a:cubicBezTo>
                  <a:cubicBezTo>
                    <a:pt x="888" y="2141"/>
                    <a:pt x="863" y="2141"/>
                    <a:pt x="838" y="2141"/>
                  </a:cubicBezTo>
                  <a:cubicBezTo>
                    <a:pt x="464" y="2141"/>
                    <a:pt x="179" y="2305"/>
                    <a:pt x="114" y="2691"/>
                  </a:cubicBezTo>
                  <a:cubicBezTo>
                    <a:pt x="0" y="3535"/>
                    <a:pt x="822" y="4403"/>
                    <a:pt x="1347" y="4905"/>
                  </a:cubicBezTo>
                  <a:cubicBezTo>
                    <a:pt x="2077" y="5635"/>
                    <a:pt x="2762" y="6114"/>
                    <a:pt x="3721" y="6480"/>
                  </a:cubicBezTo>
                  <a:cubicBezTo>
                    <a:pt x="4574" y="6787"/>
                    <a:pt x="5561" y="7009"/>
                    <a:pt x="6519" y="7009"/>
                  </a:cubicBezTo>
                  <a:cubicBezTo>
                    <a:pt x="7764" y="7009"/>
                    <a:pt x="8960" y="6635"/>
                    <a:pt x="9747" y="5589"/>
                  </a:cubicBezTo>
                  <a:cubicBezTo>
                    <a:pt x="9747" y="5589"/>
                    <a:pt x="11870" y="2029"/>
                    <a:pt x="8491" y="294"/>
                  </a:cubicBezTo>
                  <a:cubicBezTo>
                    <a:pt x="8093" y="91"/>
                    <a:pt x="7710" y="1"/>
                    <a:pt x="7345" y="1"/>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2896;p41">
              <a:extLst>
                <a:ext uri="{FF2B5EF4-FFF2-40B4-BE49-F238E27FC236}">
                  <a16:creationId xmlns:a16="http://schemas.microsoft.com/office/drawing/2014/main" id="{97989C11-7226-1695-F9E4-F5969BBBEDB1}"/>
                </a:ext>
              </a:extLst>
            </p:cNvPr>
            <p:cNvSpPr/>
            <p:nvPr/>
          </p:nvSpPr>
          <p:spPr>
            <a:xfrm>
              <a:off x="4055650" y="3303425"/>
              <a:ext cx="115850" cy="121625"/>
            </a:xfrm>
            <a:custGeom>
              <a:avLst/>
              <a:gdLst/>
              <a:ahLst/>
              <a:cxnLst/>
              <a:rect l="l" t="t" r="r" b="b"/>
              <a:pathLst>
                <a:path w="4634" h="4865" extrusionOk="0">
                  <a:moveTo>
                    <a:pt x="3447" y="1"/>
                  </a:moveTo>
                  <a:cubicBezTo>
                    <a:pt x="3241" y="47"/>
                    <a:pt x="3150" y="92"/>
                    <a:pt x="3150" y="92"/>
                  </a:cubicBezTo>
                  <a:cubicBezTo>
                    <a:pt x="3150" y="92"/>
                    <a:pt x="3036" y="138"/>
                    <a:pt x="2899" y="229"/>
                  </a:cubicBezTo>
                  <a:cubicBezTo>
                    <a:pt x="2739" y="343"/>
                    <a:pt x="2557" y="503"/>
                    <a:pt x="2374" y="709"/>
                  </a:cubicBezTo>
                  <a:cubicBezTo>
                    <a:pt x="1963" y="1142"/>
                    <a:pt x="1598" y="1781"/>
                    <a:pt x="1187" y="2375"/>
                  </a:cubicBezTo>
                  <a:cubicBezTo>
                    <a:pt x="936" y="2717"/>
                    <a:pt x="662" y="3128"/>
                    <a:pt x="366" y="3448"/>
                  </a:cubicBezTo>
                  <a:cubicBezTo>
                    <a:pt x="229" y="3585"/>
                    <a:pt x="114" y="3721"/>
                    <a:pt x="0" y="3858"/>
                  </a:cubicBezTo>
                  <a:cubicBezTo>
                    <a:pt x="206" y="3699"/>
                    <a:pt x="434" y="3562"/>
                    <a:pt x="639" y="3425"/>
                  </a:cubicBezTo>
                  <a:cubicBezTo>
                    <a:pt x="845" y="3265"/>
                    <a:pt x="936" y="3037"/>
                    <a:pt x="1119" y="2854"/>
                  </a:cubicBezTo>
                  <a:cubicBezTo>
                    <a:pt x="1279" y="2649"/>
                    <a:pt x="1461" y="2535"/>
                    <a:pt x="1621" y="2329"/>
                  </a:cubicBezTo>
                  <a:cubicBezTo>
                    <a:pt x="1963" y="1873"/>
                    <a:pt x="2260" y="1393"/>
                    <a:pt x="2671" y="1005"/>
                  </a:cubicBezTo>
                  <a:cubicBezTo>
                    <a:pt x="2853" y="823"/>
                    <a:pt x="3036" y="686"/>
                    <a:pt x="3150" y="617"/>
                  </a:cubicBezTo>
                  <a:cubicBezTo>
                    <a:pt x="3264" y="549"/>
                    <a:pt x="3333" y="526"/>
                    <a:pt x="3333" y="526"/>
                  </a:cubicBezTo>
                  <a:cubicBezTo>
                    <a:pt x="3333" y="526"/>
                    <a:pt x="3401" y="480"/>
                    <a:pt x="3515" y="457"/>
                  </a:cubicBezTo>
                  <a:cubicBezTo>
                    <a:pt x="3547" y="451"/>
                    <a:pt x="3580" y="447"/>
                    <a:pt x="3614" y="447"/>
                  </a:cubicBezTo>
                  <a:cubicBezTo>
                    <a:pt x="3705" y="447"/>
                    <a:pt x="3804" y="478"/>
                    <a:pt x="3903" y="594"/>
                  </a:cubicBezTo>
                  <a:cubicBezTo>
                    <a:pt x="4018" y="731"/>
                    <a:pt x="4109" y="1028"/>
                    <a:pt x="4086" y="1348"/>
                  </a:cubicBezTo>
                  <a:cubicBezTo>
                    <a:pt x="4063" y="1667"/>
                    <a:pt x="3995" y="2010"/>
                    <a:pt x="3881" y="2329"/>
                  </a:cubicBezTo>
                  <a:cubicBezTo>
                    <a:pt x="3401" y="3676"/>
                    <a:pt x="2443" y="4840"/>
                    <a:pt x="2488" y="4863"/>
                  </a:cubicBezTo>
                  <a:cubicBezTo>
                    <a:pt x="2489" y="4864"/>
                    <a:pt x="2491" y="4864"/>
                    <a:pt x="2492" y="4864"/>
                  </a:cubicBezTo>
                  <a:cubicBezTo>
                    <a:pt x="2534" y="4864"/>
                    <a:pt x="2799" y="4616"/>
                    <a:pt x="3127" y="4201"/>
                  </a:cubicBezTo>
                  <a:cubicBezTo>
                    <a:pt x="3470" y="3767"/>
                    <a:pt x="3881" y="3151"/>
                    <a:pt x="4177" y="2443"/>
                  </a:cubicBezTo>
                  <a:cubicBezTo>
                    <a:pt x="4474" y="1758"/>
                    <a:pt x="4634" y="937"/>
                    <a:pt x="4223" y="343"/>
                  </a:cubicBezTo>
                  <a:cubicBezTo>
                    <a:pt x="4132" y="184"/>
                    <a:pt x="3972" y="92"/>
                    <a:pt x="3835" y="47"/>
                  </a:cubicBezTo>
                  <a:cubicBezTo>
                    <a:pt x="3675" y="1"/>
                    <a:pt x="3538" y="1"/>
                    <a:pt x="344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2897;p41">
              <a:extLst>
                <a:ext uri="{FF2B5EF4-FFF2-40B4-BE49-F238E27FC236}">
                  <a16:creationId xmlns:a16="http://schemas.microsoft.com/office/drawing/2014/main" id="{C138AB94-A618-7B7A-40DB-CD6E3FB4A7D4}"/>
                </a:ext>
              </a:extLst>
            </p:cNvPr>
            <p:cNvSpPr/>
            <p:nvPr/>
          </p:nvSpPr>
          <p:spPr>
            <a:xfrm>
              <a:off x="4145225" y="3299725"/>
              <a:ext cx="63950" cy="127100"/>
            </a:xfrm>
            <a:custGeom>
              <a:avLst/>
              <a:gdLst/>
              <a:ahLst/>
              <a:cxnLst/>
              <a:rect l="l" t="t" r="r" b="b"/>
              <a:pathLst>
                <a:path w="2558" h="5084" extrusionOk="0">
                  <a:moveTo>
                    <a:pt x="831" y="0"/>
                  </a:moveTo>
                  <a:cubicBezTo>
                    <a:pt x="680" y="0"/>
                    <a:pt x="538" y="25"/>
                    <a:pt x="412" y="80"/>
                  </a:cubicBezTo>
                  <a:cubicBezTo>
                    <a:pt x="229" y="126"/>
                    <a:pt x="115" y="263"/>
                    <a:pt x="69" y="354"/>
                  </a:cubicBezTo>
                  <a:cubicBezTo>
                    <a:pt x="24" y="446"/>
                    <a:pt x="1" y="491"/>
                    <a:pt x="24" y="514"/>
                  </a:cubicBezTo>
                  <a:cubicBezTo>
                    <a:pt x="25" y="515"/>
                    <a:pt x="26" y="516"/>
                    <a:pt x="28" y="516"/>
                  </a:cubicBezTo>
                  <a:cubicBezTo>
                    <a:pt x="58" y="516"/>
                    <a:pt x="175" y="305"/>
                    <a:pt x="457" y="240"/>
                  </a:cubicBezTo>
                  <a:cubicBezTo>
                    <a:pt x="515" y="227"/>
                    <a:pt x="578" y="221"/>
                    <a:pt x="645" y="221"/>
                  </a:cubicBezTo>
                  <a:cubicBezTo>
                    <a:pt x="920" y="221"/>
                    <a:pt x="1259" y="330"/>
                    <a:pt x="1553" y="514"/>
                  </a:cubicBezTo>
                  <a:cubicBezTo>
                    <a:pt x="1713" y="628"/>
                    <a:pt x="1873" y="788"/>
                    <a:pt x="1964" y="925"/>
                  </a:cubicBezTo>
                  <a:cubicBezTo>
                    <a:pt x="1987" y="948"/>
                    <a:pt x="2010" y="993"/>
                    <a:pt x="2010" y="1016"/>
                  </a:cubicBezTo>
                  <a:cubicBezTo>
                    <a:pt x="2032" y="1062"/>
                    <a:pt x="2032" y="1108"/>
                    <a:pt x="2055" y="1153"/>
                  </a:cubicBezTo>
                  <a:cubicBezTo>
                    <a:pt x="2078" y="1222"/>
                    <a:pt x="2078" y="1313"/>
                    <a:pt x="2078" y="1404"/>
                  </a:cubicBezTo>
                  <a:cubicBezTo>
                    <a:pt x="2124" y="1701"/>
                    <a:pt x="2101" y="1929"/>
                    <a:pt x="2101" y="1929"/>
                  </a:cubicBezTo>
                  <a:cubicBezTo>
                    <a:pt x="2101" y="1929"/>
                    <a:pt x="2101" y="2135"/>
                    <a:pt x="2055" y="2454"/>
                  </a:cubicBezTo>
                  <a:cubicBezTo>
                    <a:pt x="2010" y="2774"/>
                    <a:pt x="1918" y="3208"/>
                    <a:pt x="1758" y="3618"/>
                  </a:cubicBezTo>
                  <a:cubicBezTo>
                    <a:pt x="1599" y="4029"/>
                    <a:pt x="1393" y="4417"/>
                    <a:pt x="1188" y="4668"/>
                  </a:cubicBezTo>
                  <a:cubicBezTo>
                    <a:pt x="982" y="4919"/>
                    <a:pt x="777" y="5056"/>
                    <a:pt x="800" y="5079"/>
                  </a:cubicBezTo>
                  <a:cubicBezTo>
                    <a:pt x="802" y="5082"/>
                    <a:pt x="808" y="5083"/>
                    <a:pt x="816" y="5083"/>
                  </a:cubicBezTo>
                  <a:cubicBezTo>
                    <a:pt x="877" y="5083"/>
                    <a:pt x="1080" y="5004"/>
                    <a:pt x="1302" y="4782"/>
                  </a:cubicBezTo>
                  <a:cubicBezTo>
                    <a:pt x="1576" y="4554"/>
                    <a:pt x="1850" y="4166"/>
                    <a:pt x="2055" y="3755"/>
                  </a:cubicBezTo>
                  <a:cubicBezTo>
                    <a:pt x="2261" y="3322"/>
                    <a:pt x="2398" y="2865"/>
                    <a:pt x="2466" y="2523"/>
                  </a:cubicBezTo>
                  <a:cubicBezTo>
                    <a:pt x="2534" y="2180"/>
                    <a:pt x="2557" y="1929"/>
                    <a:pt x="2557" y="1929"/>
                  </a:cubicBezTo>
                  <a:cubicBezTo>
                    <a:pt x="2557" y="1929"/>
                    <a:pt x="2557" y="1701"/>
                    <a:pt x="2512" y="1336"/>
                  </a:cubicBezTo>
                  <a:cubicBezTo>
                    <a:pt x="2489" y="1245"/>
                    <a:pt x="2466" y="1153"/>
                    <a:pt x="2443" y="1039"/>
                  </a:cubicBezTo>
                  <a:cubicBezTo>
                    <a:pt x="2420" y="993"/>
                    <a:pt x="2398" y="948"/>
                    <a:pt x="2375" y="879"/>
                  </a:cubicBezTo>
                  <a:cubicBezTo>
                    <a:pt x="2352" y="811"/>
                    <a:pt x="2329" y="765"/>
                    <a:pt x="2283" y="697"/>
                  </a:cubicBezTo>
                  <a:cubicBezTo>
                    <a:pt x="2124" y="514"/>
                    <a:pt x="1918" y="354"/>
                    <a:pt x="1713" y="240"/>
                  </a:cubicBezTo>
                  <a:cubicBezTo>
                    <a:pt x="1429" y="91"/>
                    <a:pt x="1116" y="0"/>
                    <a:pt x="83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2898;p41">
              <a:extLst>
                <a:ext uri="{FF2B5EF4-FFF2-40B4-BE49-F238E27FC236}">
                  <a16:creationId xmlns:a16="http://schemas.microsoft.com/office/drawing/2014/main" id="{469CBFBC-90E8-274F-E0CB-3659770390B9}"/>
                </a:ext>
              </a:extLst>
            </p:cNvPr>
            <p:cNvSpPr/>
            <p:nvPr/>
          </p:nvSpPr>
          <p:spPr>
            <a:xfrm>
              <a:off x="4196025" y="3317275"/>
              <a:ext cx="42250" cy="110650"/>
            </a:xfrm>
            <a:custGeom>
              <a:avLst/>
              <a:gdLst/>
              <a:ahLst/>
              <a:cxnLst/>
              <a:rect l="l" t="t" r="r" b="b"/>
              <a:pathLst>
                <a:path w="1690" h="4426" extrusionOk="0">
                  <a:moveTo>
                    <a:pt x="94" y="0"/>
                  </a:moveTo>
                  <a:cubicBezTo>
                    <a:pt x="49" y="0"/>
                    <a:pt x="23" y="9"/>
                    <a:pt x="23" y="18"/>
                  </a:cubicBezTo>
                  <a:cubicBezTo>
                    <a:pt x="0" y="63"/>
                    <a:pt x="160" y="109"/>
                    <a:pt x="343" y="246"/>
                  </a:cubicBezTo>
                  <a:cubicBezTo>
                    <a:pt x="525" y="406"/>
                    <a:pt x="731" y="634"/>
                    <a:pt x="913" y="908"/>
                  </a:cubicBezTo>
                  <a:cubicBezTo>
                    <a:pt x="1073" y="1182"/>
                    <a:pt x="1187" y="1456"/>
                    <a:pt x="1210" y="1684"/>
                  </a:cubicBezTo>
                  <a:cubicBezTo>
                    <a:pt x="1256" y="1912"/>
                    <a:pt x="1233" y="2049"/>
                    <a:pt x="1233" y="2049"/>
                  </a:cubicBezTo>
                  <a:cubicBezTo>
                    <a:pt x="1233" y="2049"/>
                    <a:pt x="1233" y="2209"/>
                    <a:pt x="1210" y="2437"/>
                  </a:cubicBezTo>
                  <a:cubicBezTo>
                    <a:pt x="1187" y="2665"/>
                    <a:pt x="1096" y="2962"/>
                    <a:pt x="982" y="3259"/>
                  </a:cubicBezTo>
                  <a:cubicBezTo>
                    <a:pt x="731" y="3852"/>
                    <a:pt x="320" y="4400"/>
                    <a:pt x="388" y="4423"/>
                  </a:cubicBezTo>
                  <a:cubicBezTo>
                    <a:pt x="389" y="4425"/>
                    <a:pt x="392" y="4426"/>
                    <a:pt x="395" y="4426"/>
                  </a:cubicBezTo>
                  <a:cubicBezTo>
                    <a:pt x="459" y="4426"/>
                    <a:pt x="951" y="3984"/>
                    <a:pt x="1256" y="3396"/>
                  </a:cubicBezTo>
                  <a:cubicBezTo>
                    <a:pt x="1438" y="3099"/>
                    <a:pt x="1575" y="2779"/>
                    <a:pt x="1621" y="2506"/>
                  </a:cubicBezTo>
                  <a:cubicBezTo>
                    <a:pt x="1689" y="2232"/>
                    <a:pt x="1689" y="2049"/>
                    <a:pt x="1689" y="2049"/>
                  </a:cubicBezTo>
                  <a:cubicBezTo>
                    <a:pt x="1689" y="2049"/>
                    <a:pt x="1689" y="1866"/>
                    <a:pt x="1621" y="1593"/>
                  </a:cubicBezTo>
                  <a:cubicBezTo>
                    <a:pt x="1575" y="1319"/>
                    <a:pt x="1393" y="999"/>
                    <a:pt x="1164" y="725"/>
                  </a:cubicBezTo>
                  <a:cubicBezTo>
                    <a:pt x="959" y="451"/>
                    <a:pt x="685" y="223"/>
                    <a:pt x="434" y="109"/>
                  </a:cubicBezTo>
                  <a:cubicBezTo>
                    <a:pt x="292" y="24"/>
                    <a:pt x="168" y="0"/>
                    <a:pt x="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2899;p41">
              <a:extLst>
                <a:ext uri="{FF2B5EF4-FFF2-40B4-BE49-F238E27FC236}">
                  <a16:creationId xmlns:a16="http://schemas.microsoft.com/office/drawing/2014/main" id="{1CCF0763-16E8-98D7-4A02-6B51A282F902}"/>
                </a:ext>
              </a:extLst>
            </p:cNvPr>
            <p:cNvSpPr/>
            <p:nvPr/>
          </p:nvSpPr>
          <p:spPr>
            <a:xfrm>
              <a:off x="4176050" y="3351825"/>
              <a:ext cx="73625" cy="121875"/>
            </a:xfrm>
            <a:custGeom>
              <a:avLst/>
              <a:gdLst/>
              <a:ahLst/>
              <a:cxnLst/>
              <a:rect l="l" t="t" r="r" b="b"/>
              <a:pathLst>
                <a:path w="2945" h="4875" extrusionOk="0">
                  <a:moveTo>
                    <a:pt x="2092" y="1"/>
                  </a:moveTo>
                  <a:cubicBezTo>
                    <a:pt x="2085" y="1"/>
                    <a:pt x="2080" y="2"/>
                    <a:pt x="2078" y="5"/>
                  </a:cubicBezTo>
                  <a:cubicBezTo>
                    <a:pt x="2055" y="28"/>
                    <a:pt x="2214" y="165"/>
                    <a:pt x="2351" y="393"/>
                  </a:cubicBezTo>
                  <a:cubicBezTo>
                    <a:pt x="2511" y="621"/>
                    <a:pt x="2625" y="987"/>
                    <a:pt x="2580" y="1329"/>
                  </a:cubicBezTo>
                  <a:cubicBezTo>
                    <a:pt x="2580" y="1694"/>
                    <a:pt x="2443" y="2037"/>
                    <a:pt x="2306" y="2288"/>
                  </a:cubicBezTo>
                  <a:cubicBezTo>
                    <a:pt x="2192" y="2539"/>
                    <a:pt x="2078" y="2698"/>
                    <a:pt x="2078" y="2698"/>
                  </a:cubicBezTo>
                  <a:cubicBezTo>
                    <a:pt x="2078" y="2698"/>
                    <a:pt x="2009" y="2858"/>
                    <a:pt x="1849" y="3087"/>
                  </a:cubicBezTo>
                  <a:cubicBezTo>
                    <a:pt x="1690" y="3338"/>
                    <a:pt x="1461" y="3634"/>
                    <a:pt x="1187" y="3908"/>
                  </a:cubicBezTo>
                  <a:cubicBezTo>
                    <a:pt x="936" y="4182"/>
                    <a:pt x="640" y="4433"/>
                    <a:pt x="411" y="4593"/>
                  </a:cubicBezTo>
                  <a:cubicBezTo>
                    <a:pt x="160" y="4753"/>
                    <a:pt x="0" y="4844"/>
                    <a:pt x="0" y="4867"/>
                  </a:cubicBezTo>
                  <a:cubicBezTo>
                    <a:pt x="0" y="4872"/>
                    <a:pt x="11" y="4875"/>
                    <a:pt x="30" y="4875"/>
                  </a:cubicBezTo>
                  <a:cubicBezTo>
                    <a:pt x="96" y="4875"/>
                    <a:pt x="267" y="4841"/>
                    <a:pt x="480" y="4753"/>
                  </a:cubicBezTo>
                  <a:cubicBezTo>
                    <a:pt x="777" y="4616"/>
                    <a:pt x="1119" y="4410"/>
                    <a:pt x="1416" y="4136"/>
                  </a:cubicBezTo>
                  <a:cubicBezTo>
                    <a:pt x="1735" y="3885"/>
                    <a:pt x="2009" y="3589"/>
                    <a:pt x="2192" y="3338"/>
                  </a:cubicBezTo>
                  <a:cubicBezTo>
                    <a:pt x="2374" y="3109"/>
                    <a:pt x="2488" y="2927"/>
                    <a:pt x="2488" y="2927"/>
                  </a:cubicBezTo>
                  <a:cubicBezTo>
                    <a:pt x="2488" y="2927"/>
                    <a:pt x="2580" y="2744"/>
                    <a:pt x="2694" y="2470"/>
                  </a:cubicBezTo>
                  <a:cubicBezTo>
                    <a:pt x="2808" y="2173"/>
                    <a:pt x="2945" y="1763"/>
                    <a:pt x="2922" y="1352"/>
                  </a:cubicBezTo>
                  <a:cubicBezTo>
                    <a:pt x="2899" y="1124"/>
                    <a:pt x="2854" y="918"/>
                    <a:pt x="2785" y="736"/>
                  </a:cubicBezTo>
                  <a:cubicBezTo>
                    <a:pt x="2694" y="553"/>
                    <a:pt x="2603" y="393"/>
                    <a:pt x="2488" y="279"/>
                  </a:cubicBezTo>
                  <a:cubicBezTo>
                    <a:pt x="2308" y="78"/>
                    <a:pt x="2144" y="1"/>
                    <a:pt x="209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2900;p41">
              <a:extLst>
                <a:ext uri="{FF2B5EF4-FFF2-40B4-BE49-F238E27FC236}">
                  <a16:creationId xmlns:a16="http://schemas.microsoft.com/office/drawing/2014/main" id="{300F4B8F-983B-676A-7A00-DEDF860CC36B}"/>
                </a:ext>
              </a:extLst>
            </p:cNvPr>
            <p:cNvSpPr/>
            <p:nvPr/>
          </p:nvSpPr>
          <p:spPr>
            <a:xfrm>
              <a:off x="3975750" y="3349375"/>
              <a:ext cx="97600" cy="109375"/>
            </a:xfrm>
            <a:custGeom>
              <a:avLst/>
              <a:gdLst/>
              <a:ahLst/>
              <a:cxnLst/>
              <a:rect l="l" t="t" r="r" b="b"/>
              <a:pathLst>
                <a:path w="3904" h="4375" extrusionOk="0">
                  <a:moveTo>
                    <a:pt x="948" y="0"/>
                  </a:moveTo>
                  <a:cubicBezTo>
                    <a:pt x="868" y="0"/>
                    <a:pt x="788" y="12"/>
                    <a:pt x="708" y="35"/>
                  </a:cubicBezTo>
                  <a:cubicBezTo>
                    <a:pt x="549" y="80"/>
                    <a:pt x="434" y="149"/>
                    <a:pt x="320" y="240"/>
                  </a:cubicBezTo>
                  <a:cubicBezTo>
                    <a:pt x="115" y="423"/>
                    <a:pt x="46" y="674"/>
                    <a:pt x="24" y="834"/>
                  </a:cubicBezTo>
                  <a:cubicBezTo>
                    <a:pt x="1" y="993"/>
                    <a:pt x="24" y="1085"/>
                    <a:pt x="24" y="1085"/>
                  </a:cubicBezTo>
                  <a:cubicBezTo>
                    <a:pt x="24" y="1085"/>
                    <a:pt x="24" y="1153"/>
                    <a:pt x="69" y="1290"/>
                  </a:cubicBezTo>
                  <a:cubicBezTo>
                    <a:pt x="92" y="1427"/>
                    <a:pt x="161" y="1610"/>
                    <a:pt x="252" y="1815"/>
                  </a:cubicBezTo>
                  <a:cubicBezTo>
                    <a:pt x="275" y="1861"/>
                    <a:pt x="297" y="1906"/>
                    <a:pt x="320" y="1975"/>
                  </a:cubicBezTo>
                  <a:cubicBezTo>
                    <a:pt x="343" y="2020"/>
                    <a:pt x="366" y="2089"/>
                    <a:pt x="412" y="2157"/>
                  </a:cubicBezTo>
                  <a:cubicBezTo>
                    <a:pt x="480" y="2271"/>
                    <a:pt x="571" y="2363"/>
                    <a:pt x="663" y="2500"/>
                  </a:cubicBezTo>
                  <a:cubicBezTo>
                    <a:pt x="845" y="2705"/>
                    <a:pt x="1028" y="2888"/>
                    <a:pt x="1233" y="3116"/>
                  </a:cubicBezTo>
                  <a:cubicBezTo>
                    <a:pt x="1621" y="3550"/>
                    <a:pt x="2124" y="3892"/>
                    <a:pt x="2489" y="4098"/>
                  </a:cubicBezTo>
                  <a:cubicBezTo>
                    <a:pt x="2838" y="4282"/>
                    <a:pt x="3095" y="4375"/>
                    <a:pt x="3159" y="4375"/>
                  </a:cubicBezTo>
                  <a:cubicBezTo>
                    <a:pt x="3166" y="4375"/>
                    <a:pt x="3171" y="4374"/>
                    <a:pt x="3173" y="4371"/>
                  </a:cubicBezTo>
                  <a:cubicBezTo>
                    <a:pt x="3173" y="4349"/>
                    <a:pt x="2945" y="4189"/>
                    <a:pt x="2580" y="3961"/>
                  </a:cubicBezTo>
                  <a:cubicBezTo>
                    <a:pt x="2260" y="3709"/>
                    <a:pt x="1804" y="3344"/>
                    <a:pt x="1484" y="2911"/>
                  </a:cubicBezTo>
                  <a:cubicBezTo>
                    <a:pt x="1302" y="2705"/>
                    <a:pt x="1119" y="2454"/>
                    <a:pt x="959" y="2249"/>
                  </a:cubicBezTo>
                  <a:cubicBezTo>
                    <a:pt x="891" y="2135"/>
                    <a:pt x="800" y="2043"/>
                    <a:pt x="754" y="1952"/>
                  </a:cubicBezTo>
                  <a:cubicBezTo>
                    <a:pt x="731" y="1906"/>
                    <a:pt x="708" y="1861"/>
                    <a:pt x="686" y="1815"/>
                  </a:cubicBezTo>
                  <a:cubicBezTo>
                    <a:pt x="686" y="1769"/>
                    <a:pt x="663" y="1701"/>
                    <a:pt x="640" y="1655"/>
                  </a:cubicBezTo>
                  <a:cubicBezTo>
                    <a:pt x="480" y="1267"/>
                    <a:pt x="480" y="1039"/>
                    <a:pt x="480" y="1039"/>
                  </a:cubicBezTo>
                  <a:cubicBezTo>
                    <a:pt x="480" y="1039"/>
                    <a:pt x="389" y="788"/>
                    <a:pt x="617" y="560"/>
                  </a:cubicBezTo>
                  <a:cubicBezTo>
                    <a:pt x="716" y="460"/>
                    <a:pt x="850" y="395"/>
                    <a:pt x="1019" y="395"/>
                  </a:cubicBezTo>
                  <a:cubicBezTo>
                    <a:pt x="1044" y="395"/>
                    <a:pt x="1070" y="397"/>
                    <a:pt x="1096" y="400"/>
                  </a:cubicBezTo>
                  <a:cubicBezTo>
                    <a:pt x="1325" y="445"/>
                    <a:pt x="1576" y="582"/>
                    <a:pt x="1804" y="719"/>
                  </a:cubicBezTo>
                  <a:cubicBezTo>
                    <a:pt x="2260" y="1039"/>
                    <a:pt x="2740" y="1404"/>
                    <a:pt x="3196" y="1495"/>
                  </a:cubicBezTo>
                  <a:cubicBezTo>
                    <a:pt x="3292" y="1524"/>
                    <a:pt x="3384" y="1537"/>
                    <a:pt x="3466" y="1537"/>
                  </a:cubicBezTo>
                  <a:cubicBezTo>
                    <a:pt x="3581" y="1537"/>
                    <a:pt x="3678" y="1512"/>
                    <a:pt x="3744" y="1473"/>
                  </a:cubicBezTo>
                  <a:cubicBezTo>
                    <a:pt x="3858" y="1404"/>
                    <a:pt x="3904" y="1336"/>
                    <a:pt x="3904" y="1336"/>
                  </a:cubicBezTo>
                  <a:cubicBezTo>
                    <a:pt x="3902" y="1331"/>
                    <a:pt x="3897" y="1329"/>
                    <a:pt x="3889" y="1329"/>
                  </a:cubicBezTo>
                  <a:cubicBezTo>
                    <a:pt x="3847" y="1329"/>
                    <a:pt x="3725" y="1398"/>
                    <a:pt x="3542" y="1398"/>
                  </a:cubicBezTo>
                  <a:cubicBezTo>
                    <a:pt x="3455" y="1398"/>
                    <a:pt x="3354" y="1382"/>
                    <a:pt x="3242" y="1336"/>
                  </a:cubicBezTo>
                  <a:cubicBezTo>
                    <a:pt x="2854" y="1199"/>
                    <a:pt x="2443" y="834"/>
                    <a:pt x="1987" y="468"/>
                  </a:cubicBezTo>
                  <a:cubicBezTo>
                    <a:pt x="1758" y="286"/>
                    <a:pt x="1507" y="126"/>
                    <a:pt x="1188" y="35"/>
                  </a:cubicBezTo>
                  <a:cubicBezTo>
                    <a:pt x="1108" y="12"/>
                    <a:pt x="1028" y="0"/>
                    <a:pt x="94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2901;p41">
              <a:extLst>
                <a:ext uri="{FF2B5EF4-FFF2-40B4-BE49-F238E27FC236}">
                  <a16:creationId xmlns:a16="http://schemas.microsoft.com/office/drawing/2014/main" id="{A96DA1DF-E934-E583-4040-A2CB217FC9EE}"/>
                </a:ext>
              </a:extLst>
            </p:cNvPr>
            <p:cNvSpPr/>
            <p:nvPr/>
          </p:nvSpPr>
          <p:spPr>
            <a:xfrm>
              <a:off x="3981475" y="3369050"/>
              <a:ext cx="263650" cy="108550"/>
            </a:xfrm>
            <a:custGeom>
              <a:avLst/>
              <a:gdLst/>
              <a:ahLst/>
              <a:cxnLst/>
              <a:rect l="l" t="t" r="r" b="b"/>
              <a:pathLst>
                <a:path w="10546" h="4342" extrusionOk="0">
                  <a:moveTo>
                    <a:pt x="10317" y="1"/>
                  </a:moveTo>
                  <a:lnTo>
                    <a:pt x="10317" y="1"/>
                  </a:lnTo>
                  <a:cubicBezTo>
                    <a:pt x="9853" y="1232"/>
                    <a:pt x="8123" y="3069"/>
                    <a:pt x="5583" y="3069"/>
                  </a:cubicBezTo>
                  <a:cubicBezTo>
                    <a:pt x="5250" y="3069"/>
                    <a:pt x="4903" y="3037"/>
                    <a:pt x="4542" y="2968"/>
                  </a:cubicBezTo>
                  <a:cubicBezTo>
                    <a:pt x="1803" y="2443"/>
                    <a:pt x="525" y="708"/>
                    <a:pt x="68" y="115"/>
                  </a:cubicBezTo>
                  <a:lnTo>
                    <a:pt x="68" y="115"/>
                  </a:lnTo>
                  <a:cubicBezTo>
                    <a:pt x="0" y="914"/>
                    <a:pt x="799" y="1736"/>
                    <a:pt x="1301" y="2238"/>
                  </a:cubicBezTo>
                  <a:cubicBezTo>
                    <a:pt x="2031" y="2968"/>
                    <a:pt x="2716" y="3447"/>
                    <a:pt x="3675" y="3813"/>
                  </a:cubicBezTo>
                  <a:cubicBezTo>
                    <a:pt x="4528" y="4120"/>
                    <a:pt x="5515" y="4342"/>
                    <a:pt x="6473" y="4342"/>
                  </a:cubicBezTo>
                  <a:cubicBezTo>
                    <a:pt x="7718" y="4342"/>
                    <a:pt x="8914" y="3968"/>
                    <a:pt x="9701" y="2922"/>
                  </a:cubicBezTo>
                  <a:cubicBezTo>
                    <a:pt x="9701" y="2922"/>
                    <a:pt x="10545" y="1484"/>
                    <a:pt x="1031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2902;p41">
              <a:extLst>
                <a:ext uri="{FF2B5EF4-FFF2-40B4-BE49-F238E27FC236}">
                  <a16:creationId xmlns:a16="http://schemas.microsoft.com/office/drawing/2014/main" id="{B4B1B858-6753-C48F-5DEB-8B48F30965B4}"/>
                </a:ext>
              </a:extLst>
            </p:cNvPr>
            <p:cNvSpPr/>
            <p:nvPr/>
          </p:nvSpPr>
          <p:spPr>
            <a:xfrm>
              <a:off x="4189175" y="2498125"/>
              <a:ext cx="281350" cy="355675"/>
            </a:xfrm>
            <a:custGeom>
              <a:avLst/>
              <a:gdLst/>
              <a:ahLst/>
              <a:cxnLst/>
              <a:rect l="l" t="t" r="r" b="b"/>
              <a:pathLst>
                <a:path w="11254" h="14227" extrusionOk="0">
                  <a:moveTo>
                    <a:pt x="8226" y="1"/>
                  </a:moveTo>
                  <a:cubicBezTo>
                    <a:pt x="7457" y="1"/>
                    <a:pt x="6674" y="267"/>
                    <a:pt x="6095" y="714"/>
                  </a:cubicBezTo>
                  <a:cubicBezTo>
                    <a:pt x="4976" y="1559"/>
                    <a:pt x="3949" y="2700"/>
                    <a:pt x="3219" y="3910"/>
                  </a:cubicBezTo>
                  <a:cubicBezTo>
                    <a:pt x="2100" y="5758"/>
                    <a:pt x="936" y="8018"/>
                    <a:pt x="0" y="10050"/>
                  </a:cubicBezTo>
                  <a:cubicBezTo>
                    <a:pt x="1461" y="11054"/>
                    <a:pt x="4725" y="13063"/>
                    <a:pt x="6506" y="14227"/>
                  </a:cubicBezTo>
                  <a:cubicBezTo>
                    <a:pt x="6825" y="13679"/>
                    <a:pt x="7122" y="13108"/>
                    <a:pt x="7419" y="12515"/>
                  </a:cubicBezTo>
                  <a:cubicBezTo>
                    <a:pt x="8514" y="10346"/>
                    <a:pt x="9473" y="8087"/>
                    <a:pt x="10066" y="5736"/>
                  </a:cubicBezTo>
                  <a:cubicBezTo>
                    <a:pt x="10386" y="4457"/>
                    <a:pt x="11253" y="2152"/>
                    <a:pt x="10363" y="988"/>
                  </a:cubicBezTo>
                  <a:cubicBezTo>
                    <a:pt x="10021" y="531"/>
                    <a:pt x="9564" y="258"/>
                    <a:pt x="9085" y="121"/>
                  </a:cubicBezTo>
                  <a:cubicBezTo>
                    <a:pt x="8809" y="39"/>
                    <a:pt x="8518" y="1"/>
                    <a:pt x="822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2903;p41">
              <a:extLst>
                <a:ext uri="{FF2B5EF4-FFF2-40B4-BE49-F238E27FC236}">
                  <a16:creationId xmlns:a16="http://schemas.microsoft.com/office/drawing/2014/main" id="{823B2C38-BFB0-BD3A-2748-D81C079B0B3A}"/>
                </a:ext>
              </a:extLst>
            </p:cNvPr>
            <p:cNvSpPr/>
            <p:nvPr/>
          </p:nvSpPr>
          <p:spPr>
            <a:xfrm>
              <a:off x="4208575" y="2718075"/>
              <a:ext cx="110150" cy="53800"/>
            </a:xfrm>
            <a:custGeom>
              <a:avLst/>
              <a:gdLst/>
              <a:ahLst/>
              <a:cxnLst/>
              <a:rect l="l" t="t" r="r" b="b"/>
              <a:pathLst>
                <a:path w="4406" h="2152" extrusionOk="0">
                  <a:moveTo>
                    <a:pt x="66" y="1"/>
                  </a:moveTo>
                  <a:cubicBezTo>
                    <a:pt x="28" y="1"/>
                    <a:pt x="5" y="7"/>
                    <a:pt x="0" y="19"/>
                  </a:cubicBezTo>
                  <a:cubicBezTo>
                    <a:pt x="0" y="65"/>
                    <a:pt x="548" y="316"/>
                    <a:pt x="1119" y="521"/>
                  </a:cubicBezTo>
                  <a:lnTo>
                    <a:pt x="2192" y="1069"/>
                  </a:lnTo>
                  <a:cubicBezTo>
                    <a:pt x="2192" y="1069"/>
                    <a:pt x="2740" y="1343"/>
                    <a:pt x="3287" y="1617"/>
                  </a:cubicBezTo>
                  <a:cubicBezTo>
                    <a:pt x="3761" y="1884"/>
                    <a:pt x="4252" y="2152"/>
                    <a:pt x="4361" y="2152"/>
                  </a:cubicBezTo>
                  <a:cubicBezTo>
                    <a:pt x="4373" y="2152"/>
                    <a:pt x="4381" y="2149"/>
                    <a:pt x="4383" y="2142"/>
                  </a:cubicBezTo>
                  <a:cubicBezTo>
                    <a:pt x="4406" y="2096"/>
                    <a:pt x="3926" y="1708"/>
                    <a:pt x="3424" y="1343"/>
                  </a:cubicBezTo>
                  <a:cubicBezTo>
                    <a:pt x="2899" y="1001"/>
                    <a:pt x="2374" y="681"/>
                    <a:pt x="2374" y="681"/>
                  </a:cubicBezTo>
                  <a:cubicBezTo>
                    <a:pt x="2374" y="681"/>
                    <a:pt x="1804" y="453"/>
                    <a:pt x="1210" y="247"/>
                  </a:cubicBezTo>
                  <a:cubicBezTo>
                    <a:pt x="724" y="116"/>
                    <a:pt x="238" y="1"/>
                    <a:pt x="6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2904;p41">
              <a:extLst>
                <a:ext uri="{FF2B5EF4-FFF2-40B4-BE49-F238E27FC236}">
                  <a16:creationId xmlns:a16="http://schemas.microsoft.com/office/drawing/2014/main" id="{B61FF5D6-4F7F-6015-1A6F-544705C1E350}"/>
                </a:ext>
              </a:extLst>
            </p:cNvPr>
            <p:cNvSpPr/>
            <p:nvPr/>
          </p:nvSpPr>
          <p:spPr>
            <a:xfrm>
              <a:off x="4189175" y="2497950"/>
              <a:ext cx="281350" cy="355850"/>
            </a:xfrm>
            <a:custGeom>
              <a:avLst/>
              <a:gdLst/>
              <a:ahLst/>
              <a:cxnLst/>
              <a:rect l="l" t="t" r="r" b="b"/>
              <a:pathLst>
                <a:path w="11254" h="14234" extrusionOk="0">
                  <a:moveTo>
                    <a:pt x="8235" y="1"/>
                  </a:moveTo>
                  <a:cubicBezTo>
                    <a:pt x="7534" y="1"/>
                    <a:pt x="6820" y="235"/>
                    <a:pt x="6255" y="607"/>
                  </a:cubicBezTo>
                  <a:cubicBezTo>
                    <a:pt x="6346" y="858"/>
                    <a:pt x="6346" y="1109"/>
                    <a:pt x="6232" y="1360"/>
                  </a:cubicBezTo>
                  <a:cubicBezTo>
                    <a:pt x="5775" y="2250"/>
                    <a:pt x="3789" y="7569"/>
                    <a:pt x="2671" y="7957"/>
                  </a:cubicBezTo>
                  <a:cubicBezTo>
                    <a:pt x="2580" y="7990"/>
                    <a:pt x="2490" y="8005"/>
                    <a:pt x="2401" y="8005"/>
                  </a:cubicBezTo>
                  <a:cubicBezTo>
                    <a:pt x="1999" y="8005"/>
                    <a:pt x="1623" y="7696"/>
                    <a:pt x="1324" y="7340"/>
                  </a:cubicBezTo>
                  <a:cubicBezTo>
                    <a:pt x="1050" y="7888"/>
                    <a:pt x="776" y="8413"/>
                    <a:pt x="525" y="8938"/>
                  </a:cubicBezTo>
                  <a:cubicBezTo>
                    <a:pt x="1393" y="9440"/>
                    <a:pt x="2648" y="10262"/>
                    <a:pt x="2648" y="10719"/>
                  </a:cubicBezTo>
                  <a:cubicBezTo>
                    <a:pt x="2648" y="10829"/>
                    <a:pt x="2567" y="10875"/>
                    <a:pt x="2431" y="10875"/>
                  </a:cubicBezTo>
                  <a:cubicBezTo>
                    <a:pt x="1950" y="10875"/>
                    <a:pt x="776" y="10293"/>
                    <a:pt x="46" y="9920"/>
                  </a:cubicBezTo>
                  <a:cubicBezTo>
                    <a:pt x="23" y="9965"/>
                    <a:pt x="0" y="10011"/>
                    <a:pt x="0" y="10057"/>
                  </a:cubicBezTo>
                  <a:cubicBezTo>
                    <a:pt x="1461" y="11061"/>
                    <a:pt x="4725" y="13070"/>
                    <a:pt x="6506" y="14234"/>
                  </a:cubicBezTo>
                  <a:cubicBezTo>
                    <a:pt x="6825" y="13686"/>
                    <a:pt x="7122" y="13115"/>
                    <a:pt x="7419" y="12522"/>
                  </a:cubicBezTo>
                  <a:cubicBezTo>
                    <a:pt x="8514" y="10353"/>
                    <a:pt x="9473" y="8094"/>
                    <a:pt x="10066" y="5743"/>
                  </a:cubicBezTo>
                  <a:cubicBezTo>
                    <a:pt x="10386" y="4464"/>
                    <a:pt x="11253" y="2159"/>
                    <a:pt x="10363" y="995"/>
                  </a:cubicBezTo>
                  <a:cubicBezTo>
                    <a:pt x="10021" y="538"/>
                    <a:pt x="9564" y="265"/>
                    <a:pt x="9085" y="128"/>
                  </a:cubicBezTo>
                  <a:cubicBezTo>
                    <a:pt x="8811" y="41"/>
                    <a:pt x="8524" y="1"/>
                    <a:pt x="823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2905;p41">
              <a:extLst>
                <a:ext uri="{FF2B5EF4-FFF2-40B4-BE49-F238E27FC236}">
                  <a16:creationId xmlns:a16="http://schemas.microsoft.com/office/drawing/2014/main" id="{25BC364F-B623-57A4-0223-4895817A1C82}"/>
                </a:ext>
              </a:extLst>
            </p:cNvPr>
            <p:cNvSpPr/>
            <p:nvPr/>
          </p:nvSpPr>
          <p:spPr>
            <a:xfrm>
              <a:off x="4266200" y="2463300"/>
              <a:ext cx="422300" cy="733675"/>
            </a:xfrm>
            <a:custGeom>
              <a:avLst/>
              <a:gdLst/>
              <a:ahLst/>
              <a:cxnLst/>
              <a:rect l="l" t="t" r="r" b="b"/>
              <a:pathLst>
                <a:path w="16892" h="29347" extrusionOk="0">
                  <a:moveTo>
                    <a:pt x="10350" y="0"/>
                  </a:moveTo>
                  <a:cubicBezTo>
                    <a:pt x="5843" y="0"/>
                    <a:pt x="2084" y="3630"/>
                    <a:pt x="777" y="11032"/>
                  </a:cubicBezTo>
                  <a:cubicBezTo>
                    <a:pt x="1" y="15506"/>
                    <a:pt x="777" y="19158"/>
                    <a:pt x="2557" y="23198"/>
                  </a:cubicBezTo>
                  <a:cubicBezTo>
                    <a:pt x="2945" y="24065"/>
                    <a:pt x="3881" y="24932"/>
                    <a:pt x="4475" y="25663"/>
                  </a:cubicBezTo>
                  <a:cubicBezTo>
                    <a:pt x="6263" y="27892"/>
                    <a:pt x="8884" y="29347"/>
                    <a:pt x="11786" y="29347"/>
                  </a:cubicBezTo>
                  <a:cubicBezTo>
                    <a:pt x="12032" y="29347"/>
                    <a:pt x="12281" y="29336"/>
                    <a:pt x="12532" y="29315"/>
                  </a:cubicBezTo>
                  <a:cubicBezTo>
                    <a:pt x="16892" y="28950"/>
                    <a:pt x="16800" y="26096"/>
                    <a:pt x="16800" y="26096"/>
                  </a:cubicBezTo>
                  <a:lnTo>
                    <a:pt x="13993" y="25914"/>
                  </a:lnTo>
                  <a:cubicBezTo>
                    <a:pt x="13572" y="25986"/>
                    <a:pt x="13169" y="26018"/>
                    <a:pt x="12784" y="26018"/>
                  </a:cubicBezTo>
                  <a:cubicBezTo>
                    <a:pt x="8765" y="26018"/>
                    <a:pt x="6711" y="22444"/>
                    <a:pt x="6711" y="22444"/>
                  </a:cubicBezTo>
                  <a:cubicBezTo>
                    <a:pt x="3425" y="17332"/>
                    <a:pt x="4703" y="8156"/>
                    <a:pt x="7077" y="4641"/>
                  </a:cubicBezTo>
                  <a:cubicBezTo>
                    <a:pt x="8811" y="2107"/>
                    <a:pt x="10204" y="1765"/>
                    <a:pt x="11254" y="1103"/>
                  </a:cubicBezTo>
                  <a:cubicBezTo>
                    <a:pt x="12418" y="920"/>
                    <a:pt x="12966" y="989"/>
                    <a:pt x="13696" y="623"/>
                  </a:cubicBezTo>
                  <a:cubicBezTo>
                    <a:pt x="12553" y="209"/>
                    <a:pt x="11430" y="0"/>
                    <a:pt x="103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2906;p41">
              <a:extLst>
                <a:ext uri="{FF2B5EF4-FFF2-40B4-BE49-F238E27FC236}">
                  <a16:creationId xmlns:a16="http://schemas.microsoft.com/office/drawing/2014/main" id="{AC969E42-5901-8989-D458-F392636CB1ED}"/>
                </a:ext>
              </a:extLst>
            </p:cNvPr>
            <p:cNvSpPr/>
            <p:nvPr/>
          </p:nvSpPr>
          <p:spPr>
            <a:xfrm>
              <a:off x="4340400" y="2491425"/>
              <a:ext cx="346400" cy="670125"/>
            </a:xfrm>
            <a:custGeom>
              <a:avLst/>
              <a:gdLst/>
              <a:ahLst/>
              <a:cxnLst/>
              <a:rect l="l" t="t" r="r" b="b"/>
              <a:pathLst>
                <a:path w="13856" h="26805" extrusionOk="0">
                  <a:moveTo>
                    <a:pt x="8263" y="1"/>
                  </a:moveTo>
                  <a:cubicBezTo>
                    <a:pt x="4679" y="480"/>
                    <a:pt x="1826" y="3790"/>
                    <a:pt x="731" y="10021"/>
                  </a:cubicBezTo>
                  <a:cubicBezTo>
                    <a:pt x="0" y="14107"/>
                    <a:pt x="867" y="17530"/>
                    <a:pt x="2488" y="21228"/>
                  </a:cubicBezTo>
                  <a:cubicBezTo>
                    <a:pt x="2853" y="22027"/>
                    <a:pt x="3287" y="22757"/>
                    <a:pt x="3835" y="23442"/>
                  </a:cubicBezTo>
                  <a:cubicBezTo>
                    <a:pt x="5454" y="25481"/>
                    <a:pt x="7866" y="26804"/>
                    <a:pt x="10520" y="26804"/>
                  </a:cubicBezTo>
                  <a:cubicBezTo>
                    <a:pt x="10747" y="26804"/>
                    <a:pt x="10977" y="26794"/>
                    <a:pt x="11207" y="26775"/>
                  </a:cubicBezTo>
                  <a:cubicBezTo>
                    <a:pt x="12212" y="26706"/>
                    <a:pt x="12942" y="26478"/>
                    <a:pt x="13513" y="26181"/>
                  </a:cubicBezTo>
                  <a:cubicBezTo>
                    <a:pt x="13855" y="25519"/>
                    <a:pt x="13832" y="24971"/>
                    <a:pt x="13832" y="24971"/>
                  </a:cubicBezTo>
                  <a:lnTo>
                    <a:pt x="11025" y="24789"/>
                  </a:lnTo>
                  <a:cubicBezTo>
                    <a:pt x="10604" y="24861"/>
                    <a:pt x="10201" y="24893"/>
                    <a:pt x="9816" y="24893"/>
                  </a:cubicBezTo>
                  <a:cubicBezTo>
                    <a:pt x="5797" y="24893"/>
                    <a:pt x="3743" y="21319"/>
                    <a:pt x="3743" y="21319"/>
                  </a:cubicBezTo>
                  <a:cubicBezTo>
                    <a:pt x="457" y="16207"/>
                    <a:pt x="1735" y="7031"/>
                    <a:pt x="4109" y="3516"/>
                  </a:cubicBezTo>
                  <a:cubicBezTo>
                    <a:pt x="5843" y="982"/>
                    <a:pt x="7236" y="640"/>
                    <a:pt x="826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2907;p41">
              <a:extLst>
                <a:ext uri="{FF2B5EF4-FFF2-40B4-BE49-F238E27FC236}">
                  <a16:creationId xmlns:a16="http://schemas.microsoft.com/office/drawing/2014/main" id="{6E292ACF-48D3-DD58-004C-C984CE164EA7}"/>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2908;p41">
              <a:extLst>
                <a:ext uri="{FF2B5EF4-FFF2-40B4-BE49-F238E27FC236}">
                  <a16:creationId xmlns:a16="http://schemas.microsoft.com/office/drawing/2014/main" id="{6B267B99-929E-F081-7766-92B81D9CF56B}"/>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2909;p41">
              <a:extLst>
                <a:ext uri="{FF2B5EF4-FFF2-40B4-BE49-F238E27FC236}">
                  <a16:creationId xmlns:a16="http://schemas.microsoft.com/office/drawing/2014/main" id="{8DA0CABB-A847-CFBA-221B-15C3B42538A1}"/>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2910;p41">
              <a:extLst>
                <a:ext uri="{FF2B5EF4-FFF2-40B4-BE49-F238E27FC236}">
                  <a16:creationId xmlns:a16="http://schemas.microsoft.com/office/drawing/2014/main" id="{BA1F1444-D013-462E-4C54-0768D2DC8C94}"/>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2911;p41">
              <a:extLst>
                <a:ext uri="{FF2B5EF4-FFF2-40B4-BE49-F238E27FC236}">
                  <a16:creationId xmlns:a16="http://schemas.microsoft.com/office/drawing/2014/main" id="{4121F61B-FA00-64A0-2648-596417CC3442}"/>
                </a:ext>
              </a:extLst>
            </p:cNvPr>
            <p:cNvSpPr/>
            <p:nvPr/>
          </p:nvSpPr>
          <p:spPr>
            <a:xfrm>
              <a:off x="4352375" y="3569725"/>
              <a:ext cx="323000" cy="661375"/>
            </a:xfrm>
            <a:custGeom>
              <a:avLst/>
              <a:gdLst/>
              <a:ahLst/>
              <a:cxnLst/>
              <a:rect l="l" t="t" r="r" b="b"/>
              <a:pathLst>
                <a:path w="12920" h="26455" extrusionOk="0">
                  <a:moveTo>
                    <a:pt x="4047" y="1"/>
                  </a:moveTo>
                  <a:cubicBezTo>
                    <a:pt x="2383" y="1"/>
                    <a:pt x="1063" y="156"/>
                    <a:pt x="799" y="511"/>
                  </a:cubicBezTo>
                  <a:cubicBezTo>
                    <a:pt x="0" y="1583"/>
                    <a:pt x="6140" y="20939"/>
                    <a:pt x="8674" y="26189"/>
                  </a:cubicBezTo>
                  <a:cubicBezTo>
                    <a:pt x="8674" y="26189"/>
                    <a:pt x="9638" y="26454"/>
                    <a:pt x="10647" y="26454"/>
                  </a:cubicBezTo>
                  <a:cubicBezTo>
                    <a:pt x="11532" y="26454"/>
                    <a:pt x="12452" y="26250"/>
                    <a:pt x="12783" y="25481"/>
                  </a:cubicBezTo>
                  <a:cubicBezTo>
                    <a:pt x="12783" y="25481"/>
                    <a:pt x="12920" y="2884"/>
                    <a:pt x="12486" y="1538"/>
                  </a:cubicBezTo>
                  <a:cubicBezTo>
                    <a:pt x="12196" y="636"/>
                    <a:pt x="7416" y="1"/>
                    <a:pt x="4047" y="1"/>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2912;p41">
              <a:extLst>
                <a:ext uri="{FF2B5EF4-FFF2-40B4-BE49-F238E27FC236}">
                  <a16:creationId xmlns:a16="http://schemas.microsoft.com/office/drawing/2014/main" id="{628D093B-F864-545F-0F55-66BDFFE83BCA}"/>
                </a:ext>
              </a:extLst>
            </p:cNvPr>
            <p:cNvSpPr/>
            <p:nvPr/>
          </p:nvSpPr>
          <p:spPr>
            <a:xfrm>
              <a:off x="4370625" y="3569725"/>
              <a:ext cx="301900" cy="661350"/>
            </a:xfrm>
            <a:custGeom>
              <a:avLst/>
              <a:gdLst/>
              <a:ahLst/>
              <a:cxnLst/>
              <a:rect l="l" t="t" r="r" b="b"/>
              <a:pathLst>
                <a:path w="12076" h="26454" extrusionOk="0">
                  <a:moveTo>
                    <a:pt x="3317" y="1"/>
                  </a:moveTo>
                  <a:cubicBezTo>
                    <a:pt x="1653" y="1"/>
                    <a:pt x="333" y="156"/>
                    <a:pt x="69" y="511"/>
                  </a:cubicBezTo>
                  <a:cubicBezTo>
                    <a:pt x="47" y="533"/>
                    <a:pt x="47" y="556"/>
                    <a:pt x="24" y="579"/>
                  </a:cubicBezTo>
                  <a:cubicBezTo>
                    <a:pt x="24" y="579"/>
                    <a:pt x="24" y="602"/>
                    <a:pt x="24" y="602"/>
                  </a:cubicBezTo>
                  <a:cubicBezTo>
                    <a:pt x="24" y="625"/>
                    <a:pt x="1" y="647"/>
                    <a:pt x="1" y="670"/>
                  </a:cubicBezTo>
                  <a:cubicBezTo>
                    <a:pt x="1" y="693"/>
                    <a:pt x="1" y="693"/>
                    <a:pt x="1" y="693"/>
                  </a:cubicBezTo>
                  <a:cubicBezTo>
                    <a:pt x="1" y="739"/>
                    <a:pt x="1" y="762"/>
                    <a:pt x="1" y="807"/>
                  </a:cubicBezTo>
                  <a:cubicBezTo>
                    <a:pt x="1" y="853"/>
                    <a:pt x="1" y="899"/>
                    <a:pt x="1" y="967"/>
                  </a:cubicBezTo>
                  <a:cubicBezTo>
                    <a:pt x="1" y="1195"/>
                    <a:pt x="24" y="1492"/>
                    <a:pt x="92" y="1834"/>
                  </a:cubicBezTo>
                  <a:cubicBezTo>
                    <a:pt x="275" y="2839"/>
                    <a:pt x="594" y="4208"/>
                    <a:pt x="1051" y="5783"/>
                  </a:cubicBezTo>
                  <a:cubicBezTo>
                    <a:pt x="3653" y="6148"/>
                    <a:pt x="6780" y="6011"/>
                    <a:pt x="7533" y="6331"/>
                  </a:cubicBezTo>
                  <a:cubicBezTo>
                    <a:pt x="10044" y="7381"/>
                    <a:pt x="10044" y="15438"/>
                    <a:pt x="9451" y="17492"/>
                  </a:cubicBezTo>
                  <a:cubicBezTo>
                    <a:pt x="9116" y="18653"/>
                    <a:pt x="8323" y="19067"/>
                    <a:pt x="7414" y="19067"/>
                  </a:cubicBezTo>
                  <a:cubicBezTo>
                    <a:pt x="6589" y="19067"/>
                    <a:pt x="5669" y="18726"/>
                    <a:pt x="4908" y="18291"/>
                  </a:cubicBezTo>
                  <a:lnTo>
                    <a:pt x="4908" y="18291"/>
                  </a:lnTo>
                  <a:cubicBezTo>
                    <a:pt x="6050" y="21624"/>
                    <a:pt x="7168" y="24568"/>
                    <a:pt x="7944" y="26189"/>
                  </a:cubicBezTo>
                  <a:cubicBezTo>
                    <a:pt x="7944" y="26189"/>
                    <a:pt x="8905" y="26453"/>
                    <a:pt x="9912" y="26453"/>
                  </a:cubicBezTo>
                  <a:cubicBezTo>
                    <a:pt x="10682" y="26453"/>
                    <a:pt x="11478" y="26299"/>
                    <a:pt x="11893" y="25755"/>
                  </a:cubicBezTo>
                  <a:cubicBezTo>
                    <a:pt x="11939" y="25664"/>
                    <a:pt x="12007" y="25573"/>
                    <a:pt x="12053" y="25481"/>
                  </a:cubicBezTo>
                  <a:cubicBezTo>
                    <a:pt x="12053" y="25481"/>
                    <a:pt x="12053" y="25367"/>
                    <a:pt x="12053" y="25185"/>
                  </a:cubicBezTo>
                  <a:cubicBezTo>
                    <a:pt x="12053" y="25116"/>
                    <a:pt x="12053" y="25048"/>
                    <a:pt x="12053" y="24956"/>
                  </a:cubicBezTo>
                  <a:cubicBezTo>
                    <a:pt x="12053" y="24934"/>
                    <a:pt x="12053" y="24934"/>
                    <a:pt x="12053" y="24911"/>
                  </a:cubicBezTo>
                  <a:cubicBezTo>
                    <a:pt x="12053" y="24819"/>
                    <a:pt x="12053" y="24705"/>
                    <a:pt x="12053" y="24591"/>
                  </a:cubicBezTo>
                  <a:cubicBezTo>
                    <a:pt x="12053" y="24272"/>
                    <a:pt x="12053" y="23884"/>
                    <a:pt x="12053" y="23404"/>
                  </a:cubicBezTo>
                  <a:cubicBezTo>
                    <a:pt x="12053" y="23381"/>
                    <a:pt x="12053" y="23336"/>
                    <a:pt x="12053" y="23290"/>
                  </a:cubicBezTo>
                  <a:cubicBezTo>
                    <a:pt x="12053" y="23062"/>
                    <a:pt x="12053" y="22834"/>
                    <a:pt x="12053" y="22583"/>
                  </a:cubicBezTo>
                  <a:cubicBezTo>
                    <a:pt x="12053" y="22514"/>
                    <a:pt x="12053" y="22446"/>
                    <a:pt x="12053" y="22377"/>
                  </a:cubicBezTo>
                  <a:cubicBezTo>
                    <a:pt x="12053" y="22126"/>
                    <a:pt x="12053" y="21875"/>
                    <a:pt x="12075" y="21624"/>
                  </a:cubicBezTo>
                  <a:cubicBezTo>
                    <a:pt x="12075" y="21578"/>
                    <a:pt x="12075" y="21555"/>
                    <a:pt x="12075" y="21510"/>
                  </a:cubicBezTo>
                  <a:cubicBezTo>
                    <a:pt x="12075" y="21350"/>
                    <a:pt x="12075" y="21190"/>
                    <a:pt x="12075" y="21030"/>
                  </a:cubicBezTo>
                  <a:lnTo>
                    <a:pt x="12075" y="21008"/>
                  </a:lnTo>
                  <a:cubicBezTo>
                    <a:pt x="12075" y="20871"/>
                    <a:pt x="12075" y="20711"/>
                    <a:pt x="12075" y="20551"/>
                  </a:cubicBezTo>
                  <a:cubicBezTo>
                    <a:pt x="12075" y="20505"/>
                    <a:pt x="12075" y="20460"/>
                    <a:pt x="12075" y="20414"/>
                  </a:cubicBezTo>
                  <a:cubicBezTo>
                    <a:pt x="12075" y="20277"/>
                    <a:pt x="12075" y="20163"/>
                    <a:pt x="12075" y="20026"/>
                  </a:cubicBezTo>
                  <a:cubicBezTo>
                    <a:pt x="12075" y="19980"/>
                    <a:pt x="12075" y="19912"/>
                    <a:pt x="12075" y="19843"/>
                  </a:cubicBezTo>
                  <a:cubicBezTo>
                    <a:pt x="12075" y="19113"/>
                    <a:pt x="12075" y="18360"/>
                    <a:pt x="12075" y="17561"/>
                  </a:cubicBezTo>
                  <a:lnTo>
                    <a:pt x="12075" y="17538"/>
                  </a:lnTo>
                  <a:cubicBezTo>
                    <a:pt x="12075" y="17127"/>
                    <a:pt x="12075" y="16716"/>
                    <a:pt x="12075" y="16306"/>
                  </a:cubicBezTo>
                  <a:lnTo>
                    <a:pt x="12075" y="16283"/>
                  </a:lnTo>
                  <a:cubicBezTo>
                    <a:pt x="12075" y="15849"/>
                    <a:pt x="12075" y="15438"/>
                    <a:pt x="12075" y="15005"/>
                  </a:cubicBezTo>
                  <a:cubicBezTo>
                    <a:pt x="12075" y="14982"/>
                    <a:pt x="12075" y="14959"/>
                    <a:pt x="12075" y="14936"/>
                  </a:cubicBezTo>
                  <a:cubicBezTo>
                    <a:pt x="12075" y="14731"/>
                    <a:pt x="12075" y="14525"/>
                    <a:pt x="12075" y="14343"/>
                  </a:cubicBezTo>
                  <a:cubicBezTo>
                    <a:pt x="12075" y="14320"/>
                    <a:pt x="12075" y="14320"/>
                    <a:pt x="12075" y="14297"/>
                  </a:cubicBezTo>
                  <a:cubicBezTo>
                    <a:pt x="12075" y="14114"/>
                    <a:pt x="12075" y="13932"/>
                    <a:pt x="12075" y="13726"/>
                  </a:cubicBezTo>
                  <a:cubicBezTo>
                    <a:pt x="12075" y="13704"/>
                    <a:pt x="12075" y="13658"/>
                    <a:pt x="12075" y="13612"/>
                  </a:cubicBezTo>
                  <a:cubicBezTo>
                    <a:pt x="12075" y="13430"/>
                    <a:pt x="12075" y="13224"/>
                    <a:pt x="12053" y="13019"/>
                  </a:cubicBezTo>
                  <a:cubicBezTo>
                    <a:pt x="12053" y="13019"/>
                    <a:pt x="12053" y="12996"/>
                    <a:pt x="12053" y="12996"/>
                  </a:cubicBezTo>
                  <a:cubicBezTo>
                    <a:pt x="12053" y="12562"/>
                    <a:pt x="12053" y="12151"/>
                    <a:pt x="12053" y="11718"/>
                  </a:cubicBezTo>
                  <a:cubicBezTo>
                    <a:pt x="12053" y="11695"/>
                    <a:pt x="12053" y="11649"/>
                    <a:pt x="12053" y="11604"/>
                  </a:cubicBezTo>
                  <a:cubicBezTo>
                    <a:pt x="12053" y="11444"/>
                    <a:pt x="12053" y="11261"/>
                    <a:pt x="12053" y="11101"/>
                  </a:cubicBezTo>
                  <a:cubicBezTo>
                    <a:pt x="12053" y="11056"/>
                    <a:pt x="12053" y="11010"/>
                    <a:pt x="12053" y="10964"/>
                  </a:cubicBezTo>
                  <a:cubicBezTo>
                    <a:pt x="12053" y="10805"/>
                    <a:pt x="12053" y="10645"/>
                    <a:pt x="12053" y="10462"/>
                  </a:cubicBezTo>
                  <a:cubicBezTo>
                    <a:pt x="12053" y="10439"/>
                    <a:pt x="12053" y="10417"/>
                    <a:pt x="12053" y="10394"/>
                  </a:cubicBezTo>
                  <a:cubicBezTo>
                    <a:pt x="11939" y="9412"/>
                    <a:pt x="11984" y="8408"/>
                    <a:pt x="11961" y="7381"/>
                  </a:cubicBezTo>
                  <a:cubicBezTo>
                    <a:pt x="11961" y="6879"/>
                    <a:pt x="11961" y="6331"/>
                    <a:pt x="11984" y="5783"/>
                  </a:cubicBezTo>
                  <a:cubicBezTo>
                    <a:pt x="11984" y="5760"/>
                    <a:pt x="11984" y="5737"/>
                    <a:pt x="11984" y="5715"/>
                  </a:cubicBezTo>
                  <a:cubicBezTo>
                    <a:pt x="11984" y="5509"/>
                    <a:pt x="11984" y="5304"/>
                    <a:pt x="11961" y="5098"/>
                  </a:cubicBezTo>
                  <a:cubicBezTo>
                    <a:pt x="11961" y="5098"/>
                    <a:pt x="11961" y="5076"/>
                    <a:pt x="11961" y="5076"/>
                  </a:cubicBezTo>
                  <a:cubicBezTo>
                    <a:pt x="11961" y="4847"/>
                    <a:pt x="11961" y="4642"/>
                    <a:pt x="11961" y="4436"/>
                  </a:cubicBezTo>
                  <a:cubicBezTo>
                    <a:pt x="11961" y="4436"/>
                    <a:pt x="11961" y="4414"/>
                    <a:pt x="11961" y="4414"/>
                  </a:cubicBezTo>
                  <a:cubicBezTo>
                    <a:pt x="11939" y="4208"/>
                    <a:pt x="11939" y="4003"/>
                    <a:pt x="11939" y="3820"/>
                  </a:cubicBezTo>
                  <a:cubicBezTo>
                    <a:pt x="11916" y="3432"/>
                    <a:pt x="11893" y="3090"/>
                    <a:pt x="11893" y="2793"/>
                  </a:cubicBezTo>
                  <a:cubicBezTo>
                    <a:pt x="11870" y="2337"/>
                    <a:pt x="11824" y="1994"/>
                    <a:pt x="11802" y="1766"/>
                  </a:cubicBezTo>
                  <a:cubicBezTo>
                    <a:pt x="11779" y="1697"/>
                    <a:pt x="11779" y="1629"/>
                    <a:pt x="11756" y="1538"/>
                  </a:cubicBezTo>
                  <a:cubicBezTo>
                    <a:pt x="11466" y="636"/>
                    <a:pt x="6686" y="1"/>
                    <a:pt x="331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2913;p41">
              <a:extLst>
                <a:ext uri="{FF2B5EF4-FFF2-40B4-BE49-F238E27FC236}">
                  <a16:creationId xmlns:a16="http://schemas.microsoft.com/office/drawing/2014/main" id="{DCAA6848-2426-49CB-9C66-8BE3C31B5001}"/>
                </a:ext>
              </a:extLst>
            </p:cNvPr>
            <p:cNvSpPr/>
            <p:nvPr/>
          </p:nvSpPr>
          <p:spPr>
            <a:xfrm>
              <a:off x="4516725" y="4086925"/>
              <a:ext cx="154075" cy="135825"/>
            </a:xfrm>
            <a:custGeom>
              <a:avLst/>
              <a:gdLst/>
              <a:ahLst/>
              <a:cxnLst/>
              <a:rect l="l" t="t" r="r" b="b"/>
              <a:pathLst>
                <a:path w="6163" h="5433" extrusionOk="0">
                  <a:moveTo>
                    <a:pt x="6163" y="0"/>
                  </a:moveTo>
                  <a:cubicBezTo>
                    <a:pt x="5166" y="249"/>
                    <a:pt x="4105" y="354"/>
                    <a:pt x="3115" y="354"/>
                  </a:cubicBezTo>
                  <a:cubicBezTo>
                    <a:pt x="2926" y="354"/>
                    <a:pt x="2739" y="350"/>
                    <a:pt x="2557" y="342"/>
                  </a:cubicBezTo>
                  <a:cubicBezTo>
                    <a:pt x="1735" y="297"/>
                    <a:pt x="868" y="251"/>
                    <a:pt x="0" y="114"/>
                  </a:cubicBezTo>
                  <a:lnTo>
                    <a:pt x="0" y="114"/>
                  </a:lnTo>
                  <a:cubicBezTo>
                    <a:pt x="776" y="2237"/>
                    <a:pt x="1507" y="4040"/>
                    <a:pt x="2054" y="5159"/>
                  </a:cubicBezTo>
                  <a:cubicBezTo>
                    <a:pt x="2054" y="5159"/>
                    <a:pt x="3021" y="5433"/>
                    <a:pt x="4029" y="5433"/>
                  </a:cubicBezTo>
                  <a:cubicBezTo>
                    <a:pt x="4905" y="5433"/>
                    <a:pt x="5811" y="5226"/>
                    <a:pt x="6140" y="4451"/>
                  </a:cubicBezTo>
                  <a:cubicBezTo>
                    <a:pt x="6140" y="4451"/>
                    <a:pt x="6163" y="2648"/>
                    <a:pt x="61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2914;p41">
              <a:extLst>
                <a:ext uri="{FF2B5EF4-FFF2-40B4-BE49-F238E27FC236}">
                  <a16:creationId xmlns:a16="http://schemas.microsoft.com/office/drawing/2014/main" id="{9D6073AA-90B0-B686-24B5-481BC01B191D}"/>
                </a:ext>
              </a:extLst>
            </p:cNvPr>
            <p:cNvSpPr/>
            <p:nvPr/>
          </p:nvSpPr>
          <p:spPr>
            <a:xfrm>
              <a:off x="4358075" y="4198175"/>
              <a:ext cx="312175" cy="164375"/>
            </a:xfrm>
            <a:custGeom>
              <a:avLst/>
              <a:gdLst/>
              <a:ahLst/>
              <a:cxnLst/>
              <a:rect l="l" t="t" r="r" b="b"/>
              <a:pathLst>
                <a:path w="12487" h="6575" extrusionOk="0">
                  <a:moveTo>
                    <a:pt x="12486" y="1"/>
                  </a:moveTo>
                  <a:lnTo>
                    <a:pt x="12486" y="1"/>
                  </a:lnTo>
                  <a:cubicBezTo>
                    <a:pt x="11762" y="690"/>
                    <a:pt x="10945" y="915"/>
                    <a:pt x="10190" y="915"/>
                  </a:cubicBezTo>
                  <a:cubicBezTo>
                    <a:pt x="9493" y="915"/>
                    <a:pt x="8849" y="723"/>
                    <a:pt x="8378" y="526"/>
                  </a:cubicBezTo>
                  <a:lnTo>
                    <a:pt x="8378" y="526"/>
                  </a:lnTo>
                  <a:cubicBezTo>
                    <a:pt x="8378" y="640"/>
                    <a:pt x="8400" y="709"/>
                    <a:pt x="8400" y="709"/>
                  </a:cubicBezTo>
                  <a:cubicBezTo>
                    <a:pt x="8400" y="709"/>
                    <a:pt x="1" y="3744"/>
                    <a:pt x="389" y="5662"/>
                  </a:cubicBezTo>
                  <a:cubicBezTo>
                    <a:pt x="520" y="6276"/>
                    <a:pt x="1649" y="6574"/>
                    <a:pt x="3172" y="6574"/>
                  </a:cubicBezTo>
                  <a:cubicBezTo>
                    <a:pt x="6397" y="6574"/>
                    <a:pt x="11387" y="5237"/>
                    <a:pt x="12395" y="2740"/>
                  </a:cubicBezTo>
                  <a:cubicBezTo>
                    <a:pt x="12463" y="1827"/>
                    <a:pt x="12463" y="914"/>
                    <a:pt x="1248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2915;p41">
              <a:extLst>
                <a:ext uri="{FF2B5EF4-FFF2-40B4-BE49-F238E27FC236}">
                  <a16:creationId xmlns:a16="http://schemas.microsoft.com/office/drawing/2014/main" id="{8AA36666-94D5-2BCB-EFF9-221CFE677E64}"/>
                </a:ext>
              </a:extLst>
            </p:cNvPr>
            <p:cNvSpPr/>
            <p:nvPr/>
          </p:nvSpPr>
          <p:spPr>
            <a:xfrm>
              <a:off x="4701025" y="3616525"/>
              <a:ext cx="323575" cy="661025"/>
            </a:xfrm>
            <a:custGeom>
              <a:avLst/>
              <a:gdLst/>
              <a:ahLst/>
              <a:cxnLst/>
              <a:rect l="l" t="t" r="r" b="b"/>
              <a:pathLst>
                <a:path w="12943" h="26441" extrusionOk="0">
                  <a:moveTo>
                    <a:pt x="4048" y="0"/>
                  </a:moveTo>
                  <a:cubicBezTo>
                    <a:pt x="2383" y="0"/>
                    <a:pt x="1064" y="155"/>
                    <a:pt x="800" y="510"/>
                  </a:cubicBezTo>
                  <a:cubicBezTo>
                    <a:pt x="1" y="1560"/>
                    <a:pt x="6164" y="20916"/>
                    <a:pt x="8697" y="26166"/>
                  </a:cubicBezTo>
                  <a:cubicBezTo>
                    <a:pt x="8697" y="26166"/>
                    <a:pt x="9671" y="26440"/>
                    <a:pt x="10681" y="26440"/>
                  </a:cubicBezTo>
                  <a:cubicBezTo>
                    <a:pt x="11559" y="26440"/>
                    <a:pt x="12465" y="26233"/>
                    <a:pt x="12783" y="25458"/>
                  </a:cubicBezTo>
                  <a:cubicBezTo>
                    <a:pt x="12783" y="25458"/>
                    <a:pt x="12943" y="2884"/>
                    <a:pt x="12509" y="1537"/>
                  </a:cubicBezTo>
                  <a:cubicBezTo>
                    <a:pt x="12203" y="636"/>
                    <a:pt x="7419" y="0"/>
                    <a:pt x="4048" y="0"/>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2916;p41">
              <a:extLst>
                <a:ext uri="{FF2B5EF4-FFF2-40B4-BE49-F238E27FC236}">
                  <a16:creationId xmlns:a16="http://schemas.microsoft.com/office/drawing/2014/main" id="{485A3D60-331F-74D3-00A5-F10511A18F3D}"/>
                </a:ext>
              </a:extLst>
            </p:cNvPr>
            <p:cNvSpPr/>
            <p:nvPr/>
          </p:nvSpPr>
          <p:spPr>
            <a:xfrm>
              <a:off x="4719300" y="3616525"/>
              <a:ext cx="301875" cy="661100"/>
            </a:xfrm>
            <a:custGeom>
              <a:avLst/>
              <a:gdLst/>
              <a:ahLst/>
              <a:cxnLst/>
              <a:rect l="l" t="t" r="r" b="b"/>
              <a:pathLst>
                <a:path w="12075" h="26444" extrusionOk="0">
                  <a:moveTo>
                    <a:pt x="3317" y="0"/>
                  </a:moveTo>
                  <a:cubicBezTo>
                    <a:pt x="1652" y="0"/>
                    <a:pt x="333" y="155"/>
                    <a:pt x="69" y="510"/>
                  </a:cubicBezTo>
                  <a:cubicBezTo>
                    <a:pt x="69" y="510"/>
                    <a:pt x="46" y="533"/>
                    <a:pt x="46" y="556"/>
                  </a:cubicBezTo>
                  <a:cubicBezTo>
                    <a:pt x="46" y="579"/>
                    <a:pt x="46" y="579"/>
                    <a:pt x="46" y="579"/>
                  </a:cubicBezTo>
                  <a:cubicBezTo>
                    <a:pt x="23" y="601"/>
                    <a:pt x="23" y="624"/>
                    <a:pt x="23" y="670"/>
                  </a:cubicBezTo>
                  <a:cubicBezTo>
                    <a:pt x="23" y="670"/>
                    <a:pt x="23" y="670"/>
                    <a:pt x="23" y="693"/>
                  </a:cubicBezTo>
                  <a:cubicBezTo>
                    <a:pt x="0" y="716"/>
                    <a:pt x="0" y="761"/>
                    <a:pt x="0" y="784"/>
                  </a:cubicBezTo>
                  <a:cubicBezTo>
                    <a:pt x="0" y="807"/>
                    <a:pt x="0" y="807"/>
                    <a:pt x="0" y="807"/>
                  </a:cubicBezTo>
                  <a:cubicBezTo>
                    <a:pt x="0" y="853"/>
                    <a:pt x="0" y="898"/>
                    <a:pt x="0" y="944"/>
                  </a:cubicBezTo>
                  <a:cubicBezTo>
                    <a:pt x="0" y="944"/>
                    <a:pt x="0" y="944"/>
                    <a:pt x="0" y="967"/>
                  </a:cubicBezTo>
                  <a:cubicBezTo>
                    <a:pt x="0" y="1172"/>
                    <a:pt x="46" y="1469"/>
                    <a:pt x="91" y="1834"/>
                  </a:cubicBezTo>
                  <a:cubicBezTo>
                    <a:pt x="274" y="2816"/>
                    <a:pt x="616" y="4185"/>
                    <a:pt x="1050" y="5783"/>
                  </a:cubicBezTo>
                  <a:cubicBezTo>
                    <a:pt x="3652" y="6148"/>
                    <a:pt x="6802" y="6011"/>
                    <a:pt x="7555" y="6331"/>
                  </a:cubicBezTo>
                  <a:cubicBezTo>
                    <a:pt x="10043" y="7381"/>
                    <a:pt x="10066" y="15415"/>
                    <a:pt x="9450" y="17469"/>
                  </a:cubicBezTo>
                  <a:cubicBezTo>
                    <a:pt x="9114" y="18646"/>
                    <a:pt x="8317" y="19064"/>
                    <a:pt x="7404" y="19064"/>
                  </a:cubicBezTo>
                  <a:cubicBezTo>
                    <a:pt x="6582" y="19064"/>
                    <a:pt x="5665" y="18724"/>
                    <a:pt x="4908" y="18291"/>
                  </a:cubicBezTo>
                  <a:lnTo>
                    <a:pt x="4908" y="18291"/>
                  </a:lnTo>
                  <a:cubicBezTo>
                    <a:pt x="6072" y="21624"/>
                    <a:pt x="7190" y="24568"/>
                    <a:pt x="7966" y="26166"/>
                  </a:cubicBezTo>
                  <a:cubicBezTo>
                    <a:pt x="7966" y="26166"/>
                    <a:pt x="8943" y="26444"/>
                    <a:pt x="9956" y="26444"/>
                  </a:cubicBezTo>
                  <a:cubicBezTo>
                    <a:pt x="10710" y="26444"/>
                    <a:pt x="11483" y="26290"/>
                    <a:pt x="11892" y="25755"/>
                  </a:cubicBezTo>
                  <a:cubicBezTo>
                    <a:pt x="11961" y="25664"/>
                    <a:pt x="12006" y="25572"/>
                    <a:pt x="12052" y="25458"/>
                  </a:cubicBezTo>
                  <a:cubicBezTo>
                    <a:pt x="12052" y="25458"/>
                    <a:pt x="12052" y="25367"/>
                    <a:pt x="12052" y="25161"/>
                  </a:cubicBezTo>
                  <a:cubicBezTo>
                    <a:pt x="12052" y="25093"/>
                    <a:pt x="12052" y="25025"/>
                    <a:pt x="12052" y="24933"/>
                  </a:cubicBezTo>
                  <a:cubicBezTo>
                    <a:pt x="12052" y="24933"/>
                    <a:pt x="12052" y="24910"/>
                    <a:pt x="12052" y="24888"/>
                  </a:cubicBezTo>
                  <a:cubicBezTo>
                    <a:pt x="12052" y="24796"/>
                    <a:pt x="12052" y="24705"/>
                    <a:pt x="12052" y="24591"/>
                  </a:cubicBezTo>
                  <a:cubicBezTo>
                    <a:pt x="12075" y="24271"/>
                    <a:pt x="12075" y="23860"/>
                    <a:pt x="12075" y="23404"/>
                  </a:cubicBezTo>
                  <a:cubicBezTo>
                    <a:pt x="12075" y="23358"/>
                    <a:pt x="12075" y="23313"/>
                    <a:pt x="12075" y="23267"/>
                  </a:cubicBezTo>
                  <a:cubicBezTo>
                    <a:pt x="12075" y="23062"/>
                    <a:pt x="12075" y="22833"/>
                    <a:pt x="12075" y="22582"/>
                  </a:cubicBezTo>
                  <a:cubicBezTo>
                    <a:pt x="12075" y="22514"/>
                    <a:pt x="12075" y="22445"/>
                    <a:pt x="12075" y="22377"/>
                  </a:cubicBezTo>
                  <a:cubicBezTo>
                    <a:pt x="12075" y="22126"/>
                    <a:pt x="12075" y="21875"/>
                    <a:pt x="12075" y="21601"/>
                  </a:cubicBezTo>
                  <a:cubicBezTo>
                    <a:pt x="12075" y="21578"/>
                    <a:pt x="12075" y="21532"/>
                    <a:pt x="12075" y="21509"/>
                  </a:cubicBezTo>
                  <a:cubicBezTo>
                    <a:pt x="12075" y="21350"/>
                    <a:pt x="12075" y="21190"/>
                    <a:pt x="12075" y="21030"/>
                  </a:cubicBezTo>
                  <a:lnTo>
                    <a:pt x="12075" y="21007"/>
                  </a:lnTo>
                  <a:cubicBezTo>
                    <a:pt x="12075" y="20847"/>
                    <a:pt x="12075" y="20711"/>
                    <a:pt x="12075" y="20551"/>
                  </a:cubicBezTo>
                  <a:cubicBezTo>
                    <a:pt x="12075" y="20505"/>
                    <a:pt x="12075" y="20437"/>
                    <a:pt x="12075" y="20391"/>
                  </a:cubicBezTo>
                  <a:cubicBezTo>
                    <a:pt x="12075" y="20277"/>
                    <a:pt x="12075" y="20140"/>
                    <a:pt x="12075" y="20026"/>
                  </a:cubicBezTo>
                  <a:cubicBezTo>
                    <a:pt x="12075" y="19957"/>
                    <a:pt x="12075" y="19912"/>
                    <a:pt x="12075" y="19843"/>
                  </a:cubicBezTo>
                  <a:cubicBezTo>
                    <a:pt x="12075" y="19113"/>
                    <a:pt x="12075" y="18337"/>
                    <a:pt x="12075" y="17538"/>
                  </a:cubicBezTo>
                  <a:lnTo>
                    <a:pt x="12075" y="16282"/>
                  </a:lnTo>
                  <a:lnTo>
                    <a:pt x="12075" y="16260"/>
                  </a:lnTo>
                  <a:cubicBezTo>
                    <a:pt x="12075" y="15849"/>
                    <a:pt x="12075" y="15415"/>
                    <a:pt x="12075" y="14981"/>
                  </a:cubicBezTo>
                  <a:cubicBezTo>
                    <a:pt x="12075" y="14959"/>
                    <a:pt x="12075" y="14936"/>
                    <a:pt x="12075" y="14913"/>
                  </a:cubicBezTo>
                  <a:cubicBezTo>
                    <a:pt x="12075" y="14707"/>
                    <a:pt x="12075" y="14525"/>
                    <a:pt x="12075" y="14319"/>
                  </a:cubicBezTo>
                  <a:cubicBezTo>
                    <a:pt x="12075" y="14319"/>
                    <a:pt x="12075" y="14297"/>
                    <a:pt x="12075" y="14297"/>
                  </a:cubicBezTo>
                  <a:cubicBezTo>
                    <a:pt x="12075" y="14091"/>
                    <a:pt x="12075" y="13909"/>
                    <a:pt x="12075" y="13726"/>
                  </a:cubicBezTo>
                  <a:cubicBezTo>
                    <a:pt x="12075" y="13680"/>
                    <a:pt x="12075" y="13635"/>
                    <a:pt x="12075" y="13612"/>
                  </a:cubicBezTo>
                  <a:cubicBezTo>
                    <a:pt x="12075" y="13406"/>
                    <a:pt x="12075" y="13224"/>
                    <a:pt x="12075" y="13018"/>
                  </a:cubicBezTo>
                  <a:cubicBezTo>
                    <a:pt x="12075" y="13018"/>
                    <a:pt x="12075" y="12996"/>
                    <a:pt x="12075" y="12996"/>
                  </a:cubicBezTo>
                  <a:cubicBezTo>
                    <a:pt x="12075" y="12562"/>
                    <a:pt x="12075" y="12128"/>
                    <a:pt x="12075" y="11717"/>
                  </a:cubicBezTo>
                  <a:cubicBezTo>
                    <a:pt x="12075" y="11672"/>
                    <a:pt x="12075" y="11626"/>
                    <a:pt x="12075" y="11580"/>
                  </a:cubicBezTo>
                  <a:cubicBezTo>
                    <a:pt x="12075" y="11421"/>
                    <a:pt x="12075" y="11261"/>
                    <a:pt x="12075" y="11101"/>
                  </a:cubicBezTo>
                  <a:cubicBezTo>
                    <a:pt x="12075" y="11055"/>
                    <a:pt x="12052" y="11010"/>
                    <a:pt x="12052" y="10964"/>
                  </a:cubicBezTo>
                  <a:cubicBezTo>
                    <a:pt x="12052" y="10804"/>
                    <a:pt x="12052" y="10622"/>
                    <a:pt x="12052" y="10462"/>
                  </a:cubicBezTo>
                  <a:cubicBezTo>
                    <a:pt x="12052" y="10439"/>
                    <a:pt x="12052" y="10416"/>
                    <a:pt x="12052" y="10394"/>
                  </a:cubicBezTo>
                  <a:cubicBezTo>
                    <a:pt x="11938" y="9389"/>
                    <a:pt x="11983" y="8385"/>
                    <a:pt x="11961" y="7381"/>
                  </a:cubicBezTo>
                  <a:cubicBezTo>
                    <a:pt x="11961" y="6878"/>
                    <a:pt x="11983" y="6331"/>
                    <a:pt x="12006" y="5783"/>
                  </a:cubicBezTo>
                  <a:cubicBezTo>
                    <a:pt x="12006" y="5737"/>
                    <a:pt x="12006" y="5714"/>
                    <a:pt x="12006" y="5692"/>
                  </a:cubicBezTo>
                  <a:cubicBezTo>
                    <a:pt x="11983" y="5486"/>
                    <a:pt x="11983" y="5281"/>
                    <a:pt x="11983" y="5098"/>
                  </a:cubicBezTo>
                  <a:cubicBezTo>
                    <a:pt x="11983" y="5075"/>
                    <a:pt x="11983" y="5075"/>
                    <a:pt x="11983" y="5052"/>
                  </a:cubicBezTo>
                  <a:cubicBezTo>
                    <a:pt x="11983" y="4847"/>
                    <a:pt x="11961" y="4642"/>
                    <a:pt x="11961" y="4436"/>
                  </a:cubicBezTo>
                  <a:lnTo>
                    <a:pt x="11961" y="4390"/>
                  </a:lnTo>
                  <a:cubicBezTo>
                    <a:pt x="11961" y="4185"/>
                    <a:pt x="11961" y="4002"/>
                    <a:pt x="11938" y="3820"/>
                  </a:cubicBezTo>
                  <a:cubicBezTo>
                    <a:pt x="11938" y="3432"/>
                    <a:pt x="11915" y="3089"/>
                    <a:pt x="11892" y="2793"/>
                  </a:cubicBezTo>
                  <a:cubicBezTo>
                    <a:pt x="11869" y="2336"/>
                    <a:pt x="11846" y="1994"/>
                    <a:pt x="11824" y="1766"/>
                  </a:cubicBezTo>
                  <a:cubicBezTo>
                    <a:pt x="11801" y="1697"/>
                    <a:pt x="11778" y="1606"/>
                    <a:pt x="11778" y="1537"/>
                  </a:cubicBezTo>
                  <a:cubicBezTo>
                    <a:pt x="11472" y="636"/>
                    <a:pt x="6688" y="0"/>
                    <a:pt x="331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2917;p41">
              <a:extLst>
                <a:ext uri="{FF2B5EF4-FFF2-40B4-BE49-F238E27FC236}">
                  <a16:creationId xmlns:a16="http://schemas.microsoft.com/office/drawing/2014/main" id="{FF772932-EE5B-213F-7B67-69B8D7D177C4}"/>
                </a:ext>
              </a:extLst>
            </p:cNvPr>
            <p:cNvSpPr/>
            <p:nvPr/>
          </p:nvSpPr>
          <p:spPr>
            <a:xfrm>
              <a:off x="4865950" y="4133700"/>
              <a:ext cx="154100" cy="135625"/>
            </a:xfrm>
            <a:custGeom>
              <a:avLst/>
              <a:gdLst/>
              <a:ahLst/>
              <a:cxnLst/>
              <a:rect l="l" t="t" r="r" b="b"/>
              <a:pathLst>
                <a:path w="6164" h="5425" extrusionOk="0">
                  <a:moveTo>
                    <a:pt x="6163" y="1"/>
                  </a:moveTo>
                  <a:cubicBezTo>
                    <a:pt x="5175" y="243"/>
                    <a:pt x="4156" y="333"/>
                    <a:pt x="3182" y="333"/>
                  </a:cubicBezTo>
                  <a:cubicBezTo>
                    <a:pt x="2963" y="333"/>
                    <a:pt x="2747" y="329"/>
                    <a:pt x="2534" y="320"/>
                  </a:cubicBezTo>
                  <a:cubicBezTo>
                    <a:pt x="1735" y="297"/>
                    <a:pt x="868" y="229"/>
                    <a:pt x="0" y="92"/>
                  </a:cubicBezTo>
                  <a:lnTo>
                    <a:pt x="0" y="92"/>
                  </a:lnTo>
                  <a:cubicBezTo>
                    <a:pt x="776" y="2215"/>
                    <a:pt x="1484" y="4018"/>
                    <a:pt x="2032" y="5159"/>
                  </a:cubicBezTo>
                  <a:cubicBezTo>
                    <a:pt x="2032" y="5159"/>
                    <a:pt x="2996" y="5425"/>
                    <a:pt x="4004" y="5425"/>
                  </a:cubicBezTo>
                  <a:cubicBezTo>
                    <a:pt x="4890" y="5425"/>
                    <a:pt x="5809" y="5220"/>
                    <a:pt x="6140" y="4452"/>
                  </a:cubicBezTo>
                  <a:cubicBezTo>
                    <a:pt x="6140" y="4452"/>
                    <a:pt x="6140" y="2626"/>
                    <a:pt x="616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2918;p41">
              <a:extLst>
                <a:ext uri="{FF2B5EF4-FFF2-40B4-BE49-F238E27FC236}">
                  <a16:creationId xmlns:a16="http://schemas.microsoft.com/office/drawing/2014/main" id="{BC0FF453-4B0D-6561-0111-C38233779E23}"/>
                </a:ext>
              </a:extLst>
            </p:cNvPr>
            <p:cNvSpPr/>
            <p:nvPr/>
          </p:nvSpPr>
          <p:spPr>
            <a:xfrm>
              <a:off x="4318700" y="2483400"/>
              <a:ext cx="753275" cy="1333750"/>
            </a:xfrm>
            <a:custGeom>
              <a:avLst/>
              <a:gdLst/>
              <a:ahLst/>
              <a:cxnLst/>
              <a:rect l="l" t="t" r="r" b="b"/>
              <a:pathLst>
                <a:path w="30131" h="53350" extrusionOk="0">
                  <a:moveTo>
                    <a:pt x="13237" y="1"/>
                  </a:moveTo>
                  <a:cubicBezTo>
                    <a:pt x="7690" y="1"/>
                    <a:pt x="5547" y="1737"/>
                    <a:pt x="5547" y="1737"/>
                  </a:cubicBezTo>
                  <a:cubicBezTo>
                    <a:pt x="2968" y="3403"/>
                    <a:pt x="3173" y="9109"/>
                    <a:pt x="3082" y="11757"/>
                  </a:cubicBezTo>
                  <a:cubicBezTo>
                    <a:pt x="3014" y="13423"/>
                    <a:pt x="2922" y="15181"/>
                    <a:pt x="3059" y="16847"/>
                  </a:cubicBezTo>
                  <a:cubicBezTo>
                    <a:pt x="3082" y="16961"/>
                    <a:pt x="3105" y="17075"/>
                    <a:pt x="3128" y="17167"/>
                  </a:cubicBezTo>
                  <a:cubicBezTo>
                    <a:pt x="2991" y="17189"/>
                    <a:pt x="2922" y="17212"/>
                    <a:pt x="2922" y="17212"/>
                  </a:cubicBezTo>
                  <a:lnTo>
                    <a:pt x="3219" y="17463"/>
                  </a:lnTo>
                  <a:cubicBezTo>
                    <a:pt x="3219" y="17486"/>
                    <a:pt x="3242" y="17486"/>
                    <a:pt x="3242" y="17509"/>
                  </a:cubicBezTo>
                  <a:cubicBezTo>
                    <a:pt x="3105" y="18125"/>
                    <a:pt x="183" y="27415"/>
                    <a:pt x="92" y="33669"/>
                  </a:cubicBezTo>
                  <a:cubicBezTo>
                    <a:pt x="1" y="39992"/>
                    <a:pt x="1667" y="47730"/>
                    <a:pt x="1667" y="47730"/>
                  </a:cubicBezTo>
                  <a:cubicBezTo>
                    <a:pt x="1667" y="47730"/>
                    <a:pt x="822" y="48369"/>
                    <a:pt x="1096" y="49213"/>
                  </a:cubicBezTo>
                  <a:cubicBezTo>
                    <a:pt x="1393" y="50058"/>
                    <a:pt x="1393" y="51907"/>
                    <a:pt x="2215" y="52477"/>
                  </a:cubicBezTo>
                  <a:cubicBezTo>
                    <a:pt x="2766" y="52835"/>
                    <a:pt x="7243" y="53154"/>
                    <a:pt x="10670" y="53154"/>
                  </a:cubicBezTo>
                  <a:cubicBezTo>
                    <a:pt x="12489" y="53154"/>
                    <a:pt x="14012" y="53064"/>
                    <a:pt x="14495" y="52843"/>
                  </a:cubicBezTo>
                  <a:cubicBezTo>
                    <a:pt x="14495" y="52843"/>
                    <a:pt x="17394" y="53116"/>
                    <a:pt x="22415" y="53299"/>
                  </a:cubicBezTo>
                  <a:cubicBezTo>
                    <a:pt x="23318" y="53332"/>
                    <a:pt x="24116" y="53350"/>
                    <a:pt x="24818" y="53350"/>
                  </a:cubicBezTo>
                  <a:cubicBezTo>
                    <a:pt x="28022" y="53350"/>
                    <a:pt x="29234" y="52974"/>
                    <a:pt x="29308" y="51907"/>
                  </a:cubicBezTo>
                  <a:cubicBezTo>
                    <a:pt x="29400" y="50606"/>
                    <a:pt x="30130" y="46041"/>
                    <a:pt x="29012" y="46041"/>
                  </a:cubicBezTo>
                  <a:cubicBezTo>
                    <a:pt x="29012" y="46041"/>
                    <a:pt x="29582" y="39901"/>
                    <a:pt x="28464" y="35244"/>
                  </a:cubicBezTo>
                  <a:cubicBezTo>
                    <a:pt x="27642" y="31889"/>
                    <a:pt x="26478" y="28579"/>
                    <a:pt x="25177" y="25384"/>
                  </a:cubicBezTo>
                  <a:cubicBezTo>
                    <a:pt x="24561" y="23900"/>
                    <a:pt x="23922" y="22439"/>
                    <a:pt x="23214" y="21001"/>
                  </a:cubicBezTo>
                  <a:cubicBezTo>
                    <a:pt x="22643" y="19837"/>
                    <a:pt x="21867" y="18513"/>
                    <a:pt x="22415" y="17212"/>
                  </a:cubicBezTo>
                  <a:cubicBezTo>
                    <a:pt x="23762" y="13971"/>
                    <a:pt x="23922" y="10639"/>
                    <a:pt x="24013" y="7215"/>
                  </a:cubicBezTo>
                  <a:cubicBezTo>
                    <a:pt x="24036" y="6074"/>
                    <a:pt x="24538" y="3494"/>
                    <a:pt x="23899" y="2467"/>
                  </a:cubicBezTo>
                  <a:cubicBezTo>
                    <a:pt x="23420" y="1668"/>
                    <a:pt x="20110" y="413"/>
                    <a:pt x="15225" y="71"/>
                  </a:cubicBezTo>
                  <a:cubicBezTo>
                    <a:pt x="14519" y="22"/>
                    <a:pt x="13857" y="1"/>
                    <a:pt x="1323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2919;p41">
              <a:extLst>
                <a:ext uri="{FF2B5EF4-FFF2-40B4-BE49-F238E27FC236}">
                  <a16:creationId xmlns:a16="http://schemas.microsoft.com/office/drawing/2014/main" id="{CBCC967B-2C76-65C8-1ED5-8A22C27E1C56}"/>
                </a:ext>
              </a:extLst>
            </p:cNvPr>
            <p:cNvSpPr/>
            <p:nvPr/>
          </p:nvSpPr>
          <p:spPr>
            <a:xfrm>
              <a:off x="4321550" y="3169900"/>
              <a:ext cx="123850" cy="281925"/>
            </a:xfrm>
            <a:custGeom>
              <a:avLst/>
              <a:gdLst/>
              <a:ahLst/>
              <a:cxnLst/>
              <a:rect l="l" t="t" r="r" b="b"/>
              <a:pathLst>
                <a:path w="4954" h="11277" extrusionOk="0">
                  <a:moveTo>
                    <a:pt x="3105" y="1"/>
                  </a:moveTo>
                  <a:cubicBezTo>
                    <a:pt x="3105" y="1"/>
                    <a:pt x="3105" y="5000"/>
                    <a:pt x="2352" y="7351"/>
                  </a:cubicBezTo>
                  <a:cubicBezTo>
                    <a:pt x="2067" y="8295"/>
                    <a:pt x="1365" y="8572"/>
                    <a:pt x="625" y="8572"/>
                  </a:cubicBezTo>
                  <a:cubicBezTo>
                    <a:pt x="417" y="8572"/>
                    <a:pt x="206" y="8550"/>
                    <a:pt x="1" y="8515"/>
                  </a:cubicBezTo>
                  <a:lnTo>
                    <a:pt x="1" y="8515"/>
                  </a:lnTo>
                  <a:cubicBezTo>
                    <a:pt x="47" y="9428"/>
                    <a:pt x="115" y="10364"/>
                    <a:pt x="183" y="11277"/>
                  </a:cubicBezTo>
                  <a:cubicBezTo>
                    <a:pt x="1325" y="10957"/>
                    <a:pt x="2626" y="9953"/>
                    <a:pt x="3356" y="9040"/>
                  </a:cubicBezTo>
                  <a:cubicBezTo>
                    <a:pt x="4954" y="6985"/>
                    <a:pt x="3105" y="1"/>
                    <a:pt x="3105"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2920;p41">
              <a:extLst>
                <a:ext uri="{FF2B5EF4-FFF2-40B4-BE49-F238E27FC236}">
                  <a16:creationId xmlns:a16="http://schemas.microsoft.com/office/drawing/2014/main" id="{1ED8978C-8634-A0F9-E491-4375E0E0C3ED}"/>
                </a:ext>
              </a:extLst>
            </p:cNvPr>
            <p:cNvSpPr/>
            <p:nvPr/>
          </p:nvSpPr>
          <p:spPr>
            <a:xfrm>
              <a:off x="4391750" y="2497125"/>
              <a:ext cx="136975" cy="441900"/>
            </a:xfrm>
            <a:custGeom>
              <a:avLst/>
              <a:gdLst/>
              <a:ahLst/>
              <a:cxnLst/>
              <a:rect l="l" t="t" r="r" b="b"/>
              <a:pathLst>
                <a:path w="5479" h="17676" extrusionOk="0">
                  <a:moveTo>
                    <a:pt x="5478" y="1"/>
                  </a:moveTo>
                  <a:lnTo>
                    <a:pt x="5478" y="1"/>
                  </a:lnTo>
                  <a:cubicBezTo>
                    <a:pt x="5296" y="47"/>
                    <a:pt x="5113" y="92"/>
                    <a:pt x="4953" y="138"/>
                  </a:cubicBezTo>
                  <a:cubicBezTo>
                    <a:pt x="4109" y="1507"/>
                    <a:pt x="2808" y="3744"/>
                    <a:pt x="2534" y="4931"/>
                  </a:cubicBezTo>
                  <a:cubicBezTo>
                    <a:pt x="2100" y="6734"/>
                    <a:pt x="2146" y="14244"/>
                    <a:pt x="1279" y="15294"/>
                  </a:cubicBezTo>
                  <a:cubicBezTo>
                    <a:pt x="1186" y="15411"/>
                    <a:pt x="1085" y="15463"/>
                    <a:pt x="978" y="15463"/>
                  </a:cubicBezTo>
                  <a:cubicBezTo>
                    <a:pt x="692" y="15463"/>
                    <a:pt x="368" y="15085"/>
                    <a:pt x="69" y="14586"/>
                  </a:cubicBezTo>
                  <a:lnTo>
                    <a:pt x="69" y="14586"/>
                  </a:lnTo>
                  <a:cubicBezTo>
                    <a:pt x="69" y="15157"/>
                    <a:pt x="92" y="15727"/>
                    <a:pt x="137" y="16298"/>
                  </a:cubicBezTo>
                  <a:cubicBezTo>
                    <a:pt x="160" y="16412"/>
                    <a:pt x="183" y="16526"/>
                    <a:pt x="206" y="16618"/>
                  </a:cubicBezTo>
                  <a:cubicBezTo>
                    <a:pt x="69" y="16640"/>
                    <a:pt x="0" y="16663"/>
                    <a:pt x="0" y="16663"/>
                  </a:cubicBezTo>
                  <a:lnTo>
                    <a:pt x="297" y="16914"/>
                  </a:lnTo>
                  <a:cubicBezTo>
                    <a:pt x="297" y="16937"/>
                    <a:pt x="320" y="16937"/>
                    <a:pt x="320" y="16960"/>
                  </a:cubicBezTo>
                  <a:cubicBezTo>
                    <a:pt x="297" y="17006"/>
                    <a:pt x="274" y="17143"/>
                    <a:pt x="206" y="17348"/>
                  </a:cubicBezTo>
                  <a:cubicBezTo>
                    <a:pt x="509" y="17585"/>
                    <a:pt x="831" y="17676"/>
                    <a:pt x="1135" y="17676"/>
                  </a:cubicBezTo>
                  <a:cubicBezTo>
                    <a:pt x="1566" y="17676"/>
                    <a:pt x="1961" y="17493"/>
                    <a:pt x="2214" y="17280"/>
                  </a:cubicBezTo>
                  <a:cubicBezTo>
                    <a:pt x="3082" y="16526"/>
                    <a:pt x="3013" y="11687"/>
                    <a:pt x="3082" y="11505"/>
                  </a:cubicBezTo>
                  <a:cubicBezTo>
                    <a:pt x="3127" y="11345"/>
                    <a:pt x="4862" y="2945"/>
                    <a:pt x="547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2921;p41">
              <a:extLst>
                <a:ext uri="{FF2B5EF4-FFF2-40B4-BE49-F238E27FC236}">
                  <a16:creationId xmlns:a16="http://schemas.microsoft.com/office/drawing/2014/main" id="{F69C2B2B-803D-C08F-2617-12D1A80E593B}"/>
                </a:ext>
              </a:extLst>
            </p:cNvPr>
            <p:cNvSpPr/>
            <p:nvPr/>
          </p:nvSpPr>
          <p:spPr>
            <a:xfrm>
              <a:off x="4344950" y="2610800"/>
              <a:ext cx="727025" cy="1206800"/>
            </a:xfrm>
            <a:custGeom>
              <a:avLst/>
              <a:gdLst/>
              <a:ahLst/>
              <a:cxnLst/>
              <a:rect l="l" t="t" r="r" b="b"/>
              <a:pathLst>
                <a:path w="29081" h="48272" extrusionOk="0">
                  <a:moveTo>
                    <a:pt x="18627" y="1"/>
                  </a:moveTo>
                  <a:cubicBezTo>
                    <a:pt x="18488" y="1"/>
                    <a:pt x="18358" y="22"/>
                    <a:pt x="18238" y="65"/>
                  </a:cubicBezTo>
                  <a:cubicBezTo>
                    <a:pt x="14632" y="1434"/>
                    <a:pt x="14312" y="14992"/>
                    <a:pt x="15065" y="17343"/>
                  </a:cubicBezTo>
                  <a:cubicBezTo>
                    <a:pt x="15796" y="19694"/>
                    <a:pt x="18512" y="23917"/>
                    <a:pt x="18763" y="24282"/>
                  </a:cubicBezTo>
                  <a:cubicBezTo>
                    <a:pt x="18991" y="24647"/>
                    <a:pt x="25953" y="27546"/>
                    <a:pt x="25953" y="27546"/>
                  </a:cubicBezTo>
                  <a:cubicBezTo>
                    <a:pt x="25953" y="27546"/>
                    <a:pt x="25679" y="30719"/>
                    <a:pt x="22506" y="31472"/>
                  </a:cubicBezTo>
                  <a:cubicBezTo>
                    <a:pt x="22378" y="31502"/>
                    <a:pt x="22250" y="31516"/>
                    <a:pt x="22124" y="31516"/>
                  </a:cubicBezTo>
                  <a:cubicBezTo>
                    <a:pt x="19156" y="31516"/>
                    <a:pt x="16846" y="23621"/>
                    <a:pt x="16846" y="23620"/>
                  </a:cubicBezTo>
                  <a:lnTo>
                    <a:pt x="16846" y="23620"/>
                  </a:lnTo>
                  <a:cubicBezTo>
                    <a:pt x="16846" y="23621"/>
                    <a:pt x="16549" y="25218"/>
                    <a:pt x="17896" y="29715"/>
                  </a:cubicBezTo>
                  <a:cubicBezTo>
                    <a:pt x="19608" y="35307"/>
                    <a:pt x="23625" y="33983"/>
                    <a:pt x="23808" y="34531"/>
                  </a:cubicBezTo>
                  <a:cubicBezTo>
                    <a:pt x="23990" y="35101"/>
                    <a:pt x="24926" y="40671"/>
                    <a:pt x="21685" y="41880"/>
                  </a:cubicBezTo>
                  <a:cubicBezTo>
                    <a:pt x="21264" y="42036"/>
                    <a:pt x="20846" y="42104"/>
                    <a:pt x="20437" y="42104"/>
                  </a:cubicBezTo>
                  <a:cubicBezTo>
                    <a:pt x="17677" y="42104"/>
                    <a:pt x="15340" y="39005"/>
                    <a:pt x="15339" y="39004"/>
                  </a:cubicBezTo>
                  <a:lnTo>
                    <a:pt x="15339" y="39004"/>
                  </a:lnTo>
                  <a:cubicBezTo>
                    <a:pt x="15339" y="39005"/>
                    <a:pt x="16245" y="41700"/>
                    <a:pt x="14948" y="41700"/>
                  </a:cubicBezTo>
                  <a:cubicBezTo>
                    <a:pt x="14927" y="41700"/>
                    <a:pt x="14905" y="41699"/>
                    <a:pt x="14883" y="41698"/>
                  </a:cubicBezTo>
                  <a:cubicBezTo>
                    <a:pt x="13490" y="41607"/>
                    <a:pt x="12829" y="37224"/>
                    <a:pt x="12829" y="37224"/>
                  </a:cubicBezTo>
                  <a:lnTo>
                    <a:pt x="10523" y="36311"/>
                  </a:lnTo>
                  <a:cubicBezTo>
                    <a:pt x="10523" y="36311"/>
                    <a:pt x="10226" y="41036"/>
                    <a:pt x="6780" y="41607"/>
                  </a:cubicBezTo>
                  <a:cubicBezTo>
                    <a:pt x="6584" y="41638"/>
                    <a:pt x="6393" y="41652"/>
                    <a:pt x="6206" y="41652"/>
                  </a:cubicBezTo>
                  <a:cubicBezTo>
                    <a:pt x="3119" y="41652"/>
                    <a:pt x="1393" y="37613"/>
                    <a:pt x="1393" y="37612"/>
                  </a:cubicBezTo>
                  <a:lnTo>
                    <a:pt x="1393" y="37612"/>
                  </a:lnTo>
                  <a:cubicBezTo>
                    <a:pt x="1393" y="37613"/>
                    <a:pt x="2032" y="41036"/>
                    <a:pt x="1210" y="41127"/>
                  </a:cubicBezTo>
                  <a:cubicBezTo>
                    <a:pt x="1202" y="41128"/>
                    <a:pt x="1193" y="41129"/>
                    <a:pt x="1184" y="41129"/>
                  </a:cubicBezTo>
                  <a:cubicBezTo>
                    <a:pt x="866" y="41129"/>
                    <a:pt x="423" y="40347"/>
                    <a:pt x="1" y="39370"/>
                  </a:cubicBezTo>
                  <a:lnTo>
                    <a:pt x="1" y="39370"/>
                  </a:lnTo>
                  <a:cubicBezTo>
                    <a:pt x="24" y="39461"/>
                    <a:pt x="46" y="39552"/>
                    <a:pt x="46" y="39644"/>
                  </a:cubicBezTo>
                  <a:cubicBezTo>
                    <a:pt x="69" y="39689"/>
                    <a:pt x="69" y="39712"/>
                    <a:pt x="69" y="39758"/>
                  </a:cubicBezTo>
                  <a:cubicBezTo>
                    <a:pt x="92" y="39826"/>
                    <a:pt x="92" y="39917"/>
                    <a:pt x="115" y="40009"/>
                  </a:cubicBezTo>
                  <a:cubicBezTo>
                    <a:pt x="115" y="40054"/>
                    <a:pt x="138" y="40100"/>
                    <a:pt x="138" y="40146"/>
                  </a:cubicBezTo>
                  <a:cubicBezTo>
                    <a:pt x="161" y="40214"/>
                    <a:pt x="161" y="40283"/>
                    <a:pt x="183" y="40351"/>
                  </a:cubicBezTo>
                  <a:cubicBezTo>
                    <a:pt x="183" y="40397"/>
                    <a:pt x="183" y="40442"/>
                    <a:pt x="206" y="40488"/>
                  </a:cubicBezTo>
                  <a:cubicBezTo>
                    <a:pt x="206" y="40557"/>
                    <a:pt x="229" y="40625"/>
                    <a:pt x="229" y="40694"/>
                  </a:cubicBezTo>
                  <a:cubicBezTo>
                    <a:pt x="252" y="40762"/>
                    <a:pt x="252" y="40808"/>
                    <a:pt x="275" y="40876"/>
                  </a:cubicBezTo>
                  <a:cubicBezTo>
                    <a:pt x="275" y="40945"/>
                    <a:pt x="297" y="41013"/>
                    <a:pt x="320" y="41104"/>
                  </a:cubicBezTo>
                  <a:cubicBezTo>
                    <a:pt x="320" y="41150"/>
                    <a:pt x="343" y="41219"/>
                    <a:pt x="343" y="41287"/>
                  </a:cubicBezTo>
                  <a:cubicBezTo>
                    <a:pt x="366" y="41333"/>
                    <a:pt x="366" y="41378"/>
                    <a:pt x="366" y="41401"/>
                  </a:cubicBezTo>
                  <a:cubicBezTo>
                    <a:pt x="389" y="41470"/>
                    <a:pt x="389" y="41515"/>
                    <a:pt x="389" y="41561"/>
                  </a:cubicBezTo>
                  <a:cubicBezTo>
                    <a:pt x="412" y="41607"/>
                    <a:pt x="412" y="41629"/>
                    <a:pt x="412" y="41675"/>
                  </a:cubicBezTo>
                  <a:cubicBezTo>
                    <a:pt x="434" y="41721"/>
                    <a:pt x="434" y="41766"/>
                    <a:pt x="457" y="41812"/>
                  </a:cubicBezTo>
                  <a:cubicBezTo>
                    <a:pt x="457" y="41835"/>
                    <a:pt x="457" y="41880"/>
                    <a:pt x="457" y="41903"/>
                  </a:cubicBezTo>
                  <a:cubicBezTo>
                    <a:pt x="480" y="41949"/>
                    <a:pt x="480" y="42017"/>
                    <a:pt x="503" y="42063"/>
                  </a:cubicBezTo>
                  <a:cubicBezTo>
                    <a:pt x="503" y="42063"/>
                    <a:pt x="503" y="42086"/>
                    <a:pt x="503" y="42109"/>
                  </a:cubicBezTo>
                  <a:cubicBezTo>
                    <a:pt x="526" y="42154"/>
                    <a:pt x="526" y="42223"/>
                    <a:pt x="549" y="42268"/>
                  </a:cubicBezTo>
                  <a:cubicBezTo>
                    <a:pt x="549" y="42291"/>
                    <a:pt x="549" y="42314"/>
                    <a:pt x="549" y="42314"/>
                  </a:cubicBezTo>
                  <a:cubicBezTo>
                    <a:pt x="549" y="42360"/>
                    <a:pt x="571" y="42383"/>
                    <a:pt x="571" y="42428"/>
                  </a:cubicBezTo>
                  <a:cubicBezTo>
                    <a:pt x="571" y="42428"/>
                    <a:pt x="571" y="42451"/>
                    <a:pt x="571" y="42451"/>
                  </a:cubicBezTo>
                  <a:cubicBezTo>
                    <a:pt x="594" y="42474"/>
                    <a:pt x="594" y="42497"/>
                    <a:pt x="594" y="42520"/>
                  </a:cubicBezTo>
                  <a:cubicBezTo>
                    <a:pt x="594" y="42542"/>
                    <a:pt x="594" y="42542"/>
                    <a:pt x="594" y="42565"/>
                  </a:cubicBezTo>
                  <a:cubicBezTo>
                    <a:pt x="617" y="42611"/>
                    <a:pt x="617" y="42634"/>
                    <a:pt x="617" y="42634"/>
                  </a:cubicBezTo>
                  <a:cubicBezTo>
                    <a:pt x="617" y="42634"/>
                    <a:pt x="571" y="42656"/>
                    <a:pt x="503" y="42725"/>
                  </a:cubicBezTo>
                  <a:cubicBezTo>
                    <a:pt x="2580" y="43752"/>
                    <a:pt x="8241" y="44117"/>
                    <a:pt x="8560" y="44688"/>
                  </a:cubicBezTo>
                  <a:cubicBezTo>
                    <a:pt x="8948" y="45350"/>
                    <a:pt x="4748" y="45601"/>
                    <a:pt x="4748" y="45601"/>
                  </a:cubicBezTo>
                  <a:cubicBezTo>
                    <a:pt x="4748" y="45601"/>
                    <a:pt x="4805" y="45599"/>
                    <a:pt x="4903" y="45599"/>
                  </a:cubicBezTo>
                  <a:cubicBezTo>
                    <a:pt x="5503" y="45599"/>
                    <a:pt x="7650" y="45667"/>
                    <a:pt x="7807" y="46628"/>
                  </a:cubicBezTo>
                  <a:cubicBezTo>
                    <a:pt x="7857" y="46906"/>
                    <a:pt x="7371" y="47011"/>
                    <a:pt x="6615" y="47011"/>
                  </a:cubicBezTo>
                  <a:cubicBezTo>
                    <a:pt x="4951" y="47011"/>
                    <a:pt x="1978" y="46507"/>
                    <a:pt x="503" y="46240"/>
                  </a:cubicBezTo>
                  <a:lnTo>
                    <a:pt x="503" y="46240"/>
                  </a:lnTo>
                  <a:cubicBezTo>
                    <a:pt x="526" y="46354"/>
                    <a:pt x="571" y="46468"/>
                    <a:pt x="617" y="46582"/>
                  </a:cubicBezTo>
                  <a:cubicBezTo>
                    <a:pt x="617" y="46582"/>
                    <a:pt x="617" y="46582"/>
                    <a:pt x="617" y="46605"/>
                  </a:cubicBezTo>
                  <a:cubicBezTo>
                    <a:pt x="663" y="46697"/>
                    <a:pt x="708" y="46788"/>
                    <a:pt x="754" y="46879"/>
                  </a:cubicBezTo>
                  <a:cubicBezTo>
                    <a:pt x="754" y="46902"/>
                    <a:pt x="754" y="46902"/>
                    <a:pt x="777" y="46902"/>
                  </a:cubicBezTo>
                  <a:cubicBezTo>
                    <a:pt x="822" y="46993"/>
                    <a:pt x="868" y="47085"/>
                    <a:pt x="937" y="47153"/>
                  </a:cubicBezTo>
                  <a:cubicBezTo>
                    <a:pt x="937" y="47153"/>
                    <a:pt x="959" y="47176"/>
                    <a:pt x="959" y="47199"/>
                  </a:cubicBezTo>
                  <a:cubicBezTo>
                    <a:pt x="1028" y="47267"/>
                    <a:pt x="1096" y="47313"/>
                    <a:pt x="1165" y="47381"/>
                  </a:cubicBezTo>
                  <a:cubicBezTo>
                    <a:pt x="1188" y="47381"/>
                    <a:pt x="1233" y="47404"/>
                    <a:pt x="1279" y="47427"/>
                  </a:cubicBezTo>
                  <a:cubicBezTo>
                    <a:pt x="1279" y="47427"/>
                    <a:pt x="1302" y="47427"/>
                    <a:pt x="1325" y="47450"/>
                  </a:cubicBezTo>
                  <a:cubicBezTo>
                    <a:pt x="1347" y="47450"/>
                    <a:pt x="1393" y="47473"/>
                    <a:pt x="1416" y="47473"/>
                  </a:cubicBezTo>
                  <a:cubicBezTo>
                    <a:pt x="1439" y="47473"/>
                    <a:pt x="1484" y="47495"/>
                    <a:pt x="1507" y="47495"/>
                  </a:cubicBezTo>
                  <a:cubicBezTo>
                    <a:pt x="1530" y="47495"/>
                    <a:pt x="1576" y="47518"/>
                    <a:pt x="1621" y="47518"/>
                  </a:cubicBezTo>
                  <a:cubicBezTo>
                    <a:pt x="1644" y="47518"/>
                    <a:pt x="1690" y="47541"/>
                    <a:pt x="1713" y="47541"/>
                  </a:cubicBezTo>
                  <a:cubicBezTo>
                    <a:pt x="1758" y="47541"/>
                    <a:pt x="1804" y="47564"/>
                    <a:pt x="1850" y="47564"/>
                  </a:cubicBezTo>
                  <a:cubicBezTo>
                    <a:pt x="1895" y="47587"/>
                    <a:pt x="1918" y="47587"/>
                    <a:pt x="1964" y="47587"/>
                  </a:cubicBezTo>
                  <a:cubicBezTo>
                    <a:pt x="2009" y="47610"/>
                    <a:pt x="2055" y="47610"/>
                    <a:pt x="2123" y="47610"/>
                  </a:cubicBezTo>
                  <a:cubicBezTo>
                    <a:pt x="2169" y="47632"/>
                    <a:pt x="2215" y="47632"/>
                    <a:pt x="2260" y="47632"/>
                  </a:cubicBezTo>
                  <a:cubicBezTo>
                    <a:pt x="2306" y="47655"/>
                    <a:pt x="2375" y="47655"/>
                    <a:pt x="2420" y="47655"/>
                  </a:cubicBezTo>
                  <a:cubicBezTo>
                    <a:pt x="2466" y="47678"/>
                    <a:pt x="2534" y="47678"/>
                    <a:pt x="2580" y="47678"/>
                  </a:cubicBezTo>
                  <a:cubicBezTo>
                    <a:pt x="2648" y="47678"/>
                    <a:pt x="2694" y="47701"/>
                    <a:pt x="2763" y="47701"/>
                  </a:cubicBezTo>
                  <a:cubicBezTo>
                    <a:pt x="2808" y="47701"/>
                    <a:pt x="2877" y="47724"/>
                    <a:pt x="2945" y="47724"/>
                  </a:cubicBezTo>
                  <a:cubicBezTo>
                    <a:pt x="2991" y="47724"/>
                    <a:pt x="3059" y="47747"/>
                    <a:pt x="3128" y="47747"/>
                  </a:cubicBezTo>
                  <a:cubicBezTo>
                    <a:pt x="3196" y="47747"/>
                    <a:pt x="3265" y="47769"/>
                    <a:pt x="3333" y="47769"/>
                  </a:cubicBezTo>
                  <a:cubicBezTo>
                    <a:pt x="3379" y="47769"/>
                    <a:pt x="3447" y="47769"/>
                    <a:pt x="3493" y="47792"/>
                  </a:cubicBezTo>
                  <a:cubicBezTo>
                    <a:pt x="3584" y="47792"/>
                    <a:pt x="3653" y="47792"/>
                    <a:pt x="3744" y="47815"/>
                  </a:cubicBezTo>
                  <a:lnTo>
                    <a:pt x="3881" y="47815"/>
                  </a:lnTo>
                  <a:cubicBezTo>
                    <a:pt x="3972" y="47815"/>
                    <a:pt x="4086" y="47838"/>
                    <a:pt x="4178" y="47838"/>
                  </a:cubicBezTo>
                  <a:cubicBezTo>
                    <a:pt x="4201" y="47838"/>
                    <a:pt x="4246" y="47838"/>
                    <a:pt x="4269" y="47861"/>
                  </a:cubicBezTo>
                  <a:cubicBezTo>
                    <a:pt x="5885" y="47985"/>
                    <a:pt x="7868" y="48062"/>
                    <a:pt x="9588" y="48062"/>
                  </a:cubicBezTo>
                  <a:cubicBezTo>
                    <a:pt x="11026" y="48062"/>
                    <a:pt x="12282" y="48008"/>
                    <a:pt x="12988" y="47883"/>
                  </a:cubicBezTo>
                  <a:cubicBezTo>
                    <a:pt x="13080" y="47085"/>
                    <a:pt x="12966" y="46217"/>
                    <a:pt x="12897" y="45852"/>
                  </a:cubicBezTo>
                  <a:cubicBezTo>
                    <a:pt x="12760" y="45144"/>
                    <a:pt x="13011" y="43935"/>
                    <a:pt x="13673" y="43752"/>
                  </a:cubicBezTo>
                  <a:cubicBezTo>
                    <a:pt x="13764" y="43723"/>
                    <a:pt x="13972" y="43709"/>
                    <a:pt x="14265" y="43709"/>
                  </a:cubicBezTo>
                  <a:cubicBezTo>
                    <a:pt x="16020" y="43709"/>
                    <a:pt x="20830" y="44196"/>
                    <a:pt x="21867" y="44665"/>
                  </a:cubicBezTo>
                  <a:cubicBezTo>
                    <a:pt x="23077" y="45236"/>
                    <a:pt x="19402" y="46217"/>
                    <a:pt x="19402" y="46217"/>
                  </a:cubicBezTo>
                  <a:cubicBezTo>
                    <a:pt x="19402" y="46217"/>
                    <a:pt x="21571" y="46537"/>
                    <a:pt x="23077" y="47085"/>
                  </a:cubicBezTo>
                  <a:cubicBezTo>
                    <a:pt x="24561" y="47655"/>
                    <a:pt x="13468" y="47724"/>
                    <a:pt x="13468" y="47724"/>
                  </a:cubicBezTo>
                  <a:lnTo>
                    <a:pt x="13490" y="47747"/>
                  </a:lnTo>
                  <a:cubicBezTo>
                    <a:pt x="13559" y="47747"/>
                    <a:pt x="13947" y="47792"/>
                    <a:pt x="14632" y="47838"/>
                  </a:cubicBezTo>
                  <a:lnTo>
                    <a:pt x="14655" y="47838"/>
                  </a:lnTo>
                  <a:cubicBezTo>
                    <a:pt x="14769" y="47861"/>
                    <a:pt x="14883" y="47861"/>
                    <a:pt x="15020" y="47861"/>
                  </a:cubicBezTo>
                  <a:cubicBezTo>
                    <a:pt x="15043" y="47883"/>
                    <a:pt x="15065" y="47883"/>
                    <a:pt x="15065" y="47883"/>
                  </a:cubicBezTo>
                  <a:cubicBezTo>
                    <a:pt x="15202" y="47883"/>
                    <a:pt x="15339" y="47883"/>
                    <a:pt x="15476" y="47906"/>
                  </a:cubicBezTo>
                  <a:lnTo>
                    <a:pt x="15568" y="47906"/>
                  </a:lnTo>
                  <a:cubicBezTo>
                    <a:pt x="15705" y="47929"/>
                    <a:pt x="15841" y="47929"/>
                    <a:pt x="15978" y="47929"/>
                  </a:cubicBezTo>
                  <a:cubicBezTo>
                    <a:pt x="16024" y="47952"/>
                    <a:pt x="16070" y="47952"/>
                    <a:pt x="16115" y="47952"/>
                  </a:cubicBezTo>
                  <a:cubicBezTo>
                    <a:pt x="16252" y="47952"/>
                    <a:pt x="16389" y="47975"/>
                    <a:pt x="16549" y="47975"/>
                  </a:cubicBezTo>
                  <a:lnTo>
                    <a:pt x="16709" y="47975"/>
                  </a:lnTo>
                  <a:cubicBezTo>
                    <a:pt x="16846" y="47998"/>
                    <a:pt x="17006" y="47998"/>
                    <a:pt x="17165" y="48020"/>
                  </a:cubicBezTo>
                  <a:lnTo>
                    <a:pt x="17348" y="48020"/>
                  </a:lnTo>
                  <a:cubicBezTo>
                    <a:pt x="17508" y="48020"/>
                    <a:pt x="17668" y="48043"/>
                    <a:pt x="17827" y="48043"/>
                  </a:cubicBezTo>
                  <a:cubicBezTo>
                    <a:pt x="17919" y="48043"/>
                    <a:pt x="17987" y="48066"/>
                    <a:pt x="18056" y="48066"/>
                  </a:cubicBezTo>
                  <a:cubicBezTo>
                    <a:pt x="18215" y="48066"/>
                    <a:pt x="18375" y="48089"/>
                    <a:pt x="18558" y="48089"/>
                  </a:cubicBezTo>
                  <a:cubicBezTo>
                    <a:pt x="18649" y="48089"/>
                    <a:pt x="18717" y="48089"/>
                    <a:pt x="18809" y="48112"/>
                  </a:cubicBezTo>
                  <a:cubicBezTo>
                    <a:pt x="18969" y="48112"/>
                    <a:pt x="19151" y="48112"/>
                    <a:pt x="19334" y="48135"/>
                  </a:cubicBezTo>
                  <a:lnTo>
                    <a:pt x="19608" y="48135"/>
                  </a:lnTo>
                  <a:cubicBezTo>
                    <a:pt x="19813" y="48157"/>
                    <a:pt x="19996" y="48157"/>
                    <a:pt x="20201" y="48157"/>
                  </a:cubicBezTo>
                  <a:cubicBezTo>
                    <a:pt x="20292" y="48157"/>
                    <a:pt x="20384" y="48180"/>
                    <a:pt x="20475" y="48180"/>
                  </a:cubicBezTo>
                  <a:cubicBezTo>
                    <a:pt x="20749" y="48180"/>
                    <a:pt x="21046" y="48203"/>
                    <a:pt x="21365" y="48203"/>
                  </a:cubicBezTo>
                  <a:cubicBezTo>
                    <a:pt x="21639" y="48226"/>
                    <a:pt x="21890" y="48226"/>
                    <a:pt x="22141" y="48226"/>
                  </a:cubicBezTo>
                  <a:cubicBezTo>
                    <a:pt x="22233" y="48249"/>
                    <a:pt x="22301" y="48249"/>
                    <a:pt x="22392" y="48249"/>
                  </a:cubicBezTo>
                  <a:lnTo>
                    <a:pt x="23374" y="48249"/>
                  </a:lnTo>
                  <a:cubicBezTo>
                    <a:pt x="23465" y="48249"/>
                    <a:pt x="23556" y="48272"/>
                    <a:pt x="23648" y="48272"/>
                  </a:cubicBezTo>
                  <a:cubicBezTo>
                    <a:pt x="23785" y="48272"/>
                    <a:pt x="23922" y="48272"/>
                    <a:pt x="24036" y="48249"/>
                  </a:cubicBezTo>
                  <a:lnTo>
                    <a:pt x="24972" y="48249"/>
                  </a:lnTo>
                  <a:cubicBezTo>
                    <a:pt x="25086" y="48226"/>
                    <a:pt x="25200" y="48226"/>
                    <a:pt x="25337" y="48226"/>
                  </a:cubicBezTo>
                  <a:cubicBezTo>
                    <a:pt x="26159" y="48020"/>
                    <a:pt x="27003" y="47838"/>
                    <a:pt x="27779" y="47655"/>
                  </a:cubicBezTo>
                  <a:cubicBezTo>
                    <a:pt x="27916" y="47541"/>
                    <a:pt x="28030" y="47427"/>
                    <a:pt x="28122" y="47290"/>
                  </a:cubicBezTo>
                  <a:cubicBezTo>
                    <a:pt x="28144" y="47222"/>
                    <a:pt x="28190" y="47153"/>
                    <a:pt x="28190" y="47085"/>
                  </a:cubicBezTo>
                  <a:cubicBezTo>
                    <a:pt x="28213" y="47085"/>
                    <a:pt x="28213" y="47062"/>
                    <a:pt x="28213" y="47062"/>
                  </a:cubicBezTo>
                  <a:cubicBezTo>
                    <a:pt x="28236" y="46970"/>
                    <a:pt x="28236" y="46902"/>
                    <a:pt x="28258" y="46811"/>
                  </a:cubicBezTo>
                  <a:cubicBezTo>
                    <a:pt x="28350" y="45510"/>
                    <a:pt x="29080" y="40945"/>
                    <a:pt x="27962" y="40945"/>
                  </a:cubicBezTo>
                  <a:cubicBezTo>
                    <a:pt x="27962" y="40945"/>
                    <a:pt x="28532" y="34805"/>
                    <a:pt x="27414" y="30148"/>
                  </a:cubicBezTo>
                  <a:cubicBezTo>
                    <a:pt x="26592" y="26793"/>
                    <a:pt x="25428" y="23483"/>
                    <a:pt x="24127" y="20288"/>
                  </a:cubicBezTo>
                  <a:cubicBezTo>
                    <a:pt x="23511" y="18804"/>
                    <a:pt x="22872" y="17343"/>
                    <a:pt x="22164" y="15905"/>
                  </a:cubicBezTo>
                  <a:cubicBezTo>
                    <a:pt x="21593" y="14741"/>
                    <a:pt x="20817" y="13417"/>
                    <a:pt x="21365" y="12116"/>
                  </a:cubicBezTo>
                  <a:cubicBezTo>
                    <a:pt x="21457" y="11911"/>
                    <a:pt x="21525" y="11728"/>
                    <a:pt x="21593" y="11523"/>
                  </a:cubicBezTo>
                  <a:cubicBezTo>
                    <a:pt x="21616" y="11454"/>
                    <a:pt x="21639" y="11386"/>
                    <a:pt x="21662" y="11340"/>
                  </a:cubicBezTo>
                  <a:cubicBezTo>
                    <a:pt x="21708" y="11203"/>
                    <a:pt x="21753" y="11089"/>
                    <a:pt x="21799" y="10952"/>
                  </a:cubicBezTo>
                  <a:cubicBezTo>
                    <a:pt x="21822" y="10861"/>
                    <a:pt x="21845" y="10792"/>
                    <a:pt x="21867" y="10701"/>
                  </a:cubicBezTo>
                  <a:cubicBezTo>
                    <a:pt x="21913" y="10587"/>
                    <a:pt x="21936" y="10473"/>
                    <a:pt x="21982" y="10359"/>
                  </a:cubicBezTo>
                  <a:cubicBezTo>
                    <a:pt x="22004" y="10290"/>
                    <a:pt x="22027" y="10199"/>
                    <a:pt x="22050" y="10108"/>
                  </a:cubicBezTo>
                  <a:cubicBezTo>
                    <a:pt x="22073" y="9994"/>
                    <a:pt x="22118" y="9902"/>
                    <a:pt x="22141" y="9788"/>
                  </a:cubicBezTo>
                  <a:cubicBezTo>
                    <a:pt x="22164" y="9697"/>
                    <a:pt x="22187" y="9606"/>
                    <a:pt x="22210" y="9514"/>
                  </a:cubicBezTo>
                  <a:cubicBezTo>
                    <a:pt x="22233" y="9400"/>
                    <a:pt x="22255" y="9309"/>
                    <a:pt x="22278" y="9195"/>
                  </a:cubicBezTo>
                  <a:cubicBezTo>
                    <a:pt x="22301" y="9103"/>
                    <a:pt x="22324" y="9012"/>
                    <a:pt x="22347" y="8921"/>
                  </a:cubicBezTo>
                  <a:cubicBezTo>
                    <a:pt x="22370" y="8807"/>
                    <a:pt x="22370" y="8715"/>
                    <a:pt x="22392" y="8624"/>
                  </a:cubicBezTo>
                  <a:cubicBezTo>
                    <a:pt x="22415" y="8510"/>
                    <a:pt x="22438" y="8419"/>
                    <a:pt x="22461" y="8327"/>
                  </a:cubicBezTo>
                  <a:cubicBezTo>
                    <a:pt x="22461" y="8236"/>
                    <a:pt x="22484" y="8122"/>
                    <a:pt x="22506" y="8031"/>
                  </a:cubicBezTo>
                  <a:cubicBezTo>
                    <a:pt x="22529" y="7939"/>
                    <a:pt x="22529" y="7825"/>
                    <a:pt x="22552" y="7734"/>
                  </a:cubicBezTo>
                  <a:cubicBezTo>
                    <a:pt x="22575" y="7643"/>
                    <a:pt x="22575" y="7551"/>
                    <a:pt x="22598" y="7460"/>
                  </a:cubicBezTo>
                  <a:cubicBezTo>
                    <a:pt x="22598" y="7346"/>
                    <a:pt x="22621" y="7232"/>
                    <a:pt x="22643" y="7118"/>
                  </a:cubicBezTo>
                  <a:cubicBezTo>
                    <a:pt x="22643" y="7049"/>
                    <a:pt x="22666" y="6981"/>
                    <a:pt x="22666" y="6912"/>
                  </a:cubicBezTo>
                  <a:cubicBezTo>
                    <a:pt x="22712" y="6456"/>
                    <a:pt x="22758" y="5976"/>
                    <a:pt x="22803" y="5497"/>
                  </a:cubicBezTo>
                  <a:cubicBezTo>
                    <a:pt x="22803" y="5474"/>
                    <a:pt x="22803" y="5428"/>
                    <a:pt x="22803" y="5383"/>
                  </a:cubicBezTo>
                  <a:cubicBezTo>
                    <a:pt x="22826" y="5246"/>
                    <a:pt x="22826" y="5086"/>
                    <a:pt x="22849" y="4949"/>
                  </a:cubicBezTo>
                  <a:cubicBezTo>
                    <a:pt x="22849" y="4904"/>
                    <a:pt x="22849" y="4835"/>
                    <a:pt x="22849" y="4789"/>
                  </a:cubicBezTo>
                  <a:cubicBezTo>
                    <a:pt x="22872" y="4652"/>
                    <a:pt x="22872" y="4515"/>
                    <a:pt x="22872" y="4356"/>
                  </a:cubicBezTo>
                  <a:cubicBezTo>
                    <a:pt x="22872" y="4310"/>
                    <a:pt x="22895" y="4264"/>
                    <a:pt x="22895" y="4196"/>
                  </a:cubicBezTo>
                  <a:cubicBezTo>
                    <a:pt x="22895" y="4059"/>
                    <a:pt x="22895" y="3899"/>
                    <a:pt x="22917" y="3762"/>
                  </a:cubicBezTo>
                  <a:cubicBezTo>
                    <a:pt x="22917" y="3717"/>
                    <a:pt x="22917" y="3671"/>
                    <a:pt x="22917" y="3602"/>
                  </a:cubicBezTo>
                  <a:cubicBezTo>
                    <a:pt x="22917" y="3466"/>
                    <a:pt x="22917" y="3306"/>
                    <a:pt x="22940" y="3146"/>
                  </a:cubicBezTo>
                  <a:cubicBezTo>
                    <a:pt x="22940" y="3146"/>
                    <a:pt x="22940" y="3123"/>
                    <a:pt x="22940" y="3100"/>
                  </a:cubicBezTo>
                  <a:cubicBezTo>
                    <a:pt x="21207" y="1186"/>
                    <a:pt x="19670" y="1"/>
                    <a:pt x="1862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2922;p41">
              <a:extLst>
                <a:ext uri="{FF2B5EF4-FFF2-40B4-BE49-F238E27FC236}">
                  <a16:creationId xmlns:a16="http://schemas.microsoft.com/office/drawing/2014/main" id="{49EA058F-C813-BA6E-56FB-01A68E49608E}"/>
                </a:ext>
              </a:extLst>
            </p:cNvPr>
            <p:cNvSpPr/>
            <p:nvPr/>
          </p:nvSpPr>
          <p:spPr>
            <a:xfrm>
              <a:off x="4452325" y="2947350"/>
              <a:ext cx="239600" cy="163225"/>
            </a:xfrm>
            <a:custGeom>
              <a:avLst/>
              <a:gdLst/>
              <a:ahLst/>
              <a:cxnLst/>
              <a:rect l="l" t="t" r="r" b="b"/>
              <a:pathLst>
                <a:path w="9584" h="6529" extrusionOk="0">
                  <a:moveTo>
                    <a:pt x="2713" y="1"/>
                  </a:moveTo>
                  <a:cubicBezTo>
                    <a:pt x="2530" y="1"/>
                    <a:pt x="6981" y="252"/>
                    <a:pt x="6981" y="252"/>
                  </a:cubicBezTo>
                  <a:cubicBezTo>
                    <a:pt x="6981" y="252"/>
                    <a:pt x="7369" y="4155"/>
                    <a:pt x="4699" y="4657"/>
                  </a:cubicBezTo>
                  <a:cubicBezTo>
                    <a:pt x="4547" y="4686"/>
                    <a:pt x="4399" y="4699"/>
                    <a:pt x="4254" y="4699"/>
                  </a:cubicBezTo>
                  <a:cubicBezTo>
                    <a:pt x="1842" y="4699"/>
                    <a:pt x="339" y="983"/>
                    <a:pt x="339" y="982"/>
                  </a:cubicBezTo>
                  <a:lnTo>
                    <a:pt x="339" y="982"/>
                  </a:lnTo>
                  <a:cubicBezTo>
                    <a:pt x="0" y="2797"/>
                    <a:pt x="2205" y="6529"/>
                    <a:pt x="5005" y="6529"/>
                  </a:cubicBezTo>
                  <a:cubicBezTo>
                    <a:pt x="5410" y="6529"/>
                    <a:pt x="5827" y="6451"/>
                    <a:pt x="6251" y="6278"/>
                  </a:cubicBezTo>
                  <a:cubicBezTo>
                    <a:pt x="9584" y="4908"/>
                    <a:pt x="9104" y="206"/>
                    <a:pt x="9104" y="206"/>
                  </a:cubicBezTo>
                  <a:cubicBezTo>
                    <a:pt x="9104" y="206"/>
                    <a:pt x="2896" y="1"/>
                    <a:pt x="271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2923;p41">
              <a:extLst>
                <a:ext uri="{FF2B5EF4-FFF2-40B4-BE49-F238E27FC236}">
                  <a16:creationId xmlns:a16="http://schemas.microsoft.com/office/drawing/2014/main" id="{90EF5B04-45B7-8B2D-3798-2180B8AEDCDA}"/>
                </a:ext>
              </a:extLst>
            </p:cNvPr>
            <p:cNvSpPr/>
            <p:nvPr/>
          </p:nvSpPr>
          <p:spPr>
            <a:xfrm>
              <a:off x="4383200" y="2761325"/>
              <a:ext cx="84475" cy="187900"/>
            </a:xfrm>
            <a:custGeom>
              <a:avLst/>
              <a:gdLst/>
              <a:ahLst/>
              <a:cxnLst/>
              <a:rect l="l" t="t" r="r" b="b"/>
              <a:pathLst>
                <a:path w="3379" h="7516" extrusionOk="0">
                  <a:moveTo>
                    <a:pt x="3127" y="1"/>
                  </a:moveTo>
                  <a:cubicBezTo>
                    <a:pt x="3036" y="1"/>
                    <a:pt x="2990" y="1256"/>
                    <a:pt x="2922" y="2512"/>
                  </a:cubicBezTo>
                  <a:lnTo>
                    <a:pt x="2853" y="5023"/>
                  </a:lnTo>
                  <a:cubicBezTo>
                    <a:pt x="2853" y="5023"/>
                    <a:pt x="2853" y="5114"/>
                    <a:pt x="2853" y="5228"/>
                  </a:cubicBezTo>
                  <a:cubicBezTo>
                    <a:pt x="2853" y="5365"/>
                    <a:pt x="2853" y="5570"/>
                    <a:pt x="2830" y="5776"/>
                  </a:cubicBezTo>
                  <a:cubicBezTo>
                    <a:pt x="2808" y="6209"/>
                    <a:pt x="2602" y="6757"/>
                    <a:pt x="2100" y="7054"/>
                  </a:cubicBezTo>
                  <a:cubicBezTo>
                    <a:pt x="1938" y="7144"/>
                    <a:pt x="1706" y="7205"/>
                    <a:pt x="1492" y="7205"/>
                  </a:cubicBezTo>
                  <a:cubicBezTo>
                    <a:pt x="1434" y="7205"/>
                    <a:pt x="1378" y="7201"/>
                    <a:pt x="1324" y="7191"/>
                  </a:cubicBezTo>
                  <a:cubicBezTo>
                    <a:pt x="1050" y="7145"/>
                    <a:pt x="799" y="7054"/>
                    <a:pt x="616" y="6940"/>
                  </a:cubicBezTo>
                  <a:cubicBezTo>
                    <a:pt x="245" y="6699"/>
                    <a:pt x="62" y="6459"/>
                    <a:pt x="27" y="6459"/>
                  </a:cubicBezTo>
                  <a:cubicBezTo>
                    <a:pt x="25" y="6459"/>
                    <a:pt x="24" y="6460"/>
                    <a:pt x="23" y="6460"/>
                  </a:cubicBezTo>
                  <a:cubicBezTo>
                    <a:pt x="0" y="6460"/>
                    <a:pt x="114" y="6780"/>
                    <a:pt x="502" y="7100"/>
                  </a:cubicBezTo>
                  <a:cubicBezTo>
                    <a:pt x="752" y="7318"/>
                    <a:pt x="1174" y="7516"/>
                    <a:pt x="1635" y="7516"/>
                  </a:cubicBezTo>
                  <a:cubicBezTo>
                    <a:pt x="1847" y="7516"/>
                    <a:pt x="2067" y="7474"/>
                    <a:pt x="2283" y="7374"/>
                  </a:cubicBezTo>
                  <a:cubicBezTo>
                    <a:pt x="2420" y="7282"/>
                    <a:pt x="2579" y="7214"/>
                    <a:pt x="2716" y="7077"/>
                  </a:cubicBezTo>
                  <a:cubicBezTo>
                    <a:pt x="2762" y="7008"/>
                    <a:pt x="2830" y="6963"/>
                    <a:pt x="2876" y="6894"/>
                  </a:cubicBezTo>
                  <a:cubicBezTo>
                    <a:pt x="2922" y="6826"/>
                    <a:pt x="2990" y="6757"/>
                    <a:pt x="3036" y="6689"/>
                  </a:cubicBezTo>
                  <a:cubicBezTo>
                    <a:pt x="3127" y="6552"/>
                    <a:pt x="3150" y="6392"/>
                    <a:pt x="3218" y="6255"/>
                  </a:cubicBezTo>
                  <a:cubicBezTo>
                    <a:pt x="3241" y="6118"/>
                    <a:pt x="3287" y="5981"/>
                    <a:pt x="3310" y="5844"/>
                  </a:cubicBezTo>
                  <a:cubicBezTo>
                    <a:pt x="3355" y="5593"/>
                    <a:pt x="3355" y="5388"/>
                    <a:pt x="3378" y="5251"/>
                  </a:cubicBezTo>
                  <a:cubicBezTo>
                    <a:pt x="3378" y="5114"/>
                    <a:pt x="3378" y="5023"/>
                    <a:pt x="3378" y="5023"/>
                  </a:cubicBezTo>
                  <a:cubicBezTo>
                    <a:pt x="3378" y="5023"/>
                    <a:pt x="3333" y="3767"/>
                    <a:pt x="3310" y="2512"/>
                  </a:cubicBezTo>
                  <a:cubicBezTo>
                    <a:pt x="3264" y="1256"/>
                    <a:pt x="3196" y="1"/>
                    <a:pt x="312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2924;p41">
              <a:extLst>
                <a:ext uri="{FF2B5EF4-FFF2-40B4-BE49-F238E27FC236}">
                  <a16:creationId xmlns:a16="http://schemas.microsoft.com/office/drawing/2014/main" id="{5013C186-25B3-3A61-3DD1-3F6B8E2CE957}"/>
                </a:ext>
              </a:extLst>
            </p:cNvPr>
            <p:cNvSpPr/>
            <p:nvPr/>
          </p:nvSpPr>
          <p:spPr>
            <a:xfrm>
              <a:off x="4460225" y="2945650"/>
              <a:ext cx="219725" cy="171225"/>
            </a:xfrm>
            <a:custGeom>
              <a:avLst/>
              <a:gdLst/>
              <a:ahLst/>
              <a:cxnLst/>
              <a:rect l="l" t="t" r="r" b="b"/>
              <a:pathLst>
                <a:path w="8789" h="6849" extrusionOk="0">
                  <a:moveTo>
                    <a:pt x="4520" y="1"/>
                  </a:moveTo>
                  <a:cubicBezTo>
                    <a:pt x="4520" y="1"/>
                    <a:pt x="274" y="115"/>
                    <a:pt x="274" y="274"/>
                  </a:cubicBezTo>
                  <a:cubicBezTo>
                    <a:pt x="274" y="411"/>
                    <a:pt x="4520" y="525"/>
                    <a:pt x="4520" y="525"/>
                  </a:cubicBezTo>
                  <a:cubicBezTo>
                    <a:pt x="4520" y="525"/>
                    <a:pt x="7715" y="434"/>
                    <a:pt x="8583" y="320"/>
                  </a:cubicBezTo>
                  <a:lnTo>
                    <a:pt x="8583" y="320"/>
                  </a:lnTo>
                  <a:cubicBezTo>
                    <a:pt x="8537" y="480"/>
                    <a:pt x="8514" y="936"/>
                    <a:pt x="8423" y="1575"/>
                  </a:cubicBezTo>
                  <a:cubicBezTo>
                    <a:pt x="8355" y="1963"/>
                    <a:pt x="8286" y="2420"/>
                    <a:pt x="8149" y="2876"/>
                  </a:cubicBezTo>
                  <a:cubicBezTo>
                    <a:pt x="8035" y="3356"/>
                    <a:pt x="7852" y="3835"/>
                    <a:pt x="7601" y="4292"/>
                  </a:cubicBezTo>
                  <a:cubicBezTo>
                    <a:pt x="7373" y="4748"/>
                    <a:pt x="7076" y="5159"/>
                    <a:pt x="6711" y="5479"/>
                  </a:cubicBezTo>
                  <a:cubicBezTo>
                    <a:pt x="6369" y="5775"/>
                    <a:pt x="5981" y="6004"/>
                    <a:pt x="5638" y="6118"/>
                  </a:cubicBezTo>
                  <a:cubicBezTo>
                    <a:pt x="5296" y="6232"/>
                    <a:pt x="4976" y="6300"/>
                    <a:pt x="4771" y="6300"/>
                  </a:cubicBezTo>
                  <a:cubicBezTo>
                    <a:pt x="4657" y="6300"/>
                    <a:pt x="4566" y="6323"/>
                    <a:pt x="4520" y="6323"/>
                  </a:cubicBezTo>
                  <a:lnTo>
                    <a:pt x="4429" y="6323"/>
                  </a:lnTo>
                  <a:cubicBezTo>
                    <a:pt x="4429" y="6323"/>
                    <a:pt x="4314" y="6300"/>
                    <a:pt x="4086" y="6300"/>
                  </a:cubicBezTo>
                  <a:cubicBezTo>
                    <a:pt x="3881" y="6277"/>
                    <a:pt x="3584" y="6232"/>
                    <a:pt x="3242" y="6095"/>
                  </a:cubicBezTo>
                  <a:cubicBezTo>
                    <a:pt x="2534" y="5844"/>
                    <a:pt x="1758" y="5136"/>
                    <a:pt x="1233" y="4246"/>
                  </a:cubicBezTo>
                  <a:cubicBezTo>
                    <a:pt x="708" y="3356"/>
                    <a:pt x="388" y="2329"/>
                    <a:pt x="229" y="1575"/>
                  </a:cubicBezTo>
                  <a:cubicBezTo>
                    <a:pt x="229" y="1484"/>
                    <a:pt x="206" y="1393"/>
                    <a:pt x="183" y="1302"/>
                  </a:cubicBezTo>
                  <a:cubicBezTo>
                    <a:pt x="183" y="1210"/>
                    <a:pt x="183" y="1119"/>
                    <a:pt x="183" y="1050"/>
                  </a:cubicBezTo>
                  <a:cubicBezTo>
                    <a:pt x="183" y="891"/>
                    <a:pt x="160" y="754"/>
                    <a:pt x="183" y="640"/>
                  </a:cubicBezTo>
                  <a:cubicBezTo>
                    <a:pt x="183" y="411"/>
                    <a:pt x="183" y="274"/>
                    <a:pt x="160" y="274"/>
                  </a:cubicBezTo>
                  <a:cubicBezTo>
                    <a:pt x="159" y="273"/>
                    <a:pt x="157" y="272"/>
                    <a:pt x="155" y="272"/>
                  </a:cubicBezTo>
                  <a:cubicBezTo>
                    <a:pt x="134" y="272"/>
                    <a:pt x="111" y="405"/>
                    <a:pt x="69" y="617"/>
                  </a:cubicBezTo>
                  <a:cubicBezTo>
                    <a:pt x="46" y="731"/>
                    <a:pt x="23" y="891"/>
                    <a:pt x="23" y="1050"/>
                  </a:cubicBezTo>
                  <a:cubicBezTo>
                    <a:pt x="23" y="1119"/>
                    <a:pt x="23" y="1210"/>
                    <a:pt x="0" y="1302"/>
                  </a:cubicBezTo>
                  <a:cubicBezTo>
                    <a:pt x="23" y="1416"/>
                    <a:pt x="23" y="1484"/>
                    <a:pt x="46" y="1598"/>
                  </a:cubicBezTo>
                  <a:cubicBezTo>
                    <a:pt x="115" y="2397"/>
                    <a:pt x="388" y="3470"/>
                    <a:pt x="913" y="4429"/>
                  </a:cubicBezTo>
                  <a:cubicBezTo>
                    <a:pt x="1416" y="5387"/>
                    <a:pt x="2237" y="6209"/>
                    <a:pt x="3036" y="6529"/>
                  </a:cubicBezTo>
                  <a:cubicBezTo>
                    <a:pt x="3424" y="6711"/>
                    <a:pt x="3789" y="6780"/>
                    <a:pt x="4041" y="6802"/>
                  </a:cubicBezTo>
                  <a:cubicBezTo>
                    <a:pt x="4292" y="6825"/>
                    <a:pt x="4429" y="6848"/>
                    <a:pt x="4429" y="6848"/>
                  </a:cubicBezTo>
                  <a:lnTo>
                    <a:pt x="4520" y="6848"/>
                  </a:lnTo>
                  <a:cubicBezTo>
                    <a:pt x="4588" y="6825"/>
                    <a:pt x="4702" y="6825"/>
                    <a:pt x="4817" y="6802"/>
                  </a:cubicBezTo>
                  <a:cubicBezTo>
                    <a:pt x="5068" y="6802"/>
                    <a:pt x="5410" y="6711"/>
                    <a:pt x="5798" y="6574"/>
                  </a:cubicBezTo>
                  <a:cubicBezTo>
                    <a:pt x="6209" y="6437"/>
                    <a:pt x="6620" y="6141"/>
                    <a:pt x="7008" y="5798"/>
                  </a:cubicBezTo>
                  <a:cubicBezTo>
                    <a:pt x="7396" y="5433"/>
                    <a:pt x="7693" y="4954"/>
                    <a:pt x="7944" y="4451"/>
                  </a:cubicBezTo>
                  <a:cubicBezTo>
                    <a:pt x="8172" y="3972"/>
                    <a:pt x="8332" y="3447"/>
                    <a:pt x="8446" y="2945"/>
                  </a:cubicBezTo>
                  <a:cubicBezTo>
                    <a:pt x="8537" y="2466"/>
                    <a:pt x="8606" y="1986"/>
                    <a:pt x="8628" y="1598"/>
                  </a:cubicBezTo>
                  <a:cubicBezTo>
                    <a:pt x="8674" y="936"/>
                    <a:pt x="8651" y="457"/>
                    <a:pt x="8606" y="320"/>
                  </a:cubicBezTo>
                  <a:cubicBezTo>
                    <a:pt x="8720" y="297"/>
                    <a:pt x="8788" y="274"/>
                    <a:pt x="8788" y="274"/>
                  </a:cubicBezTo>
                  <a:cubicBezTo>
                    <a:pt x="8788" y="115"/>
                    <a:pt x="4520" y="1"/>
                    <a:pt x="452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2925;p41">
              <a:extLst>
                <a:ext uri="{FF2B5EF4-FFF2-40B4-BE49-F238E27FC236}">
                  <a16:creationId xmlns:a16="http://schemas.microsoft.com/office/drawing/2014/main" id="{62141D11-0C73-BCAE-9865-3F1E62EE231E}"/>
                </a:ext>
              </a:extLst>
            </p:cNvPr>
            <p:cNvSpPr/>
            <p:nvPr/>
          </p:nvSpPr>
          <p:spPr>
            <a:xfrm>
              <a:off x="4748975" y="3173900"/>
              <a:ext cx="307575" cy="487350"/>
            </a:xfrm>
            <a:custGeom>
              <a:avLst/>
              <a:gdLst/>
              <a:ahLst/>
              <a:cxnLst/>
              <a:rect l="l" t="t" r="r" b="b"/>
              <a:pathLst>
                <a:path w="12303" h="19494" extrusionOk="0">
                  <a:moveTo>
                    <a:pt x="23" y="1"/>
                  </a:moveTo>
                  <a:cubicBezTo>
                    <a:pt x="0" y="23"/>
                    <a:pt x="69" y="92"/>
                    <a:pt x="160" y="252"/>
                  </a:cubicBezTo>
                  <a:cubicBezTo>
                    <a:pt x="205" y="320"/>
                    <a:pt x="274" y="389"/>
                    <a:pt x="365" y="503"/>
                  </a:cubicBezTo>
                  <a:cubicBezTo>
                    <a:pt x="434" y="594"/>
                    <a:pt x="525" y="685"/>
                    <a:pt x="639" y="777"/>
                  </a:cubicBezTo>
                  <a:cubicBezTo>
                    <a:pt x="662" y="822"/>
                    <a:pt x="708" y="845"/>
                    <a:pt x="730" y="868"/>
                  </a:cubicBezTo>
                  <a:cubicBezTo>
                    <a:pt x="708" y="936"/>
                    <a:pt x="708" y="1005"/>
                    <a:pt x="685" y="1096"/>
                  </a:cubicBezTo>
                  <a:cubicBezTo>
                    <a:pt x="662" y="1370"/>
                    <a:pt x="616" y="1758"/>
                    <a:pt x="594" y="2215"/>
                  </a:cubicBezTo>
                  <a:cubicBezTo>
                    <a:pt x="548" y="3128"/>
                    <a:pt x="594" y="4383"/>
                    <a:pt x="845" y="5593"/>
                  </a:cubicBezTo>
                  <a:cubicBezTo>
                    <a:pt x="913" y="5890"/>
                    <a:pt x="959" y="6209"/>
                    <a:pt x="1050" y="6506"/>
                  </a:cubicBezTo>
                  <a:cubicBezTo>
                    <a:pt x="1141" y="6780"/>
                    <a:pt x="1233" y="7076"/>
                    <a:pt x="1324" y="7350"/>
                  </a:cubicBezTo>
                  <a:cubicBezTo>
                    <a:pt x="1438" y="7624"/>
                    <a:pt x="1552" y="7875"/>
                    <a:pt x="1666" y="8126"/>
                  </a:cubicBezTo>
                  <a:cubicBezTo>
                    <a:pt x="1712" y="8241"/>
                    <a:pt x="1780" y="8377"/>
                    <a:pt x="1826" y="8492"/>
                  </a:cubicBezTo>
                  <a:cubicBezTo>
                    <a:pt x="1895" y="8583"/>
                    <a:pt x="1963" y="8697"/>
                    <a:pt x="2009" y="8788"/>
                  </a:cubicBezTo>
                  <a:cubicBezTo>
                    <a:pt x="2260" y="9199"/>
                    <a:pt x="2465" y="9542"/>
                    <a:pt x="2625" y="9747"/>
                  </a:cubicBezTo>
                  <a:cubicBezTo>
                    <a:pt x="2785" y="9975"/>
                    <a:pt x="2876" y="10089"/>
                    <a:pt x="2876" y="10089"/>
                  </a:cubicBezTo>
                  <a:cubicBezTo>
                    <a:pt x="2876" y="10089"/>
                    <a:pt x="2990" y="10204"/>
                    <a:pt x="3173" y="10432"/>
                  </a:cubicBezTo>
                  <a:cubicBezTo>
                    <a:pt x="3264" y="10523"/>
                    <a:pt x="3378" y="10637"/>
                    <a:pt x="3515" y="10797"/>
                  </a:cubicBezTo>
                  <a:cubicBezTo>
                    <a:pt x="3629" y="10934"/>
                    <a:pt x="3812" y="11071"/>
                    <a:pt x="3994" y="11231"/>
                  </a:cubicBezTo>
                  <a:cubicBezTo>
                    <a:pt x="4383" y="11505"/>
                    <a:pt x="4862" y="11847"/>
                    <a:pt x="5478" y="11961"/>
                  </a:cubicBezTo>
                  <a:cubicBezTo>
                    <a:pt x="5732" y="12020"/>
                    <a:pt x="5999" y="12049"/>
                    <a:pt x="6270" y="12049"/>
                  </a:cubicBezTo>
                  <a:cubicBezTo>
                    <a:pt x="6631" y="12049"/>
                    <a:pt x="6998" y="11997"/>
                    <a:pt x="7350" y="11893"/>
                  </a:cubicBezTo>
                  <a:cubicBezTo>
                    <a:pt x="7966" y="11710"/>
                    <a:pt x="8537" y="11368"/>
                    <a:pt x="8970" y="10934"/>
                  </a:cubicBezTo>
                  <a:cubicBezTo>
                    <a:pt x="9085" y="10843"/>
                    <a:pt x="9176" y="10728"/>
                    <a:pt x="9267" y="10614"/>
                  </a:cubicBezTo>
                  <a:cubicBezTo>
                    <a:pt x="9336" y="10500"/>
                    <a:pt x="9427" y="10409"/>
                    <a:pt x="9518" y="10295"/>
                  </a:cubicBezTo>
                  <a:cubicBezTo>
                    <a:pt x="9632" y="10044"/>
                    <a:pt x="9792" y="9838"/>
                    <a:pt x="9861" y="9610"/>
                  </a:cubicBezTo>
                  <a:cubicBezTo>
                    <a:pt x="9906" y="9519"/>
                    <a:pt x="9952" y="9405"/>
                    <a:pt x="9998" y="9313"/>
                  </a:cubicBezTo>
                  <a:lnTo>
                    <a:pt x="10020" y="9245"/>
                  </a:lnTo>
                  <a:lnTo>
                    <a:pt x="10043" y="9176"/>
                  </a:lnTo>
                  <a:cubicBezTo>
                    <a:pt x="10066" y="9131"/>
                    <a:pt x="10089" y="9085"/>
                    <a:pt x="10112" y="9039"/>
                  </a:cubicBezTo>
                  <a:cubicBezTo>
                    <a:pt x="10180" y="8857"/>
                    <a:pt x="10203" y="8697"/>
                    <a:pt x="10226" y="8560"/>
                  </a:cubicBezTo>
                  <a:cubicBezTo>
                    <a:pt x="10271" y="8286"/>
                    <a:pt x="10271" y="8126"/>
                    <a:pt x="10249" y="8126"/>
                  </a:cubicBezTo>
                  <a:lnTo>
                    <a:pt x="10249" y="8126"/>
                  </a:lnTo>
                  <a:cubicBezTo>
                    <a:pt x="10249" y="8126"/>
                    <a:pt x="10203" y="8286"/>
                    <a:pt x="10134" y="8537"/>
                  </a:cubicBezTo>
                  <a:cubicBezTo>
                    <a:pt x="10089" y="8651"/>
                    <a:pt x="10043" y="8811"/>
                    <a:pt x="9975" y="8971"/>
                  </a:cubicBezTo>
                  <a:cubicBezTo>
                    <a:pt x="9952" y="9017"/>
                    <a:pt x="9929" y="9062"/>
                    <a:pt x="9906" y="9085"/>
                  </a:cubicBezTo>
                  <a:cubicBezTo>
                    <a:pt x="9883" y="9131"/>
                    <a:pt x="9861" y="9199"/>
                    <a:pt x="9838" y="9245"/>
                  </a:cubicBezTo>
                  <a:cubicBezTo>
                    <a:pt x="9792" y="9336"/>
                    <a:pt x="9724" y="9427"/>
                    <a:pt x="9678" y="9542"/>
                  </a:cubicBezTo>
                  <a:cubicBezTo>
                    <a:pt x="9313" y="10340"/>
                    <a:pt x="8400" y="11253"/>
                    <a:pt x="7258" y="11527"/>
                  </a:cubicBezTo>
                  <a:cubicBezTo>
                    <a:pt x="6984" y="11604"/>
                    <a:pt x="6704" y="11639"/>
                    <a:pt x="6432" y="11639"/>
                  </a:cubicBezTo>
                  <a:cubicBezTo>
                    <a:pt x="6138" y="11639"/>
                    <a:pt x="5853" y="11598"/>
                    <a:pt x="5592" y="11527"/>
                  </a:cubicBezTo>
                  <a:cubicBezTo>
                    <a:pt x="5044" y="11436"/>
                    <a:pt x="4634" y="11117"/>
                    <a:pt x="4291" y="10843"/>
                  </a:cubicBezTo>
                  <a:cubicBezTo>
                    <a:pt x="4131" y="10706"/>
                    <a:pt x="3994" y="10569"/>
                    <a:pt x="3858" y="10432"/>
                  </a:cubicBezTo>
                  <a:cubicBezTo>
                    <a:pt x="3743" y="10295"/>
                    <a:pt x="3629" y="10181"/>
                    <a:pt x="3561" y="10089"/>
                  </a:cubicBezTo>
                  <a:cubicBezTo>
                    <a:pt x="3401" y="9884"/>
                    <a:pt x="3310" y="9770"/>
                    <a:pt x="3310" y="9770"/>
                  </a:cubicBezTo>
                  <a:cubicBezTo>
                    <a:pt x="3310" y="9770"/>
                    <a:pt x="3196" y="9656"/>
                    <a:pt x="3036" y="9450"/>
                  </a:cubicBezTo>
                  <a:cubicBezTo>
                    <a:pt x="2876" y="9222"/>
                    <a:pt x="2671" y="8925"/>
                    <a:pt x="2442" y="8537"/>
                  </a:cubicBezTo>
                  <a:cubicBezTo>
                    <a:pt x="2374" y="8446"/>
                    <a:pt x="2305" y="8355"/>
                    <a:pt x="2237" y="8263"/>
                  </a:cubicBezTo>
                  <a:cubicBezTo>
                    <a:pt x="2191" y="8149"/>
                    <a:pt x="2123" y="8035"/>
                    <a:pt x="2077" y="7921"/>
                  </a:cubicBezTo>
                  <a:cubicBezTo>
                    <a:pt x="1963" y="7693"/>
                    <a:pt x="1826" y="7442"/>
                    <a:pt x="1735" y="7191"/>
                  </a:cubicBezTo>
                  <a:cubicBezTo>
                    <a:pt x="1621" y="6939"/>
                    <a:pt x="1529" y="6666"/>
                    <a:pt x="1438" y="6369"/>
                  </a:cubicBezTo>
                  <a:cubicBezTo>
                    <a:pt x="1324" y="6095"/>
                    <a:pt x="1278" y="5798"/>
                    <a:pt x="1187" y="5502"/>
                  </a:cubicBezTo>
                  <a:cubicBezTo>
                    <a:pt x="730" y="3607"/>
                    <a:pt x="799" y="1621"/>
                    <a:pt x="799" y="936"/>
                  </a:cubicBezTo>
                  <a:lnTo>
                    <a:pt x="799" y="936"/>
                  </a:lnTo>
                  <a:cubicBezTo>
                    <a:pt x="1210" y="1324"/>
                    <a:pt x="1803" y="1735"/>
                    <a:pt x="2420" y="2078"/>
                  </a:cubicBezTo>
                  <a:cubicBezTo>
                    <a:pt x="3104" y="2489"/>
                    <a:pt x="3789" y="2854"/>
                    <a:pt x="4314" y="3128"/>
                  </a:cubicBezTo>
                  <a:cubicBezTo>
                    <a:pt x="4839" y="3424"/>
                    <a:pt x="5181" y="3607"/>
                    <a:pt x="5181" y="3607"/>
                  </a:cubicBezTo>
                  <a:cubicBezTo>
                    <a:pt x="5181" y="3607"/>
                    <a:pt x="5547" y="3767"/>
                    <a:pt x="6094" y="4018"/>
                  </a:cubicBezTo>
                  <a:cubicBezTo>
                    <a:pt x="6642" y="4246"/>
                    <a:pt x="7373" y="4566"/>
                    <a:pt x="8126" y="4794"/>
                  </a:cubicBezTo>
                  <a:cubicBezTo>
                    <a:pt x="8879" y="5045"/>
                    <a:pt x="9678" y="5228"/>
                    <a:pt x="10249" y="5319"/>
                  </a:cubicBezTo>
                  <a:cubicBezTo>
                    <a:pt x="10271" y="5342"/>
                    <a:pt x="10271" y="5342"/>
                    <a:pt x="10271" y="5342"/>
                  </a:cubicBezTo>
                  <a:cubicBezTo>
                    <a:pt x="10317" y="5479"/>
                    <a:pt x="10363" y="5638"/>
                    <a:pt x="10386" y="5775"/>
                  </a:cubicBezTo>
                  <a:cubicBezTo>
                    <a:pt x="10477" y="6072"/>
                    <a:pt x="10545" y="6369"/>
                    <a:pt x="10614" y="6666"/>
                  </a:cubicBezTo>
                  <a:cubicBezTo>
                    <a:pt x="10477" y="6894"/>
                    <a:pt x="10340" y="7122"/>
                    <a:pt x="10203" y="7282"/>
                  </a:cubicBezTo>
                  <a:cubicBezTo>
                    <a:pt x="10043" y="7464"/>
                    <a:pt x="9952" y="7579"/>
                    <a:pt x="9952" y="7579"/>
                  </a:cubicBezTo>
                  <a:cubicBezTo>
                    <a:pt x="9952" y="7579"/>
                    <a:pt x="9587" y="8058"/>
                    <a:pt x="9153" y="8514"/>
                  </a:cubicBezTo>
                  <a:cubicBezTo>
                    <a:pt x="8719" y="8948"/>
                    <a:pt x="8240" y="9382"/>
                    <a:pt x="8263" y="9427"/>
                  </a:cubicBezTo>
                  <a:cubicBezTo>
                    <a:pt x="8267" y="9434"/>
                    <a:pt x="8276" y="9437"/>
                    <a:pt x="8288" y="9437"/>
                  </a:cubicBezTo>
                  <a:cubicBezTo>
                    <a:pt x="8413" y="9437"/>
                    <a:pt x="8927" y="9141"/>
                    <a:pt x="9404" y="8788"/>
                  </a:cubicBezTo>
                  <a:cubicBezTo>
                    <a:pt x="9906" y="8400"/>
                    <a:pt x="10363" y="7898"/>
                    <a:pt x="10363" y="7898"/>
                  </a:cubicBezTo>
                  <a:cubicBezTo>
                    <a:pt x="10363" y="7898"/>
                    <a:pt x="10454" y="7761"/>
                    <a:pt x="10591" y="7556"/>
                  </a:cubicBezTo>
                  <a:cubicBezTo>
                    <a:pt x="10659" y="7487"/>
                    <a:pt x="10705" y="7373"/>
                    <a:pt x="10774" y="7259"/>
                  </a:cubicBezTo>
                  <a:cubicBezTo>
                    <a:pt x="10911" y="7853"/>
                    <a:pt x="11047" y="8423"/>
                    <a:pt x="11139" y="8880"/>
                  </a:cubicBezTo>
                  <a:cubicBezTo>
                    <a:pt x="11230" y="9313"/>
                    <a:pt x="11299" y="9679"/>
                    <a:pt x="11344" y="9930"/>
                  </a:cubicBezTo>
                  <a:cubicBezTo>
                    <a:pt x="11390" y="10181"/>
                    <a:pt x="11413" y="10318"/>
                    <a:pt x="11413" y="10318"/>
                  </a:cubicBezTo>
                  <a:cubicBezTo>
                    <a:pt x="11413" y="10318"/>
                    <a:pt x="11436" y="10455"/>
                    <a:pt x="11481" y="10706"/>
                  </a:cubicBezTo>
                  <a:cubicBezTo>
                    <a:pt x="11527" y="10957"/>
                    <a:pt x="11595" y="11322"/>
                    <a:pt x="11641" y="11733"/>
                  </a:cubicBezTo>
                  <a:cubicBezTo>
                    <a:pt x="11778" y="12600"/>
                    <a:pt x="11892" y="13764"/>
                    <a:pt x="11869" y="14906"/>
                  </a:cubicBezTo>
                  <a:cubicBezTo>
                    <a:pt x="11869" y="16070"/>
                    <a:pt x="11755" y="17234"/>
                    <a:pt x="11595" y="18101"/>
                  </a:cubicBezTo>
                  <a:cubicBezTo>
                    <a:pt x="11436" y="18946"/>
                    <a:pt x="11139" y="19448"/>
                    <a:pt x="11184" y="19493"/>
                  </a:cubicBezTo>
                  <a:cubicBezTo>
                    <a:pt x="11207" y="19493"/>
                    <a:pt x="11276" y="19379"/>
                    <a:pt x="11413" y="19151"/>
                  </a:cubicBezTo>
                  <a:cubicBezTo>
                    <a:pt x="11550" y="18923"/>
                    <a:pt x="11687" y="18558"/>
                    <a:pt x="11778" y="18147"/>
                  </a:cubicBezTo>
                  <a:cubicBezTo>
                    <a:pt x="12006" y="17279"/>
                    <a:pt x="12189" y="16115"/>
                    <a:pt x="12234" y="14928"/>
                  </a:cubicBezTo>
                  <a:cubicBezTo>
                    <a:pt x="12303" y="13741"/>
                    <a:pt x="12234" y="12555"/>
                    <a:pt x="12120" y="11687"/>
                  </a:cubicBezTo>
                  <a:cubicBezTo>
                    <a:pt x="12097" y="11231"/>
                    <a:pt x="12029" y="10865"/>
                    <a:pt x="11983" y="10614"/>
                  </a:cubicBezTo>
                  <a:cubicBezTo>
                    <a:pt x="11961" y="10363"/>
                    <a:pt x="11938" y="10226"/>
                    <a:pt x="11938" y="10226"/>
                  </a:cubicBezTo>
                  <a:cubicBezTo>
                    <a:pt x="11938" y="10226"/>
                    <a:pt x="11892" y="10067"/>
                    <a:pt x="11846" y="9815"/>
                  </a:cubicBezTo>
                  <a:cubicBezTo>
                    <a:pt x="11778" y="9564"/>
                    <a:pt x="11709" y="9199"/>
                    <a:pt x="11618" y="8788"/>
                  </a:cubicBezTo>
                  <a:cubicBezTo>
                    <a:pt x="11458" y="8172"/>
                    <a:pt x="11276" y="7442"/>
                    <a:pt x="11047" y="6666"/>
                  </a:cubicBezTo>
                  <a:cubicBezTo>
                    <a:pt x="11253" y="6072"/>
                    <a:pt x="11253" y="5456"/>
                    <a:pt x="11184" y="5456"/>
                  </a:cubicBezTo>
                  <a:cubicBezTo>
                    <a:pt x="11139" y="5456"/>
                    <a:pt x="11047" y="5775"/>
                    <a:pt x="10888" y="6141"/>
                  </a:cubicBezTo>
                  <a:cubicBezTo>
                    <a:pt x="10842" y="5981"/>
                    <a:pt x="10796" y="5844"/>
                    <a:pt x="10751" y="5684"/>
                  </a:cubicBezTo>
                  <a:cubicBezTo>
                    <a:pt x="10728" y="5570"/>
                    <a:pt x="10682" y="5479"/>
                    <a:pt x="10659" y="5387"/>
                  </a:cubicBezTo>
                  <a:lnTo>
                    <a:pt x="10659" y="5387"/>
                  </a:lnTo>
                  <a:cubicBezTo>
                    <a:pt x="10918" y="5404"/>
                    <a:pt x="11107" y="5420"/>
                    <a:pt x="11196" y="5420"/>
                  </a:cubicBezTo>
                  <a:cubicBezTo>
                    <a:pt x="11233" y="5420"/>
                    <a:pt x="11253" y="5417"/>
                    <a:pt x="11253" y="5410"/>
                  </a:cubicBezTo>
                  <a:cubicBezTo>
                    <a:pt x="11253" y="5365"/>
                    <a:pt x="11002" y="5296"/>
                    <a:pt x="10614" y="5205"/>
                  </a:cubicBezTo>
                  <a:cubicBezTo>
                    <a:pt x="10294" y="4246"/>
                    <a:pt x="9998" y="3333"/>
                    <a:pt x="9769" y="2626"/>
                  </a:cubicBezTo>
                  <a:cubicBezTo>
                    <a:pt x="9501" y="1798"/>
                    <a:pt x="9320" y="1255"/>
                    <a:pt x="9270" y="1255"/>
                  </a:cubicBezTo>
                  <a:cubicBezTo>
                    <a:pt x="9269" y="1255"/>
                    <a:pt x="9268" y="1256"/>
                    <a:pt x="9267" y="1256"/>
                  </a:cubicBezTo>
                  <a:cubicBezTo>
                    <a:pt x="9244" y="1256"/>
                    <a:pt x="9358" y="1827"/>
                    <a:pt x="9564" y="2671"/>
                  </a:cubicBezTo>
                  <a:cubicBezTo>
                    <a:pt x="9746" y="3356"/>
                    <a:pt x="9975" y="4200"/>
                    <a:pt x="10203" y="5113"/>
                  </a:cubicBezTo>
                  <a:cubicBezTo>
                    <a:pt x="9655" y="4954"/>
                    <a:pt x="8948" y="4725"/>
                    <a:pt x="8263" y="4452"/>
                  </a:cubicBezTo>
                  <a:cubicBezTo>
                    <a:pt x="7532" y="4178"/>
                    <a:pt x="6825" y="3835"/>
                    <a:pt x="6300" y="3584"/>
                  </a:cubicBezTo>
                  <a:cubicBezTo>
                    <a:pt x="5775" y="3310"/>
                    <a:pt x="5410" y="3128"/>
                    <a:pt x="5410" y="3128"/>
                  </a:cubicBezTo>
                  <a:cubicBezTo>
                    <a:pt x="5410" y="3128"/>
                    <a:pt x="3994" y="2443"/>
                    <a:pt x="2602" y="1758"/>
                  </a:cubicBezTo>
                  <a:cubicBezTo>
                    <a:pt x="1895" y="1416"/>
                    <a:pt x="1233" y="1005"/>
                    <a:pt x="776" y="640"/>
                  </a:cubicBezTo>
                  <a:cubicBezTo>
                    <a:pt x="662" y="548"/>
                    <a:pt x="548" y="457"/>
                    <a:pt x="457" y="389"/>
                  </a:cubicBezTo>
                  <a:cubicBezTo>
                    <a:pt x="388" y="297"/>
                    <a:pt x="297" y="229"/>
                    <a:pt x="251" y="183"/>
                  </a:cubicBezTo>
                  <a:cubicBezTo>
                    <a:pt x="114" y="46"/>
                    <a:pt x="46" y="1"/>
                    <a:pt x="2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2926;p41">
              <a:extLst>
                <a:ext uri="{FF2B5EF4-FFF2-40B4-BE49-F238E27FC236}">
                  <a16:creationId xmlns:a16="http://schemas.microsoft.com/office/drawing/2014/main" id="{7F1D709A-5A50-9DAC-9F49-7486ECAA7929}"/>
                </a:ext>
              </a:extLst>
            </p:cNvPr>
            <p:cNvSpPr/>
            <p:nvPr/>
          </p:nvSpPr>
          <p:spPr>
            <a:xfrm>
              <a:off x="4549250" y="3481900"/>
              <a:ext cx="188325" cy="56725"/>
            </a:xfrm>
            <a:custGeom>
              <a:avLst/>
              <a:gdLst/>
              <a:ahLst/>
              <a:cxnLst/>
              <a:rect l="l" t="t" r="r" b="b"/>
              <a:pathLst>
                <a:path w="7533" h="2269" extrusionOk="0">
                  <a:moveTo>
                    <a:pt x="1495" y="0"/>
                  </a:moveTo>
                  <a:cubicBezTo>
                    <a:pt x="687" y="0"/>
                    <a:pt x="19" y="41"/>
                    <a:pt x="0" y="98"/>
                  </a:cubicBezTo>
                  <a:cubicBezTo>
                    <a:pt x="0" y="166"/>
                    <a:pt x="1005" y="257"/>
                    <a:pt x="2009" y="371"/>
                  </a:cubicBezTo>
                  <a:cubicBezTo>
                    <a:pt x="2488" y="440"/>
                    <a:pt x="2990" y="508"/>
                    <a:pt x="3356" y="577"/>
                  </a:cubicBezTo>
                  <a:cubicBezTo>
                    <a:pt x="3721" y="645"/>
                    <a:pt x="3949" y="691"/>
                    <a:pt x="3949" y="691"/>
                  </a:cubicBezTo>
                  <a:cubicBezTo>
                    <a:pt x="3949" y="691"/>
                    <a:pt x="4017" y="714"/>
                    <a:pt x="4109" y="714"/>
                  </a:cubicBezTo>
                  <a:cubicBezTo>
                    <a:pt x="4223" y="737"/>
                    <a:pt x="4383" y="759"/>
                    <a:pt x="4542" y="828"/>
                  </a:cubicBezTo>
                  <a:cubicBezTo>
                    <a:pt x="4908" y="896"/>
                    <a:pt x="5364" y="1056"/>
                    <a:pt x="5821" y="1239"/>
                  </a:cubicBezTo>
                  <a:cubicBezTo>
                    <a:pt x="6277" y="1444"/>
                    <a:pt x="6688" y="1695"/>
                    <a:pt x="6985" y="1924"/>
                  </a:cubicBezTo>
                  <a:cubicBezTo>
                    <a:pt x="7262" y="2116"/>
                    <a:pt x="7460" y="2268"/>
                    <a:pt x="7503" y="2268"/>
                  </a:cubicBezTo>
                  <a:cubicBezTo>
                    <a:pt x="7506" y="2268"/>
                    <a:pt x="7508" y="2267"/>
                    <a:pt x="7510" y="2266"/>
                  </a:cubicBezTo>
                  <a:cubicBezTo>
                    <a:pt x="7533" y="2243"/>
                    <a:pt x="7396" y="2038"/>
                    <a:pt x="7122" y="1764"/>
                  </a:cubicBezTo>
                  <a:cubicBezTo>
                    <a:pt x="6848" y="1490"/>
                    <a:pt x="6437" y="1170"/>
                    <a:pt x="5980" y="919"/>
                  </a:cubicBezTo>
                  <a:cubicBezTo>
                    <a:pt x="5524" y="668"/>
                    <a:pt x="5045" y="463"/>
                    <a:pt x="4679" y="349"/>
                  </a:cubicBezTo>
                  <a:cubicBezTo>
                    <a:pt x="4497" y="280"/>
                    <a:pt x="4337" y="257"/>
                    <a:pt x="4223" y="212"/>
                  </a:cubicBezTo>
                  <a:cubicBezTo>
                    <a:pt x="4109" y="189"/>
                    <a:pt x="4063" y="166"/>
                    <a:pt x="4063" y="166"/>
                  </a:cubicBezTo>
                  <a:cubicBezTo>
                    <a:pt x="4063" y="166"/>
                    <a:pt x="3812" y="143"/>
                    <a:pt x="3424" y="98"/>
                  </a:cubicBezTo>
                  <a:cubicBezTo>
                    <a:pt x="3036" y="52"/>
                    <a:pt x="2534" y="6"/>
                    <a:pt x="2032" y="6"/>
                  </a:cubicBezTo>
                  <a:cubicBezTo>
                    <a:pt x="1850" y="2"/>
                    <a:pt x="1669" y="0"/>
                    <a:pt x="149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2927;p41">
              <a:extLst>
                <a:ext uri="{FF2B5EF4-FFF2-40B4-BE49-F238E27FC236}">
                  <a16:creationId xmlns:a16="http://schemas.microsoft.com/office/drawing/2014/main" id="{BDB720EE-4790-1EA1-EDE3-F08B86640EA9}"/>
                </a:ext>
              </a:extLst>
            </p:cNvPr>
            <p:cNvSpPr/>
            <p:nvPr/>
          </p:nvSpPr>
          <p:spPr>
            <a:xfrm>
              <a:off x="4580050" y="3516025"/>
              <a:ext cx="105025" cy="33775"/>
            </a:xfrm>
            <a:custGeom>
              <a:avLst/>
              <a:gdLst/>
              <a:ahLst/>
              <a:cxnLst/>
              <a:rect l="l" t="t" r="r" b="b"/>
              <a:pathLst>
                <a:path w="4201" h="1351" extrusionOk="0">
                  <a:moveTo>
                    <a:pt x="186" y="1"/>
                  </a:moveTo>
                  <a:cubicBezTo>
                    <a:pt x="84" y="1"/>
                    <a:pt x="24" y="11"/>
                    <a:pt x="24" y="34"/>
                  </a:cubicBezTo>
                  <a:cubicBezTo>
                    <a:pt x="1" y="102"/>
                    <a:pt x="526" y="285"/>
                    <a:pt x="1028" y="467"/>
                  </a:cubicBezTo>
                  <a:cubicBezTo>
                    <a:pt x="1553" y="650"/>
                    <a:pt x="2055" y="810"/>
                    <a:pt x="2055" y="810"/>
                  </a:cubicBezTo>
                  <a:cubicBezTo>
                    <a:pt x="2055" y="810"/>
                    <a:pt x="2580" y="969"/>
                    <a:pt x="3105" y="1084"/>
                  </a:cubicBezTo>
                  <a:cubicBezTo>
                    <a:pt x="3525" y="1217"/>
                    <a:pt x="3977" y="1351"/>
                    <a:pt x="4127" y="1351"/>
                  </a:cubicBezTo>
                  <a:cubicBezTo>
                    <a:pt x="4156" y="1351"/>
                    <a:pt x="4174" y="1346"/>
                    <a:pt x="4178" y="1335"/>
                  </a:cubicBezTo>
                  <a:cubicBezTo>
                    <a:pt x="4201" y="1266"/>
                    <a:pt x="3721" y="992"/>
                    <a:pt x="3219" y="741"/>
                  </a:cubicBezTo>
                  <a:cubicBezTo>
                    <a:pt x="2717" y="513"/>
                    <a:pt x="2215" y="307"/>
                    <a:pt x="2215" y="307"/>
                  </a:cubicBezTo>
                  <a:cubicBezTo>
                    <a:pt x="2215" y="307"/>
                    <a:pt x="1667" y="193"/>
                    <a:pt x="1119" y="102"/>
                  </a:cubicBezTo>
                  <a:cubicBezTo>
                    <a:pt x="754" y="41"/>
                    <a:pt x="389" y="1"/>
                    <a:pt x="18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2928;p41">
              <a:extLst>
                <a:ext uri="{FF2B5EF4-FFF2-40B4-BE49-F238E27FC236}">
                  <a16:creationId xmlns:a16="http://schemas.microsoft.com/office/drawing/2014/main" id="{CAF1B34B-2B89-C44C-2F8C-B9D1DABE7F2C}"/>
                </a:ext>
              </a:extLst>
            </p:cNvPr>
            <p:cNvSpPr/>
            <p:nvPr/>
          </p:nvSpPr>
          <p:spPr>
            <a:xfrm>
              <a:off x="5013725" y="3631525"/>
              <a:ext cx="45675" cy="169375"/>
            </a:xfrm>
            <a:custGeom>
              <a:avLst/>
              <a:gdLst/>
              <a:ahLst/>
              <a:cxnLst/>
              <a:rect l="l" t="t" r="r" b="b"/>
              <a:pathLst>
                <a:path w="1827" h="6775" extrusionOk="0">
                  <a:moveTo>
                    <a:pt x="1169" y="1"/>
                  </a:moveTo>
                  <a:cubicBezTo>
                    <a:pt x="1167" y="1"/>
                    <a:pt x="1166" y="1"/>
                    <a:pt x="1165" y="1"/>
                  </a:cubicBezTo>
                  <a:cubicBezTo>
                    <a:pt x="1097" y="24"/>
                    <a:pt x="1279" y="549"/>
                    <a:pt x="1325" y="1074"/>
                  </a:cubicBezTo>
                  <a:cubicBezTo>
                    <a:pt x="1348" y="1348"/>
                    <a:pt x="1325" y="1599"/>
                    <a:pt x="1279" y="1782"/>
                  </a:cubicBezTo>
                  <a:cubicBezTo>
                    <a:pt x="1234" y="1964"/>
                    <a:pt x="1188" y="2079"/>
                    <a:pt x="1188" y="2079"/>
                  </a:cubicBezTo>
                  <a:cubicBezTo>
                    <a:pt x="1188" y="2079"/>
                    <a:pt x="1165" y="2193"/>
                    <a:pt x="1097" y="2352"/>
                  </a:cubicBezTo>
                  <a:cubicBezTo>
                    <a:pt x="1005" y="2535"/>
                    <a:pt x="891" y="2763"/>
                    <a:pt x="731" y="2969"/>
                  </a:cubicBezTo>
                  <a:cubicBezTo>
                    <a:pt x="412" y="3402"/>
                    <a:pt x="1" y="3790"/>
                    <a:pt x="47" y="3836"/>
                  </a:cubicBezTo>
                  <a:cubicBezTo>
                    <a:pt x="49" y="3843"/>
                    <a:pt x="57" y="3847"/>
                    <a:pt x="69" y="3847"/>
                  </a:cubicBezTo>
                  <a:cubicBezTo>
                    <a:pt x="177" y="3847"/>
                    <a:pt x="637" y="3588"/>
                    <a:pt x="1005" y="3220"/>
                  </a:cubicBezTo>
                  <a:cubicBezTo>
                    <a:pt x="1211" y="3014"/>
                    <a:pt x="1393" y="2786"/>
                    <a:pt x="1530" y="2581"/>
                  </a:cubicBezTo>
                  <a:cubicBezTo>
                    <a:pt x="1530" y="2535"/>
                    <a:pt x="1553" y="2512"/>
                    <a:pt x="1576" y="2489"/>
                  </a:cubicBezTo>
                  <a:lnTo>
                    <a:pt x="1576" y="2489"/>
                  </a:lnTo>
                  <a:cubicBezTo>
                    <a:pt x="1530" y="2718"/>
                    <a:pt x="1462" y="3037"/>
                    <a:pt x="1439" y="3334"/>
                  </a:cubicBezTo>
                  <a:cubicBezTo>
                    <a:pt x="1371" y="3950"/>
                    <a:pt x="1279" y="4567"/>
                    <a:pt x="1279" y="4567"/>
                  </a:cubicBezTo>
                  <a:cubicBezTo>
                    <a:pt x="1279" y="4567"/>
                    <a:pt x="1256" y="4703"/>
                    <a:pt x="1234" y="4932"/>
                  </a:cubicBezTo>
                  <a:cubicBezTo>
                    <a:pt x="1211" y="5160"/>
                    <a:pt x="1188" y="5457"/>
                    <a:pt x="1097" y="5753"/>
                  </a:cubicBezTo>
                  <a:cubicBezTo>
                    <a:pt x="1028" y="6027"/>
                    <a:pt x="914" y="6301"/>
                    <a:pt x="777" y="6461"/>
                  </a:cubicBezTo>
                  <a:cubicBezTo>
                    <a:pt x="731" y="6552"/>
                    <a:pt x="663" y="6621"/>
                    <a:pt x="617" y="6666"/>
                  </a:cubicBezTo>
                  <a:cubicBezTo>
                    <a:pt x="549" y="6712"/>
                    <a:pt x="526" y="6735"/>
                    <a:pt x="549" y="6758"/>
                  </a:cubicBezTo>
                  <a:cubicBezTo>
                    <a:pt x="549" y="6769"/>
                    <a:pt x="560" y="6775"/>
                    <a:pt x="580" y="6775"/>
                  </a:cubicBezTo>
                  <a:cubicBezTo>
                    <a:pt x="600" y="6775"/>
                    <a:pt x="629" y="6769"/>
                    <a:pt x="663" y="6758"/>
                  </a:cubicBezTo>
                  <a:cubicBezTo>
                    <a:pt x="731" y="6735"/>
                    <a:pt x="823" y="6689"/>
                    <a:pt x="937" y="6621"/>
                  </a:cubicBezTo>
                  <a:cubicBezTo>
                    <a:pt x="1142" y="6461"/>
                    <a:pt x="1325" y="6164"/>
                    <a:pt x="1462" y="5868"/>
                  </a:cubicBezTo>
                  <a:cubicBezTo>
                    <a:pt x="1599" y="5571"/>
                    <a:pt x="1667" y="5251"/>
                    <a:pt x="1713" y="5023"/>
                  </a:cubicBezTo>
                  <a:cubicBezTo>
                    <a:pt x="1759" y="4772"/>
                    <a:pt x="1781" y="4612"/>
                    <a:pt x="1781" y="4612"/>
                  </a:cubicBezTo>
                  <a:cubicBezTo>
                    <a:pt x="1781" y="4612"/>
                    <a:pt x="1827" y="3973"/>
                    <a:pt x="1804" y="3357"/>
                  </a:cubicBezTo>
                  <a:cubicBezTo>
                    <a:pt x="1781" y="2741"/>
                    <a:pt x="1781" y="2124"/>
                    <a:pt x="1713" y="2101"/>
                  </a:cubicBezTo>
                  <a:cubicBezTo>
                    <a:pt x="1736" y="2033"/>
                    <a:pt x="1736" y="1964"/>
                    <a:pt x="1759" y="1850"/>
                  </a:cubicBezTo>
                  <a:cubicBezTo>
                    <a:pt x="1781" y="1622"/>
                    <a:pt x="1759" y="1303"/>
                    <a:pt x="1690" y="1029"/>
                  </a:cubicBezTo>
                  <a:cubicBezTo>
                    <a:pt x="1534" y="449"/>
                    <a:pt x="1226" y="1"/>
                    <a:pt x="11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2929;p41">
              <a:extLst>
                <a:ext uri="{FF2B5EF4-FFF2-40B4-BE49-F238E27FC236}">
                  <a16:creationId xmlns:a16="http://schemas.microsoft.com/office/drawing/2014/main" id="{98D095E2-DC73-5608-2A9E-208F560B4271}"/>
                </a:ext>
              </a:extLst>
            </p:cNvPr>
            <p:cNvSpPr/>
            <p:nvPr/>
          </p:nvSpPr>
          <p:spPr>
            <a:xfrm>
              <a:off x="4717000" y="3735250"/>
              <a:ext cx="327575" cy="42400"/>
            </a:xfrm>
            <a:custGeom>
              <a:avLst/>
              <a:gdLst/>
              <a:ahLst/>
              <a:cxnLst/>
              <a:rect l="l" t="t" r="r" b="b"/>
              <a:pathLst>
                <a:path w="13103" h="1696" extrusionOk="0">
                  <a:moveTo>
                    <a:pt x="13056" y="0"/>
                  </a:moveTo>
                  <a:cubicBezTo>
                    <a:pt x="12851" y="0"/>
                    <a:pt x="11375" y="438"/>
                    <a:pt x="9839" y="737"/>
                  </a:cubicBezTo>
                  <a:cubicBezTo>
                    <a:pt x="9040" y="874"/>
                    <a:pt x="8218" y="988"/>
                    <a:pt x="7602" y="1057"/>
                  </a:cubicBezTo>
                  <a:cubicBezTo>
                    <a:pt x="7305" y="1102"/>
                    <a:pt x="7054" y="1102"/>
                    <a:pt x="6871" y="1125"/>
                  </a:cubicBezTo>
                  <a:cubicBezTo>
                    <a:pt x="6689" y="1125"/>
                    <a:pt x="6575" y="1148"/>
                    <a:pt x="6575" y="1148"/>
                  </a:cubicBezTo>
                  <a:cubicBezTo>
                    <a:pt x="6575" y="1148"/>
                    <a:pt x="6186" y="1194"/>
                    <a:pt x="5570" y="1216"/>
                  </a:cubicBezTo>
                  <a:cubicBezTo>
                    <a:pt x="5251" y="1216"/>
                    <a:pt x="4885" y="1239"/>
                    <a:pt x="4520" y="1239"/>
                  </a:cubicBezTo>
                  <a:cubicBezTo>
                    <a:pt x="4132" y="1239"/>
                    <a:pt x="3721" y="1239"/>
                    <a:pt x="3311" y="1216"/>
                  </a:cubicBezTo>
                  <a:cubicBezTo>
                    <a:pt x="2512" y="1125"/>
                    <a:pt x="1667" y="965"/>
                    <a:pt x="1028" y="965"/>
                  </a:cubicBezTo>
                  <a:cubicBezTo>
                    <a:pt x="412" y="965"/>
                    <a:pt x="1" y="1102"/>
                    <a:pt x="1" y="1125"/>
                  </a:cubicBezTo>
                  <a:cubicBezTo>
                    <a:pt x="1" y="1139"/>
                    <a:pt x="37" y="1142"/>
                    <a:pt x="104" y="1142"/>
                  </a:cubicBezTo>
                  <a:cubicBezTo>
                    <a:pt x="175" y="1142"/>
                    <a:pt x="281" y="1138"/>
                    <a:pt x="415" y="1138"/>
                  </a:cubicBezTo>
                  <a:cubicBezTo>
                    <a:pt x="581" y="1138"/>
                    <a:pt x="789" y="1144"/>
                    <a:pt x="1028" y="1171"/>
                  </a:cubicBezTo>
                  <a:cubicBezTo>
                    <a:pt x="1644" y="1239"/>
                    <a:pt x="2443" y="1445"/>
                    <a:pt x="3265" y="1582"/>
                  </a:cubicBezTo>
                  <a:cubicBezTo>
                    <a:pt x="3699" y="1650"/>
                    <a:pt x="4109" y="1650"/>
                    <a:pt x="4497" y="1673"/>
                  </a:cubicBezTo>
                  <a:cubicBezTo>
                    <a:pt x="4885" y="1696"/>
                    <a:pt x="5251" y="1696"/>
                    <a:pt x="5570" y="1696"/>
                  </a:cubicBezTo>
                  <a:cubicBezTo>
                    <a:pt x="6209" y="1696"/>
                    <a:pt x="6620" y="1650"/>
                    <a:pt x="6620" y="1650"/>
                  </a:cubicBezTo>
                  <a:cubicBezTo>
                    <a:pt x="6620" y="1650"/>
                    <a:pt x="6734" y="1650"/>
                    <a:pt x="6917" y="1627"/>
                  </a:cubicBezTo>
                  <a:cubicBezTo>
                    <a:pt x="7100" y="1604"/>
                    <a:pt x="7351" y="1582"/>
                    <a:pt x="7670" y="1536"/>
                  </a:cubicBezTo>
                  <a:cubicBezTo>
                    <a:pt x="8286" y="1445"/>
                    <a:pt x="9108" y="1285"/>
                    <a:pt x="9930" y="1079"/>
                  </a:cubicBezTo>
                  <a:cubicBezTo>
                    <a:pt x="10752" y="897"/>
                    <a:pt x="11550" y="623"/>
                    <a:pt x="12121" y="418"/>
                  </a:cubicBezTo>
                  <a:cubicBezTo>
                    <a:pt x="12715" y="189"/>
                    <a:pt x="13103" y="29"/>
                    <a:pt x="13080" y="7"/>
                  </a:cubicBezTo>
                  <a:cubicBezTo>
                    <a:pt x="13078" y="2"/>
                    <a:pt x="13070" y="0"/>
                    <a:pt x="1305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2930;p41">
              <a:extLst>
                <a:ext uri="{FF2B5EF4-FFF2-40B4-BE49-F238E27FC236}">
                  <a16:creationId xmlns:a16="http://schemas.microsoft.com/office/drawing/2014/main" id="{4D5945A2-B246-E747-08A3-A3EB5F05EB37}"/>
                </a:ext>
              </a:extLst>
            </p:cNvPr>
            <p:cNvSpPr/>
            <p:nvPr/>
          </p:nvSpPr>
          <p:spPr>
            <a:xfrm>
              <a:off x="4346675" y="3558500"/>
              <a:ext cx="685350" cy="267100"/>
            </a:xfrm>
            <a:custGeom>
              <a:avLst/>
              <a:gdLst/>
              <a:ahLst/>
              <a:cxnLst/>
              <a:rect l="l" t="t" r="r" b="b"/>
              <a:pathLst>
                <a:path w="27414" h="10684" extrusionOk="0">
                  <a:moveTo>
                    <a:pt x="12463" y="1"/>
                  </a:moveTo>
                  <a:cubicBezTo>
                    <a:pt x="12394" y="1"/>
                    <a:pt x="12486" y="1370"/>
                    <a:pt x="12668" y="2717"/>
                  </a:cubicBezTo>
                  <a:cubicBezTo>
                    <a:pt x="12714" y="3082"/>
                    <a:pt x="12805" y="3402"/>
                    <a:pt x="12828" y="3676"/>
                  </a:cubicBezTo>
                  <a:cubicBezTo>
                    <a:pt x="12828" y="3767"/>
                    <a:pt x="12828" y="3835"/>
                    <a:pt x="12828" y="3904"/>
                  </a:cubicBezTo>
                  <a:cubicBezTo>
                    <a:pt x="12828" y="3972"/>
                    <a:pt x="12805" y="4041"/>
                    <a:pt x="12805" y="4087"/>
                  </a:cubicBezTo>
                  <a:cubicBezTo>
                    <a:pt x="12782" y="4224"/>
                    <a:pt x="12737" y="4292"/>
                    <a:pt x="12691" y="4406"/>
                  </a:cubicBezTo>
                  <a:cubicBezTo>
                    <a:pt x="12577" y="4589"/>
                    <a:pt x="12440" y="4794"/>
                    <a:pt x="12372" y="4931"/>
                  </a:cubicBezTo>
                  <a:cubicBezTo>
                    <a:pt x="12303" y="5091"/>
                    <a:pt x="12280" y="5205"/>
                    <a:pt x="12280" y="5205"/>
                  </a:cubicBezTo>
                  <a:cubicBezTo>
                    <a:pt x="12257" y="5228"/>
                    <a:pt x="12257" y="5342"/>
                    <a:pt x="12257" y="5525"/>
                  </a:cubicBezTo>
                  <a:cubicBezTo>
                    <a:pt x="12212" y="5525"/>
                    <a:pt x="12143" y="5525"/>
                    <a:pt x="12075" y="5547"/>
                  </a:cubicBezTo>
                  <a:cubicBezTo>
                    <a:pt x="11915" y="5570"/>
                    <a:pt x="11687" y="5616"/>
                    <a:pt x="11413" y="5639"/>
                  </a:cubicBezTo>
                  <a:cubicBezTo>
                    <a:pt x="11159" y="5665"/>
                    <a:pt x="10850" y="5676"/>
                    <a:pt x="10518" y="5676"/>
                  </a:cubicBezTo>
                  <a:cubicBezTo>
                    <a:pt x="10284" y="5676"/>
                    <a:pt x="10038" y="5671"/>
                    <a:pt x="9792" y="5662"/>
                  </a:cubicBezTo>
                  <a:cubicBezTo>
                    <a:pt x="9906" y="5525"/>
                    <a:pt x="9998" y="5410"/>
                    <a:pt x="10089" y="5319"/>
                  </a:cubicBezTo>
                  <a:cubicBezTo>
                    <a:pt x="10180" y="5228"/>
                    <a:pt x="10249" y="5159"/>
                    <a:pt x="10249" y="5159"/>
                  </a:cubicBezTo>
                  <a:cubicBezTo>
                    <a:pt x="10249" y="5159"/>
                    <a:pt x="10454" y="4840"/>
                    <a:pt x="10660" y="4497"/>
                  </a:cubicBezTo>
                  <a:cubicBezTo>
                    <a:pt x="10888" y="4178"/>
                    <a:pt x="11093" y="3835"/>
                    <a:pt x="11025" y="3790"/>
                  </a:cubicBezTo>
                  <a:cubicBezTo>
                    <a:pt x="11021" y="3786"/>
                    <a:pt x="11016" y="3784"/>
                    <a:pt x="11009" y="3784"/>
                  </a:cubicBezTo>
                  <a:cubicBezTo>
                    <a:pt x="10932" y="3784"/>
                    <a:pt x="10659" y="4017"/>
                    <a:pt x="10386" y="4269"/>
                  </a:cubicBezTo>
                  <a:cubicBezTo>
                    <a:pt x="10089" y="4543"/>
                    <a:pt x="9838" y="4817"/>
                    <a:pt x="9838" y="4817"/>
                  </a:cubicBezTo>
                  <a:cubicBezTo>
                    <a:pt x="9838" y="4817"/>
                    <a:pt x="9769" y="4908"/>
                    <a:pt x="9701" y="5045"/>
                  </a:cubicBezTo>
                  <a:cubicBezTo>
                    <a:pt x="9632" y="5159"/>
                    <a:pt x="9518" y="5342"/>
                    <a:pt x="9427" y="5502"/>
                  </a:cubicBezTo>
                  <a:cubicBezTo>
                    <a:pt x="9404" y="5547"/>
                    <a:pt x="9381" y="5593"/>
                    <a:pt x="9381" y="5639"/>
                  </a:cubicBezTo>
                  <a:cubicBezTo>
                    <a:pt x="8651" y="5570"/>
                    <a:pt x="7943" y="5502"/>
                    <a:pt x="7396" y="5479"/>
                  </a:cubicBezTo>
                  <a:cubicBezTo>
                    <a:pt x="6848" y="5456"/>
                    <a:pt x="6483" y="5433"/>
                    <a:pt x="6483" y="5433"/>
                  </a:cubicBezTo>
                  <a:cubicBezTo>
                    <a:pt x="6483" y="5433"/>
                    <a:pt x="6377" y="5437"/>
                    <a:pt x="6194" y="5437"/>
                  </a:cubicBezTo>
                  <a:cubicBezTo>
                    <a:pt x="5920" y="5437"/>
                    <a:pt x="5474" y="5429"/>
                    <a:pt x="4953" y="5388"/>
                  </a:cubicBezTo>
                  <a:cubicBezTo>
                    <a:pt x="5113" y="5365"/>
                    <a:pt x="5204" y="5296"/>
                    <a:pt x="5204" y="5273"/>
                  </a:cubicBezTo>
                  <a:cubicBezTo>
                    <a:pt x="5182" y="5228"/>
                    <a:pt x="5045" y="5251"/>
                    <a:pt x="4839" y="5205"/>
                  </a:cubicBezTo>
                  <a:cubicBezTo>
                    <a:pt x="4634" y="5205"/>
                    <a:pt x="4383" y="5091"/>
                    <a:pt x="4154" y="4954"/>
                  </a:cubicBezTo>
                  <a:cubicBezTo>
                    <a:pt x="3926" y="4817"/>
                    <a:pt x="3744" y="4612"/>
                    <a:pt x="3607" y="4475"/>
                  </a:cubicBezTo>
                  <a:cubicBezTo>
                    <a:pt x="3538" y="4383"/>
                    <a:pt x="3492" y="4338"/>
                    <a:pt x="3447" y="4292"/>
                  </a:cubicBezTo>
                  <a:cubicBezTo>
                    <a:pt x="3424" y="4246"/>
                    <a:pt x="3401" y="4201"/>
                    <a:pt x="3401" y="4201"/>
                  </a:cubicBezTo>
                  <a:cubicBezTo>
                    <a:pt x="3401" y="4201"/>
                    <a:pt x="3378" y="4178"/>
                    <a:pt x="3333" y="4132"/>
                  </a:cubicBezTo>
                  <a:cubicBezTo>
                    <a:pt x="3287" y="4087"/>
                    <a:pt x="3219" y="4041"/>
                    <a:pt x="3173" y="3950"/>
                  </a:cubicBezTo>
                  <a:cubicBezTo>
                    <a:pt x="3013" y="3790"/>
                    <a:pt x="2853" y="3562"/>
                    <a:pt x="2694" y="3333"/>
                  </a:cubicBezTo>
                  <a:cubicBezTo>
                    <a:pt x="2359" y="2887"/>
                    <a:pt x="2046" y="2420"/>
                    <a:pt x="1968" y="2420"/>
                  </a:cubicBezTo>
                  <a:cubicBezTo>
                    <a:pt x="1966" y="2420"/>
                    <a:pt x="1965" y="2420"/>
                    <a:pt x="1963" y="2420"/>
                  </a:cubicBezTo>
                  <a:cubicBezTo>
                    <a:pt x="1918" y="2466"/>
                    <a:pt x="2100" y="3014"/>
                    <a:pt x="2374" y="3539"/>
                  </a:cubicBezTo>
                  <a:cubicBezTo>
                    <a:pt x="2511" y="3790"/>
                    <a:pt x="2648" y="4064"/>
                    <a:pt x="2785" y="4246"/>
                  </a:cubicBezTo>
                  <a:cubicBezTo>
                    <a:pt x="2831" y="4338"/>
                    <a:pt x="2899" y="4406"/>
                    <a:pt x="2922" y="4475"/>
                  </a:cubicBezTo>
                  <a:cubicBezTo>
                    <a:pt x="2967" y="4520"/>
                    <a:pt x="2990" y="4543"/>
                    <a:pt x="2990" y="4543"/>
                  </a:cubicBezTo>
                  <a:cubicBezTo>
                    <a:pt x="2990" y="4543"/>
                    <a:pt x="3013" y="4589"/>
                    <a:pt x="3059" y="4634"/>
                  </a:cubicBezTo>
                  <a:cubicBezTo>
                    <a:pt x="3127" y="4680"/>
                    <a:pt x="3196" y="4748"/>
                    <a:pt x="3264" y="4817"/>
                  </a:cubicBezTo>
                  <a:cubicBezTo>
                    <a:pt x="3447" y="4977"/>
                    <a:pt x="3698" y="5159"/>
                    <a:pt x="3995" y="5273"/>
                  </a:cubicBezTo>
                  <a:cubicBezTo>
                    <a:pt x="4013" y="5292"/>
                    <a:pt x="4048" y="5311"/>
                    <a:pt x="4072" y="5317"/>
                  </a:cubicBezTo>
                  <a:lnTo>
                    <a:pt x="4072" y="5317"/>
                  </a:lnTo>
                  <a:cubicBezTo>
                    <a:pt x="3917" y="5295"/>
                    <a:pt x="3761" y="5273"/>
                    <a:pt x="3584" y="5251"/>
                  </a:cubicBezTo>
                  <a:cubicBezTo>
                    <a:pt x="2853" y="5159"/>
                    <a:pt x="2169" y="5000"/>
                    <a:pt x="1621" y="4863"/>
                  </a:cubicBezTo>
                  <a:cubicBezTo>
                    <a:pt x="1176" y="4747"/>
                    <a:pt x="862" y="4647"/>
                    <a:pt x="763" y="4647"/>
                  </a:cubicBezTo>
                  <a:cubicBezTo>
                    <a:pt x="745" y="4647"/>
                    <a:pt x="734" y="4650"/>
                    <a:pt x="731" y="4657"/>
                  </a:cubicBezTo>
                  <a:cubicBezTo>
                    <a:pt x="708" y="4680"/>
                    <a:pt x="1050" y="4863"/>
                    <a:pt x="1552" y="5068"/>
                  </a:cubicBezTo>
                  <a:cubicBezTo>
                    <a:pt x="2077" y="5251"/>
                    <a:pt x="2785" y="5479"/>
                    <a:pt x="3515" y="5616"/>
                  </a:cubicBezTo>
                  <a:cubicBezTo>
                    <a:pt x="3881" y="5707"/>
                    <a:pt x="4246" y="5753"/>
                    <a:pt x="4588" y="5798"/>
                  </a:cubicBezTo>
                  <a:cubicBezTo>
                    <a:pt x="4953" y="5844"/>
                    <a:pt x="5273" y="5890"/>
                    <a:pt x="5547" y="5913"/>
                  </a:cubicBezTo>
                  <a:cubicBezTo>
                    <a:pt x="5821" y="5935"/>
                    <a:pt x="6049" y="5935"/>
                    <a:pt x="6209" y="5958"/>
                  </a:cubicBezTo>
                  <a:lnTo>
                    <a:pt x="7396" y="5958"/>
                  </a:lnTo>
                  <a:cubicBezTo>
                    <a:pt x="7875" y="5958"/>
                    <a:pt x="8537" y="5981"/>
                    <a:pt x="9222" y="6004"/>
                  </a:cubicBezTo>
                  <a:cubicBezTo>
                    <a:pt x="9153" y="6141"/>
                    <a:pt x="9130" y="6255"/>
                    <a:pt x="9176" y="6278"/>
                  </a:cubicBezTo>
                  <a:cubicBezTo>
                    <a:pt x="9178" y="6279"/>
                    <a:pt x="9180" y="6280"/>
                    <a:pt x="9183" y="6280"/>
                  </a:cubicBezTo>
                  <a:cubicBezTo>
                    <a:pt x="9219" y="6280"/>
                    <a:pt x="9348" y="6152"/>
                    <a:pt x="9496" y="6004"/>
                  </a:cubicBezTo>
                  <a:cubicBezTo>
                    <a:pt x="10203" y="6004"/>
                    <a:pt x="10934" y="5958"/>
                    <a:pt x="11459" y="5844"/>
                  </a:cubicBezTo>
                  <a:cubicBezTo>
                    <a:pt x="11732" y="5798"/>
                    <a:pt x="11938" y="5707"/>
                    <a:pt x="12098" y="5639"/>
                  </a:cubicBezTo>
                  <a:cubicBezTo>
                    <a:pt x="12166" y="5616"/>
                    <a:pt x="12235" y="5593"/>
                    <a:pt x="12257" y="5570"/>
                  </a:cubicBezTo>
                  <a:cubicBezTo>
                    <a:pt x="12280" y="5730"/>
                    <a:pt x="12303" y="5935"/>
                    <a:pt x="12372" y="6164"/>
                  </a:cubicBezTo>
                  <a:cubicBezTo>
                    <a:pt x="12486" y="6689"/>
                    <a:pt x="12760" y="7305"/>
                    <a:pt x="12828" y="7944"/>
                  </a:cubicBezTo>
                  <a:cubicBezTo>
                    <a:pt x="12851" y="8264"/>
                    <a:pt x="12851" y="8606"/>
                    <a:pt x="12897" y="8948"/>
                  </a:cubicBezTo>
                  <a:cubicBezTo>
                    <a:pt x="12942" y="9268"/>
                    <a:pt x="13102" y="9610"/>
                    <a:pt x="13353" y="9770"/>
                  </a:cubicBezTo>
                  <a:cubicBezTo>
                    <a:pt x="13353" y="9793"/>
                    <a:pt x="13376" y="9793"/>
                    <a:pt x="13399" y="9816"/>
                  </a:cubicBezTo>
                  <a:cubicBezTo>
                    <a:pt x="13353" y="9861"/>
                    <a:pt x="13285" y="9907"/>
                    <a:pt x="13216" y="9930"/>
                  </a:cubicBezTo>
                  <a:cubicBezTo>
                    <a:pt x="13148" y="9953"/>
                    <a:pt x="13073" y="9958"/>
                    <a:pt x="12994" y="9958"/>
                  </a:cubicBezTo>
                  <a:cubicBezTo>
                    <a:pt x="12914" y="9958"/>
                    <a:pt x="12828" y="9953"/>
                    <a:pt x="12737" y="9953"/>
                  </a:cubicBezTo>
                  <a:cubicBezTo>
                    <a:pt x="12394" y="9930"/>
                    <a:pt x="12006" y="9770"/>
                    <a:pt x="11527" y="9724"/>
                  </a:cubicBezTo>
                  <a:cubicBezTo>
                    <a:pt x="11276" y="9702"/>
                    <a:pt x="11048" y="9679"/>
                    <a:pt x="10797" y="9656"/>
                  </a:cubicBezTo>
                  <a:cubicBezTo>
                    <a:pt x="10568" y="9633"/>
                    <a:pt x="10317" y="9633"/>
                    <a:pt x="10066" y="9633"/>
                  </a:cubicBezTo>
                  <a:cubicBezTo>
                    <a:pt x="9085" y="9633"/>
                    <a:pt x="8103" y="9702"/>
                    <a:pt x="7373" y="9747"/>
                  </a:cubicBezTo>
                  <a:cubicBezTo>
                    <a:pt x="7008" y="9770"/>
                    <a:pt x="6711" y="9770"/>
                    <a:pt x="6505" y="9770"/>
                  </a:cubicBezTo>
                  <a:lnTo>
                    <a:pt x="6186" y="9770"/>
                  </a:lnTo>
                  <a:cubicBezTo>
                    <a:pt x="6186" y="9770"/>
                    <a:pt x="5973" y="9780"/>
                    <a:pt x="5614" y="9780"/>
                  </a:cubicBezTo>
                  <a:cubicBezTo>
                    <a:pt x="5435" y="9780"/>
                    <a:pt x="5220" y="9778"/>
                    <a:pt x="4976" y="9770"/>
                  </a:cubicBezTo>
                  <a:cubicBezTo>
                    <a:pt x="4269" y="9702"/>
                    <a:pt x="3310" y="9633"/>
                    <a:pt x="2374" y="9382"/>
                  </a:cubicBezTo>
                  <a:cubicBezTo>
                    <a:pt x="1918" y="9245"/>
                    <a:pt x="1484" y="9085"/>
                    <a:pt x="1119" y="8834"/>
                  </a:cubicBezTo>
                  <a:cubicBezTo>
                    <a:pt x="753" y="8606"/>
                    <a:pt x="480" y="8286"/>
                    <a:pt x="343" y="7990"/>
                  </a:cubicBezTo>
                  <a:cubicBezTo>
                    <a:pt x="69" y="7351"/>
                    <a:pt x="183" y="6826"/>
                    <a:pt x="114" y="6826"/>
                  </a:cubicBezTo>
                  <a:cubicBezTo>
                    <a:pt x="92" y="6826"/>
                    <a:pt x="69" y="6940"/>
                    <a:pt x="46" y="7168"/>
                  </a:cubicBezTo>
                  <a:cubicBezTo>
                    <a:pt x="0" y="7373"/>
                    <a:pt x="23" y="7693"/>
                    <a:pt x="137" y="8058"/>
                  </a:cubicBezTo>
                  <a:cubicBezTo>
                    <a:pt x="297" y="8423"/>
                    <a:pt x="571" y="8789"/>
                    <a:pt x="959" y="9085"/>
                  </a:cubicBezTo>
                  <a:cubicBezTo>
                    <a:pt x="1347" y="9359"/>
                    <a:pt x="1803" y="9565"/>
                    <a:pt x="2283" y="9724"/>
                  </a:cubicBezTo>
                  <a:cubicBezTo>
                    <a:pt x="3219" y="10044"/>
                    <a:pt x="4200" y="10158"/>
                    <a:pt x="4930" y="10249"/>
                  </a:cubicBezTo>
                  <a:cubicBezTo>
                    <a:pt x="5382" y="10290"/>
                    <a:pt x="5744" y="10299"/>
                    <a:pt x="5961" y="10299"/>
                  </a:cubicBezTo>
                  <a:cubicBezTo>
                    <a:pt x="6106" y="10299"/>
                    <a:pt x="6186" y="10295"/>
                    <a:pt x="6186" y="10295"/>
                  </a:cubicBezTo>
                  <a:lnTo>
                    <a:pt x="6528" y="10295"/>
                  </a:lnTo>
                  <a:cubicBezTo>
                    <a:pt x="6734" y="10272"/>
                    <a:pt x="7053" y="10249"/>
                    <a:pt x="7418" y="10227"/>
                  </a:cubicBezTo>
                  <a:cubicBezTo>
                    <a:pt x="8149" y="10158"/>
                    <a:pt x="9108" y="10044"/>
                    <a:pt x="10066" y="9998"/>
                  </a:cubicBezTo>
                  <a:cubicBezTo>
                    <a:pt x="10317" y="9998"/>
                    <a:pt x="10568" y="9975"/>
                    <a:pt x="10797" y="9975"/>
                  </a:cubicBezTo>
                  <a:cubicBezTo>
                    <a:pt x="11025" y="9998"/>
                    <a:pt x="11253" y="9998"/>
                    <a:pt x="11481" y="9998"/>
                  </a:cubicBezTo>
                  <a:cubicBezTo>
                    <a:pt x="11915" y="10044"/>
                    <a:pt x="12349" y="10158"/>
                    <a:pt x="12737" y="10158"/>
                  </a:cubicBezTo>
                  <a:cubicBezTo>
                    <a:pt x="12919" y="10158"/>
                    <a:pt x="13102" y="10135"/>
                    <a:pt x="13262" y="10067"/>
                  </a:cubicBezTo>
                  <a:cubicBezTo>
                    <a:pt x="13376" y="10021"/>
                    <a:pt x="13467" y="9953"/>
                    <a:pt x="13513" y="9861"/>
                  </a:cubicBezTo>
                  <a:cubicBezTo>
                    <a:pt x="13673" y="9953"/>
                    <a:pt x="13832" y="9975"/>
                    <a:pt x="13946" y="9998"/>
                  </a:cubicBezTo>
                  <a:cubicBezTo>
                    <a:pt x="14000" y="10006"/>
                    <a:pt x="14045" y="10008"/>
                    <a:pt x="14083" y="10008"/>
                  </a:cubicBezTo>
                  <a:cubicBezTo>
                    <a:pt x="14157" y="10008"/>
                    <a:pt x="14198" y="9998"/>
                    <a:pt x="14198" y="9998"/>
                  </a:cubicBezTo>
                  <a:cubicBezTo>
                    <a:pt x="14198" y="9953"/>
                    <a:pt x="14083" y="9930"/>
                    <a:pt x="13901" y="9861"/>
                  </a:cubicBezTo>
                  <a:lnTo>
                    <a:pt x="13901" y="9861"/>
                  </a:lnTo>
                  <a:cubicBezTo>
                    <a:pt x="14083" y="9884"/>
                    <a:pt x="14312" y="9907"/>
                    <a:pt x="14586" y="9953"/>
                  </a:cubicBezTo>
                  <a:cubicBezTo>
                    <a:pt x="14745" y="9975"/>
                    <a:pt x="14928" y="9975"/>
                    <a:pt x="15133" y="9998"/>
                  </a:cubicBezTo>
                  <a:cubicBezTo>
                    <a:pt x="15316" y="10021"/>
                    <a:pt x="15499" y="10021"/>
                    <a:pt x="15704" y="10067"/>
                  </a:cubicBezTo>
                  <a:cubicBezTo>
                    <a:pt x="16092" y="10135"/>
                    <a:pt x="16503" y="10249"/>
                    <a:pt x="16937" y="10364"/>
                  </a:cubicBezTo>
                  <a:cubicBezTo>
                    <a:pt x="17781" y="10637"/>
                    <a:pt x="18717" y="10660"/>
                    <a:pt x="19356" y="10660"/>
                  </a:cubicBezTo>
                  <a:cubicBezTo>
                    <a:pt x="20018" y="10683"/>
                    <a:pt x="20452" y="10683"/>
                    <a:pt x="20452" y="10683"/>
                  </a:cubicBezTo>
                  <a:cubicBezTo>
                    <a:pt x="20452" y="10683"/>
                    <a:pt x="20908" y="10660"/>
                    <a:pt x="21570" y="10637"/>
                  </a:cubicBezTo>
                  <a:cubicBezTo>
                    <a:pt x="22209" y="10592"/>
                    <a:pt x="23122" y="10478"/>
                    <a:pt x="23967" y="10386"/>
                  </a:cubicBezTo>
                  <a:cubicBezTo>
                    <a:pt x="24834" y="10318"/>
                    <a:pt x="25724" y="10272"/>
                    <a:pt x="26386" y="10112"/>
                  </a:cubicBezTo>
                  <a:cubicBezTo>
                    <a:pt x="27048" y="9953"/>
                    <a:pt x="27413" y="9702"/>
                    <a:pt x="27413" y="9679"/>
                  </a:cubicBezTo>
                  <a:cubicBezTo>
                    <a:pt x="27411" y="9674"/>
                    <a:pt x="27405" y="9672"/>
                    <a:pt x="27396" y="9672"/>
                  </a:cubicBezTo>
                  <a:cubicBezTo>
                    <a:pt x="27308" y="9672"/>
                    <a:pt x="26917" y="9845"/>
                    <a:pt x="26341" y="9907"/>
                  </a:cubicBezTo>
                  <a:cubicBezTo>
                    <a:pt x="25702" y="10021"/>
                    <a:pt x="24834" y="9998"/>
                    <a:pt x="23944" y="10021"/>
                  </a:cubicBezTo>
                  <a:cubicBezTo>
                    <a:pt x="23054" y="10067"/>
                    <a:pt x="22209" y="10135"/>
                    <a:pt x="21547" y="10135"/>
                  </a:cubicBezTo>
                  <a:cubicBezTo>
                    <a:pt x="20885" y="10158"/>
                    <a:pt x="20452" y="10158"/>
                    <a:pt x="20452" y="10158"/>
                  </a:cubicBezTo>
                  <a:cubicBezTo>
                    <a:pt x="20452" y="10158"/>
                    <a:pt x="20018" y="10181"/>
                    <a:pt x="19356" y="10181"/>
                  </a:cubicBezTo>
                  <a:cubicBezTo>
                    <a:pt x="19191" y="10187"/>
                    <a:pt x="19014" y="10191"/>
                    <a:pt x="18829" y="10191"/>
                  </a:cubicBezTo>
                  <a:cubicBezTo>
                    <a:pt x="18273" y="10191"/>
                    <a:pt x="17644" y="10152"/>
                    <a:pt x="17028" y="9998"/>
                  </a:cubicBezTo>
                  <a:cubicBezTo>
                    <a:pt x="16594" y="9907"/>
                    <a:pt x="16161" y="9816"/>
                    <a:pt x="15727" y="9770"/>
                  </a:cubicBezTo>
                  <a:cubicBezTo>
                    <a:pt x="15521" y="9747"/>
                    <a:pt x="15316" y="9747"/>
                    <a:pt x="15133" y="9747"/>
                  </a:cubicBezTo>
                  <a:lnTo>
                    <a:pt x="14608" y="9747"/>
                  </a:lnTo>
                  <a:cubicBezTo>
                    <a:pt x="14467" y="9738"/>
                    <a:pt x="14337" y="9732"/>
                    <a:pt x="14220" y="9732"/>
                  </a:cubicBezTo>
                  <a:cubicBezTo>
                    <a:pt x="14055" y="9732"/>
                    <a:pt x="13916" y="9743"/>
                    <a:pt x="13810" y="9770"/>
                  </a:cubicBezTo>
                  <a:lnTo>
                    <a:pt x="13718" y="9770"/>
                  </a:lnTo>
                  <a:cubicBezTo>
                    <a:pt x="13673" y="9747"/>
                    <a:pt x="13627" y="9724"/>
                    <a:pt x="13581" y="9702"/>
                  </a:cubicBezTo>
                  <a:cubicBezTo>
                    <a:pt x="13604" y="9633"/>
                    <a:pt x="13604" y="9565"/>
                    <a:pt x="13604" y="9519"/>
                  </a:cubicBezTo>
                  <a:cubicBezTo>
                    <a:pt x="13581" y="9473"/>
                    <a:pt x="13581" y="9428"/>
                    <a:pt x="13581" y="9428"/>
                  </a:cubicBezTo>
                  <a:cubicBezTo>
                    <a:pt x="13558" y="9428"/>
                    <a:pt x="13558" y="9519"/>
                    <a:pt x="13513" y="9633"/>
                  </a:cubicBezTo>
                  <a:cubicBezTo>
                    <a:pt x="13490" y="9633"/>
                    <a:pt x="13490" y="9633"/>
                    <a:pt x="13467" y="9610"/>
                  </a:cubicBezTo>
                  <a:cubicBezTo>
                    <a:pt x="13307" y="9473"/>
                    <a:pt x="13216" y="9199"/>
                    <a:pt x="13193" y="8903"/>
                  </a:cubicBezTo>
                  <a:cubicBezTo>
                    <a:pt x="13170" y="8606"/>
                    <a:pt x="13193" y="8286"/>
                    <a:pt x="13193" y="7921"/>
                  </a:cubicBezTo>
                  <a:cubicBezTo>
                    <a:pt x="13193" y="7488"/>
                    <a:pt x="13079" y="7077"/>
                    <a:pt x="12988" y="6711"/>
                  </a:cubicBezTo>
                  <a:lnTo>
                    <a:pt x="12988" y="6711"/>
                  </a:lnTo>
                  <a:cubicBezTo>
                    <a:pt x="13056" y="6757"/>
                    <a:pt x="13125" y="6803"/>
                    <a:pt x="13216" y="6848"/>
                  </a:cubicBezTo>
                  <a:cubicBezTo>
                    <a:pt x="13581" y="7054"/>
                    <a:pt x="13992" y="7168"/>
                    <a:pt x="14289" y="7259"/>
                  </a:cubicBezTo>
                  <a:cubicBezTo>
                    <a:pt x="14608" y="7351"/>
                    <a:pt x="14814" y="7373"/>
                    <a:pt x="14814" y="7373"/>
                  </a:cubicBezTo>
                  <a:cubicBezTo>
                    <a:pt x="14814" y="7373"/>
                    <a:pt x="15019" y="7396"/>
                    <a:pt x="15316" y="7442"/>
                  </a:cubicBezTo>
                  <a:cubicBezTo>
                    <a:pt x="15636" y="7465"/>
                    <a:pt x="16046" y="7488"/>
                    <a:pt x="16457" y="7488"/>
                  </a:cubicBezTo>
                  <a:cubicBezTo>
                    <a:pt x="16758" y="7496"/>
                    <a:pt x="17059" y="7501"/>
                    <a:pt x="17319" y="7501"/>
                  </a:cubicBezTo>
                  <a:cubicBezTo>
                    <a:pt x="17770" y="7501"/>
                    <a:pt x="18101" y="7485"/>
                    <a:pt x="18101" y="7442"/>
                  </a:cubicBezTo>
                  <a:cubicBezTo>
                    <a:pt x="18124" y="7351"/>
                    <a:pt x="17302" y="7236"/>
                    <a:pt x="16480" y="7122"/>
                  </a:cubicBezTo>
                  <a:cubicBezTo>
                    <a:pt x="16092" y="7077"/>
                    <a:pt x="15681" y="7008"/>
                    <a:pt x="15384" y="6963"/>
                  </a:cubicBezTo>
                  <a:cubicBezTo>
                    <a:pt x="15088" y="6894"/>
                    <a:pt x="14905" y="6871"/>
                    <a:pt x="14905" y="6871"/>
                  </a:cubicBezTo>
                  <a:cubicBezTo>
                    <a:pt x="14905" y="6871"/>
                    <a:pt x="14700" y="6848"/>
                    <a:pt x="14403" y="6780"/>
                  </a:cubicBezTo>
                  <a:cubicBezTo>
                    <a:pt x="14106" y="6734"/>
                    <a:pt x="13718" y="6666"/>
                    <a:pt x="13376" y="6506"/>
                  </a:cubicBezTo>
                  <a:cubicBezTo>
                    <a:pt x="13170" y="6438"/>
                    <a:pt x="13011" y="6323"/>
                    <a:pt x="12874" y="6209"/>
                  </a:cubicBezTo>
                  <a:cubicBezTo>
                    <a:pt x="12851" y="6164"/>
                    <a:pt x="12851" y="6095"/>
                    <a:pt x="12828" y="6050"/>
                  </a:cubicBezTo>
                  <a:cubicBezTo>
                    <a:pt x="12740" y="5589"/>
                    <a:pt x="12779" y="5318"/>
                    <a:pt x="12782" y="5318"/>
                  </a:cubicBezTo>
                  <a:lnTo>
                    <a:pt x="12782" y="5318"/>
                  </a:lnTo>
                  <a:cubicBezTo>
                    <a:pt x="12782" y="5318"/>
                    <a:pt x="12782" y="5318"/>
                    <a:pt x="12782" y="5319"/>
                  </a:cubicBezTo>
                  <a:cubicBezTo>
                    <a:pt x="12782" y="5319"/>
                    <a:pt x="12805" y="5273"/>
                    <a:pt x="12851" y="5159"/>
                  </a:cubicBezTo>
                  <a:cubicBezTo>
                    <a:pt x="12897" y="5045"/>
                    <a:pt x="12988" y="4885"/>
                    <a:pt x="13125" y="4634"/>
                  </a:cubicBezTo>
                  <a:cubicBezTo>
                    <a:pt x="13125" y="4612"/>
                    <a:pt x="13125" y="4612"/>
                    <a:pt x="13125" y="4589"/>
                  </a:cubicBezTo>
                  <a:cubicBezTo>
                    <a:pt x="13148" y="4612"/>
                    <a:pt x="13170" y="4634"/>
                    <a:pt x="13193" y="4657"/>
                  </a:cubicBezTo>
                  <a:cubicBezTo>
                    <a:pt x="13285" y="4794"/>
                    <a:pt x="13444" y="4885"/>
                    <a:pt x="13604" y="4954"/>
                  </a:cubicBezTo>
                  <a:cubicBezTo>
                    <a:pt x="14061" y="5137"/>
                    <a:pt x="14639" y="5187"/>
                    <a:pt x="15251" y="5187"/>
                  </a:cubicBezTo>
                  <a:cubicBezTo>
                    <a:pt x="15557" y="5187"/>
                    <a:pt x="15871" y="5175"/>
                    <a:pt x="16183" y="5159"/>
                  </a:cubicBezTo>
                  <a:cubicBezTo>
                    <a:pt x="16412" y="5137"/>
                    <a:pt x="16640" y="5137"/>
                    <a:pt x="16868" y="5114"/>
                  </a:cubicBezTo>
                  <a:cubicBezTo>
                    <a:pt x="17051" y="5114"/>
                    <a:pt x="17302" y="5137"/>
                    <a:pt x="17507" y="5159"/>
                  </a:cubicBezTo>
                  <a:cubicBezTo>
                    <a:pt x="17918" y="5205"/>
                    <a:pt x="18306" y="5273"/>
                    <a:pt x="18648" y="5342"/>
                  </a:cubicBezTo>
                  <a:cubicBezTo>
                    <a:pt x="19333" y="5479"/>
                    <a:pt x="19813" y="5547"/>
                    <a:pt x="19813" y="5547"/>
                  </a:cubicBezTo>
                  <a:cubicBezTo>
                    <a:pt x="19813" y="5547"/>
                    <a:pt x="19927" y="5547"/>
                    <a:pt x="20132" y="5570"/>
                  </a:cubicBezTo>
                  <a:cubicBezTo>
                    <a:pt x="20223" y="5570"/>
                    <a:pt x="20360" y="5593"/>
                    <a:pt x="20497" y="5593"/>
                  </a:cubicBezTo>
                  <a:cubicBezTo>
                    <a:pt x="20657" y="5593"/>
                    <a:pt x="20817" y="5593"/>
                    <a:pt x="20999" y="5570"/>
                  </a:cubicBezTo>
                  <a:cubicBezTo>
                    <a:pt x="21684" y="5547"/>
                    <a:pt x="22620" y="5502"/>
                    <a:pt x="23556" y="5388"/>
                  </a:cubicBezTo>
                  <a:cubicBezTo>
                    <a:pt x="24492" y="5296"/>
                    <a:pt x="25405" y="5137"/>
                    <a:pt x="26090" y="4931"/>
                  </a:cubicBezTo>
                  <a:cubicBezTo>
                    <a:pt x="26409" y="4817"/>
                    <a:pt x="26683" y="4703"/>
                    <a:pt x="26866" y="4634"/>
                  </a:cubicBezTo>
                  <a:cubicBezTo>
                    <a:pt x="27071" y="4543"/>
                    <a:pt x="27162" y="4497"/>
                    <a:pt x="27162" y="4475"/>
                  </a:cubicBezTo>
                  <a:cubicBezTo>
                    <a:pt x="27156" y="4468"/>
                    <a:pt x="27144" y="4466"/>
                    <a:pt x="27125" y="4466"/>
                  </a:cubicBezTo>
                  <a:cubicBezTo>
                    <a:pt x="27073" y="4466"/>
                    <a:pt x="26976" y="4487"/>
                    <a:pt x="26843" y="4520"/>
                  </a:cubicBezTo>
                  <a:cubicBezTo>
                    <a:pt x="26637" y="4589"/>
                    <a:pt x="26363" y="4657"/>
                    <a:pt x="26021" y="4726"/>
                  </a:cubicBezTo>
                  <a:cubicBezTo>
                    <a:pt x="25359" y="4863"/>
                    <a:pt x="24446" y="4977"/>
                    <a:pt x="23533" y="5022"/>
                  </a:cubicBezTo>
                  <a:cubicBezTo>
                    <a:pt x="22597" y="5068"/>
                    <a:pt x="21684" y="5091"/>
                    <a:pt x="20977" y="5091"/>
                  </a:cubicBezTo>
                  <a:lnTo>
                    <a:pt x="20520" y="5091"/>
                  </a:lnTo>
                  <a:cubicBezTo>
                    <a:pt x="20383" y="5068"/>
                    <a:pt x="20269" y="5068"/>
                    <a:pt x="20178" y="5045"/>
                  </a:cubicBezTo>
                  <a:cubicBezTo>
                    <a:pt x="19972" y="5045"/>
                    <a:pt x="19858" y="5022"/>
                    <a:pt x="19858" y="5022"/>
                  </a:cubicBezTo>
                  <a:cubicBezTo>
                    <a:pt x="19858" y="5022"/>
                    <a:pt x="19721" y="5000"/>
                    <a:pt x="19493" y="4977"/>
                  </a:cubicBezTo>
                  <a:cubicBezTo>
                    <a:pt x="19447" y="4954"/>
                    <a:pt x="19379" y="4908"/>
                    <a:pt x="19333" y="4885"/>
                  </a:cubicBezTo>
                  <a:cubicBezTo>
                    <a:pt x="19196" y="4817"/>
                    <a:pt x="19037" y="4748"/>
                    <a:pt x="18900" y="4657"/>
                  </a:cubicBezTo>
                  <a:cubicBezTo>
                    <a:pt x="18626" y="4475"/>
                    <a:pt x="18352" y="4315"/>
                    <a:pt x="18146" y="4178"/>
                  </a:cubicBezTo>
                  <a:cubicBezTo>
                    <a:pt x="17941" y="4018"/>
                    <a:pt x="17804" y="3927"/>
                    <a:pt x="17804" y="3927"/>
                  </a:cubicBezTo>
                  <a:cubicBezTo>
                    <a:pt x="17804" y="3927"/>
                    <a:pt x="17667" y="3835"/>
                    <a:pt x="17462" y="3699"/>
                  </a:cubicBezTo>
                  <a:cubicBezTo>
                    <a:pt x="17256" y="3584"/>
                    <a:pt x="17005" y="3379"/>
                    <a:pt x="16731" y="3174"/>
                  </a:cubicBezTo>
                  <a:cubicBezTo>
                    <a:pt x="16617" y="3082"/>
                    <a:pt x="16503" y="2968"/>
                    <a:pt x="16366" y="2854"/>
                  </a:cubicBezTo>
                  <a:cubicBezTo>
                    <a:pt x="16252" y="2763"/>
                    <a:pt x="16138" y="2671"/>
                    <a:pt x="16069" y="2580"/>
                  </a:cubicBezTo>
                  <a:cubicBezTo>
                    <a:pt x="15923" y="2413"/>
                    <a:pt x="15796" y="2303"/>
                    <a:pt x="15758" y="2303"/>
                  </a:cubicBezTo>
                  <a:cubicBezTo>
                    <a:pt x="15754" y="2303"/>
                    <a:pt x="15752" y="2304"/>
                    <a:pt x="15750" y="2306"/>
                  </a:cubicBezTo>
                  <a:cubicBezTo>
                    <a:pt x="15704" y="2329"/>
                    <a:pt x="15772" y="2466"/>
                    <a:pt x="15909" y="2694"/>
                  </a:cubicBezTo>
                  <a:cubicBezTo>
                    <a:pt x="15978" y="2831"/>
                    <a:pt x="16069" y="2945"/>
                    <a:pt x="16161" y="3059"/>
                  </a:cubicBezTo>
                  <a:cubicBezTo>
                    <a:pt x="16275" y="3196"/>
                    <a:pt x="16366" y="3333"/>
                    <a:pt x="16480" y="3447"/>
                  </a:cubicBezTo>
                  <a:cubicBezTo>
                    <a:pt x="16731" y="3699"/>
                    <a:pt x="16982" y="3950"/>
                    <a:pt x="17188" y="4087"/>
                  </a:cubicBezTo>
                  <a:cubicBezTo>
                    <a:pt x="17393" y="4246"/>
                    <a:pt x="17507" y="4360"/>
                    <a:pt x="17507" y="4360"/>
                  </a:cubicBezTo>
                  <a:cubicBezTo>
                    <a:pt x="17507" y="4360"/>
                    <a:pt x="17667" y="4452"/>
                    <a:pt x="17895" y="4589"/>
                  </a:cubicBezTo>
                  <a:cubicBezTo>
                    <a:pt x="18009" y="4657"/>
                    <a:pt x="18169" y="4726"/>
                    <a:pt x="18329" y="4817"/>
                  </a:cubicBezTo>
                  <a:cubicBezTo>
                    <a:pt x="18078" y="4771"/>
                    <a:pt x="17827" y="4748"/>
                    <a:pt x="17530" y="4726"/>
                  </a:cubicBezTo>
                  <a:cubicBezTo>
                    <a:pt x="17302" y="4703"/>
                    <a:pt x="17096" y="4703"/>
                    <a:pt x="16845" y="4703"/>
                  </a:cubicBezTo>
                  <a:cubicBezTo>
                    <a:pt x="16617" y="4726"/>
                    <a:pt x="16389" y="4771"/>
                    <a:pt x="16161" y="4794"/>
                  </a:cubicBezTo>
                  <a:cubicBezTo>
                    <a:pt x="15667" y="4843"/>
                    <a:pt x="15167" y="4886"/>
                    <a:pt x="14711" y="4886"/>
                  </a:cubicBezTo>
                  <a:cubicBezTo>
                    <a:pt x="14323" y="4886"/>
                    <a:pt x="13966" y="4855"/>
                    <a:pt x="13673" y="4771"/>
                  </a:cubicBezTo>
                  <a:cubicBezTo>
                    <a:pt x="13444" y="4703"/>
                    <a:pt x="13285" y="4566"/>
                    <a:pt x="13193" y="4429"/>
                  </a:cubicBezTo>
                  <a:cubicBezTo>
                    <a:pt x="13239" y="4338"/>
                    <a:pt x="13262" y="4246"/>
                    <a:pt x="13262" y="4155"/>
                  </a:cubicBezTo>
                  <a:cubicBezTo>
                    <a:pt x="13285" y="3995"/>
                    <a:pt x="13262" y="3813"/>
                    <a:pt x="13262" y="3653"/>
                  </a:cubicBezTo>
                  <a:cubicBezTo>
                    <a:pt x="13216" y="3311"/>
                    <a:pt x="13102" y="2968"/>
                    <a:pt x="13033" y="2649"/>
                  </a:cubicBezTo>
                  <a:cubicBezTo>
                    <a:pt x="12760" y="1325"/>
                    <a:pt x="12531" y="1"/>
                    <a:pt x="124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2931;p41">
              <a:extLst>
                <a:ext uri="{FF2B5EF4-FFF2-40B4-BE49-F238E27FC236}">
                  <a16:creationId xmlns:a16="http://schemas.microsoft.com/office/drawing/2014/main" id="{486E40A2-2D90-5ED8-9803-FC7220801EF4}"/>
                </a:ext>
              </a:extLst>
            </p:cNvPr>
            <p:cNvSpPr/>
            <p:nvPr/>
          </p:nvSpPr>
          <p:spPr>
            <a:xfrm>
              <a:off x="4307300" y="3169650"/>
              <a:ext cx="113575" cy="502450"/>
            </a:xfrm>
            <a:custGeom>
              <a:avLst/>
              <a:gdLst/>
              <a:ahLst/>
              <a:cxnLst/>
              <a:rect l="l" t="t" r="r" b="b"/>
              <a:pathLst>
                <a:path w="4543" h="20098" extrusionOk="0">
                  <a:moveTo>
                    <a:pt x="3852" y="1"/>
                  </a:moveTo>
                  <a:cubicBezTo>
                    <a:pt x="3845" y="1"/>
                    <a:pt x="3835" y="11"/>
                    <a:pt x="3835" y="11"/>
                  </a:cubicBezTo>
                  <a:lnTo>
                    <a:pt x="3675" y="11"/>
                  </a:lnTo>
                  <a:cubicBezTo>
                    <a:pt x="3447" y="34"/>
                    <a:pt x="3356" y="56"/>
                    <a:pt x="3219" y="102"/>
                  </a:cubicBezTo>
                  <a:cubicBezTo>
                    <a:pt x="2739" y="216"/>
                    <a:pt x="2328" y="399"/>
                    <a:pt x="1963" y="581"/>
                  </a:cubicBezTo>
                  <a:cubicBezTo>
                    <a:pt x="1278" y="924"/>
                    <a:pt x="799" y="1129"/>
                    <a:pt x="822" y="1175"/>
                  </a:cubicBezTo>
                  <a:cubicBezTo>
                    <a:pt x="822" y="1176"/>
                    <a:pt x="824" y="1177"/>
                    <a:pt x="828" y="1177"/>
                  </a:cubicBezTo>
                  <a:cubicBezTo>
                    <a:pt x="886" y="1177"/>
                    <a:pt x="1370" y="1021"/>
                    <a:pt x="2055" y="764"/>
                  </a:cubicBezTo>
                  <a:cubicBezTo>
                    <a:pt x="2397" y="627"/>
                    <a:pt x="2831" y="467"/>
                    <a:pt x="3287" y="376"/>
                  </a:cubicBezTo>
                  <a:cubicBezTo>
                    <a:pt x="3401" y="353"/>
                    <a:pt x="3538" y="353"/>
                    <a:pt x="3561" y="353"/>
                  </a:cubicBezTo>
                  <a:cubicBezTo>
                    <a:pt x="3572" y="353"/>
                    <a:pt x="3584" y="348"/>
                    <a:pt x="3592" y="348"/>
                  </a:cubicBezTo>
                  <a:cubicBezTo>
                    <a:pt x="3601" y="348"/>
                    <a:pt x="3607" y="353"/>
                    <a:pt x="3607" y="376"/>
                  </a:cubicBezTo>
                  <a:lnTo>
                    <a:pt x="3629" y="467"/>
                  </a:lnTo>
                  <a:cubicBezTo>
                    <a:pt x="3675" y="718"/>
                    <a:pt x="3698" y="969"/>
                    <a:pt x="3744" y="1221"/>
                  </a:cubicBezTo>
                  <a:cubicBezTo>
                    <a:pt x="3903" y="2225"/>
                    <a:pt x="3972" y="3252"/>
                    <a:pt x="3995" y="4028"/>
                  </a:cubicBezTo>
                  <a:cubicBezTo>
                    <a:pt x="4040" y="4781"/>
                    <a:pt x="4018" y="5306"/>
                    <a:pt x="4018" y="5306"/>
                  </a:cubicBezTo>
                  <a:cubicBezTo>
                    <a:pt x="4018" y="5306"/>
                    <a:pt x="4018" y="5808"/>
                    <a:pt x="3972" y="6562"/>
                  </a:cubicBezTo>
                  <a:cubicBezTo>
                    <a:pt x="3903" y="7315"/>
                    <a:pt x="3766" y="8342"/>
                    <a:pt x="3333" y="9255"/>
                  </a:cubicBezTo>
                  <a:cubicBezTo>
                    <a:pt x="3127" y="9689"/>
                    <a:pt x="2808" y="10100"/>
                    <a:pt x="2443" y="10351"/>
                  </a:cubicBezTo>
                  <a:cubicBezTo>
                    <a:pt x="2077" y="10647"/>
                    <a:pt x="1667" y="10762"/>
                    <a:pt x="1278" y="10830"/>
                  </a:cubicBezTo>
                  <a:lnTo>
                    <a:pt x="1187" y="10830"/>
                  </a:lnTo>
                  <a:cubicBezTo>
                    <a:pt x="1119" y="10351"/>
                    <a:pt x="1050" y="9826"/>
                    <a:pt x="959" y="9278"/>
                  </a:cubicBezTo>
                  <a:cubicBezTo>
                    <a:pt x="731" y="7498"/>
                    <a:pt x="662" y="5694"/>
                    <a:pt x="571" y="5694"/>
                  </a:cubicBezTo>
                  <a:cubicBezTo>
                    <a:pt x="525" y="5694"/>
                    <a:pt x="502" y="6151"/>
                    <a:pt x="502" y="6836"/>
                  </a:cubicBezTo>
                  <a:cubicBezTo>
                    <a:pt x="480" y="7520"/>
                    <a:pt x="548" y="8411"/>
                    <a:pt x="594" y="9324"/>
                  </a:cubicBezTo>
                  <a:cubicBezTo>
                    <a:pt x="639" y="9849"/>
                    <a:pt x="685" y="10374"/>
                    <a:pt x="753" y="10853"/>
                  </a:cubicBezTo>
                  <a:cubicBezTo>
                    <a:pt x="685" y="10856"/>
                    <a:pt x="620" y="10858"/>
                    <a:pt x="560" y="10858"/>
                  </a:cubicBezTo>
                  <a:cubicBezTo>
                    <a:pt x="325" y="10858"/>
                    <a:pt x="156" y="10837"/>
                    <a:pt x="68" y="10837"/>
                  </a:cubicBezTo>
                  <a:cubicBezTo>
                    <a:pt x="29" y="10837"/>
                    <a:pt x="6" y="10841"/>
                    <a:pt x="0" y="10853"/>
                  </a:cubicBezTo>
                  <a:cubicBezTo>
                    <a:pt x="0" y="10853"/>
                    <a:pt x="137" y="10898"/>
                    <a:pt x="365" y="10944"/>
                  </a:cubicBezTo>
                  <a:cubicBezTo>
                    <a:pt x="457" y="10990"/>
                    <a:pt x="594" y="11013"/>
                    <a:pt x="776" y="11013"/>
                  </a:cubicBezTo>
                  <a:cubicBezTo>
                    <a:pt x="799" y="11309"/>
                    <a:pt x="822" y="11560"/>
                    <a:pt x="868" y="11811"/>
                  </a:cubicBezTo>
                  <a:cubicBezTo>
                    <a:pt x="959" y="12473"/>
                    <a:pt x="1005" y="12930"/>
                    <a:pt x="1005" y="12930"/>
                  </a:cubicBezTo>
                  <a:cubicBezTo>
                    <a:pt x="1005" y="12930"/>
                    <a:pt x="1073" y="13386"/>
                    <a:pt x="1164" y="14048"/>
                  </a:cubicBezTo>
                  <a:cubicBezTo>
                    <a:pt x="1301" y="14710"/>
                    <a:pt x="1347" y="15600"/>
                    <a:pt x="1438" y="16514"/>
                  </a:cubicBezTo>
                  <a:cubicBezTo>
                    <a:pt x="1552" y="17449"/>
                    <a:pt x="1781" y="18317"/>
                    <a:pt x="1940" y="18979"/>
                  </a:cubicBezTo>
                  <a:cubicBezTo>
                    <a:pt x="2077" y="19641"/>
                    <a:pt x="2146" y="20097"/>
                    <a:pt x="2191" y="20097"/>
                  </a:cubicBezTo>
                  <a:cubicBezTo>
                    <a:pt x="2214" y="20097"/>
                    <a:pt x="2214" y="19618"/>
                    <a:pt x="2146" y="18956"/>
                  </a:cubicBezTo>
                  <a:cubicBezTo>
                    <a:pt x="2055" y="18271"/>
                    <a:pt x="1872" y="17381"/>
                    <a:pt x="1826" y="16491"/>
                  </a:cubicBezTo>
                  <a:cubicBezTo>
                    <a:pt x="1758" y="15578"/>
                    <a:pt x="1735" y="14665"/>
                    <a:pt x="1644" y="13980"/>
                  </a:cubicBezTo>
                  <a:cubicBezTo>
                    <a:pt x="1575" y="13318"/>
                    <a:pt x="1530" y="12861"/>
                    <a:pt x="1530" y="12861"/>
                  </a:cubicBezTo>
                  <a:cubicBezTo>
                    <a:pt x="1530" y="12861"/>
                    <a:pt x="1461" y="12405"/>
                    <a:pt x="1347" y="11743"/>
                  </a:cubicBezTo>
                  <a:cubicBezTo>
                    <a:pt x="1301" y="11515"/>
                    <a:pt x="1256" y="11287"/>
                    <a:pt x="1233" y="11035"/>
                  </a:cubicBezTo>
                  <a:lnTo>
                    <a:pt x="1301" y="11035"/>
                  </a:lnTo>
                  <a:cubicBezTo>
                    <a:pt x="1712" y="11013"/>
                    <a:pt x="2191" y="10898"/>
                    <a:pt x="2602" y="10602"/>
                  </a:cubicBezTo>
                  <a:cubicBezTo>
                    <a:pt x="3036" y="10328"/>
                    <a:pt x="3401" y="9894"/>
                    <a:pt x="3675" y="9415"/>
                  </a:cubicBezTo>
                  <a:cubicBezTo>
                    <a:pt x="4177" y="8456"/>
                    <a:pt x="4360" y="7406"/>
                    <a:pt x="4451" y="6607"/>
                  </a:cubicBezTo>
                  <a:cubicBezTo>
                    <a:pt x="4542" y="5831"/>
                    <a:pt x="4542" y="5306"/>
                    <a:pt x="4542" y="5306"/>
                  </a:cubicBezTo>
                  <a:cubicBezTo>
                    <a:pt x="4542" y="5306"/>
                    <a:pt x="4542" y="4781"/>
                    <a:pt x="4497" y="4005"/>
                  </a:cubicBezTo>
                  <a:cubicBezTo>
                    <a:pt x="4428" y="3206"/>
                    <a:pt x="4314" y="2179"/>
                    <a:pt x="4109" y="1152"/>
                  </a:cubicBezTo>
                  <a:cubicBezTo>
                    <a:pt x="4063" y="901"/>
                    <a:pt x="4018" y="650"/>
                    <a:pt x="3949" y="399"/>
                  </a:cubicBezTo>
                  <a:lnTo>
                    <a:pt x="3881" y="125"/>
                  </a:lnTo>
                  <a:lnTo>
                    <a:pt x="3881" y="34"/>
                  </a:lnTo>
                  <a:lnTo>
                    <a:pt x="3858" y="11"/>
                  </a:lnTo>
                  <a:cubicBezTo>
                    <a:pt x="3858" y="3"/>
                    <a:pt x="3855" y="1"/>
                    <a:pt x="385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2932;p41">
              <a:extLst>
                <a:ext uri="{FF2B5EF4-FFF2-40B4-BE49-F238E27FC236}">
                  <a16:creationId xmlns:a16="http://schemas.microsoft.com/office/drawing/2014/main" id="{A1AD4EDF-46DA-1772-CB59-D2D9179FC683}"/>
                </a:ext>
              </a:extLst>
            </p:cNvPr>
            <p:cNvSpPr/>
            <p:nvPr/>
          </p:nvSpPr>
          <p:spPr>
            <a:xfrm>
              <a:off x="4359225" y="3679475"/>
              <a:ext cx="78775" cy="55200"/>
            </a:xfrm>
            <a:custGeom>
              <a:avLst/>
              <a:gdLst/>
              <a:ahLst/>
              <a:cxnLst/>
              <a:rect l="l" t="t" r="r" b="b"/>
              <a:pathLst>
                <a:path w="3151" h="2208" extrusionOk="0">
                  <a:moveTo>
                    <a:pt x="46" y="1"/>
                  </a:moveTo>
                  <a:cubicBezTo>
                    <a:pt x="0" y="1"/>
                    <a:pt x="0" y="138"/>
                    <a:pt x="46" y="343"/>
                  </a:cubicBezTo>
                  <a:cubicBezTo>
                    <a:pt x="69" y="549"/>
                    <a:pt x="183" y="800"/>
                    <a:pt x="320" y="1028"/>
                  </a:cubicBezTo>
                  <a:cubicBezTo>
                    <a:pt x="480" y="1256"/>
                    <a:pt x="662" y="1439"/>
                    <a:pt x="822" y="1576"/>
                  </a:cubicBezTo>
                  <a:cubicBezTo>
                    <a:pt x="982" y="1713"/>
                    <a:pt x="1096" y="1804"/>
                    <a:pt x="1096" y="1804"/>
                  </a:cubicBezTo>
                  <a:cubicBezTo>
                    <a:pt x="1096" y="1804"/>
                    <a:pt x="1575" y="2055"/>
                    <a:pt x="2100" y="2146"/>
                  </a:cubicBezTo>
                  <a:cubicBezTo>
                    <a:pt x="2304" y="2191"/>
                    <a:pt x="2507" y="2207"/>
                    <a:pt x="2680" y="2207"/>
                  </a:cubicBezTo>
                  <a:cubicBezTo>
                    <a:pt x="2953" y="2207"/>
                    <a:pt x="3150" y="2165"/>
                    <a:pt x="3150" y="2124"/>
                  </a:cubicBezTo>
                  <a:cubicBezTo>
                    <a:pt x="3150" y="2032"/>
                    <a:pt x="2648" y="1987"/>
                    <a:pt x="2192" y="1804"/>
                  </a:cubicBezTo>
                  <a:cubicBezTo>
                    <a:pt x="1735" y="1621"/>
                    <a:pt x="1370" y="1347"/>
                    <a:pt x="1370" y="1347"/>
                  </a:cubicBezTo>
                  <a:cubicBezTo>
                    <a:pt x="1370" y="1347"/>
                    <a:pt x="1256" y="1302"/>
                    <a:pt x="1119" y="1211"/>
                  </a:cubicBezTo>
                  <a:cubicBezTo>
                    <a:pt x="959" y="1096"/>
                    <a:pt x="776" y="959"/>
                    <a:pt x="617" y="800"/>
                  </a:cubicBezTo>
                  <a:cubicBezTo>
                    <a:pt x="457" y="617"/>
                    <a:pt x="320" y="434"/>
                    <a:pt x="229" y="275"/>
                  </a:cubicBezTo>
                  <a:cubicBezTo>
                    <a:pt x="137" y="115"/>
                    <a:pt x="92" y="1"/>
                    <a:pt x="4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2933;p41">
              <a:extLst>
                <a:ext uri="{FF2B5EF4-FFF2-40B4-BE49-F238E27FC236}">
                  <a16:creationId xmlns:a16="http://schemas.microsoft.com/office/drawing/2014/main" id="{52C1CB41-80DC-A3AF-370A-1765F1983ADC}"/>
                </a:ext>
              </a:extLst>
            </p:cNvPr>
            <p:cNvSpPr/>
            <p:nvPr/>
          </p:nvSpPr>
          <p:spPr>
            <a:xfrm>
              <a:off x="4336975" y="3677625"/>
              <a:ext cx="111850" cy="94375"/>
            </a:xfrm>
            <a:custGeom>
              <a:avLst/>
              <a:gdLst/>
              <a:ahLst/>
              <a:cxnLst/>
              <a:rect l="l" t="t" r="r" b="b"/>
              <a:pathLst>
                <a:path w="4474" h="3775" extrusionOk="0">
                  <a:moveTo>
                    <a:pt x="852" y="1"/>
                  </a:moveTo>
                  <a:cubicBezTo>
                    <a:pt x="796" y="1"/>
                    <a:pt x="600" y="57"/>
                    <a:pt x="388" y="212"/>
                  </a:cubicBezTo>
                  <a:cubicBezTo>
                    <a:pt x="251" y="303"/>
                    <a:pt x="91" y="486"/>
                    <a:pt x="46" y="714"/>
                  </a:cubicBezTo>
                  <a:cubicBezTo>
                    <a:pt x="0" y="965"/>
                    <a:pt x="69" y="1193"/>
                    <a:pt x="183" y="1399"/>
                  </a:cubicBezTo>
                  <a:cubicBezTo>
                    <a:pt x="388" y="1810"/>
                    <a:pt x="708" y="2106"/>
                    <a:pt x="936" y="2312"/>
                  </a:cubicBezTo>
                  <a:cubicBezTo>
                    <a:pt x="1187" y="2517"/>
                    <a:pt x="1347" y="2654"/>
                    <a:pt x="1347" y="2654"/>
                  </a:cubicBezTo>
                  <a:cubicBezTo>
                    <a:pt x="1347" y="2654"/>
                    <a:pt x="1529" y="2768"/>
                    <a:pt x="1803" y="2905"/>
                  </a:cubicBezTo>
                  <a:cubicBezTo>
                    <a:pt x="2077" y="3065"/>
                    <a:pt x="2465" y="3248"/>
                    <a:pt x="2853" y="3407"/>
                  </a:cubicBezTo>
                  <a:cubicBezTo>
                    <a:pt x="3241" y="3567"/>
                    <a:pt x="3629" y="3681"/>
                    <a:pt x="3949" y="3750"/>
                  </a:cubicBezTo>
                  <a:cubicBezTo>
                    <a:pt x="4062" y="3767"/>
                    <a:pt x="4166" y="3775"/>
                    <a:pt x="4250" y="3775"/>
                  </a:cubicBezTo>
                  <a:cubicBezTo>
                    <a:pt x="4387" y="3775"/>
                    <a:pt x="4474" y="3755"/>
                    <a:pt x="4474" y="3727"/>
                  </a:cubicBezTo>
                  <a:cubicBezTo>
                    <a:pt x="4474" y="3704"/>
                    <a:pt x="4269" y="3658"/>
                    <a:pt x="3995" y="3544"/>
                  </a:cubicBezTo>
                  <a:cubicBezTo>
                    <a:pt x="3721" y="3430"/>
                    <a:pt x="3355" y="3248"/>
                    <a:pt x="3013" y="3065"/>
                  </a:cubicBezTo>
                  <a:cubicBezTo>
                    <a:pt x="2648" y="2882"/>
                    <a:pt x="2306" y="2677"/>
                    <a:pt x="2054" y="2494"/>
                  </a:cubicBezTo>
                  <a:cubicBezTo>
                    <a:pt x="1803" y="2334"/>
                    <a:pt x="1644" y="2220"/>
                    <a:pt x="1644" y="2220"/>
                  </a:cubicBezTo>
                  <a:cubicBezTo>
                    <a:pt x="1644" y="2220"/>
                    <a:pt x="1484" y="2106"/>
                    <a:pt x="1256" y="1946"/>
                  </a:cubicBezTo>
                  <a:cubicBezTo>
                    <a:pt x="1027" y="1764"/>
                    <a:pt x="708" y="1513"/>
                    <a:pt x="502" y="1216"/>
                  </a:cubicBezTo>
                  <a:cubicBezTo>
                    <a:pt x="411" y="1079"/>
                    <a:pt x="343" y="919"/>
                    <a:pt x="343" y="760"/>
                  </a:cubicBezTo>
                  <a:cubicBezTo>
                    <a:pt x="343" y="623"/>
                    <a:pt x="411" y="463"/>
                    <a:pt x="525" y="372"/>
                  </a:cubicBezTo>
                  <a:cubicBezTo>
                    <a:pt x="708" y="166"/>
                    <a:pt x="890" y="52"/>
                    <a:pt x="868" y="6"/>
                  </a:cubicBezTo>
                  <a:cubicBezTo>
                    <a:pt x="868" y="3"/>
                    <a:pt x="862" y="1"/>
                    <a:pt x="85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2934;p41">
              <a:extLst>
                <a:ext uri="{FF2B5EF4-FFF2-40B4-BE49-F238E27FC236}">
                  <a16:creationId xmlns:a16="http://schemas.microsoft.com/office/drawing/2014/main" id="{F09190C5-A78A-932D-06E9-55945DB737BE}"/>
                </a:ext>
              </a:extLst>
            </p:cNvPr>
            <p:cNvSpPr/>
            <p:nvPr/>
          </p:nvSpPr>
          <p:spPr>
            <a:xfrm>
              <a:off x="4468775" y="3728875"/>
              <a:ext cx="191200" cy="29950"/>
            </a:xfrm>
            <a:custGeom>
              <a:avLst/>
              <a:gdLst/>
              <a:ahLst/>
              <a:cxnLst/>
              <a:rect l="l" t="t" r="r" b="b"/>
              <a:pathLst>
                <a:path w="7648" h="1198" extrusionOk="0">
                  <a:moveTo>
                    <a:pt x="7608" y="0"/>
                  </a:moveTo>
                  <a:cubicBezTo>
                    <a:pt x="7549" y="0"/>
                    <a:pt x="7339" y="93"/>
                    <a:pt x="7031" y="170"/>
                  </a:cubicBezTo>
                  <a:cubicBezTo>
                    <a:pt x="6689" y="284"/>
                    <a:pt x="6232" y="399"/>
                    <a:pt x="5753" y="467"/>
                  </a:cubicBezTo>
                  <a:cubicBezTo>
                    <a:pt x="5273" y="558"/>
                    <a:pt x="4794" y="604"/>
                    <a:pt x="4429" y="627"/>
                  </a:cubicBezTo>
                  <a:cubicBezTo>
                    <a:pt x="4064" y="650"/>
                    <a:pt x="3835" y="673"/>
                    <a:pt x="3835" y="673"/>
                  </a:cubicBezTo>
                  <a:cubicBezTo>
                    <a:pt x="3835" y="673"/>
                    <a:pt x="3584" y="695"/>
                    <a:pt x="3242" y="718"/>
                  </a:cubicBezTo>
                  <a:cubicBezTo>
                    <a:pt x="2999" y="718"/>
                    <a:pt x="2704" y="728"/>
                    <a:pt x="2393" y="728"/>
                  </a:cubicBezTo>
                  <a:cubicBezTo>
                    <a:pt x="2238" y="728"/>
                    <a:pt x="2078" y="726"/>
                    <a:pt x="1918" y="718"/>
                  </a:cubicBezTo>
                  <a:cubicBezTo>
                    <a:pt x="1439" y="673"/>
                    <a:pt x="959" y="627"/>
                    <a:pt x="617" y="558"/>
                  </a:cubicBezTo>
                  <a:cubicBezTo>
                    <a:pt x="320" y="503"/>
                    <a:pt x="114" y="432"/>
                    <a:pt x="35" y="432"/>
                  </a:cubicBezTo>
                  <a:cubicBezTo>
                    <a:pt x="17" y="432"/>
                    <a:pt x="5" y="436"/>
                    <a:pt x="1" y="444"/>
                  </a:cubicBezTo>
                  <a:cubicBezTo>
                    <a:pt x="1" y="467"/>
                    <a:pt x="206" y="627"/>
                    <a:pt x="549" y="741"/>
                  </a:cubicBezTo>
                  <a:cubicBezTo>
                    <a:pt x="891" y="901"/>
                    <a:pt x="1393" y="1015"/>
                    <a:pt x="1872" y="1083"/>
                  </a:cubicBezTo>
                  <a:cubicBezTo>
                    <a:pt x="2375" y="1152"/>
                    <a:pt x="2877" y="1175"/>
                    <a:pt x="3242" y="1198"/>
                  </a:cubicBezTo>
                  <a:lnTo>
                    <a:pt x="3858" y="1198"/>
                  </a:lnTo>
                  <a:cubicBezTo>
                    <a:pt x="3858" y="1198"/>
                    <a:pt x="4109" y="1152"/>
                    <a:pt x="4497" y="1106"/>
                  </a:cubicBezTo>
                  <a:cubicBezTo>
                    <a:pt x="4863" y="1061"/>
                    <a:pt x="5342" y="969"/>
                    <a:pt x="5821" y="832"/>
                  </a:cubicBezTo>
                  <a:cubicBezTo>
                    <a:pt x="6301" y="695"/>
                    <a:pt x="6780" y="536"/>
                    <a:pt x="7122" y="353"/>
                  </a:cubicBezTo>
                  <a:cubicBezTo>
                    <a:pt x="7442" y="193"/>
                    <a:pt x="7647" y="33"/>
                    <a:pt x="7624" y="11"/>
                  </a:cubicBezTo>
                  <a:cubicBezTo>
                    <a:pt x="7624" y="3"/>
                    <a:pt x="7619" y="0"/>
                    <a:pt x="760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2935;p41">
              <a:extLst>
                <a:ext uri="{FF2B5EF4-FFF2-40B4-BE49-F238E27FC236}">
                  <a16:creationId xmlns:a16="http://schemas.microsoft.com/office/drawing/2014/main" id="{63E5E9AC-CDBF-D094-9F94-FFA2D1F7146A}"/>
                </a:ext>
              </a:extLst>
            </p:cNvPr>
            <p:cNvSpPr/>
            <p:nvPr/>
          </p:nvSpPr>
          <p:spPr>
            <a:xfrm>
              <a:off x="4570925" y="3755200"/>
              <a:ext cx="82200" cy="22050"/>
            </a:xfrm>
            <a:custGeom>
              <a:avLst/>
              <a:gdLst/>
              <a:ahLst/>
              <a:cxnLst/>
              <a:rect l="l" t="t" r="r" b="b"/>
              <a:pathLst>
                <a:path w="3288" h="882" extrusionOk="0">
                  <a:moveTo>
                    <a:pt x="3216" y="0"/>
                  </a:moveTo>
                  <a:cubicBezTo>
                    <a:pt x="3117" y="0"/>
                    <a:pt x="2789" y="154"/>
                    <a:pt x="2443" y="236"/>
                  </a:cubicBezTo>
                  <a:cubicBezTo>
                    <a:pt x="2032" y="304"/>
                    <a:pt x="1644" y="350"/>
                    <a:pt x="1644" y="350"/>
                  </a:cubicBezTo>
                  <a:cubicBezTo>
                    <a:pt x="1644" y="350"/>
                    <a:pt x="1233" y="418"/>
                    <a:pt x="822" y="510"/>
                  </a:cubicBezTo>
                  <a:cubicBezTo>
                    <a:pt x="411" y="578"/>
                    <a:pt x="1" y="692"/>
                    <a:pt x="23" y="761"/>
                  </a:cubicBezTo>
                  <a:cubicBezTo>
                    <a:pt x="23" y="829"/>
                    <a:pt x="434" y="852"/>
                    <a:pt x="868" y="875"/>
                  </a:cubicBezTo>
                  <a:cubicBezTo>
                    <a:pt x="950" y="879"/>
                    <a:pt x="1033" y="881"/>
                    <a:pt x="1114" y="881"/>
                  </a:cubicBezTo>
                  <a:cubicBezTo>
                    <a:pt x="1435" y="881"/>
                    <a:pt x="1712" y="852"/>
                    <a:pt x="1712" y="852"/>
                  </a:cubicBezTo>
                  <a:cubicBezTo>
                    <a:pt x="1712" y="852"/>
                    <a:pt x="2146" y="761"/>
                    <a:pt x="2557" y="578"/>
                  </a:cubicBezTo>
                  <a:cubicBezTo>
                    <a:pt x="2968" y="373"/>
                    <a:pt x="3287" y="76"/>
                    <a:pt x="3242" y="8"/>
                  </a:cubicBezTo>
                  <a:cubicBezTo>
                    <a:pt x="3237" y="3"/>
                    <a:pt x="3228" y="0"/>
                    <a:pt x="321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2936;p41">
              <a:extLst>
                <a:ext uri="{FF2B5EF4-FFF2-40B4-BE49-F238E27FC236}">
                  <a16:creationId xmlns:a16="http://schemas.microsoft.com/office/drawing/2014/main" id="{199E94FA-251E-D502-C6C9-EF25BF098DED}"/>
                </a:ext>
              </a:extLst>
            </p:cNvPr>
            <p:cNvSpPr/>
            <p:nvPr/>
          </p:nvSpPr>
          <p:spPr>
            <a:xfrm>
              <a:off x="4944125" y="3603500"/>
              <a:ext cx="67350" cy="77925"/>
            </a:xfrm>
            <a:custGeom>
              <a:avLst/>
              <a:gdLst/>
              <a:ahLst/>
              <a:cxnLst/>
              <a:rect l="l" t="t" r="r" b="b"/>
              <a:pathLst>
                <a:path w="2694" h="3117" extrusionOk="0">
                  <a:moveTo>
                    <a:pt x="2636" y="1"/>
                  </a:moveTo>
                  <a:cubicBezTo>
                    <a:pt x="2548" y="1"/>
                    <a:pt x="2246" y="412"/>
                    <a:pt x="1963" y="803"/>
                  </a:cubicBezTo>
                  <a:cubicBezTo>
                    <a:pt x="1667" y="1237"/>
                    <a:pt x="1370" y="1625"/>
                    <a:pt x="1370" y="1625"/>
                  </a:cubicBezTo>
                  <a:cubicBezTo>
                    <a:pt x="1370" y="1625"/>
                    <a:pt x="1096" y="2035"/>
                    <a:pt x="776" y="2401"/>
                  </a:cubicBezTo>
                  <a:cubicBezTo>
                    <a:pt x="434" y="2766"/>
                    <a:pt x="0" y="3040"/>
                    <a:pt x="23" y="3108"/>
                  </a:cubicBezTo>
                  <a:cubicBezTo>
                    <a:pt x="26" y="3114"/>
                    <a:pt x="37" y="3117"/>
                    <a:pt x="54" y="3117"/>
                  </a:cubicBezTo>
                  <a:cubicBezTo>
                    <a:pt x="175" y="3117"/>
                    <a:pt x="628" y="2975"/>
                    <a:pt x="1027" y="2675"/>
                  </a:cubicBezTo>
                  <a:cubicBezTo>
                    <a:pt x="1461" y="2355"/>
                    <a:pt x="1781" y="1921"/>
                    <a:pt x="1781" y="1921"/>
                  </a:cubicBezTo>
                  <a:cubicBezTo>
                    <a:pt x="1781" y="1921"/>
                    <a:pt x="2077" y="1465"/>
                    <a:pt x="2283" y="986"/>
                  </a:cubicBezTo>
                  <a:cubicBezTo>
                    <a:pt x="2488" y="506"/>
                    <a:pt x="2694" y="50"/>
                    <a:pt x="2648" y="4"/>
                  </a:cubicBezTo>
                  <a:cubicBezTo>
                    <a:pt x="2645" y="2"/>
                    <a:pt x="2641" y="1"/>
                    <a:pt x="263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2937;p41">
              <a:extLst>
                <a:ext uri="{FF2B5EF4-FFF2-40B4-BE49-F238E27FC236}">
                  <a16:creationId xmlns:a16="http://schemas.microsoft.com/office/drawing/2014/main" id="{A0C91025-2F6B-9738-1FBF-8F336D995E3A}"/>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2465" y="890"/>
                    <a:pt x="206" y="3059"/>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2938;p41">
              <a:extLst>
                <a:ext uri="{FF2B5EF4-FFF2-40B4-BE49-F238E27FC236}">
                  <a16:creationId xmlns:a16="http://schemas.microsoft.com/office/drawing/2014/main" id="{B03F8E61-F978-B1F6-F3D7-D1E9EC1B215C}"/>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3082" y="502"/>
                    <a:pt x="2945" y="616"/>
                    <a:pt x="2762" y="776"/>
                  </a:cubicBezTo>
                  <a:cubicBezTo>
                    <a:pt x="2534" y="2305"/>
                    <a:pt x="8879" y="2648"/>
                    <a:pt x="9176" y="3127"/>
                  </a:cubicBezTo>
                  <a:cubicBezTo>
                    <a:pt x="9526" y="3717"/>
                    <a:pt x="6860" y="10862"/>
                    <a:pt x="3044" y="10862"/>
                  </a:cubicBezTo>
                  <a:cubicBezTo>
                    <a:pt x="2876" y="10862"/>
                    <a:pt x="2706" y="10848"/>
                    <a:pt x="2534" y="10819"/>
                  </a:cubicBezTo>
                  <a:cubicBezTo>
                    <a:pt x="548" y="10477"/>
                    <a:pt x="320" y="8103"/>
                    <a:pt x="639" y="5775"/>
                  </a:cubicBezTo>
                  <a:lnTo>
                    <a:pt x="639" y="5775"/>
                  </a:lnTo>
                  <a:cubicBezTo>
                    <a:pt x="297" y="7418"/>
                    <a:pt x="46" y="9541"/>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2939;p41">
              <a:extLst>
                <a:ext uri="{FF2B5EF4-FFF2-40B4-BE49-F238E27FC236}">
                  <a16:creationId xmlns:a16="http://schemas.microsoft.com/office/drawing/2014/main" id="{08FDA93D-D4F2-F958-5F4D-D4C19ADC7AA4}"/>
                </a:ext>
              </a:extLst>
            </p:cNvPr>
            <p:cNvSpPr/>
            <p:nvPr/>
          </p:nvSpPr>
          <p:spPr>
            <a:xfrm>
              <a:off x="4549250" y="2520350"/>
              <a:ext cx="214575" cy="43575"/>
            </a:xfrm>
            <a:custGeom>
              <a:avLst/>
              <a:gdLst/>
              <a:ahLst/>
              <a:cxnLst/>
              <a:rect l="l" t="t" r="r" b="b"/>
              <a:pathLst>
                <a:path w="8583" h="1743" extrusionOk="0">
                  <a:moveTo>
                    <a:pt x="8562" y="1"/>
                  </a:moveTo>
                  <a:cubicBezTo>
                    <a:pt x="8487" y="1"/>
                    <a:pt x="8270" y="166"/>
                    <a:pt x="7943" y="350"/>
                  </a:cubicBezTo>
                  <a:cubicBezTo>
                    <a:pt x="7578" y="555"/>
                    <a:pt x="7053" y="784"/>
                    <a:pt x="6528" y="944"/>
                  </a:cubicBezTo>
                  <a:cubicBezTo>
                    <a:pt x="5980" y="1080"/>
                    <a:pt x="5433" y="1172"/>
                    <a:pt x="5022" y="1195"/>
                  </a:cubicBezTo>
                  <a:cubicBezTo>
                    <a:pt x="4794" y="1217"/>
                    <a:pt x="4634" y="1217"/>
                    <a:pt x="4497" y="1217"/>
                  </a:cubicBezTo>
                  <a:lnTo>
                    <a:pt x="4132" y="1217"/>
                  </a:lnTo>
                  <a:cubicBezTo>
                    <a:pt x="4040" y="1217"/>
                    <a:pt x="3939" y="1228"/>
                    <a:pt x="3820" y="1228"/>
                  </a:cubicBezTo>
                  <a:cubicBezTo>
                    <a:pt x="3761" y="1228"/>
                    <a:pt x="3698" y="1225"/>
                    <a:pt x="3629" y="1217"/>
                  </a:cubicBezTo>
                  <a:cubicBezTo>
                    <a:pt x="3196" y="1195"/>
                    <a:pt x="2648" y="1126"/>
                    <a:pt x="2100" y="1012"/>
                  </a:cubicBezTo>
                  <a:cubicBezTo>
                    <a:pt x="1575" y="875"/>
                    <a:pt x="1027" y="670"/>
                    <a:pt x="662" y="487"/>
                  </a:cubicBezTo>
                  <a:cubicBezTo>
                    <a:pt x="320" y="326"/>
                    <a:pt x="102" y="182"/>
                    <a:pt x="24" y="182"/>
                  </a:cubicBezTo>
                  <a:cubicBezTo>
                    <a:pt x="13" y="182"/>
                    <a:pt x="6" y="185"/>
                    <a:pt x="0" y="190"/>
                  </a:cubicBezTo>
                  <a:cubicBezTo>
                    <a:pt x="0" y="213"/>
                    <a:pt x="206" y="419"/>
                    <a:pt x="548" y="670"/>
                  </a:cubicBezTo>
                  <a:cubicBezTo>
                    <a:pt x="913" y="921"/>
                    <a:pt x="1461" y="1172"/>
                    <a:pt x="2009" y="1354"/>
                  </a:cubicBezTo>
                  <a:cubicBezTo>
                    <a:pt x="2557" y="1560"/>
                    <a:pt x="3150" y="1651"/>
                    <a:pt x="3584" y="1697"/>
                  </a:cubicBezTo>
                  <a:cubicBezTo>
                    <a:pt x="3812" y="1742"/>
                    <a:pt x="3995" y="1720"/>
                    <a:pt x="4132" y="1742"/>
                  </a:cubicBezTo>
                  <a:lnTo>
                    <a:pt x="4520" y="1742"/>
                  </a:lnTo>
                  <a:cubicBezTo>
                    <a:pt x="4657" y="1720"/>
                    <a:pt x="4839" y="1720"/>
                    <a:pt x="5067" y="1674"/>
                  </a:cubicBezTo>
                  <a:cubicBezTo>
                    <a:pt x="5501" y="1628"/>
                    <a:pt x="6095" y="1491"/>
                    <a:pt x="6642" y="1286"/>
                  </a:cubicBezTo>
                  <a:cubicBezTo>
                    <a:pt x="7190" y="1080"/>
                    <a:pt x="7715" y="784"/>
                    <a:pt x="8058" y="510"/>
                  </a:cubicBezTo>
                  <a:cubicBezTo>
                    <a:pt x="8400" y="236"/>
                    <a:pt x="8583" y="31"/>
                    <a:pt x="8583" y="8"/>
                  </a:cubicBezTo>
                  <a:cubicBezTo>
                    <a:pt x="8578" y="3"/>
                    <a:pt x="8571" y="1"/>
                    <a:pt x="856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2940;p41">
              <a:extLst>
                <a:ext uri="{FF2B5EF4-FFF2-40B4-BE49-F238E27FC236}">
                  <a16:creationId xmlns:a16="http://schemas.microsoft.com/office/drawing/2014/main" id="{D0F5AE8D-ECDA-ED56-2416-2D5953AF9977}"/>
                </a:ext>
              </a:extLst>
            </p:cNvPr>
            <p:cNvSpPr/>
            <p:nvPr/>
          </p:nvSpPr>
          <p:spPr>
            <a:xfrm>
              <a:off x="4650825" y="2469350"/>
              <a:ext cx="422275" cy="733900"/>
            </a:xfrm>
            <a:custGeom>
              <a:avLst/>
              <a:gdLst/>
              <a:ahLst/>
              <a:cxnLst/>
              <a:rect l="l" t="t" r="r" b="b"/>
              <a:pathLst>
                <a:path w="16891" h="29356" extrusionOk="0">
                  <a:moveTo>
                    <a:pt x="10326" y="1"/>
                  </a:moveTo>
                  <a:cubicBezTo>
                    <a:pt x="5835" y="1"/>
                    <a:pt x="2082" y="3645"/>
                    <a:pt x="776" y="11041"/>
                  </a:cubicBezTo>
                  <a:cubicBezTo>
                    <a:pt x="0" y="15515"/>
                    <a:pt x="776" y="19167"/>
                    <a:pt x="2557" y="23207"/>
                  </a:cubicBezTo>
                  <a:cubicBezTo>
                    <a:pt x="2922" y="24074"/>
                    <a:pt x="3880" y="24941"/>
                    <a:pt x="4474" y="25672"/>
                  </a:cubicBezTo>
                  <a:cubicBezTo>
                    <a:pt x="6241" y="27902"/>
                    <a:pt x="8880" y="29356"/>
                    <a:pt x="11767" y="29356"/>
                  </a:cubicBezTo>
                  <a:cubicBezTo>
                    <a:pt x="12012" y="29356"/>
                    <a:pt x="12260" y="29345"/>
                    <a:pt x="12508" y="29324"/>
                  </a:cubicBezTo>
                  <a:cubicBezTo>
                    <a:pt x="16891" y="28959"/>
                    <a:pt x="16800" y="26106"/>
                    <a:pt x="16800" y="26106"/>
                  </a:cubicBezTo>
                  <a:lnTo>
                    <a:pt x="13992" y="25923"/>
                  </a:lnTo>
                  <a:cubicBezTo>
                    <a:pt x="13569" y="25995"/>
                    <a:pt x="13165" y="26027"/>
                    <a:pt x="12778" y="26027"/>
                  </a:cubicBezTo>
                  <a:cubicBezTo>
                    <a:pt x="8745" y="26027"/>
                    <a:pt x="6711" y="22453"/>
                    <a:pt x="6711" y="22453"/>
                  </a:cubicBezTo>
                  <a:cubicBezTo>
                    <a:pt x="3401" y="17341"/>
                    <a:pt x="4702" y="8165"/>
                    <a:pt x="7076" y="4650"/>
                  </a:cubicBezTo>
                  <a:cubicBezTo>
                    <a:pt x="8811" y="2093"/>
                    <a:pt x="10203" y="1774"/>
                    <a:pt x="11230" y="1112"/>
                  </a:cubicBezTo>
                  <a:cubicBezTo>
                    <a:pt x="12394" y="929"/>
                    <a:pt x="12965" y="998"/>
                    <a:pt x="13672" y="633"/>
                  </a:cubicBezTo>
                  <a:cubicBezTo>
                    <a:pt x="12530" y="212"/>
                    <a:pt x="11407" y="1"/>
                    <a:pt x="1032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2941;p41">
              <a:extLst>
                <a:ext uri="{FF2B5EF4-FFF2-40B4-BE49-F238E27FC236}">
                  <a16:creationId xmlns:a16="http://schemas.microsoft.com/office/drawing/2014/main" id="{48E2489D-D6ED-1951-BDE6-6B26E5CED898}"/>
                </a:ext>
              </a:extLst>
            </p:cNvPr>
            <p:cNvSpPr/>
            <p:nvPr/>
          </p:nvSpPr>
          <p:spPr>
            <a:xfrm>
              <a:off x="4725000" y="2497125"/>
              <a:ext cx="346400" cy="670675"/>
            </a:xfrm>
            <a:custGeom>
              <a:avLst/>
              <a:gdLst/>
              <a:ahLst/>
              <a:cxnLst/>
              <a:rect l="l" t="t" r="r" b="b"/>
              <a:pathLst>
                <a:path w="13856" h="26827" extrusionOk="0">
                  <a:moveTo>
                    <a:pt x="8263" y="1"/>
                  </a:moveTo>
                  <a:cubicBezTo>
                    <a:pt x="4657" y="503"/>
                    <a:pt x="1826" y="3813"/>
                    <a:pt x="731" y="10044"/>
                  </a:cubicBezTo>
                  <a:cubicBezTo>
                    <a:pt x="0" y="14130"/>
                    <a:pt x="868" y="17531"/>
                    <a:pt x="2488" y="21251"/>
                  </a:cubicBezTo>
                  <a:cubicBezTo>
                    <a:pt x="2831" y="22050"/>
                    <a:pt x="3287" y="22780"/>
                    <a:pt x="3812" y="23442"/>
                  </a:cubicBezTo>
                  <a:cubicBezTo>
                    <a:pt x="5454" y="25484"/>
                    <a:pt x="7872" y="26827"/>
                    <a:pt x="10529" y="26827"/>
                  </a:cubicBezTo>
                  <a:cubicBezTo>
                    <a:pt x="10754" y="26827"/>
                    <a:pt x="10980" y="26817"/>
                    <a:pt x="11208" y="26798"/>
                  </a:cubicBezTo>
                  <a:cubicBezTo>
                    <a:pt x="12189" y="26706"/>
                    <a:pt x="12942" y="26478"/>
                    <a:pt x="13490" y="26204"/>
                  </a:cubicBezTo>
                  <a:cubicBezTo>
                    <a:pt x="13855" y="25542"/>
                    <a:pt x="13833" y="24995"/>
                    <a:pt x="13833" y="24995"/>
                  </a:cubicBezTo>
                  <a:lnTo>
                    <a:pt x="11025" y="24812"/>
                  </a:lnTo>
                  <a:cubicBezTo>
                    <a:pt x="10602" y="24884"/>
                    <a:pt x="10198" y="24916"/>
                    <a:pt x="9811" y="24916"/>
                  </a:cubicBezTo>
                  <a:cubicBezTo>
                    <a:pt x="5778" y="24916"/>
                    <a:pt x="3744" y="21342"/>
                    <a:pt x="3744" y="21342"/>
                  </a:cubicBezTo>
                  <a:cubicBezTo>
                    <a:pt x="434" y="16230"/>
                    <a:pt x="1735" y="7054"/>
                    <a:pt x="4109" y="3539"/>
                  </a:cubicBezTo>
                  <a:cubicBezTo>
                    <a:pt x="5844" y="1005"/>
                    <a:pt x="7213" y="663"/>
                    <a:pt x="826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2942;p41">
              <a:extLst>
                <a:ext uri="{FF2B5EF4-FFF2-40B4-BE49-F238E27FC236}">
                  <a16:creationId xmlns:a16="http://schemas.microsoft.com/office/drawing/2014/main" id="{1F96ECDA-5BB2-5263-A230-ACD95B562E95}"/>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2943;p41">
              <a:extLst>
                <a:ext uri="{FF2B5EF4-FFF2-40B4-BE49-F238E27FC236}">
                  <a16:creationId xmlns:a16="http://schemas.microsoft.com/office/drawing/2014/main" id="{07ABF067-C387-BF10-04B4-3A8FEEA67DCB}"/>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2944;p41">
              <a:extLst>
                <a:ext uri="{FF2B5EF4-FFF2-40B4-BE49-F238E27FC236}">
                  <a16:creationId xmlns:a16="http://schemas.microsoft.com/office/drawing/2014/main" id="{7C9DFC5E-8D8C-97D6-A387-4EDAEA34B911}"/>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2945;p41">
              <a:extLst>
                <a:ext uri="{FF2B5EF4-FFF2-40B4-BE49-F238E27FC236}">
                  <a16:creationId xmlns:a16="http://schemas.microsoft.com/office/drawing/2014/main" id="{8B20A68F-DA82-07E9-54C2-3EB02F27A5DB}"/>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2946;p41">
              <a:extLst>
                <a:ext uri="{FF2B5EF4-FFF2-40B4-BE49-F238E27FC236}">
                  <a16:creationId xmlns:a16="http://schemas.microsoft.com/office/drawing/2014/main" id="{18459218-4E1E-539B-F142-E502615BDF8B}"/>
                </a:ext>
              </a:extLst>
            </p:cNvPr>
            <p:cNvSpPr/>
            <p:nvPr/>
          </p:nvSpPr>
          <p:spPr>
            <a:xfrm>
              <a:off x="4781475" y="2535475"/>
              <a:ext cx="413750" cy="623550"/>
            </a:xfrm>
            <a:custGeom>
              <a:avLst/>
              <a:gdLst/>
              <a:ahLst/>
              <a:cxnLst/>
              <a:rect l="l" t="t" r="r" b="b"/>
              <a:pathLst>
                <a:path w="16550" h="24942" extrusionOk="0">
                  <a:moveTo>
                    <a:pt x="5077" y="1"/>
                  </a:moveTo>
                  <a:cubicBezTo>
                    <a:pt x="3987" y="1"/>
                    <a:pt x="2773" y="679"/>
                    <a:pt x="2192" y="1480"/>
                  </a:cubicBezTo>
                  <a:cubicBezTo>
                    <a:pt x="1416" y="2553"/>
                    <a:pt x="1120" y="4013"/>
                    <a:pt x="1439" y="5292"/>
                  </a:cubicBezTo>
                  <a:cubicBezTo>
                    <a:pt x="2010" y="7437"/>
                    <a:pt x="3265" y="9286"/>
                    <a:pt x="4247" y="11249"/>
                  </a:cubicBezTo>
                  <a:cubicBezTo>
                    <a:pt x="5479" y="13714"/>
                    <a:pt x="6849" y="15221"/>
                    <a:pt x="8287" y="17594"/>
                  </a:cubicBezTo>
                  <a:cubicBezTo>
                    <a:pt x="6917" y="16887"/>
                    <a:pt x="5160" y="16316"/>
                    <a:pt x="3699" y="15814"/>
                  </a:cubicBezTo>
                  <a:cubicBezTo>
                    <a:pt x="3411" y="15715"/>
                    <a:pt x="3124" y="15669"/>
                    <a:pt x="2849" y="15669"/>
                  </a:cubicBezTo>
                  <a:cubicBezTo>
                    <a:pt x="1227" y="15669"/>
                    <a:pt x="1" y="17266"/>
                    <a:pt x="1211" y="18964"/>
                  </a:cubicBezTo>
                  <a:cubicBezTo>
                    <a:pt x="2169" y="20311"/>
                    <a:pt x="3699" y="21543"/>
                    <a:pt x="5000" y="22548"/>
                  </a:cubicBezTo>
                  <a:cubicBezTo>
                    <a:pt x="6735" y="23887"/>
                    <a:pt x="9126" y="24941"/>
                    <a:pt x="11252" y="24941"/>
                  </a:cubicBezTo>
                  <a:cubicBezTo>
                    <a:pt x="12930" y="24941"/>
                    <a:pt x="14444" y="24285"/>
                    <a:pt x="15340" y="22593"/>
                  </a:cubicBezTo>
                  <a:cubicBezTo>
                    <a:pt x="16549" y="20311"/>
                    <a:pt x="15431" y="17047"/>
                    <a:pt x="14701" y="14787"/>
                  </a:cubicBezTo>
                  <a:cubicBezTo>
                    <a:pt x="13445" y="11089"/>
                    <a:pt x="11688" y="7460"/>
                    <a:pt x="9542" y="4105"/>
                  </a:cubicBezTo>
                  <a:cubicBezTo>
                    <a:pt x="8857" y="3009"/>
                    <a:pt x="8104" y="1845"/>
                    <a:pt x="7123" y="955"/>
                  </a:cubicBezTo>
                  <a:cubicBezTo>
                    <a:pt x="6917" y="749"/>
                    <a:pt x="6666" y="544"/>
                    <a:pt x="6392" y="384"/>
                  </a:cubicBezTo>
                  <a:cubicBezTo>
                    <a:pt x="6118" y="224"/>
                    <a:pt x="5822" y="87"/>
                    <a:pt x="5525" y="42"/>
                  </a:cubicBezTo>
                  <a:cubicBezTo>
                    <a:pt x="5379" y="14"/>
                    <a:pt x="5229" y="1"/>
                    <a:pt x="5077" y="1"/>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2947;p41">
              <a:extLst>
                <a:ext uri="{FF2B5EF4-FFF2-40B4-BE49-F238E27FC236}">
                  <a16:creationId xmlns:a16="http://schemas.microsoft.com/office/drawing/2014/main" id="{BB2C20B3-03F7-712A-D095-53A6B8D59759}"/>
                </a:ext>
              </a:extLst>
            </p:cNvPr>
            <p:cNvSpPr/>
            <p:nvPr/>
          </p:nvSpPr>
          <p:spPr>
            <a:xfrm>
              <a:off x="4784925" y="2718550"/>
              <a:ext cx="410300" cy="440475"/>
            </a:xfrm>
            <a:custGeom>
              <a:avLst/>
              <a:gdLst/>
              <a:ahLst/>
              <a:cxnLst/>
              <a:rect l="l" t="t" r="r" b="b"/>
              <a:pathLst>
                <a:path w="16412" h="17619" extrusionOk="0">
                  <a:moveTo>
                    <a:pt x="11299" y="0"/>
                  </a:moveTo>
                  <a:cubicBezTo>
                    <a:pt x="9244" y="1096"/>
                    <a:pt x="5775" y="3036"/>
                    <a:pt x="4131" y="3972"/>
                  </a:cubicBezTo>
                  <a:cubicBezTo>
                    <a:pt x="4542" y="4771"/>
                    <a:pt x="4953" y="5478"/>
                    <a:pt x="5387" y="6140"/>
                  </a:cubicBezTo>
                  <a:cubicBezTo>
                    <a:pt x="6756" y="5410"/>
                    <a:pt x="8902" y="4337"/>
                    <a:pt x="9701" y="4314"/>
                  </a:cubicBezTo>
                  <a:cubicBezTo>
                    <a:pt x="9708" y="4314"/>
                    <a:pt x="9716" y="4314"/>
                    <a:pt x="9724" y="4314"/>
                  </a:cubicBezTo>
                  <a:cubicBezTo>
                    <a:pt x="10908" y="4314"/>
                    <a:pt x="12484" y="7771"/>
                    <a:pt x="12303" y="9381"/>
                  </a:cubicBezTo>
                  <a:cubicBezTo>
                    <a:pt x="12263" y="9773"/>
                    <a:pt x="11865" y="9921"/>
                    <a:pt x="11287" y="9921"/>
                  </a:cubicBezTo>
                  <a:cubicBezTo>
                    <a:pt x="10213" y="9921"/>
                    <a:pt x="8514" y="9409"/>
                    <a:pt x="7327" y="8993"/>
                  </a:cubicBezTo>
                  <a:lnTo>
                    <a:pt x="7327" y="8993"/>
                  </a:lnTo>
                  <a:cubicBezTo>
                    <a:pt x="7601" y="9404"/>
                    <a:pt x="7875" y="9815"/>
                    <a:pt x="8149" y="10271"/>
                  </a:cubicBezTo>
                  <a:cubicBezTo>
                    <a:pt x="7715" y="10043"/>
                    <a:pt x="7236" y="9838"/>
                    <a:pt x="6756" y="9632"/>
                  </a:cubicBezTo>
                  <a:lnTo>
                    <a:pt x="6756" y="9632"/>
                  </a:lnTo>
                  <a:cubicBezTo>
                    <a:pt x="6757" y="9633"/>
                    <a:pt x="11527" y="12280"/>
                    <a:pt x="12075" y="13992"/>
                  </a:cubicBezTo>
                  <a:cubicBezTo>
                    <a:pt x="12377" y="14937"/>
                    <a:pt x="11817" y="15645"/>
                    <a:pt x="10522" y="15645"/>
                  </a:cubicBezTo>
                  <a:cubicBezTo>
                    <a:pt x="9470" y="15645"/>
                    <a:pt x="7934" y="15178"/>
                    <a:pt x="5980" y="13992"/>
                  </a:cubicBezTo>
                  <a:cubicBezTo>
                    <a:pt x="2191" y="11687"/>
                    <a:pt x="3675" y="9358"/>
                    <a:pt x="4131" y="8674"/>
                  </a:cubicBezTo>
                  <a:cubicBezTo>
                    <a:pt x="4017" y="8651"/>
                    <a:pt x="3926" y="8605"/>
                    <a:pt x="3835" y="8582"/>
                  </a:cubicBezTo>
                  <a:cubicBezTo>
                    <a:pt x="3424" y="8537"/>
                    <a:pt x="2853" y="8468"/>
                    <a:pt x="2214" y="8400"/>
                  </a:cubicBezTo>
                  <a:cubicBezTo>
                    <a:pt x="867" y="8696"/>
                    <a:pt x="0" y="10134"/>
                    <a:pt x="1073" y="11641"/>
                  </a:cubicBezTo>
                  <a:cubicBezTo>
                    <a:pt x="2031" y="12988"/>
                    <a:pt x="3561" y="14220"/>
                    <a:pt x="4862" y="15225"/>
                  </a:cubicBezTo>
                  <a:cubicBezTo>
                    <a:pt x="6597" y="16564"/>
                    <a:pt x="8988" y="17618"/>
                    <a:pt x="11114" y="17618"/>
                  </a:cubicBezTo>
                  <a:cubicBezTo>
                    <a:pt x="12792" y="17618"/>
                    <a:pt x="14306" y="16962"/>
                    <a:pt x="15202" y="15270"/>
                  </a:cubicBezTo>
                  <a:cubicBezTo>
                    <a:pt x="16411" y="12988"/>
                    <a:pt x="15293" y="9724"/>
                    <a:pt x="14563" y="7464"/>
                  </a:cubicBezTo>
                  <a:cubicBezTo>
                    <a:pt x="13695" y="4930"/>
                    <a:pt x="12600" y="2420"/>
                    <a:pt x="1129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2948;p41">
              <a:extLst>
                <a:ext uri="{FF2B5EF4-FFF2-40B4-BE49-F238E27FC236}">
                  <a16:creationId xmlns:a16="http://schemas.microsoft.com/office/drawing/2014/main" id="{D66519B0-FD54-338A-8018-20E5F35F831E}"/>
                </a:ext>
              </a:extLst>
            </p:cNvPr>
            <p:cNvSpPr/>
            <p:nvPr/>
          </p:nvSpPr>
          <p:spPr>
            <a:xfrm>
              <a:off x="4795175" y="2527225"/>
              <a:ext cx="323025" cy="328300"/>
            </a:xfrm>
            <a:custGeom>
              <a:avLst/>
              <a:gdLst/>
              <a:ahLst/>
              <a:cxnLst/>
              <a:rect l="l" t="t" r="r" b="b"/>
              <a:pathLst>
                <a:path w="12921" h="13132" extrusionOk="0">
                  <a:moveTo>
                    <a:pt x="4694" y="1"/>
                  </a:moveTo>
                  <a:cubicBezTo>
                    <a:pt x="3422" y="1"/>
                    <a:pt x="2083" y="1073"/>
                    <a:pt x="1393" y="1992"/>
                  </a:cubicBezTo>
                  <a:cubicBezTo>
                    <a:pt x="503" y="3179"/>
                    <a:pt x="1" y="4458"/>
                    <a:pt x="366" y="5850"/>
                  </a:cubicBezTo>
                  <a:cubicBezTo>
                    <a:pt x="1028" y="8247"/>
                    <a:pt x="2466" y="10301"/>
                    <a:pt x="3584" y="12492"/>
                  </a:cubicBezTo>
                  <a:cubicBezTo>
                    <a:pt x="3699" y="12720"/>
                    <a:pt x="3836" y="12926"/>
                    <a:pt x="3950" y="13131"/>
                  </a:cubicBezTo>
                  <a:cubicBezTo>
                    <a:pt x="5182" y="12424"/>
                    <a:pt x="8720" y="10598"/>
                    <a:pt x="12920" y="10187"/>
                  </a:cubicBezTo>
                  <a:cubicBezTo>
                    <a:pt x="11961" y="8247"/>
                    <a:pt x="10866" y="6375"/>
                    <a:pt x="9679" y="4549"/>
                  </a:cubicBezTo>
                  <a:cubicBezTo>
                    <a:pt x="8880" y="3339"/>
                    <a:pt x="8035" y="2038"/>
                    <a:pt x="6894" y="1034"/>
                  </a:cubicBezTo>
                  <a:cubicBezTo>
                    <a:pt x="6666" y="828"/>
                    <a:pt x="6369" y="600"/>
                    <a:pt x="6050" y="417"/>
                  </a:cubicBezTo>
                  <a:cubicBezTo>
                    <a:pt x="5730" y="235"/>
                    <a:pt x="5388" y="75"/>
                    <a:pt x="5045" y="29"/>
                  </a:cubicBezTo>
                  <a:cubicBezTo>
                    <a:pt x="4929" y="10"/>
                    <a:pt x="4812" y="1"/>
                    <a:pt x="4694"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2949;p41">
              <a:extLst>
                <a:ext uri="{FF2B5EF4-FFF2-40B4-BE49-F238E27FC236}">
                  <a16:creationId xmlns:a16="http://schemas.microsoft.com/office/drawing/2014/main" id="{85D78FA6-4C49-BF3D-002F-FD8D177F902D}"/>
                </a:ext>
              </a:extLst>
            </p:cNvPr>
            <p:cNvSpPr/>
            <p:nvPr/>
          </p:nvSpPr>
          <p:spPr>
            <a:xfrm>
              <a:off x="4843125" y="2526925"/>
              <a:ext cx="275075" cy="328600"/>
            </a:xfrm>
            <a:custGeom>
              <a:avLst/>
              <a:gdLst/>
              <a:ahLst/>
              <a:cxnLst/>
              <a:rect l="l" t="t" r="r" b="b"/>
              <a:pathLst>
                <a:path w="11003" h="13144" extrusionOk="0">
                  <a:moveTo>
                    <a:pt x="2643" y="1"/>
                  </a:moveTo>
                  <a:cubicBezTo>
                    <a:pt x="1715" y="1"/>
                    <a:pt x="718" y="415"/>
                    <a:pt x="0" y="977"/>
                  </a:cubicBezTo>
                  <a:cubicBezTo>
                    <a:pt x="193" y="917"/>
                    <a:pt x="387" y="889"/>
                    <a:pt x="582" y="889"/>
                  </a:cubicBezTo>
                  <a:cubicBezTo>
                    <a:pt x="3038" y="889"/>
                    <a:pt x="5538" y="5402"/>
                    <a:pt x="5433" y="7094"/>
                  </a:cubicBezTo>
                  <a:cubicBezTo>
                    <a:pt x="5341" y="8829"/>
                    <a:pt x="1781" y="9674"/>
                    <a:pt x="251" y="9948"/>
                  </a:cubicBezTo>
                  <a:cubicBezTo>
                    <a:pt x="571" y="10518"/>
                    <a:pt x="890" y="11066"/>
                    <a:pt x="1210" y="11637"/>
                  </a:cubicBezTo>
                  <a:cubicBezTo>
                    <a:pt x="2171" y="11166"/>
                    <a:pt x="5731" y="9415"/>
                    <a:pt x="7038" y="9415"/>
                  </a:cubicBezTo>
                  <a:cubicBezTo>
                    <a:pt x="7190" y="9415"/>
                    <a:pt x="7312" y="9439"/>
                    <a:pt x="7396" y="9491"/>
                  </a:cubicBezTo>
                  <a:cubicBezTo>
                    <a:pt x="8172" y="9970"/>
                    <a:pt x="3356" y="12139"/>
                    <a:pt x="1849" y="12824"/>
                  </a:cubicBezTo>
                  <a:cubicBezTo>
                    <a:pt x="1918" y="12938"/>
                    <a:pt x="1963" y="13052"/>
                    <a:pt x="2032" y="13143"/>
                  </a:cubicBezTo>
                  <a:cubicBezTo>
                    <a:pt x="3264" y="12436"/>
                    <a:pt x="6802" y="10610"/>
                    <a:pt x="11002" y="10199"/>
                  </a:cubicBezTo>
                  <a:cubicBezTo>
                    <a:pt x="10043" y="8259"/>
                    <a:pt x="8948" y="6387"/>
                    <a:pt x="7761" y="4561"/>
                  </a:cubicBezTo>
                  <a:cubicBezTo>
                    <a:pt x="6962" y="3351"/>
                    <a:pt x="6117" y="2050"/>
                    <a:pt x="4976" y="1046"/>
                  </a:cubicBezTo>
                  <a:cubicBezTo>
                    <a:pt x="4748" y="840"/>
                    <a:pt x="4451" y="612"/>
                    <a:pt x="4132" y="429"/>
                  </a:cubicBezTo>
                  <a:cubicBezTo>
                    <a:pt x="3812" y="247"/>
                    <a:pt x="3470" y="87"/>
                    <a:pt x="3127" y="41"/>
                  </a:cubicBezTo>
                  <a:cubicBezTo>
                    <a:pt x="2969" y="14"/>
                    <a:pt x="2807" y="1"/>
                    <a:pt x="264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2950;p41">
              <a:extLst>
                <a:ext uri="{FF2B5EF4-FFF2-40B4-BE49-F238E27FC236}">
                  <a16:creationId xmlns:a16="http://schemas.microsoft.com/office/drawing/2014/main" id="{C729E932-EFE6-A8ED-EDC9-59E61FF9DD9D}"/>
                </a:ext>
              </a:extLst>
            </p:cNvPr>
            <p:cNvSpPr/>
            <p:nvPr/>
          </p:nvSpPr>
          <p:spPr>
            <a:xfrm>
              <a:off x="4883625" y="2742100"/>
              <a:ext cx="204150" cy="67325"/>
            </a:xfrm>
            <a:custGeom>
              <a:avLst/>
              <a:gdLst/>
              <a:ahLst/>
              <a:cxnLst/>
              <a:rect l="l" t="t" r="r" b="b"/>
              <a:pathLst>
                <a:path w="8166" h="2693" extrusionOk="0">
                  <a:moveTo>
                    <a:pt x="6942" y="0"/>
                  </a:moveTo>
                  <a:cubicBezTo>
                    <a:pt x="6629" y="0"/>
                    <a:pt x="6282" y="11"/>
                    <a:pt x="5935" y="40"/>
                  </a:cubicBezTo>
                  <a:cubicBezTo>
                    <a:pt x="5388" y="108"/>
                    <a:pt x="4817" y="154"/>
                    <a:pt x="4429" y="268"/>
                  </a:cubicBezTo>
                  <a:cubicBezTo>
                    <a:pt x="4018" y="382"/>
                    <a:pt x="3744" y="428"/>
                    <a:pt x="3744" y="428"/>
                  </a:cubicBezTo>
                  <a:cubicBezTo>
                    <a:pt x="3744" y="428"/>
                    <a:pt x="3470" y="542"/>
                    <a:pt x="3082" y="679"/>
                  </a:cubicBezTo>
                  <a:cubicBezTo>
                    <a:pt x="2694" y="816"/>
                    <a:pt x="2215" y="1090"/>
                    <a:pt x="1713" y="1341"/>
                  </a:cubicBezTo>
                  <a:cubicBezTo>
                    <a:pt x="777" y="1911"/>
                    <a:pt x="1" y="2664"/>
                    <a:pt x="24" y="2687"/>
                  </a:cubicBezTo>
                  <a:cubicBezTo>
                    <a:pt x="26" y="2691"/>
                    <a:pt x="30" y="2692"/>
                    <a:pt x="36" y="2692"/>
                  </a:cubicBezTo>
                  <a:cubicBezTo>
                    <a:pt x="151" y="2692"/>
                    <a:pt x="960" y="2071"/>
                    <a:pt x="1872" y="1614"/>
                  </a:cubicBezTo>
                  <a:cubicBezTo>
                    <a:pt x="2375" y="1409"/>
                    <a:pt x="2854" y="1158"/>
                    <a:pt x="3242" y="1044"/>
                  </a:cubicBezTo>
                  <a:cubicBezTo>
                    <a:pt x="3630" y="930"/>
                    <a:pt x="3881" y="838"/>
                    <a:pt x="3881" y="838"/>
                  </a:cubicBezTo>
                  <a:cubicBezTo>
                    <a:pt x="3881" y="838"/>
                    <a:pt x="4132" y="770"/>
                    <a:pt x="4520" y="656"/>
                  </a:cubicBezTo>
                  <a:cubicBezTo>
                    <a:pt x="4908" y="519"/>
                    <a:pt x="5456" y="450"/>
                    <a:pt x="5981" y="336"/>
                  </a:cubicBezTo>
                  <a:cubicBezTo>
                    <a:pt x="7054" y="176"/>
                    <a:pt x="8149" y="154"/>
                    <a:pt x="8149" y="85"/>
                  </a:cubicBezTo>
                  <a:cubicBezTo>
                    <a:pt x="8165" y="54"/>
                    <a:pt x="7638" y="0"/>
                    <a:pt x="6942"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2951;p41">
              <a:extLst>
                <a:ext uri="{FF2B5EF4-FFF2-40B4-BE49-F238E27FC236}">
                  <a16:creationId xmlns:a16="http://schemas.microsoft.com/office/drawing/2014/main" id="{B7297117-3CE6-CFD2-F0ED-285BC460B0F0}"/>
                </a:ext>
              </a:extLst>
            </p:cNvPr>
            <p:cNvSpPr/>
            <p:nvPr/>
          </p:nvSpPr>
          <p:spPr>
            <a:xfrm>
              <a:off x="4640825" y="2759050"/>
              <a:ext cx="266800" cy="229250"/>
            </a:xfrm>
            <a:custGeom>
              <a:avLst/>
              <a:gdLst/>
              <a:ahLst/>
              <a:cxnLst/>
              <a:rect l="l" t="t" r="r" b="b"/>
              <a:pathLst>
                <a:path w="10672" h="9170" extrusionOk="0">
                  <a:moveTo>
                    <a:pt x="4324" y="1"/>
                  </a:moveTo>
                  <a:cubicBezTo>
                    <a:pt x="1455" y="1"/>
                    <a:pt x="113" y="2796"/>
                    <a:pt x="58" y="3812"/>
                  </a:cubicBezTo>
                  <a:cubicBezTo>
                    <a:pt x="0" y="5190"/>
                    <a:pt x="1450" y="6920"/>
                    <a:pt x="2768" y="6920"/>
                  </a:cubicBezTo>
                  <a:cubicBezTo>
                    <a:pt x="3022" y="6920"/>
                    <a:pt x="3272" y="6855"/>
                    <a:pt x="3504" y="6711"/>
                  </a:cubicBezTo>
                  <a:cubicBezTo>
                    <a:pt x="3504" y="6711"/>
                    <a:pt x="4623" y="8309"/>
                    <a:pt x="6266" y="8925"/>
                  </a:cubicBezTo>
                  <a:cubicBezTo>
                    <a:pt x="6730" y="9093"/>
                    <a:pt x="7189" y="9169"/>
                    <a:pt x="7605" y="9169"/>
                  </a:cubicBezTo>
                  <a:cubicBezTo>
                    <a:pt x="8662" y="9169"/>
                    <a:pt x="9446" y="8675"/>
                    <a:pt x="9348" y="7921"/>
                  </a:cubicBezTo>
                  <a:cubicBezTo>
                    <a:pt x="9348" y="7921"/>
                    <a:pt x="10671" y="2283"/>
                    <a:pt x="6609" y="526"/>
                  </a:cubicBezTo>
                  <a:cubicBezTo>
                    <a:pt x="5760" y="156"/>
                    <a:pt x="5000" y="1"/>
                    <a:pt x="4324" y="1"/>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2952;p41">
              <a:extLst>
                <a:ext uri="{FF2B5EF4-FFF2-40B4-BE49-F238E27FC236}">
                  <a16:creationId xmlns:a16="http://schemas.microsoft.com/office/drawing/2014/main" id="{1BD71855-0BE1-370F-F146-598A2C7CA9AB}"/>
                </a:ext>
              </a:extLst>
            </p:cNvPr>
            <p:cNvSpPr/>
            <p:nvPr/>
          </p:nvSpPr>
          <p:spPr>
            <a:xfrm>
              <a:off x="4644550" y="2768425"/>
              <a:ext cx="78750" cy="67775"/>
            </a:xfrm>
            <a:custGeom>
              <a:avLst/>
              <a:gdLst/>
              <a:ahLst/>
              <a:cxnLst/>
              <a:rect l="l" t="t" r="r" b="b"/>
              <a:pathLst>
                <a:path w="3150" h="2711" extrusionOk="0">
                  <a:moveTo>
                    <a:pt x="3070" y="0"/>
                  </a:moveTo>
                  <a:cubicBezTo>
                    <a:pt x="2914" y="0"/>
                    <a:pt x="2461" y="84"/>
                    <a:pt x="2054" y="288"/>
                  </a:cubicBezTo>
                  <a:cubicBezTo>
                    <a:pt x="1552" y="561"/>
                    <a:pt x="1141" y="927"/>
                    <a:pt x="1141" y="927"/>
                  </a:cubicBezTo>
                  <a:cubicBezTo>
                    <a:pt x="1141" y="927"/>
                    <a:pt x="776" y="1338"/>
                    <a:pt x="502" y="1771"/>
                  </a:cubicBezTo>
                  <a:cubicBezTo>
                    <a:pt x="228" y="2228"/>
                    <a:pt x="0" y="2684"/>
                    <a:pt x="46" y="2707"/>
                  </a:cubicBezTo>
                  <a:cubicBezTo>
                    <a:pt x="49" y="2709"/>
                    <a:pt x="53" y="2711"/>
                    <a:pt x="58" y="2711"/>
                  </a:cubicBezTo>
                  <a:cubicBezTo>
                    <a:pt x="147" y="2711"/>
                    <a:pt x="451" y="2322"/>
                    <a:pt x="776" y="1954"/>
                  </a:cubicBezTo>
                  <a:cubicBezTo>
                    <a:pt x="1118" y="1566"/>
                    <a:pt x="1484" y="1223"/>
                    <a:pt x="1484" y="1223"/>
                  </a:cubicBezTo>
                  <a:cubicBezTo>
                    <a:pt x="1484" y="1223"/>
                    <a:pt x="1826" y="858"/>
                    <a:pt x="2237" y="539"/>
                  </a:cubicBezTo>
                  <a:cubicBezTo>
                    <a:pt x="2648" y="265"/>
                    <a:pt x="3150" y="82"/>
                    <a:pt x="3127" y="14"/>
                  </a:cubicBezTo>
                  <a:cubicBezTo>
                    <a:pt x="3127" y="5"/>
                    <a:pt x="3107" y="0"/>
                    <a:pt x="307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2953;p41">
              <a:extLst>
                <a:ext uri="{FF2B5EF4-FFF2-40B4-BE49-F238E27FC236}">
                  <a16:creationId xmlns:a16="http://schemas.microsoft.com/office/drawing/2014/main" id="{4E6AC7C9-77CB-253B-938F-0770E4EAAE13}"/>
                </a:ext>
              </a:extLst>
            </p:cNvPr>
            <p:cNvSpPr/>
            <p:nvPr/>
          </p:nvSpPr>
          <p:spPr>
            <a:xfrm>
              <a:off x="4642250" y="2799575"/>
              <a:ext cx="81625" cy="93075"/>
            </a:xfrm>
            <a:custGeom>
              <a:avLst/>
              <a:gdLst/>
              <a:ahLst/>
              <a:cxnLst/>
              <a:rect l="l" t="t" r="r" b="b"/>
              <a:pathLst>
                <a:path w="3265" h="3723" extrusionOk="0">
                  <a:moveTo>
                    <a:pt x="2808" y="0"/>
                  </a:moveTo>
                  <a:cubicBezTo>
                    <a:pt x="2534" y="0"/>
                    <a:pt x="2169" y="69"/>
                    <a:pt x="1804" y="206"/>
                  </a:cubicBezTo>
                  <a:cubicBezTo>
                    <a:pt x="1462" y="343"/>
                    <a:pt x="1142" y="548"/>
                    <a:pt x="937" y="731"/>
                  </a:cubicBezTo>
                  <a:cubicBezTo>
                    <a:pt x="822" y="822"/>
                    <a:pt x="731" y="913"/>
                    <a:pt x="685" y="959"/>
                  </a:cubicBezTo>
                  <a:cubicBezTo>
                    <a:pt x="617" y="1027"/>
                    <a:pt x="594" y="1050"/>
                    <a:pt x="594" y="1050"/>
                  </a:cubicBezTo>
                  <a:cubicBezTo>
                    <a:pt x="594" y="1050"/>
                    <a:pt x="571" y="1096"/>
                    <a:pt x="526" y="1164"/>
                  </a:cubicBezTo>
                  <a:cubicBezTo>
                    <a:pt x="480" y="1233"/>
                    <a:pt x="412" y="1324"/>
                    <a:pt x="366" y="1438"/>
                  </a:cubicBezTo>
                  <a:cubicBezTo>
                    <a:pt x="206" y="1689"/>
                    <a:pt x="115" y="2032"/>
                    <a:pt x="69" y="2374"/>
                  </a:cubicBezTo>
                  <a:cubicBezTo>
                    <a:pt x="1" y="2739"/>
                    <a:pt x="69" y="3082"/>
                    <a:pt x="138" y="3333"/>
                  </a:cubicBezTo>
                  <a:cubicBezTo>
                    <a:pt x="202" y="3568"/>
                    <a:pt x="286" y="3723"/>
                    <a:pt x="315" y="3723"/>
                  </a:cubicBezTo>
                  <a:cubicBezTo>
                    <a:pt x="317" y="3723"/>
                    <a:pt x="319" y="3722"/>
                    <a:pt x="320" y="3721"/>
                  </a:cubicBezTo>
                  <a:cubicBezTo>
                    <a:pt x="343" y="3721"/>
                    <a:pt x="320" y="3561"/>
                    <a:pt x="297" y="3310"/>
                  </a:cubicBezTo>
                  <a:cubicBezTo>
                    <a:pt x="297" y="3059"/>
                    <a:pt x="297" y="2739"/>
                    <a:pt x="389" y="2420"/>
                  </a:cubicBezTo>
                  <a:cubicBezTo>
                    <a:pt x="457" y="2123"/>
                    <a:pt x="594" y="1826"/>
                    <a:pt x="731" y="1644"/>
                  </a:cubicBezTo>
                  <a:cubicBezTo>
                    <a:pt x="777" y="1530"/>
                    <a:pt x="845" y="1461"/>
                    <a:pt x="891" y="1393"/>
                  </a:cubicBezTo>
                  <a:cubicBezTo>
                    <a:pt x="937" y="1347"/>
                    <a:pt x="959" y="1301"/>
                    <a:pt x="959" y="1301"/>
                  </a:cubicBezTo>
                  <a:cubicBezTo>
                    <a:pt x="959" y="1301"/>
                    <a:pt x="982" y="1278"/>
                    <a:pt x="1028" y="1233"/>
                  </a:cubicBezTo>
                  <a:cubicBezTo>
                    <a:pt x="1074" y="1164"/>
                    <a:pt x="1142" y="1096"/>
                    <a:pt x="1233" y="1005"/>
                  </a:cubicBezTo>
                  <a:cubicBezTo>
                    <a:pt x="1393" y="845"/>
                    <a:pt x="1644" y="617"/>
                    <a:pt x="1941" y="457"/>
                  </a:cubicBezTo>
                  <a:cubicBezTo>
                    <a:pt x="2238" y="320"/>
                    <a:pt x="2580" y="206"/>
                    <a:pt x="2831" y="160"/>
                  </a:cubicBezTo>
                  <a:cubicBezTo>
                    <a:pt x="3082" y="114"/>
                    <a:pt x="3265" y="92"/>
                    <a:pt x="3265" y="69"/>
                  </a:cubicBezTo>
                  <a:cubicBezTo>
                    <a:pt x="3265" y="23"/>
                    <a:pt x="3082" y="0"/>
                    <a:pt x="280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2954;p41">
              <a:extLst>
                <a:ext uri="{FF2B5EF4-FFF2-40B4-BE49-F238E27FC236}">
                  <a16:creationId xmlns:a16="http://schemas.microsoft.com/office/drawing/2014/main" id="{CCDB7F71-D92E-C5D5-D6C5-8A28405D1C9F}"/>
                </a:ext>
              </a:extLst>
            </p:cNvPr>
            <p:cNvSpPr/>
            <p:nvPr/>
          </p:nvSpPr>
          <p:spPr>
            <a:xfrm>
              <a:off x="4656525" y="2849400"/>
              <a:ext cx="74775" cy="91300"/>
            </a:xfrm>
            <a:custGeom>
              <a:avLst/>
              <a:gdLst/>
              <a:ahLst/>
              <a:cxnLst/>
              <a:rect l="l" t="t" r="r" b="b"/>
              <a:pathLst>
                <a:path w="2991" h="3652" extrusionOk="0">
                  <a:moveTo>
                    <a:pt x="1837" y="1"/>
                  </a:moveTo>
                  <a:cubicBezTo>
                    <a:pt x="1766" y="1"/>
                    <a:pt x="1686" y="5"/>
                    <a:pt x="1598" y="16"/>
                  </a:cubicBezTo>
                  <a:cubicBezTo>
                    <a:pt x="1233" y="62"/>
                    <a:pt x="776" y="313"/>
                    <a:pt x="480" y="678"/>
                  </a:cubicBezTo>
                  <a:cubicBezTo>
                    <a:pt x="137" y="1043"/>
                    <a:pt x="0" y="1500"/>
                    <a:pt x="23" y="1865"/>
                  </a:cubicBezTo>
                  <a:cubicBezTo>
                    <a:pt x="23" y="2047"/>
                    <a:pt x="69" y="2207"/>
                    <a:pt x="92" y="2298"/>
                  </a:cubicBezTo>
                  <a:cubicBezTo>
                    <a:pt x="137" y="2413"/>
                    <a:pt x="183" y="2458"/>
                    <a:pt x="183" y="2458"/>
                  </a:cubicBezTo>
                  <a:cubicBezTo>
                    <a:pt x="183" y="2458"/>
                    <a:pt x="206" y="2504"/>
                    <a:pt x="251" y="2618"/>
                  </a:cubicBezTo>
                  <a:cubicBezTo>
                    <a:pt x="343" y="2686"/>
                    <a:pt x="411" y="2823"/>
                    <a:pt x="571" y="2937"/>
                  </a:cubicBezTo>
                  <a:cubicBezTo>
                    <a:pt x="822" y="3189"/>
                    <a:pt x="1279" y="3417"/>
                    <a:pt x="1735" y="3554"/>
                  </a:cubicBezTo>
                  <a:cubicBezTo>
                    <a:pt x="1923" y="3610"/>
                    <a:pt x="2111" y="3651"/>
                    <a:pt x="2311" y="3651"/>
                  </a:cubicBezTo>
                  <a:cubicBezTo>
                    <a:pt x="2354" y="3651"/>
                    <a:pt x="2398" y="3649"/>
                    <a:pt x="2443" y="3645"/>
                  </a:cubicBezTo>
                  <a:cubicBezTo>
                    <a:pt x="2580" y="3622"/>
                    <a:pt x="2694" y="3599"/>
                    <a:pt x="2808" y="3531"/>
                  </a:cubicBezTo>
                  <a:cubicBezTo>
                    <a:pt x="2854" y="3508"/>
                    <a:pt x="2876" y="3440"/>
                    <a:pt x="2922" y="3394"/>
                  </a:cubicBezTo>
                  <a:cubicBezTo>
                    <a:pt x="2945" y="3348"/>
                    <a:pt x="2968" y="3303"/>
                    <a:pt x="2968" y="3257"/>
                  </a:cubicBezTo>
                  <a:cubicBezTo>
                    <a:pt x="2990" y="3074"/>
                    <a:pt x="2968" y="2937"/>
                    <a:pt x="2922" y="2846"/>
                  </a:cubicBezTo>
                  <a:cubicBezTo>
                    <a:pt x="2876" y="2755"/>
                    <a:pt x="2854" y="2709"/>
                    <a:pt x="2831" y="2709"/>
                  </a:cubicBezTo>
                  <a:cubicBezTo>
                    <a:pt x="2785" y="2709"/>
                    <a:pt x="2876" y="2937"/>
                    <a:pt x="2808" y="3211"/>
                  </a:cubicBezTo>
                  <a:cubicBezTo>
                    <a:pt x="2763" y="3345"/>
                    <a:pt x="2627" y="3397"/>
                    <a:pt x="2451" y="3397"/>
                  </a:cubicBezTo>
                  <a:cubicBezTo>
                    <a:pt x="2266" y="3397"/>
                    <a:pt x="2037" y="3339"/>
                    <a:pt x="1826" y="3257"/>
                  </a:cubicBezTo>
                  <a:cubicBezTo>
                    <a:pt x="1438" y="3120"/>
                    <a:pt x="1073" y="2869"/>
                    <a:pt x="868" y="2664"/>
                  </a:cubicBezTo>
                  <a:cubicBezTo>
                    <a:pt x="754" y="2549"/>
                    <a:pt x="708" y="2458"/>
                    <a:pt x="639" y="2390"/>
                  </a:cubicBezTo>
                  <a:cubicBezTo>
                    <a:pt x="617" y="2321"/>
                    <a:pt x="594" y="2276"/>
                    <a:pt x="594" y="2276"/>
                  </a:cubicBezTo>
                  <a:cubicBezTo>
                    <a:pt x="594" y="2276"/>
                    <a:pt x="571" y="2230"/>
                    <a:pt x="525" y="2161"/>
                  </a:cubicBezTo>
                  <a:cubicBezTo>
                    <a:pt x="503" y="2093"/>
                    <a:pt x="457" y="1979"/>
                    <a:pt x="434" y="1842"/>
                  </a:cubicBezTo>
                  <a:cubicBezTo>
                    <a:pt x="388" y="1568"/>
                    <a:pt x="503" y="1157"/>
                    <a:pt x="731" y="860"/>
                  </a:cubicBezTo>
                  <a:cubicBezTo>
                    <a:pt x="959" y="518"/>
                    <a:pt x="1324" y="267"/>
                    <a:pt x="1644" y="176"/>
                  </a:cubicBezTo>
                  <a:cubicBezTo>
                    <a:pt x="1963" y="84"/>
                    <a:pt x="2192" y="84"/>
                    <a:pt x="2192" y="62"/>
                  </a:cubicBezTo>
                  <a:cubicBezTo>
                    <a:pt x="2192" y="44"/>
                    <a:pt x="2060" y="1"/>
                    <a:pt x="183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2955;p41">
              <a:extLst>
                <a:ext uri="{FF2B5EF4-FFF2-40B4-BE49-F238E27FC236}">
                  <a16:creationId xmlns:a16="http://schemas.microsoft.com/office/drawing/2014/main" id="{2C482B78-A4BE-CB9D-FA2D-2F41CCFC83C7}"/>
                </a:ext>
              </a:extLst>
            </p:cNvPr>
            <p:cNvSpPr/>
            <p:nvPr/>
          </p:nvSpPr>
          <p:spPr>
            <a:xfrm>
              <a:off x="4694175" y="2895925"/>
              <a:ext cx="37125" cy="13150"/>
            </a:xfrm>
            <a:custGeom>
              <a:avLst/>
              <a:gdLst/>
              <a:ahLst/>
              <a:cxnLst/>
              <a:rect l="l" t="t" r="r" b="b"/>
              <a:pathLst>
                <a:path w="1485" h="526" extrusionOk="0">
                  <a:moveTo>
                    <a:pt x="781" y="0"/>
                  </a:moveTo>
                  <a:cubicBezTo>
                    <a:pt x="722" y="0"/>
                    <a:pt x="686" y="4"/>
                    <a:pt x="686" y="4"/>
                  </a:cubicBezTo>
                  <a:cubicBezTo>
                    <a:pt x="686" y="4"/>
                    <a:pt x="457" y="72"/>
                    <a:pt x="298" y="209"/>
                  </a:cubicBezTo>
                  <a:cubicBezTo>
                    <a:pt x="138" y="323"/>
                    <a:pt x="1" y="460"/>
                    <a:pt x="24" y="506"/>
                  </a:cubicBezTo>
                  <a:cubicBezTo>
                    <a:pt x="38" y="520"/>
                    <a:pt x="65" y="525"/>
                    <a:pt x="102" y="525"/>
                  </a:cubicBezTo>
                  <a:cubicBezTo>
                    <a:pt x="183" y="525"/>
                    <a:pt x="309" y="499"/>
                    <a:pt x="434" y="483"/>
                  </a:cubicBezTo>
                  <a:cubicBezTo>
                    <a:pt x="617" y="437"/>
                    <a:pt x="777" y="437"/>
                    <a:pt x="777" y="437"/>
                  </a:cubicBezTo>
                  <a:cubicBezTo>
                    <a:pt x="777" y="437"/>
                    <a:pt x="914" y="369"/>
                    <a:pt x="1074" y="346"/>
                  </a:cubicBezTo>
                  <a:cubicBezTo>
                    <a:pt x="1180" y="346"/>
                    <a:pt x="1297" y="366"/>
                    <a:pt x="1376" y="366"/>
                  </a:cubicBezTo>
                  <a:cubicBezTo>
                    <a:pt x="1416" y="366"/>
                    <a:pt x="1446" y="361"/>
                    <a:pt x="1462" y="346"/>
                  </a:cubicBezTo>
                  <a:cubicBezTo>
                    <a:pt x="1484" y="323"/>
                    <a:pt x="1370" y="141"/>
                    <a:pt x="1142" y="49"/>
                  </a:cubicBezTo>
                  <a:cubicBezTo>
                    <a:pt x="1005" y="8"/>
                    <a:pt x="868" y="0"/>
                    <a:pt x="78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2956;p41">
              <a:extLst>
                <a:ext uri="{FF2B5EF4-FFF2-40B4-BE49-F238E27FC236}">
                  <a16:creationId xmlns:a16="http://schemas.microsoft.com/office/drawing/2014/main" id="{55A7A29B-C2CC-A903-8D0A-A12373B88F28}"/>
                </a:ext>
              </a:extLst>
            </p:cNvPr>
            <p:cNvSpPr/>
            <p:nvPr/>
          </p:nvSpPr>
          <p:spPr>
            <a:xfrm>
              <a:off x="4640825" y="2799575"/>
              <a:ext cx="250250" cy="188725"/>
            </a:xfrm>
            <a:custGeom>
              <a:avLst/>
              <a:gdLst/>
              <a:ahLst/>
              <a:cxnLst/>
              <a:rect l="l" t="t" r="r" b="b"/>
              <a:pathLst>
                <a:path w="10010" h="7549" extrusionOk="0">
                  <a:moveTo>
                    <a:pt x="1062" y="0"/>
                  </a:moveTo>
                  <a:lnTo>
                    <a:pt x="1062" y="0"/>
                  </a:lnTo>
                  <a:cubicBezTo>
                    <a:pt x="400" y="799"/>
                    <a:pt x="81" y="1712"/>
                    <a:pt x="58" y="2191"/>
                  </a:cubicBezTo>
                  <a:cubicBezTo>
                    <a:pt x="0" y="3569"/>
                    <a:pt x="1450" y="5299"/>
                    <a:pt x="2768" y="5299"/>
                  </a:cubicBezTo>
                  <a:cubicBezTo>
                    <a:pt x="3022" y="5299"/>
                    <a:pt x="3272" y="5234"/>
                    <a:pt x="3504" y="5090"/>
                  </a:cubicBezTo>
                  <a:cubicBezTo>
                    <a:pt x="3504" y="5090"/>
                    <a:pt x="4623" y="6688"/>
                    <a:pt x="6266" y="7304"/>
                  </a:cubicBezTo>
                  <a:cubicBezTo>
                    <a:pt x="6730" y="7472"/>
                    <a:pt x="7189" y="7548"/>
                    <a:pt x="7605" y="7548"/>
                  </a:cubicBezTo>
                  <a:cubicBezTo>
                    <a:pt x="8662" y="7548"/>
                    <a:pt x="9446" y="7054"/>
                    <a:pt x="9348" y="6300"/>
                  </a:cubicBezTo>
                  <a:cubicBezTo>
                    <a:pt x="9348" y="6300"/>
                    <a:pt x="10010" y="3515"/>
                    <a:pt x="8982" y="1256"/>
                  </a:cubicBezTo>
                  <a:lnTo>
                    <a:pt x="8982" y="1256"/>
                  </a:lnTo>
                  <a:cubicBezTo>
                    <a:pt x="9256" y="2671"/>
                    <a:pt x="9119" y="4565"/>
                    <a:pt x="8115" y="5410"/>
                  </a:cubicBezTo>
                  <a:cubicBezTo>
                    <a:pt x="7811" y="5668"/>
                    <a:pt x="7500" y="5773"/>
                    <a:pt x="7193" y="5773"/>
                  </a:cubicBezTo>
                  <a:cubicBezTo>
                    <a:pt x="5981" y="5773"/>
                    <a:pt x="4832" y="4126"/>
                    <a:pt x="4395" y="3744"/>
                  </a:cubicBezTo>
                  <a:cubicBezTo>
                    <a:pt x="4210" y="3590"/>
                    <a:pt x="3995" y="3545"/>
                    <a:pt x="3729" y="3545"/>
                  </a:cubicBezTo>
                  <a:cubicBezTo>
                    <a:pt x="3352" y="3545"/>
                    <a:pt x="2874" y="3636"/>
                    <a:pt x="2241" y="3636"/>
                  </a:cubicBezTo>
                  <a:cubicBezTo>
                    <a:pt x="1994" y="3636"/>
                    <a:pt x="1724" y="3622"/>
                    <a:pt x="1427" y="3584"/>
                  </a:cubicBezTo>
                  <a:cubicBezTo>
                    <a:pt x="377" y="3447"/>
                    <a:pt x="742" y="1393"/>
                    <a:pt x="10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2957;p41">
              <a:extLst>
                <a:ext uri="{FF2B5EF4-FFF2-40B4-BE49-F238E27FC236}">
                  <a16:creationId xmlns:a16="http://schemas.microsoft.com/office/drawing/2014/main" id="{690456C8-67DB-6896-E28D-F89057A9F62A}"/>
                </a:ext>
              </a:extLst>
            </p:cNvPr>
            <p:cNvSpPr/>
            <p:nvPr/>
          </p:nvSpPr>
          <p:spPr>
            <a:xfrm>
              <a:off x="4031100" y="1817050"/>
              <a:ext cx="222225" cy="273800"/>
            </a:xfrm>
            <a:custGeom>
              <a:avLst/>
              <a:gdLst/>
              <a:ahLst/>
              <a:cxnLst/>
              <a:rect l="l" t="t" r="r" b="b"/>
              <a:pathLst>
                <a:path w="8889" h="10952" extrusionOk="0">
                  <a:moveTo>
                    <a:pt x="5776" y="0"/>
                  </a:moveTo>
                  <a:cubicBezTo>
                    <a:pt x="5361" y="0"/>
                    <a:pt x="4876" y="90"/>
                    <a:pt x="4315" y="316"/>
                  </a:cubicBezTo>
                  <a:cubicBezTo>
                    <a:pt x="1" y="2028"/>
                    <a:pt x="2763" y="10131"/>
                    <a:pt x="5000" y="10907"/>
                  </a:cubicBezTo>
                  <a:cubicBezTo>
                    <a:pt x="5090" y="10937"/>
                    <a:pt x="5179" y="10951"/>
                    <a:pt x="5267" y="10951"/>
                  </a:cubicBezTo>
                  <a:cubicBezTo>
                    <a:pt x="7388" y="10951"/>
                    <a:pt x="8888" y="2573"/>
                    <a:pt x="7990" y="1411"/>
                  </a:cubicBezTo>
                  <a:cubicBezTo>
                    <a:pt x="7990" y="1411"/>
                    <a:pt x="7422" y="0"/>
                    <a:pt x="5776" y="0"/>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2958;p41">
              <a:extLst>
                <a:ext uri="{FF2B5EF4-FFF2-40B4-BE49-F238E27FC236}">
                  <a16:creationId xmlns:a16="http://schemas.microsoft.com/office/drawing/2014/main" id="{A20DF570-68D2-1930-1AF7-F2EBBE6C07F1}"/>
                </a:ext>
              </a:extLst>
            </p:cNvPr>
            <p:cNvSpPr/>
            <p:nvPr/>
          </p:nvSpPr>
          <p:spPr>
            <a:xfrm>
              <a:off x="4031100" y="1817050"/>
              <a:ext cx="222100" cy="274125"/>
            </a:xfrm>
            <a:custGeom>
              <a:avLst/>
              <a:gdLst/>
              <a:ahLst/>
              <a:cxnLst/>
              <a:rect l="l" t="t" r="r" b="b"/>
              <a:pathLst>
                <a:path w="8884" h="10965" extrusionOk="0">
                  <a:moveTo>
                    <a:pt x="5776" y="0"/>
                  </a:moveTo>
                  <a:cubicBezTo>
                    <a:pt x="5361" y="0"/>
                    <a:pt x="4876" y="90"/>
                    <a:pt x="4315" y="316"/>
                  </a:cubicBezTo>
                  <a:cubicBezTo>
                    <a:pt x="1" y="2028"/>
                    <a:pt x="2694" y="10313"/>
                    <a:pt x="5000" y="10907"/>
                  </a:cubicBezTo>
                  <a:cubicBezTo>
                    <a:pt x="5159" y="10946"/>
                    <a:pt x="5312" y="10964"/>
                    <a:pt x="5459" y="10964"/>
                  </a:cubicBezTo>
                  <a:cubicBezTo>
                    <a:pt x="8570" y="10964"/>
                    <a:pt x="8883" y="2566"/>
                    <a:pt x="7990" y="1411"/>
                  </a:cubicBezTo>
                  <a:cubicBezTo>
                    <a:pt x="7990" y="1411"/>
                    <a:pt x="7422" y="0"/>
                    <a:pt x="5776" y="0"/>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2959;p41">
              <a:extLst>
                <a:ext uri="{FF2B5EF4-FFF2-40B4-BE49-F238E27FC236}">
                  <a16:creationId xmlns:a16="http://schemas.microsoft.com/office/drawing/2014/main" id="{0C29267C-3407-D192-7320-D416E0A5FC79}"/>
                </a:ext>
              </a:extLst>
            </p:cNvPr>
            <p:cNvSpPr/>
            <p:nvPr/>
          </p:nvSpPr>
          <p:spPr>
            <a:xfrm>
              <a:off x="4136100" y="1862450"/>
              <a:ext cx="87325" cy="172850"/>
            </a:xfrm>
            <a:custGeom>
              <a:avLst/>
              <a:gdLst/>
              <a:ahLst/>
              <a:cxnLst/>
              <a:rect l="l" t="t" r="r" b="b"/>
              <a:pathLst>
                <a:path w="3493" h="6914" extrusionOk="0">
                  <a:moveTo>
                    <a:pt x="49" y="1"/>
                  </a:moveTo>
                  <a:cubicBezTo>
                    <a:pt x="32" y="1"/>
                    <a:pt x="23" y="3"/>
                    <a:pt x="23" y="6"/>
                  </a:cubicBezTo>
                  <a:cubicBezTo>
                    <a:pt x="1" y="52"/>
                    <a:pt x="366" y="189"/>
                    <a:pt x="800" y="463"/>
                  </a:cubicBezTo>
                  <a:cubicBezTo>
                    <a:pt x="1210" y="759"/>
                    <a:pt x="1713" y="1193"/>
                    <a:pt x="2032" y="1718"/>
                  </a:cubicBezTo>
                  <a:cubicBezTo>
                    <a:pt x="2352" y="2220"/>
                    <a:pt x="2534" y="2791"/>
                    <a:pt x="2580" y="3247"/>
                  </a:cubicBezTo>
                  <a:cubicBezTo>
                    <a:pt x="2612" y="3453"/>
                    <a:pt x="2599" y="3472"/>
                    <a:pt x="2589" y="3472"/>
                  </a:cubicBezTo>
                  <a:cubicBezTo>
                    <a:pt x="2586" y="3472"/>
                    <a:pt x="2584" y="3471"/>
                    <a:pt x="2583" y="3471"/>
                  </a:cubicBezTo>
                  <a:cubicBezTo>
                    <a:pt x="2581" y="3471"/>
                    <a:pt x="2580" y="3472"/>
                    <a:pt x="2580" y="3476"/>
                  </a:cubicBezTo>
                  <a:cubicBezTo>
                    <a:pt x="2557" y="3476"/>
                    <a:pt x="2557" y="3476"/>
                    <a:pt x="2557" y="3453"/>
                  </a:cubicBezTo>
                  <a:cubicBezTo>
                    <a:pt x="2546" y="3453"/>
                    <a:pt x="2551" y="3458"/>
                    <a:pt x="2551" y="3458"/>
                  </a:cubicBezTo>
                  <a:cubicBezTo>
                    <a:pt x="2551" y="3458"/>
                    <a:pt x="2546" y="3453"/>
                    <a:pt x="2511" y="3430"/>
                  </a:cubicBezTo>
                  <a:cubicBezTo>
                    <a:pt x="2489" y="3430"/>
                    <a:pt x="2466" y="3430"/>
                    <a:pt x="2443" y="3407"/>
                  </a:cubicBezTo>
                  <a:cubicBezTo>
                    <a:pt x="2443" y="3407"/>
                    <a:pt x="2352" y="3384"/>
                    <a:pt x="2306" y="3361"/>
                  </a:cubicBezTo>
                  <a:cubicBezTo>
                    <a:pt x="2123" y="3316"/>
                    <a:pt x="2078" y="3293"/>
                    <a:pt x="2078" y="3293"/>
                  </a:cubicBezTo>
                  <a:cubicBezTo>
                    <a:pt x="2078" y="3293"/>
                    <a:pt x="2009" y="3293"/>
                    <a:pt x="1758" y="3270"/>
                  </a:cubicBezTo>
                  <a:cubicBezTo>
                    <a:pt x="1728" y="3264"/>
                    <a:pt x="1691" y="3261"/>
                    <a:pt x="1648" y="3261"/>
                  </a:cubicBezTo>
                  <a:cubicBezTo>
                    <a:pt x="1532" y="3261"/>
                    <a:pt x="1378" y="3282"/>
                    <a:pt x="1210" y="3316"/>
                  </a:cubicBezTo>
                  <a:cubicBezTo>
                    <a:pt x="1119" y="3361"/>
                    <a:pt x="1005" y="3430"/>
                    <a:pt x="891" y="3498"/>
                  </a:cubicBezTo>
                  <a:cubicBezTo>
                    <a:pt x="822" y="3567"/>
                    <a:pt x="731" y="3658"/>
                    <a:pt x="663" y="3750"/>
                  </a:cubicBezTo>
                  <a:cubicBezTo>
                    <a:pt x="663" y="3750"/>
                    <a:pt x="663" y="3750"/>
                    <a:pt x="685" y="3704"/>
                  </a:cubicBezTo>
                  <a:lnTo>
                    <a:pt x="685" y="3704"/>
                  </a:lnTo>
                  <a:cubicBezTo>
                    <a:pt x="617" y="3818"/>
                    <a:pt x="457" y="3978"/>
                    <a:pt x="526" y="4297"/>
                  </a:cubicBezTo>
                  <a:cubicBezTo>
                    <a:pt x="617" y="4617"/>
                    <a:pt x="982" y="4868"/>
                    <a:pt x="1256" y="5028"/>
                  </a:cubicBezTo>
                  <a:cubicBezTo>
                    <a:pt x="1553" y="5210"/>
                    <a:pt x="1827" y="5347"/>
                    <a:pt x="1941" y="5530"/>
                  </a:cubicBezTo>
                  <a:cubicBezTo>
                    <a:pt x="2101" y="5735"/>
                    <a:pt x="2215" y="5986"/>
                    <a:pt x="2146" y="6169"/>
                  </a:cubicBezTo>
                  <a:cubicBezTo>
                    <a:pt x="2101" y="6352"/>
                    <a:pt x="1895" y="6511"/>
                    <a:pt x="1644" y="6580"/>
                  </a:cubicBezTo>
                  <a:cubicBezTo>
                    <a:pt x="1547" y="6596"/>
                    <a:pt x="1447" y="6604"/>
                    <a:pt x="1349" y="6604"/>
                  </a:cubicBezTo>
                  <a:cubicBezTo>
                    <a:pt x="1171" y="6604"/>
                    <a:pt x="1001" y="6578"/>
                    <a:pt x="868" y="6534"/>
                  </a:cubicBezTo>
                  <a:cubicBezTo>
                    <a:pt x="449" y="6358"/>
                    <a:pt x="456" y="6054"/>
                    <a:pt x="375" y="6054"/>
                  </a:cubicBezTo>
                  <a:cubicBezTo>
                    <a:pt x="372" y="6054"/>
                    <a:pt x="369" y="6054"/>
                    <a:pt x="366" y="6055"/>
                  </a:cubicBezTo>
                  <a:cubicBezTo>
                    <a:pt x="363" y="6052"/>
                    <a:pt x="360" y="6050"/>
                    <a:pt x="357" y="6050"/>
                  </a:cubicBezTo>
                  <a:cubicBezTo>
                    <a:pt x="338" y="6050"/>
                    <a:pt x="320" y="6115"/>
                    <a:pt x="320" y="6215"/>
                  </a:cubicBezTo>
                  <a:cubicBezTo>
                    <a:pt x="343" y="6329"/>
                    <a:pt x="412" y="6557"/>
                    <a:pt x="708" y="6717"/>
                  </a:cubicBezTo>
                  <a:cubicBezTo>
                    <a:pt x="944" y="6844"/>
                    <a:pt x="1253" y="6913"/>
                    <a:pt x="1576" y="6913"/>
                  </a:cubicBezTo>
                  <a:cubicBezTo>
                    <a:pt x="1659" y="6913"/>
                    <a:pt x="1743" y="6909"/>
                    <a:pt x="1827" y="6899"/>
                  </a:cubicBezTo>
                  <a:cubicBezTo>
                    <a:pt x="2215" y="6854"/>
                    <a:pt x="2603" y="6671"/>
                    <a:pt x="2740" y="6329"/>
                  </a:cubicBezTo>
                  <a:cubicBezTo>
                    <a:pt x="2899" y="6032"/>
                    <a:pt x="2785" y="5667"/>
                    <a:pt x="2603" y="5370"/>
                  </a:cubicBezTo>
                  <a:cubicBezTo>
                    <a:pt x="2397" y="5005"/>
                    <a:pt x="2009" y="4799"/>
                    <a:pt x="1781" y="4617"/>
                  </a:cubicBezTo>
                  <a:cubicBezTo>
                    <a:pt x="1507" y="4457"/>
                    <a:pt x="1416" y="4320"/>
                    <a:pt x="1416" y="4297"/>
                  </a:cubicBezTo>
                  <a:cubicBezTo>
                    <a:pt x="1416" y="4252"/>
                    <a:pt x="1484" y="4183"/>
                    <a:pt x="1530" y="4138"/>
                  </a:cubicBezTo>
                  <a:lnTo>
                    <a:pt x="1530" y="4115"/>
                  </a:lnTo>
                  <a:lnTo>
                    <a:pt x="1553" y="4092"/>
                  </a:lnTo>
                  <a:cubicBezTo>
                    <a:pt x="1644" y="3970"/>
                    <a:pt x="1705" y="3950"/>
                    <a:pt x="1756" y="3950"/>
                  </a:cubicBezTo>
                  <a:cubicBezTo>
                    <a:pt x="1781" y="3950"/>
                    <a:pt x="1804" y="3955"/>
                    <a:pt x="1827" y="3955"/>
                  </a:cubicBezTo>
                  <a:lnTo>
                    <a:pt x="1941" y="3955"/>
                  </a:lnTo>
                  <a:cubicBezTo>
                    <a:pt x="1941" y="3955"/>
                    <a:pt x="1964" y="3978"/>
                    <a:pt x="2032" y="4001"/>
                  </a:cubicBezTo>
                  <a:cubicBezTo>
                    <a:pt x="2055" y="4001"/>
                    <a:pt x="2061" y="3995"/>
                    <a:pt x="2072" y="3995"/>
                  </a:cubicBezTo>
                  <a:cubicBezTo>
                    <a:pt x="2083" y="3995"/>
                    <a:pt x="2101" y="4001"/>
                    <a:pt x="2146" y="4023"/>
                  </a:cubicBezTo>
                  <a:cubicBezTo>
                    <a:pt x="2215" y="4069"/>
                    <a:pt x="2306" y="4115"/>
                    <a:pt x="2397" y="4183"/>
                  </a:cubicBezTo>
                  <a:cubicBezTo>
                    <a:pt x="2466" y="4206"/>
                    <a:pt x="2489" y="4206"/>
                    <a:pt x="2580" y="4274"/>
                  </a:cubicBezTo>
                  <a:cubicBezTo>
                    <a:pt x="2648" y="4343"/>
                    <a:pt x="2740" y="4389"/>
                    <a:pt x="2808" y="4457"/>
                  </a:cubicBezTo>
                  <a:cubicBezTo>
                    <a:pt x="2968" y="4594"/>
                    <a:pt x="3151" y="4731"/>
                    <a:pt x="3356" y="4891"/>
                  </a:cubicBezTo>
                  <a:cubicBezTo>
                    <a:pt x="3379" y="4754"/>
                    <a:pt x="3402" y="4526"/>
                    <a:pt x="3447" y="4229"/>
                  </a:cubicBezTo>
                  <a:cubicBezTo>
                    <a:pt x="3470" y="4069"/>
                    <a:pt x="3493" y="3886"/>
                    <a:pt x="3493" y="3704"/>
                  </a:cubicBezTo>
                  <a:cubicBezTo>
                    <a:pt x="3470" y="3476"/>
                    <a:pt x="3470" y="3407"/>
                    <a:pt x="3424" y="3247"/>
                  </a:cubicBezTo>
                  <a:cubicBezTo>
                    <a:pt x="3310" y="2745"/>
                    <a:pt x="3036" y="2129"/>
                    <a:pt x="2580" y="1558"/>
                  </a:cubicBezTo>
                  <a:cubicBezTo>
                    <a:pt x="2146" y="1010"/>
                    <a:pt x="1507" y="554"/>
                    <a:pt x="982" y="280"/>
                  </a:cubicBezTo>
                  <a:cubicBezTo>
                    <a:pt x="514" y="66"/>
                    <a:pt x="146" y="1"/>
                    <a:pt x="4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2960;p41">
              <a:extLst>
                <a:ext uri="{FF2B5EF4-FFF2-40B4-BE49-F238E27FC236}">
                  <a16:creationId xmlns:a16="http://schemas.microsoft.com/office/drawing/2014/main" id="{4DE97FA5-C8A9-FB46-8101-0C59D03BB57F}"/>
                </a:ext>
              </a:extLst>
            </p:cNvPr>
            <p:cNvSpPr/>
            <p:nvPr/>
          </p:nvSpPr>
          <p:spPr>
            <a:xfrm>
              <a:off x="4101875" y="1866500"/>
              <a:ext cx="131725" cy="167825"/>
            </a:xfrm>
            <a:custGeom>
              <a:avLst/>
              <a:gdLst/>
              <a:ahLst/>
              <a:cxnLst/>
              <a:rect l="l" t="t" r="r" b="b"/>
              <a:pathLst>
                <a:path w="5269" h="6713" extrusionOk="0">
                  <a:moveTo>
                    <a:pt x="1810" y="0"/>
                  </a:moveTo>
                  <a:cubicBezTo>
                    <a:pt x="1681" y="0"/>
                    <a:pt x="1549" y="23"/>
                    <a:pt x="1415" y="72"/>
                  </a:cubicBezTo>
                  <a:cubicBezTo>
                    <a:pt x="0" y="597"/>
                    <a:pt x="46" y="6121"/>
                    <a:pt x="2739" y="6669"/>
                  </a:cubicBezTo>
                  <a:cubicBezTo>
                    <a:pt x="2879" y="6699"/>
                    <a:pt x="3007" y="6713"/>
                    <a:pt x="3125" y="6713"/>
                  </a:cubicBezTo>
                  <a:cubicBezTo>
                    <a:pt x="5268" y="6713"/>
                    <a:pt x="4017" y="2058"/>
                    <a:pt x="4017" y="2058"/>
                  </a:cubicBezTo>
                  <a:cubicBezTo>
                    <a:pt x="4017" y="2058"/>
                    <a:pt x="3045" y="0"/>
                    <a:pt x="181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2961;p41">
              <a:extLst>
                <a:ext uri="{FF2B5EF4-FFF2-40B4-BE49-F238E27FC236}">
                  <a16:creationId xmlns:a16="http://schemas.microsoft.com/office/drawing/2014/main" id="{94E72E8F-C00A-BA47-EDB4-506B414688EC}"/>
                </a:ext>
              </a:extLst>
            </p:cNvPr>
            <p:cNvSpPr/>
            <p:nvPr/>
          </p:nvSpPr>
          <p:spPr>
            <a:xfrm>
              <a:off x="4562375" y="2372725"/>
              <a:ext cx="186050" cy="187525"/>
            </a:xfrm>
            <a:custGeom>
              <a:avLst/>
              <a:gdLst/>
              <a:ahLst/>
              <a:cxnLst/>
              <a:rect l="l" t="t" r="r" b="b"/>
              <a:pathLst>
                <a:path w="7442" h="7501" extrusionOk="0">
                  <a:moveTo>
                    <a:pt x="7213" y="1"/>
                  </a:moveTo>
                  <a:lnTo>
                    <a:pt x="0" y="2215"/>
                  </a:lnTo>
                  <a:lnTo>
                    <a:pt x="571" y="6597"/>
                  </a:lnTo>
                  <a:cubicBezTo>
                    <a:pt x="571" y="6597"/>
                    <a:pt x="1891" y="7501"/>
                    <a:pt x="3679" y="7501"/>
                  </a:cubicBezTo>
                  <a:cubicBezTo>
                    <a:pt x="4817" y="7501"/>
                    <a:pt x="6145" y="7134"/>
                    <a:pt x="7441" y="5936"/>
                  </a:cubicBezTo>
                  <a:lnTo>
                    <a:pt x="7213" y="1"/>
                  </a:ln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2962;p41">
              <a:extLst>
                <a:ext uri="{FF2B5EF4-FFF2-40B4-BE49-F238E27FC236}">
                  <a16:creationId xmlns:a16="http://schemas.microsoft.com/office/drawing/2014/main" id="{E2482190-7B92-5097-1FE3-3E761043A4B4}"/>
                </a:ext>
              </a:extLst>
            </p:cNvPr>
            <p:cNvSpPr/>
            <p:nvPr/>
          </p:nvSpPr>
          <p:spPr>
            <a:xfrm>
              <a:off x="4562375" y="2372725"/>
              <a:ext cx="186050" cy="176925"/>
            </a:xfrm>
            <a:custGeom>
              <a:avLst/>
              <a:gdLst/>
              <a:ahLst/>
              <a:cxnLst/>
              <a:rect l="l" t="t" r="r" b="b"/>
              <a:pathLst>
                <a:path w="7442" h="7077" extrusionOk="0">
                  <a:moveTo>
                    <a:pt x="7213" y="1"/>
                  </a:moveTo>
                  <a:lnTo>
                    <a:pt x="0" y="2215"/>
                  </a:lnTo>
                  <a:lnTo>
                    <a:pt x="206" y="3744"/>
                  </a:lnTo>
                  <a:cubicBezTo>
                    <a:pt x="822" y="3676"/>
                    <a:pt x="1438" y="3630"/>
                    <a:pt x="2077" y="3562"/>
                  </a:cubicBezTo>
                  <a:cubicBezTo>
                    <a:pt x="2876" y="3493"/>
                    <a:pt x="3698" y="3356"/>
                    <a:pt x="4497" y="3333"/>
                  </a:cubicBezTo>
                  <a:cubicBezTo>
                    <a:pt x="4516" y="3333"/>
                    <a:pt x="4536" y="3333"/>
                    <a:pt x="4555" y="3333"/>
                  </a:cubicBezTo>
                  <a:cubicBezTo>
                    <a:pt x="6296" y="3333"/>
                    <a:pt x="6113" y="5361"/>
                    <a:pt x="5729" y="7077"/>
                  </a:cubicBezTo>
                  <a:cubicBezTo>
                    <a:pt x="6277" y="6826"/>
                    <a:pt x="6871" y="6460"/>
                    <a:pt x="7441" y="5936"/>
                  </a:cubicBezTo>
                  <a:lnTo>
                    <a:pt x="7213"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2963;p41">
              <a:extLst>
                <a:ext uri="{FF2B5EF4-FFF2-40B4-BE49-F238E27FC236}">
                  <a16:creationId xmlns:a16="http://schemas.microsoft.com/office/drawing/2014/main" id="{329A012F-0AB4-CF65-5FF3-068076CE2BC5}"/>
                </a:ext>
              </a:extLst>
            </p:cNvPr>
            <p:cNvSpPr/>
            <p:nvPr/>
          </p:nvSpPr>
          <p:spPr>
            <a:xfrm>
              <a:off x="4055650" y="1478775"/>
              <a:ext cx="1196075" cy="948425"/>
            </a:xfrm>
            <a:custGeom>
              <a:avLst/>
              <a:gdLst/>
              <a:ahLst/>
              <a:cxnLst/>
              <a:rect l="l" t="t" r="r" b="b"/>
              <a:pathLst>
                <a:path w="47843" h="37937" extrusionOk="0">
                  <a:moveTo>
                    <a:pt x="24075" y="0"/>
                  </a:moveTo>
                  <a:cubicBezTo>
                    <a:pt x="21771" y="0"/>
                    <a:pt x="19139" y="356"/>
                    <a:pt x="16229" y="1316"/>
                  </a:cubicBezTo>
                  <a:cubicBezTo>
                    <a:pt x="6734" y="4443"/>
                    <a:pt x="7190" y="13071"/>
                    <a:pt x="6483" y="19051"/>
                  </a:cubicBezTo>
                  <a:cubicBezTo>
                    <a:pt x="0" y="29596"/>
                    <a:pt x="7829" y="36444"/>
                    <a:pt x="16069" y="37699"/>
                  </a:cubicBezTo>
                  <a:cubicBezTo>
                    <a:pt x="17120" y="37861"/>
                    <a:pt x="18169" y="37936"/>
                    <a:pt x="19206" y="37936"/>
                  </a:cubicBezTo>
                  <a:cubicBezTo>
                    <a:pt x="26796" y="37936"/>
                    <a:pt x="33717" y="33891"/>
                    <a:pt x="35585" y="30075"/>
                  </a:cubicBezTo>
                  <a:cubicBezTo>
                    <a:pt x="35585" y="30075"/>
                    <a:pt x="36269" y="32498"/>
                    <a:pt x="38883" y="32498"/>
                  </a:cubicBezTo>
                  <a:cubicBezTo>
                    <a:pt x="39509" y="32498"/>
                    <a:pt x="40245" y="32359"/>
                    <a:pt x="41109" y="32016"/>
                  </a:cubicBezTo>
                  <a:cubicBezTo>
                    <a:pt x="44647" y="30623"/>
                    <a:pt x="47842" y="25031"/>
                    <a:pt x="45354" y="22543"/>
                  </a:cubicBezTo>
                  <a:cubicBezTo>
                    <a:pt x="44315" y="21504"/>
                    <a:pt x="43268" y="21165"/>
                    <a:pt x="42344" y="21165"/>
                  </a:cubicBezTo>
                  <a:cubicBezTo>
                    <a:pt x="40608" y="21165"/>
                    <a:pt x="39305" y="22361"/>
                    <a:pt x="39305" y="22361"/>
                  </a:cubicBezTo>
                  <a:cubicBezTo>
                    <a:pt x="39305" y="22361"/>
                    <a:pt x="45811" y="10423"/>
                    <a:pt x="34535" y="2891"/>
                  </a:cubicBezTo>
                  <a:cubicBezTo>
                    <a:pt x="34535" y="2891"/>
                    <a:pt x="30644" y="0"/>
                    <a:pt x="24075" y="0"/>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2964;p41">
              <a:extLst>
                <a:ext uri="{FF2B5EF4-FFF2-40B4-BE49-F238E27FC236}">
                  <a16:creationId xmlns:a16="http://schemas.microsoft.com/office/drawing/2014/main" id="{B8D22D09-EFB3-9EF2-0AF0-7BD53A48939C}"/>
                </a:ext>
              </a:extLst>
            </p:cNvPr>
            <p:cNvSpPr/>
            <p:nvPr/>
          </p:nvSpPr>
          <p:spPr>
            <a:xfrm>
              <a:off x="4055650" y="1604100"/>
              <a:ext cx="875950" cy="823150"/>
            </a:xfrm>
            <a:custGeom>
              <a:avLst/>
              <a:gdLst/>
              <a:ahLst/>
              <a:cxnLst/>
              <a:rect l="l" t="t" r="r" b="b"/>
              <a:pathLst>
                <a:path w="35038" h="32926" extrusionOk="0">
                  <a:moveTo>
                    <a:pt x="10386" y="0"/>
                  </a:moveTo>
                  <a:lnTo>
                    <a:pt x="10386" y="0"/>
                  </a:lnTo>
                  <a:cubicBezTo>
                    <a:pt x="6894" y="4018"/>
                    <a:pt x="6985" y="9701"/>
                    <a:pt x="6483" y="14038"/>
                  </a:cubicBezTo>
                  <a:cubicBezTo>
                    <a:pt x="0" y="24583"/>
                    <a:pt x="7829" y="31431"/>
                    <a:pt x="16069" y="32686"/>
                  </a:cubicBezTo>
                  <a:cubicBezTo>
                    <a:pt x="17125" y="32849"/>
                    <a:pt x="18178" y="32925"/>
                    <a:pt x="19219" y="32925"/>
                  </a:cubicBezTo>
                  <a:cubicBezTo>
                    <a:pt x="26189" y="32925"/>
                    <a:pt x="32574" y="29514"/>
                    <a:pt x="35037" y="25998"/>
                  </a:cubicBezTo>
                  <a:lnTo>
                    <a:pt x="35037" y="25998"/>
                  </a:lnTo>
                  <a:cubicBezTo>
                    <a:pt x="32226" y="29202"/>
                    <a:pt x="26284" y="32101"/>
                    <a:pt x="19849" y="32101"/>
                  </a:cubicBezTo>
                  <a:cubicBezTo>
                    <a:pt x="18811" y="32101"/>
                    <a:pt x="17761" y="32026"/>
                    <a:pt x="16708" y="31864"/>
                  </a:cubicBezTo>
                  <a:cubicBezTo>
                    <a:pt x="8468" y="30609"/>
                    <a:pt x="662" y="23761"/>
                    <a:pt x="7122" y="13216"/>
                  </a:cubicBezTo>
                  <a:cubicBezTo>
                    <a:pt x="7601" y="9176"/>
                    <a:pt x="7555" y="3949"/>
                    <a:pt x="10386"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2965;p41">
              <a:extLst>
                <a:ext uri="{FF2B5EF4-FFF2-40B4-BE49-F238E27FC236}">
                  <a16:creationId xmlns:a16="http://schemas.microsoft.com/office/drawing/2014/main" id="{83E79BB0-0412-9613-DD0B-CC5E93DECEE2}"/>
                </a:ext>
              </a:extLst>
            </p:cNvPr>
            <p:cNvSpPr/>
            <p:nvPr/>
          </p:nvSpPr>
          <p:spPr>
            <a:xfrm>
              <a:off x="4946975" y="2203825"/>
              <a:ext cx="226000" cy="87350"/>
            </a:xfrm>
            <a:custGeom>
              <a:avLst/>
              <a:gdLst/>
              <a:ahLst/>
              <a:cxnLst/>
              <a:rect l="l" t="t" r="r" b="b"/>
              <a:pathLst>
                <a:path w="9040" h="3494" extrusionOk="0">
                  <a:moveTo>
                    <a:pt x="9039" y="1"/>
                  </a:moveTo>
                  <a:cubicBezTo>
                    <a:pt x="8195" y="982"/>
                    <a:pt x="7168" y="1781"/>
                    <a:pt x="6118" y="2192"/>
                  </a:cubicBezTo>
                  <a:cubicBezTo>
                    <a:pt x="5249" y="2536"/>
                    <a:pt x="4511" y="2674"/>
                    <a:pt x="3884" y="2674"/>
                  </a:cubicBezTo>
                  <a:cubicBezTo>
                    <a:pt x="1263" y="2674"/>
                    <a:pt x="594" y="252"/>
                    <a:pt x="594" y="252"/>
                  </a:cubicBezTo>
                  <a:cubicBezTo>
                    <a:pt x="434" y="571"/>
                    <a:pt x="229" y="914"/>
                    <a:pt x="0" y="1233"/>
                  </a:cubicBezTo>
                  <a:cubicBezTo>
                    <a:pt x="196" y="1767"/>
                    <a:pt x="1030" y="3494"/>
                    <a:pt x="3237" y="3494"/>
                  </a:cubicBezTo>
                  <a:cubicBezTo>
                    <a:pt x="3861" y="3494"/>
                    <a:pt x="4595" y="3356"/>
                    <a:pt x="5456" y="3014"/>
                  </a:cubicBezTo>
                  <a:cubicBezTo>
                    <a:pt x="6802" y="2489"/>
                    <a:pt x="8103" y="1347"/>
                    <a:pt x="903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2966;p41">
              <a:extLst>
                <a:ext uri="{FF2B5EF4-FFF2-40B4-BE49-F238E27FC236}">
                  <a16:creationId xmlns:a16="http://schemas.microsoft.com/office/drawing/2014/main" id="{359ACBC8-A0DC-342F-2DE6-79BD0859CC7D}"/>
                </a:ext>
              </a:extLst>
            </p:cNvPr>
            <p:cNvSpPr/>
            <p:nvPr/>
          </p:nvSpPr>
          <p:spPr>
            <a:xfrm>
              <a:off x="5008600" y="2063875"/>
              <a:ext cx="155250" cy="188700"/>
            </a:xfrm>
            <a:custGeom>
              <a:avLst/>
              <a:gdLst/>
              <a:ahLst/>
              <a:cxnLst/>
              <a:rect l="l" t="t" r="r" b="b"/>
              <a:pathLst>
                <a:path w="6210" h="7548" extrusionOk="0">
                  <a:moveTo>
                    <a:pt x="4951" y="1"/>
                  </a:moveTo>
                  <a:cubicBezTo>
                    <a:pt x="4915" y="1"/>
                    <a:pt x="4878" y="3"/>
                    <a:pt x="4840" y="6"/>
                  </a:cubicBezTo>
                  <a:cubicBezTo>
                    <a:pt x="3516" y="143"/>
                    <a:pt x="777" y="3042"/>
                    <a:pt x="777" y="3042"/>
                  </a:cubicBezTo>
                  <a:cubicBezTo>
                    <a:pt x="777" y="3042"/>
                    <a:pt x="838" y="3036"/>
                    <a:pt x="934" y="3036"/>
                  </a:cubicBezTo>
                  <a:cubicBezTo>
                    <a:pt x="1341" y="3036"/>
                    <a:pt x="2373" y="3141"/>
                    <a:pt x="2078" y="4229"/>
                  </a:cubicBezTo>
                  <a:cubicBezTo>
                    <a:pt x="1690" y="5553"/>
                    <a:pt x="1" y="6215"/>
                    <a:pt x="1" y="6215"/>
                  </a:cubicBezTo>
                  <a:cubicBezTo>
                    <a:pt x="1" y="6215"/>
                    <a:pt x="271" y="7548"/>
                    <a:pt x="1399" y="7548"/>
                  </a:cubicBezTo>
                  <a:cubicBezTo>
                    <a:pt x="1497" y="7548"/>
                    <a:pt x="1601" y="7538"/>
                    <a:pt x="1712" y="7516"/>
                  </a:cubicBezTo>
                  <a:cubicBezTo>
                    <a:pt x="3082" y="7242"/>
                    <a:pt x="6209" y="4412"/>
                    <a:pt x="6118" y="2175"/>
                  </a:cubicBezTo>
                  <a:cubicBezTo>
                    <a:pt x="6118" y="2175"/>
                    <a:pt x="6161" y="1"/>
                    <a:pt x="495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2967;p41">
              <a:extLst>
                <a:ext uri="{FF2B5EF4-FFF2-40B4-BE49-F238E27FC236}">
                  <a16:creationId xmlns:a16="http://schemas.microsoft.com/office/drawing/2014/main" id="{4ED1D7BE-7BEA-8D06-1ACC-33209DD53CB5}"/>
                </a:ext>
              </a:extLst>
            </p:cNvPr>
            <p:cNvSpPr/>
            <p:nvPr/>
          </p:nvSpPr>
          <p:spPr>
            <a:xfrm>
              <a:off x="4996625" y="2064025"/>
              <a:ext cx="162075" cy="189900"/>
            </a:xfrm>
            <a:custGeom>
              <a:avLst/>
              <a:gdLst/>
              <a:ahLst/>
              <a:cxnLst/>
              <a:rect l="l" t="t" r="r" b="b"/>
              <a:pathLst>
                <a:path w="6483" h="7596" extrusionOk="0">
                  <a:moveTo>
                    <a:pt x="5319" y="0"/>
                  </a:moveTo>
                  <a:cubicBezTo>
                    <a:pt x="4885" y="0"/>
                    <a:pt x="4474" y="137"/>
                    <a:pt x="4086" y="297"/>
                  </a:cubicBezTo>
                  <a:cubicBezTo>
                    <a:pt x="3287" y="662"/>
                    <a:pt x="2557" y="1187"/>
                    <a:pt x="1918" y="1735"/>
                  </a:cubicBezTo>
                  <a:cubicBezTo>
                    <a:pt x="1758" y="1872"/>
                    <a:pt x="1598" y="2009"/>
                    <a:pt x="1438" y="2146"/>
                  </a:cubicBezTo>
                  <a:cubicBezTo>
                    <a:pt x="1370" y="2237"/>
                    <a:pt x="1324" y="2260"/>
                    <a:pt x="1210" y="2374"/>
                  </a:cubicBezTo>
                  <a:cubicBezTo>
                    <a:pt x="1073" y="2511"/>
                    <a:pt x="982" y="2648"/>
                    <a:pt x="868" y="2762"/>
                  </a:cubicBezTo>
                  <a:cubicBezTo>
                    <a:pt x="662" y="3013"/>
                    <a:pt x="525" y="3242"/>
                    <a:pt x="388" y="3470"/>
                  </a:cubicBezTo>
                  <a:cubicBezTo>
                    <a:pt x="206" y="3767"/>
                    <a:pt x="160" y="3858"/>
                    <a:pt x="69" y="4018"/>
                  </a:cubicBezTo>
                  <a:cubicBezTo>
                    <a:pt x="365" y="3904"/>
                    <a:pt x="662" y="3812"/>
                    <a:pt x="959" y="3721"/>
                  </a:cubicBezTo>
                  <a:cubicBezTo>
                    <a:pt x="1096" y="3653"/>
                    <a:pt x="1256" y="3607"/>
                    <a:pt x="1393" y="3561"/>
                  </a:cubicBezTo>
                  <a:cubicBezTo>
                    <a:pt x="1461" y="3538"/>
                    <a:pt x="1512" y="3533"/>
                    <a:pt x="1558" y="3533"/>
                  </a:cubicBezTo>
                  <a:cubicBezTo>
                    <a:pt x="1604" y="3533"/>
                    <a:pt x="1644" y="3538"/>
                    <a:pt x="1689" y="3538"/>
                  </a:cubicBezTo>
                  <a:cubicBezTo>
                    <a:pt x="1727" y="3531"/>
                    <a:pt x="1750" y="3528"/>
                    <a:pt x="1765" y="3528"/>
                  </a:cubicBezTo>
                  <a:cubicBezTo>
                    <a:pt x="1796" y="3528"/>
                    <a:pt x="1796" y="3538"/>
                    <a:pt x="1826" y="3538"/>
                  </a:cubicBezTo>
                  <a:cubicBezTo>
                    <a:pt x="1834" y="3531"/>
                    <a:pt x="1841" y="3528"/>
                    <a:pt x="1848" y="3528"/>
                  </a:cubicBezTo>
                  <a:cubicBezTo>
                    <a:pt x="1862" y="3528"/>
                    <a:pt x="1872" y="3538"/>
                    <a:pt x="1872" y="3538"/>
                  </a:cubicBezTo>
                  <a:cubicBezTo>
                    <a:pt x="1895" y="3561"/>
                    <a:pt x="1940" y="3561"/>
                    <a:pt x="1963" y="3584"/>
                  </a:cubicBezTo>
                  <a:cubicBezTo>
                    <a:pt x="2032" y="3653"/>
                    <a:pt x="2055" y="3721"/>
                    <a:pt x="2055" y="3721"/>
                  </a:cubicBezTo>
                  <a:cubicBezTo>
                    <a:pt x="2055" y="3721"/>
                    <a:pt x="2055" y="3744"/>
                    <a:pt x="2077" y="3767"/>
                  </a:cubicBezTo>
                  <a:cubicBezTo>
                    <a:pt x="2077" y="3812"/>
                    <a:pt x="2100" y="3858"/>
                    <a:pt x="2123" y="3949"/>
                  </a:cubicBezTo>
                  <a:cubicBezTo>
                    <a:pt x="2146" y="4109"/>
                    <a:pt x="2100" y="4383"/>
                    <a:pt x="1963" y="4702"/>
                  </a:cubicBezTo>
                  <a:cubicBezTo>
                    <a:pt x="1803" y="4999"/>
                    <a:pt x="1530" y="5342"/>
                    <a:pt x="1119" y="5593"/>
                  </a:cubicBezTo>
                  <a:cubicBezTo>
                    <a:pt x="1027" y="5661"/>
                    <a:pt x="913" y="5707"/>
                    <a:pt x="799" y="5752"/>
                  </a:cubicBezTo>
                  <a:cubicBezTo>
                    <a:pt x="753" y="5798"/>
                    <a:pt x="685" y="5821"/>
                    <a:pt x="617" y="5821"/>
                  </a:cubicBezTo>
                  <a:lnTo>
                    <a:pt x="274" y="5935"/>
                  </a:lnTo>
                  <a:lnTo>
                    <a:pt x="92" y="6004"/>
                  </a:lnTo>
                  <a:lnTo>
                    <a:pt x="23" y="6026"/>
                  </a:lnTo>
                  <a:cubicBezTo>
                    <a:pt x="0" y="6049"/>
                    <a:pt x="23" y="6072"/>
                    <a:pt x="23" y="6095"/>
                  </a:cubicBezTo>
                  <a:lnTo>
                    <a:pt x="114" y="6437"/>
                  </a:lnTo>
                  <a:cubicBezTo>
                    <a:pt x="160" y="6711"/>
                    <a:pt x="251" y="6802"/>
                    <a:pt x="320" y="6962"/>
                  </a:cubicBezTo>
                  <a:cubicBezTo>
                    <a:pt x="525" y="7236"/>
                    <a:pt x="845" y="7510"/>
                    <a:pt x="1210" y="7556"/>
                  </a:cubicBezTo>
                  <a:cubicBezTo>
                    <a:pt x="1345" y="7583"/>
                    <a:pt x="1480" y="7595"/>
                    <a:pt x="1612" y="7595"/>
                  </a:cubicBezTo>
                  <a:cubicBezTo>
                    <a:pt x="1815" y="7595"/>
                    <a:pt x="2012" y="7565"/>
                    <a:pt x="2191" y="7510"/>
                  </a:cubicBezTo>
                  <a:cubicBezTo>
                    <a:pt x="2762" y="7373"/>
                    <a:pt x="3219" y="7122"/>
                    <a:pt x="3584" y="6871"/>
                  </a:cubicBezTo>
                  <a:cubicBezTo>
                    <a:pt x="4337" y="6392"/>
                    <a:pt x="4657" y="5912"/>
                    <a:pt x="4611" y="5889"/>
                  </a:cubicBezTo>
                  <a:cubicBezTo>
                    <a:pt x="4610" y="5889"/>
                    <a:pt x="4608" y="5888"/>
                    <a:pt x="4606" y="5888"/>
                  </a:cubicBezTo>
                  <a:cubicBezTo>
                    <a:pt x="4543" y="5888"/>
                    <a:pt x="4155" y="6265"/>
                    <a:pt x="3401" y="6620"/>
                  </a:cubicBezTo>
                  <a:cubicBezTo>
                    <a:pt x="3036" y="6825"/>
                    <a:pt x="2579" y="7008"/>
                    <a:pt x="2055" y="7099"/>
                  </a:cubicBezTo>
                  <a:cubicBezTo>
                    <a:pt x="1940" y="7122"/>
                    <a:pt x="1815" y="7133"/>
                    <a:pt x="1689" y="7133"/>
                  </a:cubicBezTo>
                  <a:cubicBezTo>
                    <a:pt x="1564" y="7133"/>
                    <a:pt x="1438" y="7122"/>
                    <a:pt x="1324" y="7099"/>
                  </a:cubicBezTo>
                  <a:cubicBezTo>
                    <a:pt x="1096" y="7053"/>
                    <a:pt x="959" y="6894"/>
                    <a:pt x="845" y="6711"/>
                  </a:cubicBezTo>
                  <a:cubicBezTo>
                    <a:pt x="822" y="6620"/>
                    <a:pt x="731" y="6483"/>
                    <a:pt x="753" y="6483"/>
                  </a:cubicBezTo>
                  <a:cubicBezTo>
                    <a:pt x="753" y="6437"/>
                    <a:pt x="731" y="6414"/>
                    <a:pt x="799" y="6414"/>
                  </a:cubicBezTo>
                  <a:cubicBezTo>
                    <a:pt x="811" y="6403"/>
                    <a:pt x="816" y="6403"/>
                    <a:pt x="825" y="6403"/>
                  </a:cubicBezTo>
                  <a:cubicBezTo>
                    <a:pt x="833" y="6403"/>
                    <a:pt x="845" y="6403"/>
                    <a:pt x="868" y="6392"/>
                  </a:cubicBezTo>
                  <a:cubicBezTo>
                    <a:pt x="936" y="6369"/>
                    <a:pt x="1027" y="6346"/>
                    <a:pt x="1096" y="6323"/>
                  </a:cubicBezTo>
                  <a:cubicBezTo>
                    <a:pt x="1233" y="6255"/>
                    <a:pt x="1370" y="6209"/>
                    <a:pt x="1507" y="6118"/>
                  </a:cubicBezTo>
                  <a:cubicBezTo>
                    <a:pt x="2055" y="5844"/>
                    <a:pt x="2420" y="5410"/>
                    <a:pt x="2648" y="5022"/>
                  </a:cubicBezTo>
                  <a:cubicBezTo>
                    <a:pt x="2876" y="4611"/>
                    <a:pt x="2968" y="4200"/>
                    <a:pt x="2945" y="3904"/>
                  </a:cubicBezTo>
                  <a:cubicBezTo>
                    <a:pt x="2922" y="3744"/>
                    <a:pt x="2899" y="3630"/>
                    <a:pt x="2876" y="3538"/>
                  </a:cubicBezTo>
                  <a:cubicBezTo>
                    <a:pt x="2831" y="3447"/>
                    <a:pt x="2808" y="3401"/>
                    <a:pt x="2808" y="3401"/>
                  </a:cubicBezTo>
                  <a:cubicBezTo>
                    <a:pt x="2808" y="3401"/>
                    <a:pt x="2785" y="3379"/>
                    <a:pt x="2739" y="3287"/>
                  </a:cubicBezTo>
                  <a:cubicBezTo>
                    <a:pt x="2716" y="3219"/>
                    <a:pt x="2579" y="3105"/>
                    <a:pt x="2443" y="2991"/>
                  </a:cubicBezTo>
                  <a:cubicBezTo>
                    <a:pt x="2374" y="2945"/>
                    <a:pt x="2260" y="2899"/>
                    <a:pt x="2146" y="2854"/>
                  </a:cubicBezTo>
                  <a:cubicBezTo>
                    <a:pt x="2100" y="2831"/>
                    <a:pt x="2055" y="2808"/>
                    <a:pt x="1986" y="2808"/>
                  </a:cubicBezTo>
                  <a:lnTo>
                    <a:pt x="1849" y="2808"/>
                  </a:lnTo>
                  <a:cubicBezTo>
                    <a:pt x="1849" y="2808"/>
                    <a:pt x="1826" y="2808"/>
                    <a:pt x="1803" y="2831"/>
                  </a:cubicBezTo>
                  <a:cubicBezTo>
                    <a:pt x="1791" y="2837"/>
                    <a:pt x="1782" y="2840"/>
                    <a:pt x="1776" y="2840"/>
                  </a:cubicBezTo>
                  <a:cubicBezTo>
                    <a:pt x="1759" y="2840"/>
                    <a:pt x="1764" y="2819"/>
                    <a:pt x="1781" y="2785"/>
                  </a:cubicBezTo>
                  <a:lnTo>
                    <a:pt x="1803" y="2762"/>
                  </a:lnTo>
                  <a:cubicBezTo>
                    <a:pt x="1826" y="2740"/>
                    <a:pt x="1918" y="2625"/>
                    <a:pt x="1963" y="2557"/>
                  </a:cubicBezTo>
                  <a:cubicBezTo>
                    <a:pt x="2100" y="2420"/>
                    <a:pt x="2237" y="2283"/>
                    <a:pt x="2374" y="2146"/>
                  </a:cubicBezTo>
                  <a:cubicBezTo>
                    <a:pt x="2968" y="1598"/>
                    <a:pt x="3629" y="1050"/>
                    <a:pt x="4314" y="685"/>
                  </a:cubicBezTo>
                  <a:cubicBezTo>
                    <a:pt x="4657" y="503"/>
                    <a:pt x="5022" y="366"/>
                    <a:pt x="5341" y="343"/>
                  </a:cubicBezTo>
                  <a:cubicBezTo>
                    <a:pt x="5389" y="336"/>
                    <a:pt x="5435" y="333"/>
                    <a:pt x="5480" y="333"/>
                  </a:cubicBezTo>
                  <a:cubicBezTo>
                    <a:pt x="5733" y="333"/>
                    <a:pt x="5932" y="439"/>
                    <a:pt x="6049" y="594"/>
                  </a:cubicBezTo>
                  <a:cubicBezTo>
                    <a:pt x="6358" y="970"/>
                    <a:pt x="6390" y="1303"/>
                    <a:pt x="6453" y="1303"/>
                  </a:cubicBezTo>
                  <a:cubicBezTo>
                    <a:pt x="6455" y="1303"/>
                    <a:pt x="6458" y="1302"/>
                    <a:pt x="6460" y="1302"/>
                  </a:cubicBezTo>
                  <a:cubicBezTo>
                    <a:pt x="6483" y="1302"/>
                    <a:pt x="6483" y="1233"/>
                    <a:pt x="6483" y="1073"/>
                  </a:cubicBezTo>
                  <a:cubicBezTo>
                    <a:pt x="6460" y="936"/>
                    <a:pt x="6414" y="731"/>
                    <a:pt x="6277" y="480"/>
                  </a:cubicBezTo>
                  <a:cubicBezTo>
                    <a:pt x="6186" y="366"/>
                    <a:pt x="6072" y="229"/>
                    <a:pt x="5889" y="137"/>
                  </a:cubicBezTo>
                  <a:cubicBezTo>
                    <a:pt x="5729" y="46"/>
                    <a:pt x="5524" y="0"/>
                    <a:pt x="531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2968;p41">
              <a:extLst>
                <a:ext uri="{FF2B5EF4-FFF2-40B4-BE49-F238E27FC236}">
                  <a16:creationId xmlns:a16="http://schemas.microsoft.com/office/drawing/2014/main" id="{AC85C2ED-BD0A-D450-5864-03FC69A10C4A}"/>
                </a:ext>
              </a:extLst>
            </p:cNvPr>
            <p:cNvSpPr/>
            <p:nvPr/>
          </p:nvSpPr>
          <p:spPr>
            <a:xfrm>
              <a:off x="4247375" y="1804375"/>
              <a:ext cx="516350" cy="113675"/>
            </a:xfrm>
            <a:custGeom>
              <a:avLst/>
              <a:gdLst/>
              <a:ahLst/>
              <a:cxnLst/>
              <a:rect l="l" t="t" r="r" b="b"/>
              <a:pathLst>
                <a:path w="20654" h="4547" extrusionOk="0">
                  <a:moveTo>
                    <a:pt x="2557" y="1416"/>
                  </a:moveTo>
                  <a:cubicBezTo>
                    <a:pt x="2556" y="1416"/>
                    <a:pt x="2554" y="1416"/>
                    <a:pt x="2553" y="1416"/>
                  </a:cubicBezTo>
                  <a:lnTo>
                    <a:pt x="2553" y="1416"/>
                  </a:lnTo>
                  <a:cubicBezTo>
                    <a:pt x="2553" y="1416"/>
                    <a:pt x="2553" y="1416"/>
                    <a:pt x="2553" y="1416"/>
                  </a:cubicBezTo>
                  <a:close/>
                  <a:moveTo>
                    <a:pt x="2012" y="1462"/>
                  </a:moveTo>
                  <a:lnTo>
                    <a:pt x="2012" y="1462"/>
                  </a:lnTo>
                  <a:cubicBezTo>
                    <a:pt x="2012" y="1462"/>
                    <a:pt x="2012" y="1462"/>
                    <a:pt x="2012" y="1462"/>
                  </a:cubicBezTo>
                  <a:lnTo>
                    <a:pt x="2012" y="1462"/>
                  </a:lnTo>
                  <a:cubicBezTo>
                    <a:pt x="2004" y="1462"/>
                    <a:pt x="1995" y="1462"/>
                    <a:pt x="1986" y="1462"/>
                  </a:cubicBezTo>
                  <a:close/>
                  <a:moveTo>
                    <a:pt x="2169" y="1"/>
                  </a:moveTo>
                  <a:cubicBezTo>
                    <a:pt x="1461" y="1"/>
                    <a:pt x="457" y="138"/>
                    <a:pt x="183" y="686"/>
                  </a:cubicBezTo>
                  <a:cubicBezTo>
                    <a:pt x="1" y="1028"/>
                    <a:pt x="69" y="1462"/>
                    <a:pt x="640" y="1576"/>
                  </a:cubicBezTo>
                  <a:cubicBezTo>
                    <a:pt x="801" y="1619"/>
                    <a:pt x="968" y="1642"/>
                    <a:pt x="1138" y="1642"/>
                  </a:cubicBezTo>
                  <a:cubicBezTo>
                    <a:pt x="1327" y="1642"/>
                    <a:pt x="1520" y="1613"/>
                    <a:pt x="1713" y="1553"/>
                  </a:cubicBezTo>
                  <a:cubicBezTo>
                    <a:pt x="1804" y="1530"/>
                    <a:pt x="1895" y="1507"/>
                    <a:pt x="1964" y="1485"/>
                  </a:cubicBezTo>
                  <a:cubicBezTo>
                    <a:pt x="1975" y="1481"/>
                    <a:pt x="1986" y="1477"/>
                    <a:pt x="1996" y="1474"/>
                  </a:cubicBezTo>
                  <a:lnTo>
                    <a:pt x="1996" y="1474"/>
                  </a:lnTo>
                  <a:cubicBezTo>
                    <a:pt x="2080" y="1463"/>
                    <a:pt x="2190" y="1462"/>
                    <a:pt x="2029" y="1462"/>
                  </a:cubicBezTo>
                  <a:lnTo>
                    <a:pt x="2029" y="1462"/>
                  </a:lnTo>
                  <a:cubicBezTo>
                    <a:pt x="2029" y="1462"/>
                    <a:pt x="2029" y="1462"/>
                    <a:pt x="2029" y="1462"/>
                  </a:cubicBezTo>
                  <a:lnTo>
                    <a:pt x="2352" y="1462"/>
                  </a:lnTo>
                  <a:cubicBezTo>
                    <a:pt x="2403" y="1451"/>
                    <a:pt x="2448" y="1441"/>
                    <a:pt x="2485" y="1432"/>
                  </a:cubicBezTo>
                  <a:lnTo>
                    <a:pt x="2485" y="1432"/>
                  </a:lnTo>
                  <a:cubicBezTo>
                    <a:pt x="2493" y="1434"/>
                    <a:pt x="2501" y="1436"/>
                    <a:pt x="2511" y="1439"/>
                  </a:cubicBezTo>
                  <a:cubicBezTo>
                    <a:pt x="2542" y="1442"/>
                    <a:pt x="2573" y="1443"/>
                    <a:pt x="2604" y="1443"/>
                  </a:cubicBezTo>
                  <a:cubicBezTo>
                    <a:pt x="3050" y="1443"/>
                    <a:pt x="3467" y="1143"/>
                    <a:pt x="3424" y="823"/>
                  </a:cubicBezTo>
                  <a:cubicBezTo>
                    <a:pt x="3356" y="366"/>
                    <a:pt x="2877" y="24"/>
                    <a:pt x="2169" y="1"/>
                  </a:cubicBezTo>
                  <a:close/>
                  <a:moveTo>
                    <a:pt x="18101" y="3836"/>
                  </a:moveTo>
                  <a:cubicBezTo>
                    <a:pt x="18106" y="3836"/>
                    <a:pt x="18110" y="3837"/>
                    <a:pt x="18115" y="3838"/>
                  </a:cubicBezTo>
                  <a:lnTo>
                    <a:pt x="18115" y="3838"/>
                  </a:lnTo>
                  <a:cubicBezTo>
                    <a:pt x="18110" y="3837"/>
                    <a:pt x="18106" y="3836"/>
                    <a:pt x="18101" y="3836"/>
                  </a:cubicBezTo>
                  <a:close/>
                  <a:moveTo>
                    <a:pt x="18044" y="3787"/>
                  </a:moveTo>
                  <a:cubicBezTo>
                    <a:pt x="18045" y="3787"/>
                    <a:pt x="18083" y="3807"/>
                    <a:pt x="18157" y="3846"/>
                  </a:cubicBezTo>
                  <a:lnTo>
                    <a:pt x="18157" y="3846"/>
                  </a:lnTo>
                  <a:cubicBezTo>
                    <a:pt x="18152" y="3845"/>
                    <a:pt x="18147" y="3844"/>
                    <a:pt x="18142" y="3843"/>
                  </a:cubicBezTo>
                  <a:lnTo>
                    <a:pt x="18142" y="3843"/>
                  </a:lnTo>
                  <a:cubicBezTo>
                    <a:pt x="18075" y="3806"/>
                    <a:pt x="18042" y="3787"/>
                    <a:pt x="18044" y="3787"/>
                  </a:cubicBezTo>
                  <a:close/>
                  <a:moveTo>
                    <a:pt x="18373" y="2510"/>
                  </a:moveTo>
                  <a:cubicBezTo>
                    <a:pt x="17930" y="2510"/>
                    <a:pt x="17591" y="2693"/>
                    <a:pt x="17439" y="3014"/>
                  </a:cubicBezTo>
                  <a:cubicBezTo>
                    <a:pt x="17302" y="3311"/>
                    <a:pt x="17667" y="3767"/>
                    <a:pt x="18147" y="3858"/>
                  </a:cubicBezTo>
                  <a:cubicBezTo>
                    <a:pt x="18169" y="3864"/>
                    <a:pt x="18185" y="3867"/>
                    <a:pt x="18196" y="3868"/>
                  </a:cubicBezTo>
                  <a:lnTo>
                    <a:pt x="18196" y="3868"/>
                  </a:lnTo>
                  <a:cubicBezTo>
                    <a:pt x="18228" y="3885"/>
                    <a:pt x="18265" y="3904"/>
                    <a:pt x="18306" y="3927"/>
                  </a:cubicBezTo>
                  <a:cubicBezTo>
                    <a:pt x="18384" y="3966"/>
                    <a:pt x="18479" y="4005"/>
                    <a:pt x="18590" y="4029"/>
                  </a:cubicBezTo>
                  <a:lnTo>
                    <a:pt x="18590" y="4029"/>
                  </a:lnTo>
                  <a:cubicBezTo>
                    <a:pt x="18593" y="4031"/>
                    <a:pt x="18597" y="4033"/>
                    <a:pt x="18601" y="4034"/>
                  </a:cubicBezTo>
                  <a:lnTo>
                    <a:pt x="18601" y="4034"/>
                  </a:lnTo>
                  <a:cubicBezTo>
                    <a:pt x="18613" y="4042"/>
                    <a:pt x="18629" y="4052"/>
                    <a:pt x="18649" y="4064"/>
                  </a:cubicBezTo>
                  <a:cubicBezTo>
                    <a:pt x="18717" y="4110"/>
                    <a:pt x="18809" y="4155"/>
                    <a:pt x="18877" y="4201"/>
                  </a:cubicBezTo>
                  <a:cubicBezTo>
                    <a:pt x="19197" y="4406"/>
                    <a:pt x="19539" y="4520"/>
                    <a:pt x="19904" y="4543"/>
                  </a:cubicBezTo>
                  <a:cubicBezTo>
                    <a:pt x="19932" y="4546"/>
                    <a:pt x="19960" y="4547"/>
                    <a:pt x="19986" y="4547"/>
                  </a:cubicBezTo>
                  <a:cubicBezTo>
                    <a:pt x="20472" y="4547"/>
                    <a:pt x="20654" y="4159"/>
                    <a:pt x="20589" y="3813"/>
                  </a:cubicBezTo>
                  <a:cubicBezTo>
                    <a:pt x="20475" y="3219"/>
                    <a:pt x="19562" y="2786"/>
                    <a:pt x="18877" y="2580"/>
                  </a:cubicBezTo>
                  <a:cubicBezTo>
                    <a:pt x="18699" y="2533"/>
                    <a:pt x="18530" y="2510"/>
                    <a:pt x="18373" y="251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2969;p41">
              <a:extLst>
                <a:ext uri="{FF2B5EF4-FFF2-40B4-BE49-F238E27FC236}">
                  <a16:creationId xmlns:a16="http://schemas.microsoft.com/office/drawing/2014/main" id="{36952018-677C-1759-C43E-EEE1755B0A37}"/>
                </a:ext>
              </a:extLst>
            </p:cNvPr>
            <p:cNvSpPr/>
            <p:nvPr/>
          </p:nvSpPr>
          <p:spPr>
            <a:xfrm>
              <a:off x="4310150" y="1821075"/>
              <a:ext cx="2875" cy="450"/>
            </a:xfrm>
            <a:custGeom>
              <a:avLst/>
              <a:gdLst/>
              <a:ahLst/>
              <a:cxnLst/>
              <a:rect l="l" t="t" r="r" b="b"/>
              <a:pathLst>
                <a:path w="115" h="18" extrusionOk="0">
                  <a:moveTo>
                    <a:pt x="112" y="1"/>
                  </a:moveTo>
                  <a:cubicBezTo>
                    <a:pt x="109" y="1"/>
                    <a:pt x="69" y="6"/>
                    <a:pt x="0" y="18"/>
                  </a:cubicBezTo>
                  <a:cubicBezTo>
                    <a:pt x="80" y="6"/>
                    <a:pt x="115" y="1"/>
                    <a:pt x="112" y="1"/>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2970;p41">
              <a:extLst>
                <a:ext uri="{FF2B5EF4-FFF2-40B4-BE49-F238E27FC236}">
                  <a16:creationId xmlns:a16="http://schemas.microsoft.com/office/drawing/2014/main" id="{B76EAA01-1F28-F1CC-1017-96E0FA229641}"/>
                </a:ext>
              </a:extLst>
            </p:cNvPr>
            <p:cNvSpPr/>
            <p:nvPr/>
          </p:nvSpPr>
          <p:spPr>
            <a:xfrm>
              <a:off x="4697600" y="188027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2971;p41">
              <a:extLst>
                <a:ext uri="{FF2B5EF4-FFF2-40B4-BE49-F238E27FC236}">
                  <a16:creationId xmlns:a16="http://schemas.microsoft.com/office/drawing/2014/main" id="{ECAEC095-F95F-C531-5A00-19F58DAC476E}"/>
                </a:ext>
              </a:extLst>
            </p:cNvPr>
            <p:cNvSpPr/>
            <p:nvPr/>
          </p:nvSpPr>
          <p:spPr>
            <a:xfrm>
              <a:off x="4712450" y="1886550"/>
              <a:ext cx="1150" cy="600"/>
            </a:xfrm>
            <a:custGeom>
              <a:avLst/>
              <a:gdLst/>
              <a:ahLst/>
              <a:cxnLst/>
              <a:rect l="l" t="t" r="r" b="b"/>
              <a:pathLst>
                <a:path w="46" h="24" extrusionOk="0">
                  <a:moveTo>
                    <a:pt x="0" y="1"/>
                  </a:moveTo>
                  <a:cubicBezTo>
                    <a:pt x="0" y="1"/>
                    <a:pt x="23" y="24"/>
                    <a:pt x="46" y="24"/>
                  </a:cubicBezTo>
                  <a:cubicBezTo>
                    <a:pt x="23" y="24"/>
                    <a:pt x="23" y="1"/>
                    <a:pt x="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2972;p41">
              <a:extLst>
                <a:ext uri="{FF2B5EF4-FFF2-40B4-BE49-F238E27FC236}">
                  <a16:creationId xmlns:a16="http://schemas.microsoft.com/office/drawing/2014/main" id="{B49179FE-013E-EE79-37CE-C501A7EDB944}"/>
                </a:ext>
              </a:extLst>
            </p:cNvPr>
            <p:cNvSpPr/>
            <p:nvPr/>
          </p:nvSpPr>
          <p:spPr>
            <a:xfrm>
              <a:off x="4297025" y="1822650"/>
              <a:ext cx="1175" cy="25"/>
            </a:xfrm>
            <a:custGeom>
              <a:avLst/>
              <a:gdLst/>
              <a:ahLst/>
              <a:cxnLst/>
              <a:rect l="l" t="t" r="r" b="b"/>
              <a:pathLst>
                <a:path w="47" h="1" extrusionOk="0">
                  <a:moveTo>
                    <a:pt x="0" y="0"/>
                  </a:moveTo>
                  <a:cubicBezTo>
                    <a:pt x="23" y="0"/>
                    <a:pt x="23" y="0"/>
                    <a:pt x="23" y="0"/>
                  </a:cubicBezTo>
                  <a:cubicBezTo>
                    <a:pt x="46" y="0"/>
                    <a:pt x="46" y="0"/>
                    <a:pt x="46" y="0"/>
                  </a:cubicBezTo>
                  <a:cubicBezTo>
                    <a:pt x="23" y="0"/>
                    <a:pt x="23" y="0"/>
                    <a:pt x="0" y="0"/>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2973;p41">
              <a:extLst>
                <a:ext uri="{FF2B5EF4-FFF2-40B4-BE49-F238E27FC236}">
                  <a16:creationId xmlns:a16="http://schemas.microsoft.com/office/drawing/2014/main" id="{907735BD-0B1F-F252-AD23-FCCC8E9DE88F}"/>
                </a:ext>
              </a:extLst>
            </p:cNvPr>
            <p:cNvSpPr/>
            <p:nvPr/>
          </p:nvSpPr>
          <p:spPr>
            <a:xfrm>
              <a:off x="4374625" y="2123375"/>
              <a:ext cx="152950" cy="85050"/>
            </a:xfrm>
            <a:custGeom>
              <a:avLst/>
              <a:gdLst/>
              <a:ahLst/>
              <a:cxnLst/>
              <a:rect l="l" t="t" r="r" b="b"/>
              <a:pathLst>
                <a:path w="6118" h="3402" extrusionOk="0">
                  <a:moveTo>
                    <a:pt x="914" y="0"/>
                  </a:moveTo>
                  <a:lnTo>
                    <a:pt x="914" y="0"/>
                  </a:lnTo>
                  <a:cubicBezTo>
                    <a:pt x="1" y="229"/>
                    <a:pt x="1096" y="3401"/>
                    <a:pt x="2534" y="3401"/>
                  </a:cubicBezTo>
                  <a:cubicBezTo>
                    <a:pt x="3972" y="3401"/>
                    <a:pt x="6118" y="1461"/>
                    <a:pt x="5707" y="822"/>
                  </a:cubicBezTo>
                  <a:cubicBezTo>
                    <a:pt x="5581" y="626"/>
                    <a:pt x="5322" y="561"/>
                    <a:pt x="4991" y="561"/>
                  </a:cubicBezTo>
                  <a:cubicBezTo>
                    <a:pt x="4337" y="561"/>
                    <a:pt x="3400" y="816"/>
                    <a:pt x="2656" y="816"/>
                  </a:cubicBezTo>
                  <a:cubicBezTo>
                    <a:pt x="2550" y="816"/>
                    <a:pt x="2448" y="811"/>
                    <a:pt x="2352" y="799"/>
                  </a:cubicBezTo>
                  <a:cubicBezTo>
                    <a:pt x="1210" y="639"/>
                    <a:pt x="914" y="0"/>
                    <a:pt x="91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2974;p41">
              <a:extLst>
                <a:ext uri="{FF2B5EF4-FFF2-40B4-BE49-F238E27FC236}">
                  <a16:creationId xmlns:a16="http://schemas.microsoft.com/office/drawing/2014/main" id="{96B47168-4506-65FC-DC63-2A0B10E136FD}"/>
                </a:ext>
              </a:extLst>
            </p:cNvPr>
            <p:cNvSpPr/>
            <p:nvPr/>
          </p:nvSpPr>
          <p:spPr>
            <a:xfrm>
              <a:off x="4384325" y="2093550"/>
              <a:ext cx="139275" cy="77800"/>
            </a:xfrm>
            <a:custGeom>
              <a:avLst/>
              <a:gdLst/>
              <a:ahLst/>
              <a:cxnLst/>
              <a:rect l="l" t="t" r="r" b="b"/>
              <a:pathLst>
                <a:path w="5571" h="3112" extrusionOk="0">
                  <a:moveTo>
                    <a:pt x="4836" y="1163"/>
                  </a:moveTo>
                  <a:cubicBezTo>
                    <a:pt x="4828" y="1163"/>
                    <a:pt x="4822" y="1166"/>
                    <a:pt x="4817" y="1170"/>
                  </a:cubicBezTo>
                  <a:cubicBezTo>
                    <a:pt x="4771" y="1193"/>
                    <a:pt x="4840" y="1444"/>
                    <a:pt x="4954" y="1673"/>
                  </a:cubicBezTo>
                  <a:cubicBezTo>
                    <a:pt x="4999" y="1787"/>
                    <a:pt x="5045" y="1901"/>
                    <a:pt x="5091" y="1969"/>
                  </a:cubicBezTo>
                  <a:cubicBezTo>
                    <a:pt x="5114" y="2038"/>
                    <a:pt x="5114" y="2106"/>
                    <a:pt x="5114" y="2106"/>
                  </a:cubicBezTo>
                  <a:cubicBezTo>
                    <a:pt x="5114" y="2106"/>
                    <a:pt x="5136" y="2129"/>
                    <a:pt x="5159" y="2198"/>
                  </a:cubicBezTo>
                  <a:cubicBezTo>
                    <a:pt x="5182" y="2266"/>
                    <a:pt x="5205" y="2357"/>
                    <a:pt x="5182" y="2472"/>
                  </a:cubicBezTo>
                  <a:cubicBezTo>
                    <a:pt x="5159" y="2677"/>
                    <a:pt x="5022" y="2882"/>
                    <a:pt x="5068" y="2928"/>
                  </a:cubicBezTo>
                  <a:cubicBezTo>
                    <a:pt x="5074" y="2934"/>
                    <a:pt x="5082" y="2937"/>
                    <a:pt x="5094" y="2937"/>
                  </a:cubicBezTo>
                  <a:cubicBezTo>
                    <a:pt x="5170" y="2937"/>
                    <a:pt x="5359" y="2802"/>
                    <a:pt x="5479" y="2563"/>
                  </a:cubicBezTo>
                  <a:cubicBezTo>
                    <a:pt x="5547" y="2426"/>
                    <a:pt x="5570" y="2243"/>
                    <a:pt x="5547" y="2129"/>
                  </a:cubicBezTo>
                  <a:cubicBezTo>
                    <a:pt x="5547" y="2083"/>
                    <a:pt x="5547" y="2038"/>
                    <a:pt x="5547" y="1992"/>
                  </a:cubicBezTo>
                  <a:cubicBezTo>
                    <a:pt x="5524" y="1969"/>
                    <a:pt x="5524" y="1947"/>
                    <a:pt x="5524" y="1947"/>
                  </a:cubicBezTo>
                  <a:cubicBezTo>
                    <a:pt x="5524" y="1947"/>
                    <a:pt x="5502" y="1878"/>
                    <a:pt x="5433" y="1787"/>
                  </a:cubicBezTo>
                  <a:cubicBezTo>
                    <a:pt x="5387" y="1695"/>
                    <a:pt x="5296" y="1604"/>
                    <a:pt x="5205" y="1513"/>
                  </a:cubicBezTo>
                  <a:cubicBezTo>
                    <a:pt x="5062" y="1329"/>
                    <a:pt x="4901" y="1163"/>
                    <a:pt x="4836" y="1163"/>
                  </a:cubicBezTo>
                  <a:close/>
                  <a:moveTo>
                    <a:pt x="3744" y="2289"/>
                  </a:moveTo>
                  <a:cubicBezTo>
                    <a:pt x="3561" y="2289"/>
                    <a:pt x="3356" y="2357"/>
                    <a:pt x="3356" y="2357"/>
                  </a:cubicBezTo>
                  <a:cubicBezTo>
                    <a:pt x="3356" y="2357"/>
                    <a:pt x="3196" y="2472"/>
                    <a:pt x="3105" y="2654"/>
                  </a:cubicBezTo>
                  <a:cubicBezTo>
                    <a:pt x="3014" y="2814"/>
                    <a:pt x="2991" y="2997"/>
                    <a:pt x="3059" y="3019"/>
                  </a:cubicBezTo>
                  <a:cubicBezTo>
                    <a:pt x="3063" y="3021"/>
                    <a:pt x="3068" y="3022"/>
                    <a:pt x="3073" y="3022"/>
                  </a:cubicBezTo>
                  <a:cubicBezTo>
                    <a:pt x="3125" y="3022"/>
                    <a:pt x="3229" y="2922"/>
                    <a:pt x="3333" y="2860"/>
                  </a:cubicBezTo>
                  <a:cubicBezTo>
                    <a:pt x="3447" y="2791"/>
                    <a:pt x="3561" y="2745"/>
                    <a:pt x="3561" y="2745"/>
                  </a:cubicBezTo>
                  <a:cubicBezTo>
                    <a:pt x="3561" y="2745"/>
                    <a:pt x="3676" y="2677"/>
                    <a:pt x="3790" y="2586"/>
                  </a:cubicBezTo>
                  <a:cubicBezTo>
                    <a:pt x="3927" y="2517"/>
                    <a:pt x="4086" y="2472"/>
                    <a:pt x="4086" y="2403"/>
                  </a:cubicBezTo>
                  <a:cubicBezTo>
                    <a:pt x="4086" y="2357"/>
                    <a:pt x="3927" y="2289"/>
                    <a:pt x="3744" y="2289"/>
                  </a:cubicBezTo>
                  <a:close/>
                  <a:moveTo>
                    <a:pt x="1649" y="0"/>
                  </a:moveTo>
                  <a:cubicBezTo>
                    <a:pt x="1555" y="0"/>
                    <a:pt x="1124" y="194"/>
                    <a:pt x="731" y="463"/>
                  </a:cubicBezTo>
                  <a:cubicBezTo>
                    <a:pt x="526" y="600"/>
                    <a:pt x="320" y="805"/>
                    <a:pt x="183" y="988"/>
                  </a:cubicBezTo>
                  <a:cubicBezTo>
                    <a:pt x="138" y="1079"/>
                    <a:pt x="92" y="1148"/>
                    <a:pt x="69" y="1216"/>
                  </a:cubicBezTo>
                  <a:cubicBezTo>
                    <a:pt x="46" y="1285"/>
                    <a:pt x="24" y="1330"/>
                    <a:pt x="24" y="1330"/>
                  </a:cubicBezTo>
                  <a:cubicBezTo>
                    <a:pt x="24" y="1330"/>
                    <a:pt x="24" y="1376"/>
                    <a:pt x="24" y="1444"/>
                  </a:cubicBezTo>
                  <a:cubicBezTo>
                    <a:pt x="1" y="1513"/>
                    <a:pt x="24" y="1604"/>
                    <a:pt x="46" y="1718"/>
                  </a:cubicBezTo>
                  <a:cubicBezTo>
                    <a:pt x="92" y="1947"/>
                    <a:pt x="229" y="2198"/>
                    <a:pt x="389" y="2403"/>
                  </a:cubicBezTo>
                  <a:cubicBezTo>
                    <a:pt x="697" y="2800"/>
                    <a:pt x="1091" y="3112"/>
                    <a:pt x="1138" y="3112"/>
                  </a:cubicBezTo>
                  <a:cubicBezTo>
                    <a:pt x="1140" y="3112"/>
                    <a:pt x="1141" y="3111"/>
                    <a:pt x="1142" y="3111"/>
                  </a:cubicBezTo>
                  <a:cubicBezTo>
                    <a:pt x="1188" y="3065"/>
                    <a:pt x="868" y="2654"/>
                    <a:pt x="640" y="2243"/>
                  </a:cubicBezTo>
                  <a:cubicBezTo>
                    <a:pt x="526" y="2015"/>
                    <a:pt x="434" y="1810"/>
                    <a:pt x="434" y="1650"/>
                  </a:cubicBezTo>
                  <a:cubicBezTo>
                    <a:pt x="412" y="1513"/>
                    <a:pt x="457" y="1422"/>
                    <a:pt x="457" y="1422"/>
                  </a:cubicBezTo>
                  <a:cubicBezTo>
                    <a:pt x="457" y="1422"/>
                    <a:pt x="457" y="1399"/>
                    <a:pt x="457" y="1353"/>
                  </a:cubicBezTo>
                  <a:cubicBezTo>
                    <a:pt x="480" y="1307"/>
                    <a:pt x="503" y="1262"/>
                    <a:pt x="526" y="1193"/>
                  </a:cubicBezTo>
                  <a:cubicBezTo>
                    <a:pt x="617" y="1056"/>
                    <a:pt x="754" y="851"/>
                    <a:pt x="937" y="691"/>
                  </a:cubicBezTo>
                  <a:cubicBezTo>
                    <a:pt x="1279" y="349"/>
                    <a:pt x="1713" y="52"/>
                    <a:pt x="1667" y="6"/>
                  </a:cubicBezTo>
                  <a:cubicBezTo>
                    <a:pt x="1665" y="2"/>
                    <a:pt x="1659" y="0"/>
                    <a:pt x="164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2975;p41">
              <a:extLst>
                <a:ext uri="{FF2B5EF4-FFF2-40B4-BE49-F238E27FC236}">
                  <a16:creationId xmlns:a16="http://schemas.microsoft.com/office/drawing/2014/main" id="{55BF52F5-F0DC-D08B-33C8-80D1A6CB3383}"/>
                </a:ext>
              </a:extLst>
            </p:cNvPr>
            <p:cNvSpPr/>
            <p:nvPr/>
          </p:nvSpPr>
          <p:spPr>
            <a:xfrm>
              <a:off x="4256500" y="1895425"/>
              <a:ext cx="132425" cy="26625"/>
            </a:xfrm>
            <a:custGeom>
              <a:avLst/>
              <a:gdLst/>
              <a:ahLst/>
              <a:cxnLst/>
              <a:rect l="l" t="t" r="r" b="b"/>
              <a:pathLst>
                <a:path w="5297" h="1065" extrusionOk="0">
                  <a:moveTo>
                    <a:pt x="2823" y="1"/>
                  </a:moveTo>
                  <a:cubicBezTo>
                    <a:pt x="2791" y="1"/>
                    <a:pt x="2763" y="3"/>
                    <a:pt x="2740" y="11"/>
                  </a:cubicBezTo>
                  <a:lnTo>
                    <a:pt x="2489" y="11"/>
                  </a:lnTo>
                  <a:cubicBezTo>
                    <a:pt x="2420" y="11"/>
                    <a:pt x="2306" y="34"/>
                    <a:pt x="2169" y="80"/>
                  </a:cubicBezTo>
                  <a:cubicBezTo>
                    <a:pt x="2032" y="102"/>
                    <a:pt x="1895" y="125"/>
                    <a:pt x="1736" y="171"/>
                  </a:cubicBezTo>
                  <a:cubicBezTo>
                    <a:pt x="1576" y="216"/>
                    <a:pt x="1393" y="262"/>
                    <a:pt x="1233" y="331"/>
                  </a:cubicBezTo>
                  <a:cubicBezTo>
                    <a:pt x="891" y="468"/>
                    <a:pt x="571" y="627"/>
                    <a:pt x="366" y="764"/>
                  </a:cubicBezTo>
                  <a:cubicBezTo>
                    <a:pt x="138" y="947"/>
                    <a:pt x="1" y="1061"/>
                    <a:pt x="1" y="1061"/>
                  </a:cubicBezTo>
                  <a:cubicBezTo>
                    <a:pt x="3" y="1063"/>
                    <a:pt x="7" y="1064"/>
                    <a:pt x="11" y="1064"/>
                  </a:cubicBezTo>
                  <a:cubicBezTo>
                    <a:pt x="53" y="1064"/>
                    <a:pt x="184" y="978"/>
                    <a:pt x="389" y="856"/>
                  </a:cubicBezTo>
                  <a:cubicBezTo>
                    <a:pt x="617" y="719"/>
                    <a:pt x="937" y="582"/>
                    <a:pt x="1279" y="490"/>
                  </a:cubicBezTo>
                  <a:cubicBezTo>
                    <a:pt x="1439" y="422"/>
                    <a:pt x="1621" y="399"/>
                    <a:pt x="1781" y="353"/>
                  </a:cubicBezTo>
                  <a:cubicBezTo>
                    <a:pt x="1918" y="308"/>
                    <a:pt x="2078" y="285"/>
                    <a:pt x="2215" y="262"/>
                  </a:cubicBezTo>
                  <a:cubicBezTo>
                    <a:pt x="2329" y="239"/>
                    <a:pt x="2443" y="216"/>
                    <a:pt x="2512" y="216"/>
                  </a:cubicBezTo>
                  <a:lnTo>
                    <a:pt x="2740" y="216"/>
                  </a:lnTo>
                  <a:cubicBezTo>
                    <a:pt x="2763" y="209"/>
                    <a:pt x="2791" y="206"/>
                    <a:pt x="2823" y="206"/>
                  </a:cubicBezTo>
                  <a:cubicBezTo>
                    <a:pt x="2887" y="206"/>
                    <a:pt x="2968" y="216"/>
                    <a:pt x="3059" y="216"/>
                  </a:cubicBezTo>
                  <a:lnTo>
                    <a:pt x="3265" y="216"/>
                  </a:lnTo>
                  <a:cubicBezTo>
                    <a:pt x="3333" y="239"/>
                    <a:pt x="3402" y="239"/>
                    <a:pt x="3493" y="262"/>
                  </a:cubicBezTo>
                  <a:cubicBezTo>
                    <a:pt x="3653" y="285"/>
                    <a:pt x="3813" y="331"/>
                    <a:pt x="3972" y="376"/>
                  </a:cubicBezTo>
                  <a:cubicBezTo>
                    <a:pt x="4617" y="548"/>
                    <a:pt x="5202" y="882"/>
                    <a:pt x="5267" y="882"/>
                  </a:cubicBezTo>
                  <a:cubicBezTo>
                    <a:pt x="5271" y="882"/>
                    <a:pt x="5273" y="881"/>
                    <a:pt x="5273" y="878"/>
                  </a:cubicBezTo>
                  <a:cubicBezTo>
                    <a:pt x="5296" y="878"/>
                    <a:pt x="5137" y="764"/>
                    <a:pt x="4908" y="627"/>
                  </a:cubicBezTo>
                  <a:cubicBezTo>
                    <a:pt x="4794" y="582"/>
                    <a:pt x="4657" y="490"/>
                    <a:pt x="4497" y="422"/>
                  </a:cubicBezTo>
                  <a:cubicBezTo>
                    <a:pt x="4338" y="353"/>
                    <a:pt x="4178" y="285"/>
                    <a:pt x="4018" y="216"/>
                  </a:cubicBezTo>
                  <a:cubicBezTo>
                    <a:pt x="3858" y="171"/>
                    <a:pt x="3676" y="102"/>
                    <a:pt x="3516" y="80"/>
                  </a:cubicBezTo>
                  <a:cubicBezTo>
                    <a:pt x="3425" y="80"/>
                    <a:pt x="3356" y="57"/>
                    <a:pt x="3288" y="34"/>
                  </a:cubicBezTo>
                  <a:cubicBezTo>
                    <a:pt x="3196" y="34"/>
                    <a:pt x="3128" y="34"/>
                    <a:pt x="3059" y="11"/>
                  </a:cubicBezTo>
                  <a:cubicBezTo>
                    <a:pt x="2968" y="11"/>
                    <a:pt x="2887" y="1"/>
                    <a:pt x="282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2976;p41">
              <a:extLst>
                <a:ext uri="{FF2B5EF4-FFF2-40B4-BE49-F238E27FC236}">
                  <a16:creationId xmlns:a16="http://schemas.microsoft.com/office/drawing/2014/main" id="{C07CA8EE-BA6D-E913-058F-B936DFA5EF9A}"/>
                </a:ext>
              </a:extLst>
            </p:cNvPr>
            <p:cNvSpPr/>
            <p:nvPr/>
          </p:nvSpPr>
          <p:spPr>
            <a:xfrm>
              <a:off x="4244525" y="1937900"/>
              <a:ext cx="121575" cy="123875"/>
            </a:xfrm>
            <a:custGeom>
              <a:avLst/>
              <a:gdLst/>
              <a:ahLst/>
              <a:cxnLst/>
              <a:rect l="l" t="t" r="r" b="b"/>
              <a:pathLst>
                <a:path w="4863" h="4955" extrusionOk="0">
                  <a:moveTo>
                    <a:pt x="2458" y="1"/>
                  </a:moveTo>
                  <a:cubicBezTo>
                    <a:pt x="1470" y="1"/>
                    <a:pt x="551" y="765"/>
                    <a:pt x="297" y="1896"/>
                  </a:cubicBezTo>
                  <a:cubicBezTo>
                    <a:pt x="0" y="3242"/>
                    <a:pt x="708" y="4566"/>
                    <a:pt x="1872" y="4886"/>
                  </a:cubicBezTo>
                  <a:cubicBezTo>
                    <a:pt x="2042" y="4932"/>
                    <a:pt x="2212" y="4955"/>
                    <a:pt x="2381" y="4955"/>
                  </a:cubicBezTo>
                  <a:cubicBezTo>
                    <a:pt x="3369" y="4955"/>
                    <a:pt x="4289" y="4187"/>
                    <a:pt x="4543" y="3037"/>
                  </a:cubicBezTo>
                  <a:cubicBezTo>
                    <a:pt x="4862" y="1713"/>
                    <a:pt x="4155" y="366"/>
                    <a:pt x="2968" y="70"/>
                  </a:cubicBezTo>
                  <a:cubicBezTo>
                    <a:pt x="2798" y="23"/>
                    <a:pt x="2627" y="1"/>
                    <a:pt x="245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2977;p41">
              <a:extLst>
                <a:ext uri="{FF2B5EF4-FFF2-40B4-BE49-F238E27FC236}">
                  <a16:creationId xmlns:a16="http://schemas.microsoft.com/office/drawing/2014/main" id="{1A7ED6A4-A967-A994-8594-CF8304587406}"/>
                </a:ext>
              </a:extLst>
            </p:cNvPr>
            <p:cNvSpPr/>
            <p:nvPr/>
          </p:nvSpPr>
          <p:spPr>
            <a:xfrm>
              <a:off x="4200025" y="1903175"/>
              <a:ext cx="217425" cy="205250"/>
            </a:xfrm>
            <a:custGeom>
              <a:avLst/>
              <a:gdLst/>
              <a:ahLst/>
              <a:cxnLst/>
              <a:rect l="l" t="t" r="r" b="b"/>
              <a:pathLst>
                <a:path w="8697" h="8210" extrusionOk="0">
                  <a:moveTo>
                    <a:pt x="3863" y="1"/>
                  </a:moveTo>
                  <a:cubicBezTo>
                    <a:pt x="3524" y="1"/>
                    <a:pt x="3188" y="32"/>
                    <a:pt x="2876" y="89"/>
                  </a:cubicBezTo>
                  <a:cubicBezTo>
                    <a:pt x="2557" y="158"/>
                    <a:pt x="2214" y="294"/>
                    <a:pt x="1917" y="500"/>
                  </a:cubicBezTo>
                  <a:cubicBezTo>
                    <a:pt x="1712" y="660"/>
                    <a:pt x="1689" y="728"/>
                    <a:pt x="1644" y="1002"/>
                  </a:cubicBezTo>
                  <a:cubicBezTo>
                    <a:pt x="1598" y="1299"/>
                    <a:pt x="1507" y="1573"/>
                    <a:pt x="1598" y="1869"/>
                  </a:cubicBezTo>
                  <a:cubicBezTo>
                    <a:pt x="1438" y="1664"/>
                    <a:pt x="1278" y="1527"/>
                    <a:pt x="1210" y="1253"/>
                  </a:cubicBezTo>
                  <a:cubicBezTo>
                    <a:pt x="936" y="1481"/>
                    <a:pt x="822" y="1984"/>
                    <a:pt x="685" y="2326"/>
                  </a:cubicBezTo>
                  <a:cubicBezTo>
                    <a:pt x="0" y="4220"/>
                    <a:pt x="936" y="6777"/>
                    <a:pt x="3127" y="7736"/>
                  </a:cubicBezTo>
                  <a:cubicBezTo>
                    <a:pt x="3813" y="8044"/>
                    <a:pt x="4523" y="8209"/>
                    <a:pt x="5190" y="8209"/>
                  </a:cubicBezTo>
                  <a:cubicBezTo>
                    <a:pt x="6498" y="8209"/>
                    <a:pt x="7642" y="7574"/>
                    <a:pt x="8126" y="6138"/>
                  </a:cubicBezTo>
                  <a:cubicBezTo>
                    <a:pt x="8697" y="4357"/>
                    <a:pt x="8194" y="1459"/>
                    <a:pt x="5569" y="317"/>
                  </a:cubicBezTo>
                  <a:cubicBezTo>
                    <a:pt x="5073" y="98"/>
                    <a:pt x="4464" y="1"/>
                    <a:pt x="38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2978;p41">
              <a:extLst>
                <a:ext uri="{FF2B5EF4-FFF2-40B4-BE49-F238E27FC236}">
                  <a16:creationId xmlns:a16="http://schemas.microsoft.com/office/drawing/2014/main" id="{CC185B85-1BE8-A7AC-78AA-BDDFE891EB34}"/>
                </a:ext>
              </a:extLst>
            </p:cNvPr>
            <p:cNvSpPr/>
            <p:nvPr/>
          </p:nvSpPr>
          <p:spPr>
            <a:xfrm>
              <a:off x="4210275" y="1925450"/>
              <a:ext cx="201475" cy="187000"/>
            </a:xfrm>
            <a:custGeom>
              <a:avLst/>
              <a:gdLst/>
              <a:ahLst/>
              <a:cxnLst/>
              <a:rect l="l" t="t" r="r" b="b"/>
              <a:pathLst>
                <a:path w="8059" h="7480" extrusionOk="0">
                  <a:moveTo>
                    <a:pt x="4001" y="1"/>
                  </a:moveTo>
                  <a:cubicBezTo>
                    <a:pt x="2372" y="1"/>
                    <a:pt x="888" y="1176"/>
                    <a:pt x="480" y="2964"/>
                  </a:cubicBezTo>
                  <a:cubicBezTo>
                    <a:pt x="1" y="5064"/>
                    <a:pt x="1234" y="6730"/>
                    <a:pt x="3174" y="7255"/>
                  </a:cubicBezTo>
                  <a:cubicBezTo>
                    <a:pt x="3683" y="7388"/>
                    <a:pt x="4178" y="7479"/>
                    <a:pt x="4664" y="7479"/>
                  </a:cubicBezTo>
                  <a:cubicBezTo>
                    <a:pt x="5267" y="7479"/>
                    <a:pt x="5856" y="7338"/>
                    <a:pt x="6438" y="6959"/>
                  </a:cubicBezTo>
                  <a:cubicBezTo>
                    <a:pt x="7351" y="6342"/>
                    <a:pt x="8058" y="5292"/>
                    <a:pt x="7830" y="4060"/>
                  </a:cubicBezTo>
                  <a:cubicBezTo>
                    <a:pt x="7533" y="2371"/>
                    <a:pt x="6415" y="545"/>
                    <a:pt x="4863" y="111"/>
                  </a:cubicBezTo>
                  <a:cubicBezTo>
                    <a:pt x="4574" y="36"/>
                    <a:pt x="4286" y="1"/>
                    <a:pt x="400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2979;p41">
              <a:extLst>
                <a:ext uri="{FF2B5EF4-FFF2-40B4-BE49-F238E27FC236}">
                  <a16:creationId xmlns:a16="http://schemas.microsoft.com/office/drawing/2014/main" id="{1C5B3F1E-595A-CCCB-2B92-968754720135}"/>
                </a:ext>
              </a:extLst>
            </p:cNvPr>
            <p:cNvSpPr/>
            <p:nvPr/>
          </p:nvSpPr>
          <p:spPr>
            <a:xfrm>
              <a:off x="4251950" y="1935650"/>
              <a:ext cx="150675" cy="155100"/>
            </a:xfrm>
            <a:custGeom>
              <a:avLst/>
              <a:gdLst/>
              <a:ahLst/>
              <a:cxnLst/>
              <a:rect l="l" t="t" r="r" b="b"/>
              <a:pathLst>
                <a:path w="6027" h="6204" extrusionOk="0">
                  <a:moveTo>
                    <a:pt x="2940" y="0"/>
                  </a:moveTo>
                  <a:cubicBezTo>
                    <a:pt x="1492" y="0"/>
                    <a:pt x="285" y="1175"/>
                    <a:pt x="137" y="2762"/>
                  </a:cubicBezTo>
                  <a:cubicBezTo>
                    <a:pt x="0" y="4451"/>
                    <a:pt x="1164" y="5980"/>
                    <a:pt x="2739" y="6185"/>
                  </a:cubicBezTo>
                  <a:cubicBezTo>
                    <a:pt x="2846" y="6198"/>
                    <a:pt x="2952" y="6204"/>
                    <a:pt x="3057" y="6204"/>
                  </a:cubicBezTo>
                  <a:cubicBezTo>
                    <a:pt x="4518" y="6204"/>
                    <a:pt x="5740" y="5044"/>
                    <a:pt x="5889" y="3446"/>
                  </a:cubicBezTo>
                  <a:cubicBezTo>
                    <a:pt x="6026" y="1735"/>
                    <a:pt x="4862" y="205"/>
                    <a:pt x="3287" y="23"/>
                  </a:cubicBezTo>
                  <a:cubicBezTo>
                    <a:pt x="3170" y="8"/>
                    <a:pt x="3054" y="0"/>
                    <a:pt x="294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2980;p41">
              <a:extLst>
                <a:ext uri="{FF2B5EF4-FFF2-40B4-BE49-F238E27FC236}">
                  <a16:creationId xmlns:a16="http://schemas.microsoft.com/office/drawing/2014/main" id="{254E8AA6-2C19-2922-646A-0CCF0E54DA3F}"/>
                </a:ext>
              </a:extLst>
            </p:cNvPr>
            <p:cNvSpPr/>
            <p:nvPr/>
          </p:nvSpPr>
          <p:spPr>
            <a:xfrm>
              <a:off x="4291325" y="1963850"/>
              <a:ext cx="84475" cy="87375"/>
            </a:xfrm>
            <a:custGeom>
              <a:avLst/>
              <a:gdLst/>
              <a:ahLst/>
              <a:cxnLst/>
              <a:rect l="l" t="t" r="r" b="b"/>
              <a:pathLst>
                <a:path w="3379" h="3495" extrusionOk="0">
                  <a:moveTo>
                    <a:pt x="1660" y="1"/>
                  </a:moveTo>
                  <a:cubicBezTo>
                    <a:pt x="849" y="1"/>
                    <a:pt x="155" y="673"/>
                    <a:pt x="91" y="1542"/>
                  </a:cubicBezTo>
                  <a:cubicBezTo>
                    <a:pt x="0" y="2501"/>
                    <a:pt x="639" y="3368"/>
                    <a:pt x="1552" y="3482"/>
                  </a:cubicBezTo>
                  <a:cubicBezTo>
                    <a:pt x="1617" y="3491"/>
                    <a:pt x="1682" y="3495"/>
                    <a:pt x="1746" y="3495"/>
                  </a:cubicBezTo>
                  <a:cubicBezTo>
                    <a:pt x="2552" y="3495"/>
                    <a:pt x="3225" y="2842"/>
                    <a:pt x="3310" y="1953"/>
                  </a:cubicBezTo>
                  <a:cubicBezTo>
                    <a:pt x="3378" y="995"/>
                    <a:pt x="2739" y="127"/>
                    <a:pt x="1849" y="13"/>
                  </a:cubicBezTo>
                  <a:cubicBezTo>
                    <a:pt x="1786" y="5"/>
                    <a:pt x="1723" y="1"/>
                    <a:pt x="166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2981;p41">
              <a:extLst>
                <a:ext uri="{FF2B5EF4-FFF2-40B4-BE49-F238E27FC236}">
                  <a16:creationId xmlns:a16="http://schemas.microsoft.com/office/drawing/2014/main" id="{962ADCFE-544F-2EC2-169E-A38BEE0F3D26}"/>
                </a:ext>
              </a:extLst>
            </p:cNvPr>
            <p:cNvSpPr/>
            <p:nvPr/>
          </p:nvSpPr>
          <p:spPr>
            <a:xfrm>
              <a:off x="4253728" y="1977673"/>
              <a:ext cx="34110" cy="35198"/>
            </a:xfrm>
            <a:custGeom>
              <a:avLst/>
              <a:gdLst/>
              <a:ahLst/>
              <a:cxnLst/>
              <a:rect l="l" t="t" r="r" b="b"/>
              <a:pathLst>
                <a:path w="2557" h="2638" extrusionOk="0">
                  <a:moveTo>
                    <a:pt x="1273" y="1"/>
                  </a:moveTo>
                  <a:cubicBezTo>
                    <a:pt x="640" y="1"/>
                    <a:pt x="112" y="505"/>
                    <a:pt x="69" y="1171"/>
                  </a:cubicBezTo>
                  <a:cubicBezTo>
                    <a:pt x="0" y="1901"/>
                    <a:pt x="480" y="2540"/>
                    <a:pt x="1164" y="2631"/>
                  </a:cubicBezTo>
                  <a:cubicBezTo>
                    <a:pt x="1205" y="2636"/>
                    <a:pt x="1245" y="2638"/>
                    <a:pt x="1285" y="2638"/>
                  </a:cubicBezTo>
                  <a:cubicBezTo>
                    <a:pt x="1897" y="2638"/>
                    <a:pt x="2424" y="2153"/>
                    <a:pt x="2488" y="1467"/>
                  </a:cubicBezTo>
                  <a:cubicBezTo>
                    <a:pt x="2557" y="737"/>
                    <a:pt x="2055" y="98"/>
                    <a:pt x="1393" y="7"/>
                  </a:cubicBezTo>
                  <a:cubicBezTo>
                    <a:pt x="1352" y="3"/>
                    <a:pt x="1312" y="1"/>
                    <a:pt x="12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2982;p41">
              <a:extLst>
                <a:ext uri="{FF2B5EF4-FFF2-40B4-BE49-F238E27FC236}">
                  <a16:creationId xmlns:a16="http://schemas.microsoft.com/office/drawing/2014/main" id="{95014DB2-9570-EAC6-C80B-23162F6C0889}"/>
                </a:ext>
              </a:extLst>
            </p:cNvPr>
            <p:cNvSpPr/>
            <p:nvPr/>
          </p:nvSpPr>
          <p:spPr>
            <a:xfrm>
              <a:off x="4642250" y="1942400"/>
              <a:ext cx="173500" cy="102250"/>
            </a:xfrm>
            <a:custGeom>
              <a:avLst/>
              <a:gdLst/>
              <a:ahLst/>
              <a:cxnLst/>
              <a:rect l="l" t="t" r="r" b="b"/>
              <a:pathLst>
                <a:path w="6940" h="4090" extrusionOk="0">
                  <a:moveTo>
                    <a:pt x="2022" y="1"/>
                  </a:moveTo>
                  <a:cubicBezTo>
                    <a:pt x="1502" y="1"/>
                    <a:pt x="995" y="109"/>
                    <a:pt x="640" y="255"/>
                  </a:cubicBezTo>
                  <a:cubicBezTo>
                    <a:pt x="434" y="300"/>
                    <a:pt x="275" y="415"/>
                    <a:pt x="183" y="460"/>
                  </a:cubicBezTo>
                  <a:cubicBezTo>
                    <a:pt x="69" y="529"/>
                    <a:pt x="1" y="552"/>
                    <a:pt x="1" y="574"/>
                  </a:cubicBezTo>
                  <a:cubicBezTo>
                    <a:pt x="2" y="576"/>
                    <a:pt x="5" y="577"/>
                    <a:pt x="10" y="577"/>
                  </a:cubicBezTo>
                  <a:cubicBezTo>
                    <a:pt x="62" y="577"/>
                    <a:pt x="303" y="450"/>
                    <a:pt x="663" y="323"/>
                  </a:cubicBezTo>
                  <a:cubicBezTo>
                    <a:pt x="981" y="230"/>
                    <a:pt x="1406" y="151"/>
                    <a:pt x="1851" y="151"/>
                  </a:cubicBezTo>
                  <a:cubicBezTo>
                    <a:pt x="1949" y="151"/>
                    <a:pt x="2048" y="155"/>
                    <a:pt x="2146" y="163"/>
                  </a:cubicBezTo>
                  <a:cubicBezTo>
                    <a:pt x="2694" y="209"/>
                    <a:pt x="3242" y="323"/>
                    <a:pt x="3607" y="483"/>
                  </a:cubicBezTo>
                  <a:cubicBezTo>
                    <a:pt x="3813" y="552"/>
                    <a:pt x="3972" y="620"/>
                    <a:pt x="4064" y="666"/>
                  </a:cubicBezTo>
                  <a:cubicBezTo>
                    <a:pt x="4178" y="734"/>
                    <a:pt x="4246" y="757"/>
                    <a:pt x="4246" y="757"/>
                  </a:cubicBezTo>
                  <a:cubicBezTo>
                    <a:pt x="4246" y="757"/>
                    <a:pt x="4315" y="780"/>
                    <a:pt x="4406" y="848"/>
                  </a:cubicBezTo>
                  <a:cubicBezTo>
                    <a:pt x="4520" y="894"/>
                    <a:pt x="4657" y="985"/>
                    <a:pt x="4840" y="1099"/>
                  </a:cubicBezTo>
                  <a:cubicBezTo>
                    <a:pt x="5182" y="1328"/>
                    <a:pt x="5639" y="1670"/>
                    <a:pt x="5981" y="2104"/>
                  </a:cubicBezTo>
                  <a:cubicBezTo>
                    <a:pt x="6323" y="2514"/>
                    <a:pt x="6643" y="2994"/>
                    <a:pt x="6757" y="3405"/>
                  </a:cubicBezTo>
                  <a:cubicBezTo>
                    <a:pt x="6848" y="3610"/>
                    <a:pt x="6848" y="3793"/>
                    <a:pt x="6894" y="3907"/>
                  </a:cubicBezTo>
                  <a:cubicBezTo>
                    <a:pt x="6917" y="4021"/>
                    <a:pt x="6940" y="4089"/>
                    <a:pt x="6940" y="4089"/>
                  </a:cubicBezTo>
                  <a:cubicBezTo>
                    <a:pt x="6940" y="4089"/>
                    <a:pt x="6940" y="4021"/>
                    <a:pt x="6940" y="3907"/>
                  </a:cubicBezTo>
                  <a:cubicBezTo>
                    <a:pt x="6917" y="3770"/>
                    <a:pt x="6917" y="3587"/>
                    <a:pt x="6825" y="3382"/>
                  </a:cubicBezTo>
                  <a:cubicBezTo>
                    <a:pt x="6734" y="2948"/>
                    <a:pt x="6460" y="2446"/>
                    <a:pt x="6095" y="1989"/>
                  </a:cubicBezTo>
                  <a:cubicBezTo>
                    <a:pt x="5753" y="1533"/>
                    <a:pt x="5296" y="1168"/>
                    <a:pt x="4954" y="917"/>
                  </a:cubicBezTo>
                  <a:cubicBezTo>
                    <a:pt x="4771" y="803"/>
                    <a:pt x="4611" y="711"/>
                    <a:pt x="4520" y="643"/>
                  </a:cubicBezTo>
                  <a:cubicBezTo>
                    <a:pt x="4406" y="574"/>
                    <a:pt x="4338" y="552"/>
                    <a:pt x="4338" y="552"/>
                  </a:cubicBezTo>
                  <a:cubicBezTo>
                    <a:pt x="4338" y="552"/>
                    <a:pt x="4269" y="529"/>
                    <a:pt x="4155" y="483"/>
                  </a:cubicBezTo>
                  <a:cubicBezTo>
                    <a:pt x="4041" y="415"/>
                    <a:pt x="3881" y="346"/>
                    <a:pt x="3676" y="278"/>
                  </a:cubicBezTo>
                  <a:cubicBezTo>
                    <a:pt x="3288" y="118"/>
                    <a:pt x="2717" y="27"/>
                    <a:pt x="2169" y="4"/>
                  </a:cubicBezTo>
                  <a:cubicBezTo>
                    <a:pt x="2120" y="2"/>
                    <a:pt x="2071" y="1"/>
                    <a:pt x="202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2983;p41">
              <a:extLst>
                <a:ext uri="{FF2B5EF4-FFF2-40B4-BE49-F238E27FC236}">
                  <a16:creationId xmlns:a16="http://schemas.microsoft.com/office/drawing/2014/main" id="{EC2425FA-BB6A-9C2B-5744-F0CEDB3883C4}"/>
                </a:ext>
              </a:extLst>
            </p:cNvPr>
            <p:cNvSpPr/>
            <p:nvPr/>
          </p:nvSpPr>
          <p:spPr>
            <a:xfrm>
              <a:off x="4586325" y="1959175"/>
              <a:ext cx="243700" cy="206050"/>
            </a:xfrm>
            <a:custGeom>
              <a:avLst/>
              <a:gdLst/>
              <a:ahLst/>
              <a:cxnLst/>
              <a:rect l="l" t="t" r="r" b="b"/>
              <a:pathLst>
                <a:path w="9748" h="8242" extrusionOk="0">
                  <a:moveTo>
                    <a:pt x="5114" y="0"/>
                  </a:moveTo>
                  <a:cubicBezTo>
                    <a:pt x="4910" y="0"/>
                    <a:pt x="4711" y="13"/>
                    <a:pt x="4520" y="40"/>
                  </a:cubicBezTo>
                  <a:cubicBezTo>
                    <a:pt x="1302" y="474"/>
                    <a:pt x="1" y="3259"/>
                    <a:pt x="183" y="5199"/>
                  </a:cubicBezTo>
                  <a:cubicBezTo>
                    <a:pt x="400" y="7247"/>
                    <a:pt x="2231" y="8241"/>
                    <a:pt x="4341" y="8241"/>
                  </a:cubicBezTo>
                  <a:cubicBezTo>
                    <a:pt x="4677" y="8241"/>
                    <a:pt x="5020" y="8216"/>
                    <a:pt x="5365" y="8166"/>
                  </a:cubicBezTo>
                  <a:cubicBezTo>
                    <a:pt x="8058" y="7778"/>
                    <a:pt x="9747" y="5473"/>
                    <a:pt x="9473" y="3396"/>
                  </a:cubicBezTo>
                  <a:cubicBezTo>
                    <a:pt x="9405" y="3008"/>
                    <a:pt x="9428" y="2437"/>
                    <a:pt x="9154" y="2140"/>
                  </a:cubicBezTo>
                  <a:cubicBezTo>
                    <a:pt x="8994" y="2391"/>
                    <a:pt x="8789" y="2483"/>
                    <a:pt x="8583" y="2665"/>
                  </a:cubicBezTo>
                  <a:cubicBezTo>
                    <a:pt x="8743" y="2391"/>
                    <a:pt x="8697" y="2095"/>
                    <a:pt x="8720" y="1775"/>
                  </a:cubicBezTo>
                  <a:cubicBezTo>
                    <a:pt x="8743" y="1478"/>
                    <a:pt x="8743" y="1433"/>
                    <a:pt x="8560" y="1204"/>
                  </a:cubicBezTo>
                  <a:cubicBezTo>
                    <a:pt x="8286" y="908"/>
                    <a:pt x="7944" y="679"/>
                    <a:pt x="7579" y="520"/>
                  </a:cubicBezTo>
                  <a:cubicBezTo>
                    <a:pt x="6847" y="209"/>
                    <a:pt x="5940" y="0"/>
                    <a:pt x="511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2984;p41">
              <a:extLst>
                <a:ext uri="{FF2B5EF4-FFF2-40B4-BE49-F238E27FC236}">
                  <a16:creationId xmlns:a16="http://schemas.microsoft.com/office/drawing/2014/main" id="{0AA7EACF-4F6A-D908-DBD2-07735322CF85}"/>
                </a:ext>
              </a:extLst>
            </p:cNvPr>
            <p:cNvSpPr/>
            <p:nvPr/>
          </p:nvSpPr>
          <p:spPr>
            <a:xfrm>
              <a:off x="4581200" y="1979575"/>
              <a:ext cx="226000" cy="190600"/>
            </a:xfrm>
            <a:custGeom>
              <a:avLst/>
              <a:gdLst/>
              <a:ahLst/>
              <a:cxnLst/>
              <a:rect l="l" t="t" r="r" b="b"/>
              <a:pathLst>
                <a:path w="9040" h="7624" extrusionOk="0">
                  <a:moveTo>
                    <a:pt x="4885" y="0"/>
                  </a:moveTo>
                  <a:cubicBezTo>
                    <a:pt x="3036" y="0"/>
                    <a:pt x="1324" y="1530"/>
                    <a:pt x="571" y="3150"/>
                  </a:cubicBezTo>
                  <a:cubicBezTo>
                    <a:pt x="0" y="4337"/>
                    <a:pt x="503" y="5593"/>
                    <a:pt x="1393" y="6437"/>
                  </a:cubicBezTo>
                  <a:cubicBezTo>
                    <a:pt x="2374" y="7441"/>
                    <a:pt x="3607" y="7624"/>
                    <a:pt x="4953" y="7624"/>
                  </a:cubicBezTo>
                  <a:cubicBezTo>
                    <a:pt x="7259" y="7624"/>
                    <a:pt x="9039" y="6277"/>
                    <a:pt x="9039" y="4040"/>
                  </a:cubicBezTo>
                  <a:cubicBezTo>
                    <a:pt x="9039" y="1804"/>
                    <a:pt x="7190" y="0"/>
                    <a:pt x="488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2985;p41">
              <a:extLst>
                <a:ext uri="{FF2B5EF4-FFF2-40B4-BE49-F238E27FC236}">
                  <a16:creationId xmlns:a16="http://schemas.microsoft.com/office/drawing/2014/main" id="{B7077DAF-D2CA-FCC2-3236-2D134F3920B7}"/>
                </a:ext>
              </a:extLst>
            </p:cNvPr>
            <p:cNvSpPr/>
            <p:nvPr/>
          </p:nvSpPr>
          <p:spPr>
            <a:xfrm>
              <a:off x="4638250" y="1984150"/>
              <a:ext cx="165525" cy="160900"/>
            </a:xfrm>
            <a:custGeom>
              <a:avLst/>
              <a:gdLst/>
              <a:ahLst/>
              <a:cxnLst/>
              <a:rect l="l" t="t" r="r" b="b"/>
              <a:pathLst>
                <a:path w="6621" h="6436" extrusionOk="0">
                  <a:moveTo>
                    <a:pt x="3236" y="1"/>
                  </a:moveTo>
                  <a:cubicBezTo>
                    <a:pt x="1656" y="1"/>
                    <a:pt x="309" y="1201"/>
                    <a:pt x="161" y="2853"/>
                  </a:cubicBezTo>
                  <a:cubicBezTo>
                    <a:pt x="1" y="4611"/>
                    <a:pt x="1279" y="6208"/>
                    <a:pt x="3014" y="6414"/>
                  </a:cubicBezTo>
                  <a:cubicBezTo>
                    <a:pt x="3137" y="6428"/>
                    <a:pt x="3259" y="6436"/>
                    <a:pt x="3380" y="6436"/>
                  </a:cubicBezTo>
                  <a:cubicBezTo>
                    <a:pt x="4962" y="6436"/>
                    <a:pt x="6312" y="5216"/>
                    <a:pt x="6461" y="3584"/>
                  </a:cubicBezTo>
                  <a:cubicBezTo>
                    <a:pt x="6620" y="1803"/>
                    <a:pt x="5342" y="205"/>
                    <a:pt x="3607" y="23"/>
                  </a:cubicBezTo>
                  <a:cubicBezTo>
                    <a:pt x="3482" y="8"/>
                    <a:pt x="3359" y="1"/>
                    <a:pt x="323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2986;p41">
              <a:extLst>
                <a:ext uri="{FF2B5EF4-FFF2-40B4-BE49-F238E27FC236}">
                  <a16:creationId xmlns:a16="http://schemas.microsoft.com/office/drawing/2014/main" id="{AF5902F1-ECE7-EB43-A472-16FAD2408BB7}"/>
                </a:ext>
              </a:extLst>
            </p:cNvPr>
            <p:cNvSpPr/>
            <p:nvPr/>
          </p:nvSpPr>
          <p:spPr>
            <a:xfrm>
              <a:off x="4681625" y="2013500"/>
              <a:ext cx="93050" cy="90225"/>
            </a:xfrm>
            <a:custGeom>
              <a:avLst/>
              <a:gdLst/>
              <a:ahLst/>
              <a:cxnLst/>
              <a:rect l="l" t="t" r="r" b="b"/>
              <a:pathLst>
                <a:path w="3722" h="3609" extrusionOk="0">
                  <a:moveTo>
                    <a:pt x="1825" y="1"/>
                  </a:moveTo>
                  <a:cubicBezTo>
                    <a:pt x="931" y="1"/>
                    <a:pt x="177" y="678"/>
                    <a:pt x="92" y="1611"/>
                  </a:cubicBezTo>
                  <a:cubicBezTo>
                    <a:pt x="1" y="2592"/>
                    <a:pt x="708" y="3482"/>
                    <a:pt x="1690" y="3596"/>
                  </a:cubicBezTo>
                  <a:cubicBezTo>
                    <a:pt x="1759" y="3605"/>
                    <a:pt x="1829" y="3608"/>
                    <a:pt x="1897" y="3608"/>
                  </a:cubicBezTo>
                  <a:cubicBezTo>
                    <a:pt x="2791" y="3608"/>
                    <a:pt x="3545" y="2932"/>
                    <a:pt x="3630" y="1999"/>
                  </a:cubicBezTo>
                  <a:cubicBezTo>
                    <a:pt x="3721" y="1017"/>
                    <a:pt x="3014" y="127"/>
                    <a:pt x="2032" y="13"/>
                  </a:cubicBezTo>
                  <a:cubicBezTo>
                    <a:pt x="1962" y="5"/>
                    <a:pt x="1893" y="1"/>
                    <a:pt x="182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2987;p41">
              <a:extLst>
                <a:ext uri="{FF2B5EF4-FFF2-40B4-BE49-F238E27FC236}">
                  <a16:creationId xmlns:a16="http://schemas.microsoft.com/office/drawing/2014/main" id="{350DBE99-0488-1BA0-4B6E-F0BEBB77EEA4}"/>
                </a:ext>
              </a:extLst>
            </p:cNvPr>
            <p:cNvSpPr/>
            <p:nvPr/>
          </p:nvSpPr>
          <p:spPr>
            <a:xfrm>
              <a:off x="4638234" y="2025613"/>
              <a:ext cx="41727" cy="40352"/>
            </a:xfrm>
            <a:custGeom>
              <a:avLst/>
              <a:gdLst/>
              <a:ahLst/>
              <a:cxnLst/>
              <a:rect l="l" t="t" r="r" b="b"/>
              <a:pathLst>
                <a:path w="2808" h="2715" extrusionOk="0">
                  <a:moveTo>
                    <a:pt x="1366" y="0"/>
                  </a:moveTo>
                  <a:cubicBezTo>
                    <a:pt x="686" y="0"/>
                    <a:pt x="132" y="522"/>
                    <a:pt x="69" y="1220"/>
                  </a:cubicBezTo>
                  <a:cubicBezTo>
                    <a:pt x="0" y="1951"/>
                    <a:pt x="525" y="2635"/>
                    <a:pt x="1279" y="2704"/>
                  </a:cubicBezTo>
                  <a:cubicBezTo>
                    <a:pt x="1334" y="2711"/>
                    <a:pt x="1389" y="2714"/>
                    <a:pt x="1443" y="2714"/>
                  </a:cubicBezTo>
                  <a:cubicBezTo>
                    <a:pt x="2103" y="2714"/>
                    <a:pt x="2653" y="2213"/>
                    <a:pt x="2717" y="1517"/>
                  </a:cubicBezTo>
                  <a:cubicBezTo>
                    <a:pt x="2808" y="764"/>
                    <a:pt x="2260" y="102"/>
                    <a:pt x="1530" y="10"/>
                  </a:cubicBezTo>
                  <a:cubicBezTo>
                    <a:pt x="1474" y="4"/>
                    <a:pt x="1420" y="0"/>
                    <a:pt x="13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2988;p41">
              <a:extLst>
                <a:ext uri="{FF2B5EF4-FFF2-40B4-BE49-F238E27FC236}">
                  <a16:creationId xmlns:a16="http://schemas.microsoft.com/office/drawing/2014/main" id="{3FB2AC06-C3CB-A3D6-B644-9BC44B230534}"/>
                </a:ext>
              </a:extLst>
            </p:cNvPr>
            <p:cNvSpPr/>
            <p:nvPr/>
          </p:nvSpPr>
          <p:spPr>
            <a:xfrm>
              <a:off x="4341525" y="2191825"/>
              <a:ext cx="229425" cy="121550"/>
            </a:xfrm>
            <a:custGeom>
              <a:avLst/>
              <a:gdLst/>
              <a:ahLst/>
              <a:cxnLst/>
              <a:rect l="l" t="t" r="r" b="b"/>
              <a:pathLst>
                <a:path w="9177" h="4862" extrusionOk="0">
                  <a:moveTo>
                    <a:pt x="1158" y="0"/>
                  </a:moveTo>
                  <a:cubicBezTo>
                    <a:pt x="1145" y="0"/>
                    <a:pt x="1132" y="1"/>
                    <a:pt x="1119" y="1"/>
                  </a:cubicBezTo>
                  <a:cubicBezTo>
                    <a:pt x="24" y="70"/>
                    <a:pt x="1" y="1165"/>
                    <a:pt x="275" y="1941"/>
                  </a:cubicBezTo>
                  <a:cubicBezTo>
                    <a:pt x="963" y="3862"/>
                    <a:pt x="2759" y="4862"/>
                    <a:pt x="4657" y="4862"/>
                  </a:cubicBezTo>
                  <a:cubicBezTo>
                    <a:pt x="5151" y="4862"/>
                    <a:pt x="5651" y="4794"/>
                    <a:pt x="6141" y="4658"/>
                  </a:cubicBezTo>
                  <a:cubicBezTo>
                    <a:pt x="7168" y="4384"/>
                    <a:pt x="8697" y="3608"/>
                    <a:pt x="9017" y="2489"/>
                  </a:cubicBezTo>
                  <a:cubicBezTo>
                    <a:pt x="9177" y="1873"/>
                    <a:pt x="8857" y="1006"/>
                    <a:pt x="8241" y="800"/>
                  </a:cubicBezTo>
                  <a:cubicBezTo>
                    <a:pt x="8120" y="758"/>
                    <a:pt x="7994" y="740"/>
                    <a:pt x="7865" y="740"/>
                  </a:cubicBezTo>
                  <a:cubicBezTo>
                    <a:pt x="7436" y="740"/>
                    <a:pt x="6978" y="939"/>
                    <a:pt x="6574" y="1097"/>
                  </a:cubicBezTo>
                  <a:cubicBezTo>
                    <a:pt x="6483" y="1120"/>
                    <a:pt x="6392" y="1165"/>
                    <a:pt x="6323" y="1188"/>
                  </a:cubicBezTo>
                  <a:cubicBezTo>
                    <a:pt x="5691" y="1399"/>
                    <a:pt x="5158" y="1550"/>
                    <a:pt x="4587" y="1550"/>
                  </a:cubicBezTo>
                  <a:cubicBezTo>
                    <a:pt x="4292" y="1550"/>
                    <a:pt x="3987" y="1510"/>
                    <a:pt x="3653" y="1417"/>
                  </a:cubicBezTo>
                  <a:cubicBezTo>
                    <a:pt x="2913" y="1237"/>
                    <a:pt x="1886" y="0"/>
                    <a:pt x="115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2989;p41">
              <a:extLst>
                <a:ext uri="{FF2B5EF4-FFF2-40B4-BE49-F238E27FC236}">
                  <a16:creationId xmlns:a16="http://schemas.microsoft.com/office/drawing/2014/main" id="{FD39147D-96E1-27F5-0FBC-336AB975CD21}"/>
                </a:ext>
              </a:extLst>
            </p:cNvPr>
            <p:cNvSpPr/>
            <p:nvPr/>
          </p:nvSpPr>
          <p:spPr>
            <a:xfrm>
              <a:off x="4415150" y="2245750"/>
              <a:ext cx="148950" cy="67650"/>
            </a:xfrm>
            <a:custGeom>
              <a:avLst/>
              <a:gdLst/>
              <a:ahLst/>
              <a:cxnLst/>
              <a:rect l="l" t="t" r="r" b="b"/>
              <a:pathLst>
                <a:path w="5958" h="2706" extrusionOk="0">
                  <a:moveTo>
                    <a:pt x="3757" y="1"/>
                  </a:moveTo>
                  <a:cubicBezTo>
                    <a:pt x="3647" y="1"/>
                    <a:pt x="3536" y="5"/>
                    <a:pt x="3424" y="13"/>
                  </a:cubicBezTo>
                  <a:cubicBezTo>
                    <a:pt x="1758" y="127"/>
                    <a:pt x="388" y="1131"/>
                    <a:pt x="0" y="2409"/>
                  </a:cubicBezTo>
                  <a:cubicBezTo>
                    <a:pt x="546" y="2608"/>
                    <a:pt x="1125" y="2705"/>
                    <a:pt x="1712" y="2705"/>
                  </a:cubicBezTo>
                  <a:cubicBezTo>
                    <a:pt x="2206" y="2705"/>
                    <a:pt x="2706" y="2636"/>
                    <a:pt x="3196" y="2501"/>
                  </a:cubicBezTo>
                  <a:cubicBezTo>
                    <a:pt x="4132" y="2250"/>
                    <a:pt x="5501" y="1588"/>
                    <a:pt x="5958" y="629"/>
                  </a:cubicBezTo>
                  <a:cubicBezTo>
                    <a:pt x="5353" y="226"/>
                    <a:pt x="4588" y="1"/>
                    <a:pt x="375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2990;p41">
              <a:extLst>
                <a:ext uri="{FF2B5EF4-FFF2-40B4-BE49-F238E27FC236}">
                  <a16:creationId xmlns:a16="http://schemas.microsoft.com/office/drawing/2014/main" id="{24943782-BC01-61BF-F8AD-AB8AF5B30409}"/>
                </a:ext>
              </a:extLst>
            </p:cNvPr>
            <p:cNvSpPr/>
            <p:nvPr/>
          </p:nvSpPr>
          <p:spPr>
            <a:xfrm>
              <a:off x="4390600" y="2320525"/>
              <a:ext cx="89050" cy="29975"/>
            </a:xfrm>
            <a:custGeom>
              <a:avLst/>
              <a:gdLst/>
              <a:ahLst/>
              <a:cxnLst/>
              <a:rect l="l" t="t" r="r" b="b"/>
              <a:pathLst>
                <a:path w="3562" h="1199" extrusionOk="0">
                  <a:moveTo>
                    <a:pt x="76" y="0"/>
                  </a:moveTo>
                  <a:cubicBezTo>
                    <a:pt x="62" y="0"/>
                    <a:pt x="52" y="4"/>
                    <a:pt x="46" y="12"/>
                  </a:cubicBezTo>
                  <a:cubicBezTo>
                    <a:pt x="1" y="57"/>
                    <a:pt x="320" y="423"/>
                    <a:pt x="731" y="674"/>
                  </a:cubicBezTo>
                  <a:cubicBezTo>
                    <a:pt x="937" y="811"/>
                    <a:pt x="1165" y="925"/>
                    <a:pt x="1325" y="993"/>
                  </a:cubicBezTo>
                  <a:cubicBezTo>
                    <a:pt x="1507" y="1062"/>
                    <a:pt x="1621" y="1107"/>
                    <a:pt x="1621" y="1107"/>
                  </a:cubicBezTo>
                  <a:cubicBezTo>
                    <a:pt x="1621" y="1107"/>
                    <a:pt x="1735" y="1130"/>
                    <a:pt x="1918" y="1153"/>
                  </a:cubicBezTo>
                  <a:cubicBezTo>
                    <a:pt x="2101" y="1199"/>
                    <a:pt x="2352" y="1199"/>
                    <a:pt x="2603" y="1199"/>
                  </a:cubicBezTo>
                  <a:cubicBezTo>
                    <a:pt x="3105" y="1199"/>
                    <a:pt x="3562" y="993"/>
                    <a:pt x="3539" y="948"/>
                  </a:cubicBezTo>
                  <a:cubicBezTo>
                    <a:pt x="3516" y="856"/>
                    <a:pt x="3059" y="925"/>
                    <a:pt x="2626" y="834"/>
                  </a:cubicBezTo>
                  <a:cubicBezTo>
                    <a:pt x="2397" y="788"/>
                    <a:pt x="2192" y="765"/>
                    <a:pt x="2032" y="697"/>
                  </a:cubicBezTo>
                  <a:cubicBezTo>
                    <a:pt x="1872" y="651"/>
                    <a:pt x="1758" y="605"/>
                    <a:pt x="1758" y="605"/>
                  </a:cubicBezTo>
                  <a:cubicBezTo>
                    <a:pt x="1758" y="605"/>
                    <a:pt x="1644" y="582"/>
                    <a:pt x="1484" y="537"/>
                  </a:cubicBezTo>
                  <a:cubicBezTo>
                    <a:pt x="1325" y="514"/>
                    <a:pt x="1119" y="423"/>
                    <a:pt x="914" y="354"/>
                  </a:cubicBezTo>
                  <a:cubicBezTo>
                    <a:pt x="530" y="213"/>
                    <a:pt x="183" y="0"/>
                    <a:pt x="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2991;p41">
              <a:extLst>
                <a:ext uri="{FF2B5EF4-FFF2-40B4-BE49-F238E27FC236}">
                  <a16:creationId xmlns:a16="http://schemas.microsoft.com/office/drawing/2014/main" id="{749E7055-0226-B0DE-08FF-DA132E7B79E8}"/>
                </a:ext>
              </a:extLst>
            </p:cNvPr>
            <p:cNvSpPr/>
            <p:nvPr/>
          </p:nvSpPr>
          <p:spPr>
            <a:xfrm>
              <a:off x="4969125" y="1317650"/>
              <a:ext cx="543375" cy="500750"/>
            </a:xfrm>
            <a:custGeom>
              <a:avLst/>
              <a:gdLst/>
              <a:ahLst/>
              <a:cxnLst/>
              <a:rect l="l" t="t" r="r" b="b"/>
              <a:pathLst>
                <a:path w="21735" h="20030" extrusionOk="0">
                  <a:moveTo>
                    <a:pt x="11279" y="16753"/>
                  </a:moveTo>
                  <a:cubicBezTo>
                    <a:pt x="11279" y="16753"/>
                    <a:pt x="11280" y="16754"/>
                    <a:pt x="11280" y="16754"/>
                  </a:cubicBezTo>
                  <a:cubicBezTo>
                    <a:pt x="11280" y="16754"/>
                    <a:pt x="11279" y="16753"/>
                    <a:pt x="11279" y="16753"/>
                  </a:cubicBezTo>
                  <a:close/>
                  <a:moveTo>
                    <a:pt x="8267" y="0"/>
                  </a:moveTo>
                  <a:lnTo>
                    <a:pt x="8267" y="0"/>
                  </a:lnTo>
                  <a:cubicBezTo>
                    <a:pt x="8108" y="23"/>
                    <a:pt x="7948" y="46"/>
                    <a:pt x="7788" y="91"/>
                  </a:cubicBezTo>
                  <a:cubicBezTo>
                    <a:pt x="6807" y="388"/>
                    <a:pt x="6030" y="1050"/>
                    <a:pt x="5528" y="1940"/>
                  </a:cubicBezTo>
                  <a:cubicBezTo>
                    <a:pt x="5277" y="2374"/>
                    <a:pt x="5117" y="2876"/>
                    <a:pt x="5049" y="3378"/>
                  </a:cubicBezTo>
                  <a:cubicBezTo>
                    <a:pt x="5026" y="3492"/>
                    <a:pt x="5003" y="3721"/>
                    <a:pt x="5003" y="3972"/>
                  </a:cubicBezTo>
                  <a:cubicBezTo>
                    <a:pt x="5003" y="4273"/>
                    <a:pt x="5024" y="4594"/>
                    <a:pt x="5140" y="4706"/>
                  </a:cubicBezTo>
                  <a:lnTo>
                    <a:pt x="5140" y="4706"/>
                  </a:lnTo>
                  <a:cubicBezTo>
                    <a:pt x="4895" y="4510"/>
                    <a:pt x="4630" y="4357"/>
                    <a:pt x="4364" y="4268"/>
                  </a:cubicBezTo>
                  <a:lnTo>
                    <a:pt x="4364" y="4268"/>
                  </a:lnTo>
                  <a:cubicBezTo>
                    <a:pt x="4935" y="5295"/>
                    <a:pt x="5414" y="6460"/>
                    <a:pt x="5117" y="7007"/>
                  </a:cubicBezTo>
                  <a:cubicBezTo>
                    <a:pt x="5042" y="7136"/>
                    <a:pt x="4919" y="7193"/>
                    <a:pt x="4760" y="7193"/>
                  </a:cubicBezTo>
                  <a:cubicBezTo>
                    <a:pt x="4242" y="7193"/>
                    <a:pt x="3342" y="6593"/>
                    <a:pt x="2470" y="5912"/>
                  </a:cubicBezTo>
                  <a:lnTo>
                    <a:pt x="2470" y="5912"/>
                  </a:lnTo>
                  <a:cubicBezTo>
                    <a:pt x="2470" y="6094"/>
                    <a:pt x="2470" y="6254"/>
                    <a:pt x="2493" y="6437"/>
                  </a:cubicBezTo>
                  <a:cubicBezTo>
                    <a:pt x="2606" y="6983"/>
                    <a:pt x="3197" y="8007"/>
                    <a:pt x="3835" y="8080"/>
                  </a:cubicBezTo>
                  <a:lnTo>
                    <a:pt x="3835" y="8080"/>
                  </a:lnTo>
                  <a:cubicBezTo>
                    <a:pt x="3607" y="8054"/>
                    <a:pt x="3394" y="8042"/>
                    <a:pt x="3195" y="8042"/>
                  </a:cubicBezTo>
                  <a:cubicBezTo>
                    <a:pt x="0" y="8042"/>
                    <a:pt x="531" y="11194"/>
                    <a:pt x="1648" y="13901"/>
                  </a:cubicBezTo>
                  <a:lnTo>
                    <a:pt x="3063" y="16183"/>
                  </a:lnTo>
                  <a:cubicBezTo>
                    <a:pt x="4364" y="16229"/>
                    <a:pt x="5848" y="16092"/>
                    <a:pt x="7058" y="16548"/>
                  </a:cubicBezTo>
                  <a:cubicBezTo>
                    <a:pt x="7788" y="16822"/>
                    <a:pt x="8062" y="17256"/>
                    <a:pt x="8929" y="17279"/>
                  </a:cubicBezTo>
                  <a:cubicBezTo>
                    <a:pt x="8936" y="17279"/>
                    <a:pt x="8943" y="17279"/>
                    <a:pt x="8951" y="17279"/>
                  </a:cubicBezTo>
                  <a:cubicBezTo>
                    <a:pt x="9368" y="17279"/>
                    <a:pt x="10711" y="16730"/>
                    <a:pt x="11163" y="16730"/>
                  </a:cubicBezTo>
                  <a:cubicBezTo>
                    <a:pt x="11214" y="16730"/>
                    <a:pt x="11253" y="16737"/>
                    <a:pt x="11279" y="16753"/>
                  </a:cubicBezTo>
                  <a:lnTo>
                    <a:pt x="11279" y="16753"/>
                  </a:lnTo>
                  <a:cubicBezTo>
                    <a:pt x="9819" y="15841"/>
                    <a:pt x="8130" y="15429"/>
                    <a:pt x="7765" y="13558"/>
                  </a:cubicBezTo>
                  <a:cubicBezTo>
                    <a:pt x="7526" y="12299"/>
                    <a:pt x="7680" y="9656"/>
                    <a:pt x="9384" y="9656"/>
                  </a:cubicBezTo>
                  <a:cubicBezTo>
                    <a:pt x="9472" y="9656"/>
                    <a:pt x="9564" y="9663"/>
                    <a:pt x="9660" y="9678"/>
                  </a:cubicBezTo>
                  <a:cubicBezTo>
                    <a:pt x="11782" y="9975"/>
                    <a:pt x="9454" y="13581"/>
                    <a:pt x="9454" y="13581"/>
                  </a:cubicBezTo>
                  <a:cubicBezTo>
                    <a:pt x="9454" y="13581"/>
                    <a:pt x="11008" y="12075"/>
                    <a:pt x="12529" y="12075"/>
                  </a:cubicBezTo>
                  <a:cubicBezTo>
                    <a:pt x="12834" y="12075"/>
                    <a:pt x="13137" y="12135"/>
                    <a:pt x="13426" y="12280"/>
                  </a:cubicBezTo>
                  <a:cubicBezTo>
                    <a:pt x="15161" y="13147"/>
                    <a:pt x="15229" y="14152"/>
                    <a:pt x="13928" y="16001"/>
                  </a:cubicBezTo>
                  <a:cubicBezTo>
                    <a:pt x="13235" y="16997"/>
                    <a:pt x="12310" y="17230"/>
                    <a:pt x="11595" y="17230"/>
                  </a:cubicBezTo>
                  <a:cubicBezTo>
                    <a:pt x="10968" y="17230"/>
                    <a:pt x="10504" y="17051"/>
                    <a:pt x="10504" y="17051"/>
                  </a:cubicBezTo>
                  <a:lnTo>
                    <a:pt x="10504" y="17051"/>
                  </a:lnTo>
                  <a:lnTo>
                    <a:pt x="11760" y="19675"/>
                  </a:lnTo>
                  <a:cubicBezTo>
                    <a:pt x="12125" y="19310"/>
                    <a:pt x="12467" y="18854"/>
                    <a:pt x="12787" y="18306"/>
                  </a:cubicBezTo>
                  <a:cubicBezTo>
                    <a:pt x="14077" y="19536"/>
                    <a:pt x="15471" y="20030"/>
                    <a:pt x="16722" y="20030"/>
                  </a:cubicBezTo>
                  <a:cubicBezTo>
                    <a:pt x="18326" y="20030"/>
                    <a:pt x="19693" y="19216"/>
                    <a:pt x="20296" y="18100"/>
                  </a:cubicBezTo>
                  <a:cubicBezTo>
                    <a:pt x="17968" y="17461"/>
                    <a:pt x="15731" y="14540"/>
                    <a:pt x="17580" y="13764"/>
                  </a:cubicBezTo>
                  <a:cubicBezTo>
                    <a:pt x="18008" y="13595"/>
                    <a:pt x="18405" y="13525"/>
                    <a:pt x="18772" y="13525"/>
                  </a:cubicBezTo>
                  <a:cubicBezTo>
                    <a:pt x="19247" y="13525"/>
                    <a:pt x="19672" y="13642"/>
                    <a:pt x="20045" y="13809"/>
                  </a:cubicBezTo>
                  <a:cubicBezTo>
                    <a:pt x="19840" y="13421"/>
                    <a:pt x="19680" y="13193"/>
                    <a:pt x="19680" y="13193"/>
                  </a:cubicBezTo>
                  <a:cubicBezTo>
                    <a:pt x="19680" y="13193"/>
                    <a:pt x="21734" y="11344"/>
                    <a:pt x="21620" y="9084"/>
                  </a:cubicBezTo>
                  <a:lnTo>
                    <a:pt x="21620" y="9084"/>
                  </a:lnTo>
                  <a:cubicBezTo>
                    <a:pt x="20580" y="9554"/>
                    <a:pt x="19371" y="9967"/>
                    <a:pt x="18321" y="9967"/>
                  </a:cubicBezTo>
                  <a:cubicBezTo>
                    <a:pt x="17482" y="9967"/>
                    <a:pt x="16745" y="9703"/>
                    <a:pt x="16279" y="8993"/>
                  </a:cubicBezTo>
                  <a:cubicBezTo>
                    <a:pt x="15275" y="7487"/>
                    <a:pt x="16621" y="6163"/>
                    <a:pt x="18082" y="5295"/>
                  </a:cubicBezTo>
                  <a:cubicBezTo>
                    <a:pt x="17953" y="5282"/>
                    <a:pt x="17825" y="5276"/>
                    <a:pt x="17699" y="5276"/>
                  </a:cubicBezTo>
                  <a:cubicBezTo>
                    <a:pt x="16302" y="5276"/>
                    <a:pt x="15206" y="6026"/>
                    <a:pt x="15206" y="6026"/>
                  </a:cubicBezTo>
                  <a:cubicBezTo>
                    <a:pt x="15206" y="6026"/>
                    <a:pt x="16119" y="4930"/>
                    <a:pt x="16348" y="3880"/>
                  </a:cubicBezTo>
                  <a:lnTo>
                    <a:pt x="16348" y="3880"/>
                  </a:lnTo>
                  <a:cubicBezTo>
                    <a:pt x="15557" y="4874"/>
                    <a:pt x="14475" y="5958"/>
                    <a:pt x="13568" y="5958"/>
                  </a:cubicBezTo>
                  <a:cubicBezTo>
                    <a:pt x="13559" y="5958"/>
                    <a:pt x="13549" y="5958"/>
                    <a:pt x="13540" y="5957"/>
                  </a:cubicBezTo>
                  <a:cubicBezTo>
                    <a:pt x="12673" y="5912"/>
                    <a:pt x="13106" y="4223"/>
                    <a:pt x="13700" y="2648"/>
                  </a:cubicBezTo>
                  <a:lnTo>
                    <a:pt x="13700" y="2648"/>
                  </a:lnTo>
                  <a:cubicBezTo>
                    <a:pt x="12947" y="3264"/>
                    <a:pt x="12444" y="4154"/>
                    <a:pt x="12444" y="4154"/>
                  </a:cubicBezTo>
                  <a:cubicBezTo>
                    <a:pt x="12399" y="3949"/>
                    <a:pt x="12353" y="3743"/>
                    <a:pt x="12307" y="3515"/>
                  </a:cubicBezTo>
                  <a:cubicBezTo>
                    <a:pt x="12216" y="4246"/>
                    <a:pt x="12079" y="5022"/>
                    <a:pt x="11874" y="5455"/>
                  </a:cubicBezTo>
                  <a:cubicBezTo>
                    <a:pt x="11632" y="5976"/>
                    <a:pt x="11200" y="6745"/>
                    <a:pt x="10446" y="6745"/>
                  </a:cubicBezTo>
                  <a:cubicBezTo>
                    <a:pt x="9846" y="6745"/>
                    <a:pt x="9043" y="6258"/>
                    <a:pt x="7971" y="4771"/>
                  </a:cubicBezTo>
                  <a:cubicBezTo>
                    <a:pt x="5962" y="2009"/>
                    <a:pt x="7628" y="457"/>
                    <a:pt x="8267" y="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2992;p41">
              <a:extLst>
                <a:ext uri="{FF2B5EF4-FFF2-40B4-BE49-F238E27FC236}">
                  <a16:creationId xmlns:a16="http://schemas.microsoft.com/office/drawing/2014/main" id="{0892C8D7-23AC-9443-411A-90D22F1E37E6}"/>
                </a:ext>
              </a:extLst>
            </p:cNvPr>
            <p:cNvSpPr/>
            <p:nvPr/>
          </p:nvSpPr>
          <p:spPr>
            <a:xfrm>
              <a:off x="5155825" y="1550050"/>
              <a:ext cx="189475" cy="201350"/>
            </a:xfrm>
            <a:custGeom>
              <a:avLst/>
              <a:gdLst/>
              <a:ahLst/>
              <a:cxnLst/>
              <a:rect l="l" t="t" r="r" b="b"/>
              <a:pathLst>
                <a:path w="7579" h="8054" extrusionOk="0">
                  <a:moveTo>
                    <a:pt x="1826" y="0"/>
                  </a:moveTo>
                  <a:cubicBezTo>
                    <a:pt x="1563" y="0"/>
                    <a:pt x="1305" y="61"/>
                    <a:pt x="1073" y="177"/>
                  </a:cubicBezTo>
                  <a:cubicBezTo>
                    <a:pt x="731" y="359"/>
                    <a:pt x="480" y="633"/>
                    <a:pt x="343" y="907"/>
                  </a:cubicBezTo>
                  <a:cubicBezTo>
                    <a:pt x="183" y="1204"/>
                    <a:pt x="115" y="1478"/>
                    <a:pt x="69" y="1683"/>
                  </a:cubicBezTo>
                  <a:cubicBezTo>
                    <a:pt x="0" y="2139"/>
                    <a:pt x="23" y="2413"/>
                    <a:pt x="46" y="2413"/>
                  </a:cubicBezTo>
                  <a:cubicBezTo>
                    <a:pt x="47" y="2414"/>
                    <a:pt x="48" y="2415"/>
                    <a:pt x="49" y="2415"/>
                  </a:cubicBezTo>
                  <a:cubicBezTo>
                    <a:pt x="71" y="2415"/>
                    <a:pt x="96" y="2145"/>
                    <a:pt x="206" y="1729"/>
                  </a:cubicBezTo>
                  <a:cubicBezTo>
                    <a:pt x="274" y="1523"/>
                    <a:pt x="366" y="1272"/>
                    <a:pt x="525" y="1021"/>
                  </a:cubicBezTo>
                  <a:cubicBezTo>
                    <a:pt x="662" y="770"/>
                    <a:pt x="891" y="542"/>
                    <a:pt x="1187" y="405"/>
                  </a:cubicBezTo>
                  <a:cubicBezTo>
                    <a:pt x="1348" y="331"/>
                    <a:pt x="1529" y="290"/>
                    <a:pt x="1715" y="290"/>
                  </a:cubicBezTo>
                  <a:cubicBezTo>
                    <a:pt x="1873" y="290"/>
                    <a:pt x="2035" y="319"/>
                    <a:pt x="2192" y="382"/>
                  </a:cubicBezTo>
                  <a:cubicBezTo>
                    <a:pt x="2511" y="496"/>
                    <a:pt x="2808" y="747"/>
                    <a:pt x="2945" y="1067"/>
                  </a:cubicBezTo>
                  <a:cubicBezTo>
                    <a:pt x="3105" y="1386"/>
                    <a:pt x="3128" y="1751"/>
                    <a:pt x="3036" y="2094"/>
                  </a:cubicBezTo>
                  <a:cubicBezTo>
                    <a:pt x="2973" y="2434"/>
                    <a:pt x="2830" y="2734"/>
                    <a:pt x="2681" y="2995"/>
                  </a:cubicBezTo>
                  <a:lnTo>
                    <a:pt x="2681" y="2995"/>
                  </a:lnTo>
                  <a:cubicBezTo>
                    <a:pt x="2678" y="2999"/>
                    <a:pt x="2674" y="3003"/>
                    <a:pt x="2671" y="3007"/>
                  </a:cubicBezTo>
                  <a:cubicBezTo>
                    <a:pt x="2672" y="3007"/>
                    <a:pt x="2673" y="3008"/>
                    <a:pt x="2674" y="3009"/>
                  </a:cubicBezTo>
                  <a:lnTo>
                    <a:pt x="2674" y="3009"/>
                  </a:lnTo>
                  <a:cubicBezTo>
                    <a:pt x="2665" y="3023"/>
                    <a:pt x="2657" y="3038"/>
                    <a:pt x="2648" y="3053"/>
                  </a:cubicBezTo>
                  <a:lnTo>
                    <a:pt x="1530" y="4856"/>
                  </a:lnTo>
                  <a:lnTo>
                    <a:pt x="2991" y="3326"/>
                  </a:lnTo>
                  <a:cubicBezTo>
                    <a:pt x="3006" y="3311"/>
                    <a:pt x="3021" y="3295"/>
                    <a:pt x="3036" y="3280"/>
                  </a:cubicBezTo>
                  <a:lnTo>
                    <a:pt x="3036" y="3280"/>
                  </a:lnTo>
                  <a:cubicBezTo>
                    <a:pt x="3036" y="3281"/>
                    <a:pt x="3036" y="3281"/>
                    <a:pt x="3036" y="3281"/>
                  </a:cubicBezTo>
                  <a:cubicBezTo>
                    <a:pt x="3037" y="3280"/>
                    <a:pt x="3037" y="3280"/>
                    <a:pt x="3037" y="3279"/>
                  </a:cubicBezTo>
                  <a:lnTo>
                    <a:pt x="3037" y="3279"/>
                  </a:lnTo>
                  <a:cubicBezTo>
                    <a:pt x="3553" y="2769"/>
                    <a:pt x="4167" y="2619"/>
                    <a:pt x="4566" y="2619"/>
                  </a:cubicBezTo>
                  <a:cubicBezTo>
                    <a:pt x="4680" y="2619"/>
                    <a:pt x="4771" y="2642"/>
                    <a:pt x="4862" y="2642"/>
                  </a:cubicBezTo>
                  <a:cubicBezTo>
                    <a:pt x="4954" y="2664"/>
                    <a:pt x="5022" y="2664"/>
                    <a:pt x="5068" y="2687"/>
                  </a:cubicBezTo>
                  <a:cubicBezTo>
                    <a:pt x="5182" y="2710"/>
                    <a:pt x="5250" y="2733"/>
                    <a:pt x="5250" y="2733"/>
                  </a:cubicBezTo>
                  <a:cubicBezTo>
                    <a:pt x="5250" y="2733"/>
                    <a:pt x="5387" y="2756"/>
                    <a:pt x="5616" y="2847"/>
                  </a:cubicBezTo>
                  <a:cubicBezTo>
                    <a:pt x="5844" y="2938"/>
                    <a:pt x="6163" y="3121"/>
                    <a:pt x="6460" y="3418"/>
                  </a:cubicBezTo>
                  <a:cubicBezTo>
                    <a:pt x="6757" y="3714"/>
                    <a:pt x="7008" y="4148"/>
                    <a:pt x="7099" y="4673"/>
                  </a:cubicBezTo>
                  <a:cubicBezTo>
                    <a:pt x="7168" y="5198"/>
                    <a:pt x="7031" y="5792"/>
                    <a:pt x="6757" y="6294"/>
                  </a:cubicBezTo>
                  <a:cubicBezTo>
                    <a:pt x="6460" y="6796"/>
                    <a:pt x="6026" y="7230"/>
                    <a:pt x="5547" y="7503"/>
                  </a:cubicBezTo>
                  <a:cubicBezTo>
                    <a:pt x="5169" y="7720"/>
                    <a:pt x="4762" y="7822"/>
                    <a:pt x="4395" y="7822"/>
                  </a:cubicBezTo>
                  <a:cubicBezTo>
                    <a:pt x="4296" y="7822"/>
                    <a:pt x="4201" y="7815"/>
                    <a:pt x="4109" y="7800"/>
                  </a:cubicBezTo>
                  <a:cubicBezTo>
                    <a:pt x="3653" y="7755"/>
                    <a:pt x="3356" y="7503"/>
                    <a:pt x="3150" y="7366"/>
                  </a:cubicBezTo>
                  <a:cubicBezTo>
                    <a:pt x="2968" y="7161"/>
                    <a:pt x="2854" y="7070"/>
                    <a:pt x="2831" y="7070"/>
                  </a:cubicBezTo>
                  <a:lnTo>
                    <a:pt x="2831" y="7070"/>
                  </a:lnTo>
                  <a:cubicBezTo>
                    <a:pt x="2808" y="7093"/>
                    <a:pt x="2899" y="7207"/>
                    <a:pt x="3082" y="7435"/>
                  </a:cubicBezTo>
                  <a:cubicBezTo>
                    <a:pt x="3265" y="7618"/>
                    <a:pt x="3584" y="7914"/>
                    <a:pt x="4063" y="8006"/>
                  </a:cubicBezTo>
                  <a:cubicBezTo>
                    <a:pt x="4199" y="8038"/>
                    <a:pt x="4343" y="8054"/>
                    <a:pt x="4493" y="8054"/>
                  </a:cubicBezTo>
                  <a:cubicBezTo>
                    <a:pt x="4874" y="8054"/>
                    <a:pt x="5291" y="7951"/>
                    <a:pt x="5684" y="7755"/>
                  </a:cubicBezTo>
                  <a:cubicBezTo>
                    <a:pt x="6232" y="7481"/>
                    <a:pt x="6711" y="7024"/>
                    <a:pt x="7076" y="6476"/>
                  </a:cubicBezTo>
                  <a:cubicBezTo>
                    <a:pt x="7419" y="5928"/>
                    <a:pt x="7578" y="5244"/>
                    <a:pt x="7510" y="4627"/>
                  </a:cubicBezTo>
                  <a:cubicBezTo>
                    <a:pt x="7464" y="3988"/>
                    <a:pt x="7145" y="3441"/>
                    <a:pt x="6802" y="3098"/>
                  </a:cubicBezTo>
                  <a:cubicBezTo>
                    <a:pt x="6460" y="2710"/>
                    <a:pt x="6095" y="2505"/>
                    <a:pt x="5821" y="2391"/>
                  </a:cubicBezTo>
                  <a:cubicBezTo>
                    <a:pt x="5547" y="2254"/>
                    <a:pt x="5387" y="2231"/>
                    <a:pt x="5387" y="2231"/>
                  </a:cubicBezTo>
                  <a:cubicBezTo>
                    <a:pt x="5387" y="2231"/>
                    <a:pt x="5319" y="2208"/>
                    <a:pt x="5182" y="2162"/>
                  </a:cubicBezTo>
                  <a:cubicBezTo>
                    <a:pt x="5113" y="2139"/>
                    <a:pt x="5022" y="2139"/>
                    <a:pt x="4908" y="2139"/>
                  </a:cubicBezTo>
                  <a:cubicBezTo>
                    <a:pt x="4817" y="2117"/>
                    <a:pt x="4703" y="2117"/>
                    <a:pt x="4566" y="2117"/>
                  </a:cubicBezTo>
                  <a:cubicBezTo>
                    <a:pt x="4241" y="2117"/>
                    <a:pt x="3811" y="2204"/>
                    <a:pt x="3395" y="2428"/>
                  </a:cubicBezTo>
                  <a:lnTo>
                    <a:pt x="3395" y="2428"/>
                  </a:lnTo>
                  <a:cubicBezTo>
                    <a:pt x="3416" y="2349"/>
                    <a:pt x="3433" y="2268"/>
                    <a:pt x="3447" y="2185"/>
                  </a:cubicBezTo>
                  <a:cubicBezTo>
                    <a:pt x="3516" y="1774"/>
                    <a:pt x="3493" y="1295"/>
                    <a:pt x="3287" y="907"/>
                  </a:cubicBezTo>
                  <a:cubicBezTo>
                    <a:pt x="3082" y="496"/>
                    <a:pt x="2694" y="199"/>
                    <a:pt x="2283" y="62"/>
                  </a:cubicBezTo>
                  <a:cubicBezTo>
                    <a:pt x="2132" y="21"/>
                    <a:pt x="1979" y="0"/>
                    <a:pt x="182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2993;p41">
              <a:extLst>
                <a:ext uri="{FF2B5EF4-FFF2-40B4-BE49-F238E27FC236}">
                  <a16:creationId xmlns:a16="http://schemas.microsoft.com/office/drawing/2014/main" id="{1DBBDE34-F25E-5034-03B2-1D56432ED7A5}"/>
                </a:ext>
              </a:extLst>
            </p:cNvPr>
            <p:cNvSpPr/>
            <p:nvPr/>
          </p:nvSpPr>
          <p:spPr>
            <a:xfrm>
              <a:off x="5174075" y="1351025"/>
              <a:ext cx="67950" cy="88925"/>
            </a:xfrm>
            <a:custGeom>
              <a:avLst/>
              <a:gdLst/>
              <a:ahLst/>
              <a:cxnLst/>
              <a:rect l="l" t="t" r="r" b="b"/>
              <a:pathLst>
                <a:path w="2718" h="3557" extrusionOk="0">
                  <a:moveTo>
                    <a:pt x="300" y="0"/>
                  </a:moveTo>
                  <a:cubicBezTo>
                    <a:pt x="238" y="0"/>
                    <a:pt x="183" y="19"/>
                    <a:pt x="138" y="57"/>
                  </a:cubicBezTo>
                  <a:cubicBezTo>
                    <a:pt x="1" y="217"/>
                    <a:pt x="69" y="605"/>
                    <a:pt x="298" y="925"/>
                  </a:cubicBezTo>
                  <a:cubicBezTo>
                    <a:pt x="482" y="1143"/>
                    <a:pt x="692" y="1275"/>
                    <a:pt x="853" y="1275"/>
                  </a:cubicBezTo>
                  <a:cubicBezTo>
                    <a:pt x="911" y="1275"/>
                    <a:pt x="963" y="1258"/>
                    <a:pt x="1005" y="1221"/>
                  </a:cubicBezTo>
                  <a:cubicBezTo>
                    <a:pt x="1165" y="1062"/>
                    <a:pt x="1074" y="674"/>
                    <a:pt x="845" y="354"/>
                  </a:cubicBezTo>
                  <a:cubicBezTo>
                    <a:pt x="665" y="124"/>
                    <a:pt x="460" y="0"/>
                    <a:pt x="300" y="0"/>
                  </a:cubicBezTo>
                  <a:close/>
                  <a:moveTo>
                    <a:pt x="1524" y="1776"/>
                  </a:moveTo>
                  <a:cubicBezTo>
                    <a:pt x="1436" y="1776"/>
                    <a:pt x="1359" y="1803"/>
                    <a:pt x="1302" y="1861"/>
                  </a:cubicBezTo>
                  <a:cubicBezTo>
                    <a:pt x="1097" y="2066"/>
                    <a:pt x="1188" y="2614"/>
                    <a:pt x="1530" y="3047"/>
                  </a:cubicBezTo>
                  <a:cubicBezTo>
                    <a:pt x="1773" y="3371"/>
                    <a:pt x="2061" y="3557"/>
                    <a:pt x="2281" y="3557"/>
                  </a:cubicBezTo>
                  <a:cubicBezTo>
                    <a:pt x="2372" y="3557"/>
                    <a:pt x="2452" y="3525"/>
                    <a:pt x="2512" y="3458"/>
                  </a:cubicBezTo>
                  <a:cubicBezTo>
                    <a:pt x="2717" y="3253"/>
                    <a:pt x="2626" y="2728"/>
                    <a:pt x="2283" y="2271"/>
                  </a:cubicBezTo>
                  <a:cubicBezTo>
                    <a:pt x="2053" y="1958"/>
                    <a:pt x="1751" y="1776"/>
                    <a:pt x="1524" y="177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2994;p41">
              <a:extLst>
                <a:ext uri="{FF2B5EF4-FFF2-40B4-BE49-F238E27FC236}">
                  <a16:creationId xmlns:a16="http://schemas.microsoft.com/office/drawing/2014/main" id="{BE714D65-2FB1-1F28-8CAC-EEB495DDDA1D}"/>
                </a:ext>
              </a:extLst>
            </p:cNvPr>
            <p:cNvSpPr/>
            <p:nvPr/>
          </p:nvSpPr>
          <p:spPr>
            <a:xfrm>
              <a:off x="4265650" y="1130625"/>
              <a:ext cx="616875" cy="501175"/>
            </a:xfrm>
            <a:custGeom>
              <a:avLst/>
              <a:gdLst/>
              <a:ahLst/>
              <a:cxnLst/>
              <a:rect l="l" t="t" r="r" b="b"/>
              <a:pathLst>
                <a:path w="24675" h="20047" extrusionOk="0">
                  <a:moveTo>
                    <a:pt x="16164" y="1"/>
                  </a:moveTo>
                  <a:cubicBezTo>
                    <a:pt x="14485" y="1"/>
                    <a:pt x="12720" y="1423"/>
                    <a:pt x="12006" y="2939"/>
                  </a:cubicBezTo>
                  <a:cubicBezTo>
                    <a:pt x="12006" y="2939"/>
                    <a:pt x="11389" y="110"/>
                    <a:pt x="9744" y="110"/>
                  </a:cubicBezTo>
                  <a:cubicBezTo>
                    <a:pt x="9628" y="110"/>
                    <a:pt x="9507" y="124"/>
                    <a:pt x="9381" y="154"/>
                  </a:cubicBezTo>
                  <a:cubicBezTo>
                    <a:pt x="7441" y="633"/>
                    <a:pt x="8811" y="3897"/>
                    <a:pt x="8811" y="3897"/>
                  </a:cubicBezTo>
                  <a:cubicBezTo>
                    <a:pt x="8811" y="3897"/>
                    <a:pt x="7533" y="2266"/>
                    <a:pt x="5590" y="2266"/>
                  </a:cubicBezTo>
                  <a:cubicBezTo>
                    <a:pt x="4872" y="2266"/>
                    <a:pt x="4064" y="2489"/>
                    <a:pt x="3196" y="3099"/>
                  </a:cubicBezTo>
                  <a:cubicBezTo>
                    <a:pt x="0" y="5335"/>
                    <a:pt x="2419" y="9398"/>
                    <a:pt x="2419" y="9398"/>
                  </a:cubicBezTo>
                  <a:cubicBezTo>
                    <a:pt x="2419" y="9398"/>
                    <a:pt x="388" y="10905"/>
                    <a:pt x="320" y="13324"/>
                  </a:cubicBezTo>
                  <a:cubicBezTo>
                    <a:pt x="268" y="15141"/>
                    <a:pt x="2083" y="17035"/>
                    <a:pt x="4671" y="17035"/>
                  </a:cubicBezTo>
                  <a:cubicBezTo>
                    <a:pt x="5530" y="17035"/>
                    <a:pt x="6474" y="16826"/>
                    <a:pt x="7464" y="16337"/>
                  </a:cubicBezTo>
                  <a:cubicBezTo>
                    <a:pt x="8054" y="19013"/>
                    <a:pt x="9727" y="20047"/>
                    <a:pt x="11651" y="20047"/>
                  </a:cubicBezTo>
                  <a:cubicBezTo>
                    <a:pt x="13371" y="20047"/>
                    <a:pt x="15293" y="19221"/>
                    <a:pt x="16822" y="18003"/>
                  </a:cubicBezTo>
                  <a:cubicBezTo>
                    <a:pt x="18899" y="16360"/>
                    <a:pt x="24674" y="10357"/>
                    <a:pt x="19059" y="9239"/>
                  </a:cubicBezTo>
                  <a:lnTo>
                    <a:pt x="19059" y="9239"/>
                  </a:lnTo>
                  <a:cubicBezTo>
                    <a:pt x="19100" y="9246"/>
                    <a:pt x="19143" y="9250"/>
                    <a:pt x="19187" y="9250"/>
                  </a:cubicBezTo>
                  <a:cubicBezTo>
                    <a:pt x="19792" y="9250"/>
                    <a:pt x="20582" y="8543"/>
                    <a:pt x="20817" y="8074"/>
                  </a:cubicBezTo>
                  <a:cubicBezTo>
                    <a:pt x="21182" y="7367"/>
                    <a:pt x="21159" y="6500"/>
                    <a:pt x="20634" y="5860"/>
                  </a:cubicBezTo>
                  <a:cubicBezTo>
                    <a:pt x="20353" y="5544"/>
                    <a:pt x="20048" y="5432"/>
                    <a:pt x="19728" y="5432"/>
                  </a:cubicBezTo>
                  <a:cubicBezTo>
                    <a:pt x="19424" y="5432"/>
                    <a:pt x="19107" y="5533"/>
                    <a:pt x="18785" y="5655"/>
                  </a:cubicBezTo>
                  <a:cubicBezTo>
                    <a:pt x="18945" y="5587"/>
                    <a:pt x="19082" y="5290"/>
                    <a:pt x="19173" y="4970"/>
                  </a:cubicBezTo>
                  <a:cubicBezTo>
                    <a:pt x="19242" y="4742"/>
                    <a:pt x="19287" y="4491"/>
                    <a:pt x="19310" y="4377"/>
                  </a:cubicBezTo>
                  <a:cubicBezTo>
                    <a:pt x="19379" y="3897"/>
                    <a:pt x="19379" y="3372"/>
                    <a:pt x="19265" y="2893"/>
                  </a:cubicBezTo>
                  <a:cubicBezTo>
                    <a:pt x="19059" y="1866"/>
                    <a:pt x="18534" y="1021"/>
                    <a:pt x="17667" y="451"/>
                  </a:cubicBezTo>
                  <a:cubicBezTo>
                    <a:pt x="17197" y="137"/>
                    <a:pt x="16684" y="1"/>
                    <a:pt x="1616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2995;p41">
              <a:extLst>
                <a:ext uri="{FF2B5EF4-FFF2-40B4-BE49-F238E27FC236}">
                  <a16:creationId xmlns:a16="http://schemas.microsoft.com/office/drawing/2014/main" id="{6D863A81-862D-C97B-5BB1-69C0B8D37324}"/>
                </a:ext>
              </a:extLst>
            </p:cNvPr>
            <p:cNvSpPr/>
            <p:nvPr/>
          </p:nvSpPr>
          <p:spPr>
            <a:xfrm>
              <a:off x="4274775" y="1136175"/>
              <a:ext cx="563800" cy="443400"/>
            </a:xfrm>
            <a:custGeom>
              <a:avLst/>
              <a:gdLst/>
              <a:ahLst/>
              <a:cxnLst/>
              <a:rect l="l" t="t" r="r" b="b"/>
              <a:pathLst>
                <a:path w="22552" h="17736" extrusionOk="0">
                  <a:moveTo>
                    <a:pt x="8999" y="15086"/>
                  </a:moveTo>
                  <a:cubicBezTo>
                    <a:pt x="8997" y="15087"/>
                    <a:pt x="8995" y="15088"/>
                    <a:pt x="8993" y="15088"/>
                  </a:cubicBezTo>
                  <a:cubicBezTo>
                    <a:pt x="8995" y="15088"/>
                    <a:pt x="8997" y="15087"/>
                    <a:pt x="8999" y="15086"/>
                  </a:cubicBezTo>
                  <a:close/>
                  <a:moveTo>
                    <a:pt x="16868" y="1"/>
                  </a:moveTo>
                  <a:lnTo>
                    <a:pt x="16868" y="1"/>
                  </a:lnTo>
                  <a:cubicBezTo>
                    <a:pt x="17347" y="617"/>
                    <a:pt x="18466" y="2580"/>
                    <a:pt x="15727" y="4634"/>
                  </a:cubicBezTo>
                  <a:cubicBezTo>
                    <a:pt x="14553" y="5517"/>
                    <a:pt x="13735" y="5836"/>
                    <a:pt x="13162" y="5836"/>
                  </a:cubicBezTo>
                  <a:cubicBezTo>
                    <a:pt x="12120" y="5836"/>
                    <a:pt x="11889" y="4780"/>
                    <a:pt x="11801" y="4132"/>
                  </a:cubicBezTo>
                  <a:cubicBezTo>
                    <a:pt x="11732" y="3653"/>
                    <a:pt x="11847" y="2854"/>
                    <a:pt x="11961" y="2146"/>
                  </a:cubicBezTo>
                  <a:lnTo>
                    <a:pt x="11961" y="2146"/>
                  </a:lnTo>
                  <a:cubicBezTo>
                    <a:pt x="11847" y="2329"/>
                    <a:pt x="11732" y="2534"/>
                    <a:pt x="11641" y="2717"/>
                  </a:cubicBezTo>
                  <a:cubicBezTo>
                    <a:pt x="11641" y="2717"/>
                    <a:pt x="11436" y="1712"/>
                    <a:pt x="10888" y="891"/>
                  </a:cubicBezTo>
                  <a:lnTo>
                    <a:pt x="10888" y="891"/>
                  </a:lnTo>
                  <a:cubicBezTo>
                    <a:pt x="10995" y="2480"/>
                    <a:pt x="10921" y="4129"/>
                    <a:pt x="10190" y="4129"/>
                  </a:cubicBezTo>
                  <a:cubicBezTo>
                    <a:pt x="10143" y="4129"/>
                    <a:pt x="10095" y="4123"/>
                    <a:pt x="10043" y="4109"/>
                  </a:cubicBezTo>
                  <a:cubicBezTo>
                    <a:pt x="9176" y="3858"/>
                    <a:pt x="8468" y="2489"/>
                    <a:pt x="7989" y="1279"/>
                  </a:cubicBezTo>
                  <a:lnTo>
                    <a:pt x="7989" y="1279"/>
                  </a:lnTo>
                  <a:cubicBezTo>
                    <a:pt x="7898" y="2352"/>
                    <a:pt x="8446" y="3675"/>
                    <a:pt x="8446" y="3675"/>
                  </a:cubicBezTo>
                  <a:cubicBezTo>
                    <a:pt x="8446" y="3675"/>
                    <a:pt x="7464" y="2420"/>
                    <a:pt x="5912" y="2101"/>
                  </a:cubicBezTo>
                  <a:lnTo>
                    <a:pt x="5912" y="2101"/>
                  </a:lnTo>
                  <a:cubicBezTo>
                    <a:pt x="7053" y="3379"/>
                    <a:pt x="7943" y="5045"/>
                    <a:pt x="6528" y="6186"/>
                  </a:cubicBezTo>
                  <a:cubicBezTo>
                    <a:pt x="6122" y="6517"/>
                    <a:pt x="5670" y="6657"/>
                    <a:pt x="5196" y="6657"/>
                  </a:cubicBezTo>
                  <a:cubicBezTo>
                    <a:pt x="3938" y="6657"/>
                    <a:pt x="2526" y="5674"/>
                    <a:pt x="1415" y="4680"/>
                  </a:cubicBezTo>
                  <a:lnTo>
                    <a:pt x="1415" y="4680"/>
                  </a:lnTo>
                  <a:cubicBezTo>
                    <a:pt x="639" y="6803"/>
                    <a:pt x="2054" y="9176"/>
                    <a:pt x="2054" y="9176"/>
                  </a:cubicBezTo>
                  <a:cubicBezTo>
                    <a:pt x="2054" y="9176"/>
                    <a:pt x="1826" y="9336"/>
                    <a:pt x="1507" y="9656"/>
                  </a:cubicBezTo>
                  <a:cubicBezTo>
                    <a:pt x="1641" y="9638"/>
                    <a:pt x="1781" y="9628"/>
                    <a:pt x="1924" y="9628"/>
                  </a:cubicBezTo>
                  <a:cubicBezTo>
                    <a:pt x="2535" y="9628"/>
                    <a:pt x="3215" y="9809"/>
                    <a:pt x="3881" y="10363"/>
                  </a:cubicBezTo>
                  <a:cubicBezTo>
                    <a:pt x="5378" y="11615"/>
                    <a:pt x="2521" y="13676"/>
                    <a:pt x="151" y="13676"/>
                  </a:cubicBezTo>
                  <a:cubicBezTo>
                    <a:pt x="101" y="13676"/>
                    <a:pt x="50" y="13675"/>
                    <a:pt x="0" y="13673"/>
                  </a:cubicBezTo>
                  <a:lnTo>
                    <a:pt x="0" y="13673"/>
                  </a:lnTo>
                  <a:cubicBezTo>
                    <a:pt x="300" y="15290"/>
                    <a:pt x="2000" y="16809"/>
                    <a:pt x="4317" y="16809"/>
                  </a:cubicBezTo>
                  <a:cubicBezTo>
                    <a:pt x="5173" y="16809"/>
                    <a:pt x="6114" y="16602"/>
                    <a:pt x="7099" y="16115"/>
                  </a:cubicBezTo>
                  <a:cubicBezTo>
                    <a:pt x="7236" y="16732"/>
                    <a:pt x="7441" y="17279"/>
                    <a:pt x="7670" y="17736"/>
                  </a:cubicBezTo>
                  <a:lnTo>
                    <a:pt x="9632" y="15613"/>
                  </a:lnTo>
                  <a:lnTo>
                    <a:pt x="9632" y="15613"/>
                  </a:lnTo>
                  <a:cubicBezTo>
                    <a:pt x="9632" y="15613"/>
                    <a:pt x="9604" y="15615"/>
                    <a:pt x="9553" y="15615"/>
                  </a:cubicBezTo>
                  <a:cubicBezTo>
                    <a:pt x="9150" y="15615"/>
                    <a:pt x="7316" y="15507"/>
                    <a:pt x="6688" y="13582"/>
                  </a:cubicBezTo>
                  <a:cubicBezTo>
                    <a:pt x="6003" y="11413"/>
                    <a:pt x="6368" y="10477"/>
                    <a:pt x="8286" y="10181"/>
                  </a:cubicBezTo>
                  <a:cubicBezTo>
                    <a:pt x="8391" y="10163"/>
                    <a:pt x="8496" y="10155"/>
                    <a:pt x="8599" y="10155"/>
                  </a:cubicBezTo>
                  <a:cubicBezTo>
                    <a:pt x="10362" y="10155"/>
                    <a:pt x="11687" y="12600"/>
                    <a:pt x="11687" y="12600"/>
                  </a:cubicBezTo>
                  <a:cubicBezTo>
                    <a:pt x="11687" y="12600"/>
                    <a:pt x="10635" y="8791"/>
                    <a:pt x="12430" y="8791"/>
                  </a:cubicBezTo>
                  <a:cubicBezTo>
                    <a:pt x="12505" y="8791"/>
                    <a:pt x="12584" y="8798"/>
                    <a:pt x="12668" y="8811"/>
                  </a:cubicBezTo>
                  <a:cubicBezTo>
                    <a:pt x="14608" y="9131"/>
                    <a:pt x="13924" y="11893"/>
                    <a:pt x="13307" y="13079"/>
                  </a:cubicBezTo>
                  <a:cubicBezTo>
                    <a:pt x="12418" y="14744"/>
                    <a:pt x="10664" y="14632"/>
                    <a:pt x="8999" y="15086"/>
                  </a:cubicBezTo>
                  <a:lnTo>
                    <a:pt x="8999" y="15086"/>
                  </a:lnTo>
                  <a:cubicBezTo>
                    <a:pt x="9009" y="15084"/>
                    <a:pt x="9020" y="15083"/>
                    <a:pt x="9031" y="15083"/>
                  </a:cubicBezTo>
                  <a:cubicBezTo>
                    <a:pt x="9392" y="15083"/>
                    <a:pt x="10675" y="16165"/>
                    <a:pt x="11070" y="16275"/>
                  </a:cubicBezTo>
                  <a:cubicBezTo>
                    <a:pt x="11293" y="16341"/>
                    <a:pt x="11486" y="16366"/>
                    <a:pt x="11662" y="16366"/>
                  </a:cubicBezTo>
                  <a:cubicBezTo>
                    <a:pt x="12156" y="16366"/>
                    <a:pt x="12525" y="16172"/>
                    <a:pt x="13079" y="16138"/>
                  </a:cubicBezTo>
                  <a:cubicBezTo>
                    <a:pt x="13149" y="16134"/>
                    <a:pt x="13219" y="16133"/>
                    <a:pt x="13289" y="16133"/>
                  </a:cubicBezTo>
                  <a:cubicBezTo>
                    <a:pt x="14527" y="16133"/>
                    <a:pt x="15817" y="16681"/>
                    <a:pt x="17005" y="17005"/>
                  </a:cubicBezTo>
                  <a:lnTo>
                    <a:pt x="19037" y="15225"/>
                  </a:lnTo>
                  <a:cubicBezTo>
                    <a:pt x="21022" y="12851"/>
                    <a:pt x="22552" y="9770"/>
                    <a:pt x="18694" y="9017"/>
                  </a:cubicBezTo>
                  <a:lnTo>
                    <a:pt x="18694" y="9017"/>
                  </a:lnTo>
                  <a:cubicBezTo>
                    <a:pt x="18735" y="9024"/>
                    <a:pt x="18778" y="9028"/>
                    <a:pt x="18822" y="9028"/>
                  </a:cubicBezTo>
                  <a:cubicBezTo>
                    <a:pt x="19427" y="9028"/>
                    <a:pt x="20217" y="8321"/>
                    <a:pt x="20452" y="7852"/>
                  </a:cubicBezTo>
                  <a:cubicBezTo>
                    <a:pt x="20543" y="7693"/>
                    <a:pt x="20589" y="7533"/>
                    <a:pt x="20634" y="7373"/>
                  </a:cubicBezTo>
                  <a:lnTo>
                    <a:pt x="20634" y="7373"/>
                  </a:lnTo>
                  <a:cubicBezTo>
                    <a:pt x="19792" y="7687"/>
                    <a:pt x="18940" y="7948"/>
                    <a:pt x="18387" y="7948"/>
                  </a:cubicBezTo>
                  <a:cubicBezTo>
                    <a:pt x="18056" y="7948"/>
                    <a:pt x="17832" y="7855"/>
                    <a:pt x="17781" y="7624"/>
                  </a:cubicBezTo>
                  <a:cubicBezTo>
                    <a:pt x="17667" y="7008"/>
                    <a:pt x="18466" y="6026"/>
                    <a:pt x="19310" y="5228"/>
                  </a:cubicBezTo>
                  <a:cubicBezTo>
                    <a:pt x="19037" y="5228"/>
                    <a:pt x="18717" y="5319"/>
                    <a:pt x="18420" y="5433"/>
                  </a:cubicBezTo>
                  <a:cubicBezTo>
                    <a:pt x="18580" y="5365"/>
                    <a:pt x="18717" y="5068"/>
                    <a:pt x="18808" y="4748"/>
                  </a:cubicBezTo>
                  <a:cubicBezTo>
                    <a:pt x="18877" y="4520"/>
                    <a:pt x="18922" y="4269"/>
                    <a:pt x="18945" y="4155"/>
                  </a:cubicBezTo>
                  <a:cubicBezTo>
                    <a:pt x="19014" y="3675"/>
                    <a:pt x="19014" y="3150"/>
                    <a:pt x="18900" y="2671"/>
                  </a:cubicBezTo>
                  <a:cubicBezTo>
                    <a:pt x="18694" y="1644"/>
                    <a:pt x="18169" y="799"/>
                    <a:pt x="17302" y="229"/>
                  </a:cubicBezTo>
                  <a:cubicBezTo>
                    <a:pt x="17165" y="138"/>
                    <a:pt x="17028" y="46"/>
                    <a:pt x="16868"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2996;p41">
              <a:extLst>
                <a:ext uri="{FF2B5EF4-FFF2-40B4-BE49-F238E27FC236}">
                  <a16:creationId xmlns:a16="http://schemas.microsoft.com/office/drawing/2014/main" id="{C10476F8-F9D8-05DB-890B-CE1C943490F2}"/>
                </a:ext>
              </a:extLst>
            </p:cNvPr>
            <p:cNvSpPr/>
            <p:nvPr/>
          </p:nvSpPr>
          <p:spPr>
            <a:xfrm>
              <a:off x="4598875" y="1165650"/>
              <a:ext cx="87925" cy="70925"/>
            </a:xfrm>
            <a:custGeom>
              <a:avLst/>
              <a:gdLst/>
              <a:ahLst/>
              <a:cxnLst/>
              <a:rect l="l" t="t" r="r" b="b"/>
              <a:pathLst>
                <a:path w="3517" h="2837" extrusionOk="0">
                  <a:moveTo>
                    <a:pt x="3167" y="1"/>
                  </a:moveTo>
                  <a:cubicBezTo>
                    <a:pt x="3022" y="1"/>
                    <a:pt x="2839" y="64"/>
                    <a:pt x="2649" y="191"/>
                  </a:cubicBezTo>
                  <a:cubicBezTo>
                    <a:pt x="2329" y="419"/>
                    <a:pt x="2147" y="762"/>
                    <a:pt x="2261" y="967"/>
                  </a:cubicBezTo>
                  <a:cubicBezTo>
                    <a:pt x="2301" y="1048"/>
                    <a:pt x="2391" y="1089"/>
                    <a:pt x="2507" y="1089"/>
                  </a:cubicBezTo>
                  <a:cubicBezTo>
                    <a:pt x="2652" y="1089"/>
                    <a:pt x="2836" y="1026"/>
                    <a:pt x="3014" y="899"/>
                  </a:cubicBezTo>
                  <a:cubicBezTo>
                    <a:pt x="3333" y="648"/>
                    <a:pt x="3516" y="305"/>
                    <a:pt x="3425" y="123"/>
                  </a:cubicBezTo>
                  <a:cubicBezTo>
                    <a:pt x="3374" y="41"/>
                    <a:pt x="3283" y="1"/>
                    <a:pt x="3167" y="1"/>
                  </a:cubicBezTo>
                  <a:close/>
                  <a:moveTo>
                    <a:pt x="1431" y="1324"/>
                  </a:moveTo>
                  <a:cubicBezTo>
                    <a:pt x="1225" y="1324"/>
                    <a:pt x="963" y="1415"/>
                    <a:pt x="709" y="1606"/>
                  </a:cubicBezTo>
                  <a:cubicBezTo>
                    <a:pt x="252" y="1926"/>
                    <a:pt x="1" y="2405"/>
                    <a:pt x="138" y="2656"/>
                  </a:cubicBezTo>
                  <a:cubicBezTo>
                    <a:pt x="199" y="2777"/>
                    <a:pt x="326" y="2836"/>
                    <a:pt x="489" y="2836"/>
                  </a:cubicBezTo>
                  <a:cubicBezTo>
                    <a:pt x="695" y="2836"/>
                    <a:pt x="956" y="2743"/>
                    <a:pt x="1211" y="2565"/>
                  </a:cubicBezTo>
                  <a:cubicBezTo>
                    <a:pt x="1644" y="2245"/>
                    <a:pt x="1918" y="1766"/>
                    <a:pt x="1781" y="1492"/>
                  </a:cubicBezTo>
                  <a:cubicBezTo>
                    <a:pt x="1721" y="1381"/>
                    <a:pt x="1593" y="1324"/>
                    <a:pt x="1431" y="1324"/>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2997;p41">
              <a:extLst>
                <a:ext uri="{FF2B5EF4-FFF2-40B4-BE49-F238E27FC236}">
                  <a16:creationId xmlns:a16="http://schemas.microsoft.com/office/drawing/2014/main" id="{4E5102FC-5CAC-87D1-0DF8-AC7B73199E4B}"/>
                </a:ext>
              </a:extLst>
            </p:cNvPr>
            <p:cNvSpPr/>
            <p:nvPr/>
          </p:nvSpPr>
          <p:spPr>
            <a:xfrm>
              <a:off x="4245100" y="1478775"/>
              <a:ext cx="955825" cy="646975"/>
            </a:xfrm>
            <a:custGeom>
              <a:avLst/>
              <a:gdLst/>
              <a:ahLst/>
              <a:cxnLst/>
              <a:rect l="l" t="t" r="r" b="b"/>
              <a:pathLst>
                <a:path w="38233" h="25879" extrusionOk="0">
                  <a:moveTo>
                    <a:pt x="16497" y="0"/>
                  </a:moveTo>
                  <a:cubicBezTo>
                    <a:pt x="14193" y="0"/>
                    <a:pt x="11561" y="356"/>
                    <a:pt x="8651" y="1316"/>
                  </a:cubicBezTo>
                  <a:cubicBezTo>
                    <a:pt x="3150" y="3119"/>
                    <a:pt x="982" y="6794"/>
                    <a:pt x="0" y="10720"/>
                  </a:cubicBezTo>
                  <a:cubicBezTo>
                    <a:pt x="822" y="8871"/>
                    <a:pt x="2146" y="6794"/>
                    <a:pt x="4063" y="5949"/>
                  </a:cubicBezTo>
                  <a:lnTo>
                    <a:pt x="4063" y="5949"/>
                  </a:lnTo>
                  <a:cubicBezTo>
                    <a:pt x="4063" y="5949"/>
                    <a:pt x="2009" y="10583"/>
                    <a:pt x="5570" y="13710"/>
                  </a:cubicBezTo>
                  <a:cubicBezTo>
                    <a:pt x="7338" y="15263"/>
                    <a:pt x="9608" y="16315"/>
                    <a:pt x="11909" y="16315"/>
                  </a:cubicBezTo>
                  <a:cubicBezTo>
                    <a:pt x="14240" y="16315"/>
                    <a:pt x="16604" y="15234"/>
                    <a:pt x="18512" y="12500"/>
                  </a:cubicBezTo>
                  <a:cubicBezTo>
                    <a:pt x="18512" y="12500"/>
                    <a:pt x="20178" y="17203"/>
                    <a:pt x="24195" y="17203"/>
                  </a:cubicBezTo>
                  <a:cubicBezTo>
                    <a:pt x="24638" y="17203"/>
                    <a:pt x="25109" y="17146"/>
                    <a:pt x="25610" y="17019"/>
                  </a:cubicBezTo>
                  <a:lnTo>
                    <a:pt x="25610" y="17019"/>
                  </a:lnTo>
                  <a:cubicBezTo>
                    <a:pt x="25542" y="17270"/>
                    <a:pt x="25017" y="21950"/>
                    <a:pt x="28737" y="22429"/>
                  </a:cubicBezTo>
                  <a:cubicBezTo>
                    <a:pt x="28737" y="22429"/>
                    <a:pt x="26341" y="25761"/>
                    <a:pt x="27961" y="25876"/>
                  </a:cubicBezTo>
                  <a:cubicBezTo>
                    <a:pt x="27985" y="25877"/>
                    <a:pt x="28010" y="25878"/>
                    <a:pt x="28034" y="25878"/>
                  </a:cubicBezTo>
                  <a:cubicBezTo>
                    <a:pt x="29662" y="25878"/>
                    <a:pt x="32298" y="22201"/>
                    <a:pt x="32298" y="22201"/>
                  </a:cubicBezTo>
                  <a:cubicBezTo>
                    <a:pt x="32298" y="22201"/>
                    <a:pt x="33075" y="21875"/>
                    <a:pt x="34103" y="21875"/>
                  </a:cubicBezTo>
                  <a:cubicBezTo>
                    <a:pt x="34837" y="21875"/>
                    <a:pt x="35699" y="22041"/>
                    <a:pt x="36498" y="22612"/>
                  </a:cubicBezTo>
                  <a:cubicBezTo>
                    <a:pt x="36498" y="22612"/>
                    <a:pt x="36795" y="22452"/>
                    <a:pt x="37228" y="22064"/>
                  </a:cubicBezTo>
                  <a:cubicBezTo>
                    <a:pt x="36371" y="21401"/>
                    <a:pt x="35524" y="21171"/>
                    <a:pt x="34761" y="21171"/>
                  </a:cubicBezTo>
                  <a:cubicBezTo>
                    <a:pt x="33027" y="21171"/>
                    <a:pt x="31727" y="22361"/>
                    <a:pt x="31727" y="22361"/>
                  </a:cubicBezTo>
                  <a:cubicBezTo>
                    <a:pt x="31727" y="22361"/>
                    <a:pt x="38233" y="10423"/>
                    <a:pt x="26957" y="2891"/>
                  </a:cubicBezTo>
                  <a:cubicBezTo>
                    <a:pt x="26957" y="2891"/>
                    <a:pt x="23066" y="0"/>
                    <a:pt x="1649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2998;p41">
              <a:extLst>
                <a:ext uri="{FF2B5EF4-FFF2-40B4-BE49-F238E27FC236}">
                  <a16:creationId xmlns:a16="http://schemas.microsoft.com/office/drawing/2014/main" id="{F52FE922-7599-0947-0593-3134BD458128}"/>
                </a:ext>
              </a:extLst>
            </p:cNvPr>
            <p:cNvSpPr/>
            <p:nvPr/>
          </p:nvSpPr>
          <p:spPr>
            <a:xfrm>
              <a:off x="4127550" y="1342150"/>
              <a:ext cx="1181225" cy="769350"/>
            </a:xfrm>
            <a:custGeom>
              <a:avLst/>
              <a:gdLst/>
              <a:ahLst/>
              <a:cxnLst/>
              <a:rect l="l" t="t" r="r" b="b"/>
              <a:pathLst>
                <a:path w="47249" h="30774" extrusionOk="0">
                  <a:moveTo>
                    <a:pt x="22058" y="1"/>
                  </a:moveTo>
                  <a:cubicBezTo>
                    <a:pt x="17715" y="1"/>
                    <a:pt x="15704" y="2741"/>
                    <a:pt x="15704" y="2741"/>
                  </a:cubicBezTo>
                  <a:cubicBezTo>
                    <a:pt x="15704" y="2741"/>
                    <a:pt x="13569" y="1970"/>
                    <a:pt x="11715" y="1970"/>
                  </a:cubicBezTo>
                  <a:cubicBezTo>
                    <a:pt x="11076" y="1970"/>
                    <a:pt x="10471" y="2061"/>
                    <a:pt x="9998" y="2307"/>
                  </a:cubicBezTo>
                  <a:cubicBezTo>
                    <a:pt x="8126" y="3266"/>
                    <a:pt x="7578" y="6530"/>
                    <a:pt x="7578" y="6530"/>
                  </a:cubicBezTo>
                  <a:cubicBezTo>
                    <a:pt x="7578" y="6530"/>
                    <a:pt x="7091" y="6422"/>
                    <a:pt x="6383" y="6422"/>
                  </a:cubicBezTo>
                  <a:cubicBezTo>
                    <a:pt x="4951" y="6422"/>
                    <a:pt x="2614" y="6862"/>
                    <a:pt x="1575" y="9520"/>
                  </a:cubicBezTo>
                  <a:cubicBezTo>
                    <a:pt x="0" y="13491"/>
                    <a:pt x="2351" y="18193"/>
                    <a:pt x="4337" y="18855"/>
                  </a:cubicBezTo>
                  <a:cubicBezTo>
                    <a:pt x="4337" y="18855"/>
                    <a:pt x="5775" y="12487"/>
                    <a:pt x="9518" y="10844"/>
                  </a:cubicBezTo>
                  <a:lnTo>
                    <a:pt x="9518" y="10844"/>
                  </a:lnTo>
                  <a:cubicBezTo>
                    <a:pt x="9518" y="10844"/>
                    <a:pt x="7464" y="15500"/>
                    <a:pt x="11025" y="18627"/>
                  </a:cubicBezTo>
                  <a:cubicBezTo>
                    <a:pt x="12780" y="20178"/>
                    <a:pt x="15040" y="21224"/>
                    <a:pt x="17337" y="21224"/>
                  </a:cubicBezTo>
                  <a:cubicBezTo>
                    <a:pt x="19672" y="21224"/>
                    <a:pt x="22046" y="20144"/>
                    <a:pt x="23967" y="17417"/>
                  </a:cubicBezTo>
                  <a:cubicBezTo>
                    <a:pt x="23967" y="17417"/>
                    <a:pt x="25620" y="22115"/>
                    <a:pt x="29662" y="22115"/>
                  </a:cubicBezTo>
                  <a:cubicBezTo>
                    <a:pt x="30101" y="22115"/>
                    <a:pt x="30569" y="22060"/>
                    <a:pt x="31066" y="21937"/>
                  </a:cubicBezTo>
                  <a:lnTo>
                    <a:pt x="31066" y="21937"/>
                  </a:lnTo>
                  <a:cubicBezTo>
                    <a:pt x="30997" y="22165"/>
                    <a:pt x="30449" y="26867"/>
                    <a:pt x="34193" y="27346"/>
                  </a:cubicBezTo>
                  <a:cubicBezTo>
                    <a:pt x="34193" y="27346"/>
                    <a:pt x="31773" y="30656"/>
                    <a:pt x="33417" y="30770"/>
                  </a:cubicBezTo>
                  <a:cubicBezTo>
                    <a:pt x="33445" y="30772"/>
                    <a:pt x="33474" y="30774"/>
                    <a:pt x="33503" y="30774"/>
                  </a:cubicBezTo>
                  <a:cubicBezTo>
                    <a:pt x="35131" y="30774"/>
                    <a:pt x="37731" y="27095"/>
                    <a:pt x="37731" y="27095"/>
                  </a:cubicBezTo>
                  <a:cubicBezTo>
                    <a:pt x="37731" y="27095"/>
                    <a:pt x="38504" y="26773"/>
                    <a:pt x="39528" y="26773"/>
                  </a:cubicBezTo>
                  <a:cubicBezTo>
                    <a:pt x="40271" y="26773"/>
                    <a:pt x="41147" y="26943"/>
                    <a:pt x="41953" y="27529"/>
                  </a:cubicBezTo>
                  <a:cubicBezTo>
                    <a:pt x="41953" y="27529"/>
                    <a:pt x="44601" y="25908"/>
                    <a:pt x="45925" y="21457"/>
                  </a:cubicBezTo>
                  <a:cubicBezTo>
                    <a:pt x="47249" y="16984"/>
                    <a:pt x="42136" y="13742"/>
                    <a:pt x="38826" y="13080"/>
                  </a:cubicBezTo>
                  <a:cubicBezTo>
                    <a:pt x="38826" y="13080"/>
                    <a:pt x="34147" y="3654"/>
                    <a:pt x="26615" y="892"/>
                  </a:cubicBezTo>
                  <a:cubicBezTo>
                    <a:pt x="24879" y="248"/>
                    <a:pt x="23364" y="1"/>
                    <a:pt x="2205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2999;p41">
              <a:extLst>
                <a:ext uri="{FF2B5EF4-FFF2-40B4-BE49-F238E27FC236}">
                  <a16:creationId xmlns:a16="http://schemas.microsoft.com/office/drawing/2014/main" id="{297B0E9C-C2DE-7E09-601D-B3285655A21F}"/>
                </a:ext>
              </a:extLst>
            </p:cNvPr>
            <p:cNvSpPr/>
            <p:nvPr/>
          </p:nvSpPr>
          <p:spPr>
            <a:xfrm>
              <a:off x="4127550" y="1437475"/>
              <a:ext cx="1118450" cy="674025"/>
            </a:xfrm>
            <a:custGeom>
              <a:avLst/>
              <a:gdLst/>
              <a:ahLst/>
              <a:cxnLst/>
              <a:rect l="l" t="t" r="r" b="b"/>
              <a:pathLst>
                <a:path w="44738" h="26961" extrusionOk="0">
                  <a:moveTo>
                    <a:pt x="8560" y="0"/>
                  </a:moveTo>
                  <a:cubicBezTo>
                    <a:pt x="7829" y="1256"/>
                    <a:pt x="7578" y="2717"/>
                    <a:pt x="7578" y="2717"/>
                  </a:cubicBezTo>
                  <a:cubicBezTo>
                    <a:pt x="7578" y="2717"/>
                    <a:pt x="7101" y="2611"/>
                    <a:pt x="6400" y="2611"/>
                  </a:cubicBezTo>
                  <a:cubicBezTo>
                    <a:pt x="6180" y="2611"/>
                    <a:pt x="5939" y="2621"/>
                    <a:pt x="5684" y="2648"/>
                  </a:cubicBezTo>
                  <a:cubicBezTo>
                    <a:pt x="6346" y="4657"/>
                    <a:pt x="6848" y="7441"/>
                    <a:pt x="4976" y="8240"/>
                  </a:cubicBezTo>
                  <a:cubicBezTo>
                    <a:pt x="4690" y="8360"/>
                    <a:pt x="4430" y="8415"/>
                    <a:pt x="4194" y="8415"/>
                  </a:cubicBezTo>
                  <a:cubicBezTo>
                    <a:pt x="2769" y="8415"/>
                    <a:pt x="2198" y="6435"/>
                    <a:pt x="1963" y="4908"/>
                  </a:cubicBezTo>
                  <a:cubicBezTo>
                    <a:pt x="1803" y="5159"/>
                    <a:pt x="1689" y="5433"/>
                    <a:pt x="1575" y="5707"/>
                  </a:cubicBezTo>
                  <a:cubicBezTo>
                    <a:pt x="0" y="9678"/>
                    <a:pt x="2351" y="14380"/>
                    <a:pt x="4337" y="15042"/>
                  </a:cubicBezTo>
                  <a:cubicBezTo>
                    <a:pt x="4337" y="15042"/>
                    <a:pt x="5775" y="8674"/>
                    <a:pt x="9518" y="7031"/>
                  </a:cubicBezTo>
                  <a:lnTo>
                    <a:pt x="9518" y="7031"/>
                  </a:lnTo>
                  <a:cubicBezTo>
                    <a:pt x="9518" y="7031"/>
                    <a:pt x="7464" y="11664"/>
                    <a:pt x="11025" y="14814"/>
                  </a:cubicBezTo>
                  <a:cubicBezTo>
                    <a:pt x="12780" y="16365"/>
                    <a:pt x="15040" y="17411"/>
                    <a:pt x="17337" y="17411"/>
                  </a:cubicBezTo>
                  <a:cubicBezTo>
                    <a:pt x="19672" y="17411"/>
                    <a:pt x="22046" y="16331"/>
                    <a:pt x="23967" y="13604"/>
                  </a:cubicBezTo>
                  <a:cubicBezTo>
                    <a:pt x="23967" y="13604"/>
                    <a:pt x="25620" y="18302"/>
                    <a:pt x="29662" y="18302"/>
                  </a:cubicBezTo>
                  <a:cubicBezTo>
                    <a:pt x="30101" y="18302"/>
                    <a:pt x="30569" y="18247"/>
                    <a:pt x="31066" y="18124"/>
                  </a:cubicBezTo>
                  <a:lnTo>
                    <a:pt x="31066" y="18124"/>
                  </a:lnTo>
                  <a:cubicBezTo>
                    <a:pt x="30997" y="18352"/>
                    <a:pt x="30449" y="23054"/>
                    <a:pt x="34193" y="23533"/>
                  </a:cubicBezTo>
                  <a:cubicBezTo>
                    <a:pt x="34193" y="23533"/>
                    <a:pt x="31773" y="26843"/>
                    <a:pt x="33417" y="26957"/>
                  </a:cubicBezTo>
                  <a:cubicBezTo>
                    <a:pt x="33445" y="26959"/>
                    <a:pt x="33474" y="26961"/>
                    <a:pt x="33503" y="26961"/>
                  </a:cubicBezTo>
                  <a:cubicBezTo>
                    <a:pt x="35131" y="26961"/>
                    <a:pt x="37731" y="23282"/>
                    <a:pt x="37731" y="23282"/>
                  </a:cubicBezTo>
                  <a:cubicBezTo>
                    <a:pt x="37731" y="23282"/>
                    <a:pt x="38504" y="22960"/>
                    <a:pt x="39528" y="22960"/>
                  </a:cubicBezTo>
                  <a:cubicBezTo>
                    <a:pt x="40271" y="22960"/>
                    <a:pt x="41147" y="23130"/>
                    <a:pt x="41953" y="23716"/>
                  </a:cubicBezTo>
                  <a:cubicBezTo>
                    <a:pt x="41953" y="23716"/>
                    <a:pt x="43437" y="22803"/>
                    <a:pt x="44738" y="20475"/>
                  </a:cubicBezTo>
                  <a:cubicBezTo>
                    <a:pt x="43300" y="19767"/>
                    <a:pt x="42364" y="16047"/>
                    <a:pt x="42364" y="16047"/>
                  </a:cubicBezTo>
                  <a:cubicBezTo>
                    <a:pt x="42364" y="16047"/>
                    <a:pt x="42008" y="19586"/>
                    <a:pt x="37602" y="19586"/>
                  </a:cubicBezTo>
                  <a:cubicBezTo>
                    <a:pt x="37547" y="19586"/>
                    <a:pt x="37491" y="19586"/>
                    <a:pt x="37434" y="19584"/>
                  </a:cubicBezTo>
                  <a:cubicBezTo>
                    <a:pt x="32892" y="19493"/>
                    <a:pt x="35014" y="13536"/>
                    <a:pt x="35014" y="13536"/>
                  </a:cubicBezTo>
                  <a:lnTo>
                    <a:pt x="35014" y="13536"/>
                  </a:lnTo>
                  <a:cubicBezTo>
                    <a:pt x="35014" y="13536"/>
                    <a:pt x="34231" y="14092"/>
                    <a:pt x="32466" y="14092"/>
                  </a:cubicBezTo>
                  <a:cubicBezTo>
                    <a:pt x="31727" y="14092"/>
                    <a:pt x="30816" y="13994"/>
                    <a:pt x="29719" y="13718"/>
                  </a:cubicBezTo>
                  <a:cubicBezTo>
                    <a:pt x="25999" y="12783"/>
                    <a:pt x="27299" y="9154"/>
                    <a:pt x="27299" y="9153"/>
                  </a:cubicBezTo>
                  <a:lnTo>
                    <a:pt x="27299" y="9153"/>
                  </a:lnTo>
                  <a:cubicBezTo>
                    <a:pt x="27299" y="9154"/>
                    <a:pt x="25445" y="11645"/>
                    <a:pt x="20362" y="11645"/>
                  </a:cubicBezTo>
                  <a:cubicBezTo>
                    <a:pt x="19215" y="11645"/>
                    <a:pt x="17903" y="11518"/>
                    <a:pt x="16412" y="11208"/>
                  </a:cubicBezTo>
                  <a:cubicBezTo>
                    <a:pt x="8309" y="9541"/>
                    <a:pt x="13444" y="1256"/>
                    <a:pt x="13444" y="1256"/>
                  </a:cubicBezTo>
                  <a:lnTo>
                    <a:pt x="13444" y="1256"/>
                  </a:lnTo>
                  <a:cubicBezTo>
                    <a:pt x="13444" y="1256"/>
                    <a:pt x="12779" y="1920"/>
                    <a:pt x="11525" y="1920"/>
                  </a:cubicBezTo>
                  <a:cubicBezTo>
                    <a:pt x="11087" y="1920"/>
                    <a:pt x="10577" y="1839"/>
                    <a:pt x="9998" y="1621"/>
                  </a:cubicBezTo>
                  <a:cubicBezTo>
                    <a:pt x="9381" y="1393"/>
                    <a:pt x="8925" y="776"/>
                    <a:pt x="8560" y="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3000;p41">
              <a:extLst>
                <a:ext uri="{FF2B5EF4-FFF2-40B4-BE49-F238E27FC236}">
                  <a16:creationId xmlns:a16="http://schemas.microsoft.com/office/drawing/2014/main" id="{CFC9CB83-1B31-C2E8-8A0F-42F481C6CB95}"/>
                </a:ext>
              </a:extLst>
            </p:cNvPr>
            <p:cNvSpPr/>
            <p:nvPr/>
          </p:nvSpPr>
          <p:spPr>
            <a:xfrm>
              <a:off x="4985200" y="1594325"/>
              <a:ext cx="85625" cy="130200"/>
            </a:xfrm>
            <a:custGeom>
              <a:avLst/>
              <a:gdLst/>
              <a:ahLst/>
              <a:cxnLst/>
              <a:rect l="l" t="t" r="r" b="b"/>
              <a:pathLst>
                <a:path w="3425" h="5208" extrusionOk="0">
                  <a:moveTo>
                    <a:pt x="77" y="1"/>
                  </a:moveTo>
                  <a:cubicBezTo>
                    <a:pt x="74" y="1"/>
                    <a:pt x="71" y="1"/>
                    <a:pt x="69" y="3"/>
                  </a:cubicBezTo>
                  <a:cubicBezTo>
                    <a:pt x="1" y="49"/>
                    <a:pt x="480" y="665"/>
                    <a:pt x="937" y="1304"/>
                  </a:cubicBezTo>
                  <a:cubicBezTo>
                    <a:pt x="1393" y="1921"/>
                    <a:pt x="1804" y="2583"/>
                    <a:pt x="1804" y="2583"/>
                  </a:cubicBezTo>
                  <a:cubicBezTo>
                    <a:pt x="1804" y="2583"/>
                    <a:pt x="1895" y="2742"/>
                    <a:pt x="2055" y="2971"/>
                  </a:cubicBezTo>
                  <a:cubicBezTo>
                    <a:pt x="2238" y="3199"/>
                    <a:pt x="2420" y="3541"/>
                    <a:pt x="2626" y="3861"/>
                  </a:cubicBezTo>
                  <a:cubicBezTo>
                    <a:pt x="3008" y="4512"/>
                    <a:pt x="3279" y="5208"/>
                    <a:pt x="3374" y="5208"/>
                  </a:cubicBezTo>
                  <a:cubicBezTo>
                    <a:pt x="3376" y="5208"/>
                    <a:pt x="3377" y="5208"/>
                    <a:pt x="3379" y="5207"/>
                  </a:cubicBezTo>
                  <a:cubicBezTo>
                    <a:pt x="3425" y="5207"/>
                    <a:pt x="3265" y="4431"/>
                    <a:pt x="2968" y="3701"/>
                  </a:cubicBezTo>
                  <a:cubicBezTo>
                    <a:pt x="2785" y="3336"/>
                    <a:pt x="2626" y="2971"/>
                    <a:pt x="2466" y="2719"/>
                  </a:cubicBezTo>
                  <a:cubicBezTo>
                    <a:pt x="2329" y="2468"/>
                    <a:pt x="2238" y="2286"/>
                    <a:pt x="2238" y="2286"/>
                  </a:cubicBezTo>
                  <a:cubicBezTo>
                    <a:pt x="2238" y="2286"/>
                    <a:pt x="1758" y="1647"/>
                    <a:pt x="1233" y="1076"/>
                  </a:cubicBezTo>
                  <a:cubicBezTo>
                    <a:pt x="708" y="507"/>
                    <a:pt x="161" y="1"/>
                    <a:pt x="7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3001;p41">
              <a:extLst>
                <a:ext uri="{FF2B5EF4-FFF2-40B4-BE49-F238E27FC236}">
                  <a16:creationId xmlns:a16="http://schemas.microsoft.com/office/drawing/2014/main" id="{D908C7C9-28F4-D8C5-CF71-9E59CD46AC32}"/>
                </a:ext>
              </a:extLst>
            </p:cNvPr>
            <p:cNvSpPr/>
            <p:nvPr/>
          </p:nvSpPr>
          <p:spPr>
            <a:xfrm>
              <a:off x="5102175" y="1922500"/>
              <a:ext cx="71925" cy="89825"/>
            </a:xfrm>
            <a:custGeom>
              <a:avLst/>
              <a:gdLst/>
              <a:ahLst/>
              <a:cxnLst/>
              <a:rect l="l" t="t" r="r" b="b"/>
              <a:pathLst>
                <a:path w="2877" h="3593" extrusionOk="0">
                  <a:moveTo>
                    <a:pt x="2786" y="1"/>
                  </a:moveTo>
                  <a:cubicBezTo>
                    <a:pt x="2740" y="1"/>
                    <a:pt x="2694" y="161"/>
                    <a:pt x="2649" y="366"/>
                  </a:cubicBezTo>
                  <a:cubicBezTo>
                    <a:pt x="2626" y="480"/>
                    <a:pt x="2626" y="617"/>
                    <a:pt x="2580" y="731"/>
                  </a:cubicBezTo>
                  <a:cubicBezTo>
                    <a:pt x="2535" y="868"/>
                    <a:pt x="2489" y="1005"/>
                    <a:pt x="2443" y="1142"/>
                  </a:cubicBezTo>
                  <a:cubicBezTo>
                    <a:pt x="2398" y="1279"/>
                    <a:pt x="2306" y="1393"/>
                    <a:pt x="2238" y="1507"/>
                  </a:cubicBezTo>
                  <a:cubicBezTo>
                    <a:pt x="2192" y="1621"/>
                    <a:pt x="2124" y="1736"/>
                    <a:pt x="2055" y="1804"/>
                  </a:cubicBezTo>
                  <a:lnTo>
                    <a:pt x="1827" y="2078"/>
                  </a:lnTo>
                  <a:cubicBezTo>
                    <a:pt x="1827" y="2078"/>
                    <a:pt x="1485" y="2512"/>
                    <a:pt x="1005" y="2854"/>
                  </a:cubicBezTo>
                  <a:cubicBezTo>
                    <a:pt x="526" y="3219"/>
                    <a:pt x="1" y="3516"/>
                    <a:pt x="47" y="3584"/>
                  </a:cubicBezTo>
                  <a:cubicBezTo>
                    <a:pt x="49" y="3590"/>
                    <a:pt x="59" y="3592"/>
                    <a:pt x="75" y="3592"/>
                  </a:cubicBezTo>
                  <a:cubicBezTo>
                    <a:pt x="199" y="3592"/>
                    <a:pt x="705" y="3437"/>
                    <a:pt x="1211" y="3174"/>
                  </a:cubicBezTo>
                  <a:cubicBezTo>
                    <a:pt x="1758" y="2877"/>
                    <a:pt x="2238" y="2420"/>
                    <a:pt x="2238" y="2420"/>
                  </a:cubicBezTo>
                  <a:cubicBezTo>
                    <a:pt x="2238" y="2420"/>
                    <a:pt x="2329" y="2283"/>
                    <a:pt x="2466" y="2078"/>
                  </a:cubicBezTo>
                  <a:cubicBezTo>
                    <a:pt x="2535" y="1987"/>
                    <a:pt x="2580" y="1850"/>
                    <a:pt x="2649" y="1690"/>
                  </a:cubicBezTo>
                  <a:cubicBezTo>
                    <a:pt x="2694" y="1553"/>
                    <a:pt x="2763" y="1416"/>
                    <a:pt x="2786" y="1256"/>
                  </a:cubicBezTo>
                  <a:cubicBezTo>
                    <a:pt x="2808" y="1096"/>
                    <a:pt x="2831" y="937"/>
                    <a:pt x="2854" y="777"/>
                  </a:cubicBezTo>
                  <a:cubicBezTo>
                    <a:pt x="2877" y="640"/>
                    <a:pt x="2854" y="503"/>
                    <a:pt x="2854" y="389"/>
                  </a:cubicBezTo>
                  <a:cubicBezTo>
                    <a:pt x="2854" y="161"/>
                    <a:pt x="2831" y="1"/>
                    <a:pt x="278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3002;p41">
              <a:extLst>
                <a:ext uri="{FF2B5EF4-FFF2-40B4-BE49-F238E27FC236}">
                  <a16:creationId xmlns:a16="http://schemas.microsoft.com/office/drawing/2014/main" id="{4200C2E0-F069-167F-C015-7D4AE51EDDB2}"/>
                </a:ext>
              </a:extLst>
            </p:cNvPr>
            <p:cNvSpPr/>
            <p:nvPr/>
          </p:nvSpPr>
          <p:spPr>
            <a:xfrm>
              <a:off x="4630850" y="1432675"/>
              <a:ext cx="240825" cy="125825"/>
            </a:xfrm>
            <a:custGeom>
              <a:avLst/>
              <a:gdLst/>
              <a:ahLst/>
              <a:cxnLst/>
              <a:rect l="l" t="t" r="r" b="b"/>
              <a:pathLst>
                <a:path w="9633" h="5033" extrusionOk="0">
                  <a:moveTo>
                    <a:pt x="23" y="0"/>
                  </a:moveTo>
                  <a:cubicBezTo>
                    <a:pt x="8" y="0"/>
                    <a:pt x="0" y="3"/>
                    <a:pt x="0" y="10"/>
                  </a:cubicBezTo>
                  <a:cubicBezTo>
                    <a:pt x="0" y="33"/>
                    <a:pt x="69" y="55"/>
                    <a:pt x="228" y="124"/>
                  </a:cubicBezTo>
                  <a:cubicBezTo>
                    <a:pt x="365" y="192"/>
                    <a:pt x="571" y="261"/>
                    <a:pt x="845" y="329"/>
                  </a:cubicBezTo>
                  <a:cubicBezTo>
                    <a:pt x="1370" y="443"/>
                    <a:pt x="2100" y="489"/>
                    <a:pt x="2785" y="558"/>
                  </a:cubicBezTo>
                  <a:cubicBezTo>
                    <a:pt x="2967" y="580"/>
                    <a:pt x="3127" y="603"/>
                    <a:pt x="3310" y="649"/>
                  </a:cubicBezTo>
                  <a:cubicBezTo>
                    <a:pt x="3470" y="672"/>
                    <a:pt x="3629" y="694"/>
                    <a:pt x="3789" y="740"/>
                  </a:cubicBezTo>
                  <a:cubicBezTo>
                    <a:pt x="4086" y="854"/>
                    <a:pt x="4383" y="946"/>
                    <a:pt x="4611" y="1014"/>
                  </a:cubicBezTo>
                  <a:cubicBezTo>
                    <a:pt x="5090" y="1242"/>
                    <a:pt x="5387" y="1379"/>
                    <a:pt x="5387" y="1379"/>
                  </a:cubicBezTo>
                  <a:cubicBezTo>
                    <a:pt x="5387" y="1379"/>
                    <a:pt x="5410" y="1379"/>
                    <a:pt x="5455" y="1402"/>
                  </a:cubicBezTo>
                  <a:cubicBezTo>
                    <a:pt x="5478" y="1425"/>
                    <a:pt x="5547" y="1448"/>
                    <a:pt x="5592" y="1493"/>
                  </a:cubicBezTo>
                  <a:cubicBezTo>
                    <a:pt x="5729" y="1562"/>
                    <a:pt x="5912" y="1676"/>
                    <a:pt x="6140" y="1790"/>
                  </a:cubicBezTo>
                  <a:cubicBezTo>
                    <a:pt x="6368" y="1927"/>
                    <a:pt x="6597" y="2110"/>
                    <a:pt x="6871" y="2292"/>
                  </a:cubicBezTo>
                  <a:cubicBezTo>
                    <a:pt x="7145" y="2498"/>
                    <a:pt x="7396" y="2749"/>
                    <a:pt x="7670" y="2954"/>
                  </a:cubicBezTo>
                  <a:cubicBezTo>
                    <a:pt x="8677" y="3895"/>
                    <a:pt x="9487" y="5033"/>
                    <a:pt x="9582" y="5033"/>
                  </a:cubicBezTo>
                  <a:cubicBezTo>
                    <a:pt x="9584" y="5033"/>
                    <a:pt x="9586" y="5032"/>
                    <a:pt x="9587" y="5031"/>
                  </a:cubicBezTo>
                  <a:cubicBezTo>
                    <a:pt x="9632" y="5008"/>
                    <a:pt x="8925" y="3753"/>
                    <a:pt x="7921" y="2703"/>
                  </a:cubicBezTo>
                  <a:cubicBezTo>
                    <a:pt x="7670" y="2452"/>
                    <a:pt x="7418" y="2178"/>
                    <a:pt x="7145" y="1973"/>
                  </a:cubicBezTo>
                  <a:cubicBezTo>
                    <a:pt x="6893" y="1744"/>
                    <a:pt x="6642" y="1539"/>
                    <a:pt x="6414" y="1402"/>
                  </a:cubicBezTo>
                  <a:cubicBezTo>
                    <a:pt x="6186" y="1242"/>
                    <a:pt x="5980" y="1128"/>
                    <a:pt x="5843" y="1037"/>
                  </a:cubicBezTo>
                  <a:cubicBezTo>
                    <a:pt x="5775" y="991"/>
                    <a:pt x="5729" y="968"/>
                    <a:pt x="5684" y="946"/>
                  </a:cubicBezTo>
                  <a:cubicBezTo>
                    <a:pt x="5661" y="923"/>
                    <a:pt x="5638" y="900"/>
                    <a:pt x="5638" y="900"/>
                  </a:cubicBezTo>
                  <a:cubicBezTo>
                    <a:pt x="5638" y="900"/>
                    <a:pt x="5296" y="763"/>
                    <a:pt x="4794" y="558"/>
                  </a:cubicBezTo>
                  <a:cubicBezTo>
                    <a:pt x="4520" y="489"/>
                    <a:pt x="4223" y="398"/>
                    <a:pt x="3881" y="329"/>
                  </a:cubicBezTo>
                  <a:cubicBezTo>
                    <a:pt x="3721" y="284"/>
                    <a:pt x="3538" y="261"/>
                    <a:pt x="3356" y="238"/>
                  </a:cubicBezTo>
                  <a:cubicBezTo>
                    <a:pt x="3173" y="215"/>
                    <a:pt x="2990" y="215"/>
                    <a:pt x="2808" y="192"/>
                  </a:cubicBezTo>
                  <a:cubicBezTo>
                    <a:pt x="2100" y="170"/>
                    <a:pt x="1393" y="192"/>
                    <a:pt x="868" y="124"/>
                  </a:cubicBezTo>
                  <a:cubicBezTo>
                    <a:pt x="616" y="101"/>
                    <a:pt x="388" y="78"/>
                    <a:pt x="251" y="33"/>
                  </a:cubicBezTo>
                  <a:cubicBezTo>
                    <a:pt x="138" y="16"/>
                    <a:pt x="60" y="0"/>
                    <a:pt x="2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3003;p41">
              <a:extLst>
                <a:ext uri="{FF2B5EF4-FFF2-40B4-BE49-F238E27FC236}">
                  <a16:creationId xmlns:a16="http://schemas.microsoft.com/office/drawing/2014/main" id="{C3A5167C-FBC3-AB27-8FF4-723ED4BF4A62}"/>
                </a:ext>
              </a:extLst>
            </p:cNvPr>
            <p:cNvSpPr/>
            <p:nvPr/>
          </p:nvSpPr>
          <p:spPr>
            <a:xfrm>
              <a:off x="4403725" y="1488450"/>
              <a:ext cx="59950" cy="215550"/>
            </a:xfrm>
            <a:custGeom>
              <a:avLst/>
              <a:gdLst/>
              <a:ahLst/>
              <a:cxnLst/>
              <a:rect l="l" t="t" r="r" b="b"/>
              <a:pathLst>
                <a:path w="2398" h="8622" extrusionOk="0">
                  <a:moveTo>
                    <a:pt x="2347" y="1"/>
                  </a:moveTo>
                  <a:cubicBezTo>
                    <a:pt x="2241" y="1"/>
                    <a:pt x="1984" y="82"/>
                    <a:pt x="1713" y="335"/>
                  </a:cubicBezTo>
                  <a:cubicBezTo>
                    <a:pt x="1347" y="632"/>
                    <a:pt x="1005" y="1157"/>
                    <a:pt x="777" y="1705"/>
                  </a:cubicBezTo>
                  <a:cubicBezTo>
                    <a:pt x="526" y="2252"/>
                    <a:pt x="343" y="2823"/>
                    <a:pt x="206" y="3257"/>
                  </a:cubicBezTo>
                  <a:cubicBezTo>
                    <a:pt x="161" y="3485"/>
                    <a:pt x="115" y="3668"/>
                    <a:pt x="92" y="3782"/>
                  </a:cubicBezTo>
                  <a:cubicBezTo>
                    <a:pt x="69" y="3919"/>
                    <a:pt x="46" y="3987"/>
                    <a:pt x="46" y="3987"/>
                  </a:cubicBezTo>
                  <a:cubicBezTo>
                    <a:pt x="46" y="3987"/>
                    <a:pt x="46" y="4079"/>
                    <a:pt x="46" y="4215"/>
                  </a:cubicBezTo>
                  <a:cubicBezTo>
                    <a:pt x="24" y="4330"/>
                    <a:pt x="1" y="4535"/>
                    <a:pt x="1" y="4763"/>
                  </a:cubicBezTo>
                  <a:cubicBezTo>
                    <a:pt x="24" y="4992"/>
                    <a:pt x="1" y="5243"/>
                    <a:pt x="46" y="5539"/>
                  </a:cubicBezTo>
                  <a:cubicBezTo>
                    <a:pt x="69" y="5676"/>
                    <a:pt x="92" y="5813"/>
                    <a:pt x="115" y="5973"/>
                  </a:cubicBezTo>
                  <a:cubicBezTo>
                    <a:pt x="138" y="6110"/>
                    <a:pt x="161" y="6270"/>
                    <a:pt x="206" y="6407"/>
                  </a:cubicBezTo>
                  <a:cubicBezTo>
                    <a:pt x="455" y="7581"/>
                    <a:pt x="1016" y="8621"/>
                    <a:pt x="1094" y="8621"/>
                  </a:cubicBezTo>
                  <a:cubicBezTo>
                    <a:pt x="1095" y="8621"/>
                    <a:pt x="1096" y="8621"/>
                    <a:pt x="1096" y="8621"/>
                  </a:cubicBezTo>
                  <a:cubicBezTo>
                    <a:pt x="1165" y="8575"/>
                    <a:pt x="708" y="7479"/>
                    <a:pt x="571" y="6338"/>
                  </a:cubicBezTo>
                  <a:cubicBezTo>
                    <a:pt x="549" y="6201"/>
                    <a:pt x="526" y="6064"/>
                    <a:pt x="503" y="5905"/>
                  </a:cubicBezTo>
                  <a:cubicBezTo>
                    <a:pt x="503" y="5768"/>
                    <a:pt x="503" y="5631"/>
                    <a:pt x="480" y="5494"/>
                  </a:cubicBezTo>
                  <a:cubicBezTo>
                    <a:pt x="457" y="5243"/>
                    <a:pt x="503" y="4992"/>
                    <a:pt x="503" y="4763"/>
                  </a:cubicBezTo>
                  <a:cubicBezTo>
                    <a:pt x="503" y="4558"/>
                    <a:pt x="526" y="4375"/>
                    <a:pt x="549" y="4261"/>
                  </a:cubicBezTo>
                  <a:cubicBezTo>
                    <a:pt x="571" y="4147"/>
                    <a:pt x="571" y="4079"/>
                    <a:pt x="571" y="4079"/>
                  </a:cubicBezTo>
                  <a:cubicBezTo>
                    <a:pt x="571" y="4079"/>
                    <a:pt x="571" y="3987"/>
                    <a:pt x="594" y="3873"/>
                  </a:cubicBezTo>
                  <a:cubicBezTo>
                    <a:pt x="617" y="3759"/>
                    <a:pt x="640" y="3576"/>
                    <a:pt x="685" y="3371"/>
                  </a:cubicBezTo>
                  <a:cubicBezTo>
                    <a:pt x="777" y="2960"/>
                    <a:pt x="914" y="2389"/>
                    <a:pt x="1119" y="1842"/>
                  </a:cubicBezTo>
                  <a:cubicBezTo>
                    <a:pt x="1302" y="1317"/>
                    <a:pt x="1576" y="792"/>
                    <a:pt x="1850" y="495"/>
                  </a:cubicBezTo>
                  <a:cubicBezTo>
                    <a:pt x="2123" y="153"/>
                    <a:pt x="2397" y="38"/>
                    <a:pt x="2397" y="16"/>
                  </a:cubicBezTo>
                  <a:cubicBezTo>
                    <a:pt x="2393" y="6"/>
                    <a:pt x="2375" y="1"/>
                    <a:pt x="234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3004;p41">
              <a:extLst>
                <a:ext uri="{FF2B5EF4-FFF2-40B4-BE49-F238E27FC236}">
                  <a16:creationId xmlns:a16="http://schemas.microsoft.com/office/drawing/2014/main" id="{776CCD91-CA3B-7E91-D0DA-AAB736397A91}"/>
                </a:ext>
              </a:extLst>
            </p:cNvPr>
            <p:cNvSpPr/>
            <p:nvPr/>
          </p:nvSpPr>
          <p:spPr>
            <a:xfrm>
              <a:off x="4488750" y="1646875"/>
              <a:ext cx="51950" cy="58000"/>
            </a:xfrm>
            <a:custGeom>
              <a:avLst/>
              <a:gdLst/>
              <a:ahLst/>
              <a:cxnLst/>
              <a:rect l="l" t="t" r="r" b="b"/>
              <a:pathLst>
                <a:path w="2078" h="2320" extrusionOk="0">
                  <a:moveTo>
                    <a:pt x="54" y="0"/>
                  </a:moveTo>
                  <a:cubicBezTo>
                    <a:pt x="52" y="0"/>
                    <a:pt x="49" y="1"/>
                    <a:pt x="46" y="1"/>
                  </a:cubicBezTo>
                  <a:cubicBezTo>
                    <a:pt x="1" y="1"/>
                    <a:pt x="1" y="435"/>
                    <a:pt x="138" y="846"/>
                  </a:cubicBezTo>
                  <a:cubicBezTo>
                    <a:pt x="206" y="1028"/>
                    <a:pt x="275" y="1234"/>
                    <a:pt x="366" y="1371"/>
                  </a:cubicBezTo>
                  <a:cubicBezTo>
                    <a:pt x="457" y="1508"/>
                    <a:pt x="526" y="1599"/>
                    <a:pt x="526" y="1599"/>
                  </a:cubicBezTo>
                  <a:cubicBezTo>
                    <a:pt x="526" y="1599"/>
                    <a:pt x="822" y="1941"/>
                    <a:pt x="1210" y="2147"/>
                  </a:cubicBezTo>
                  <a:cubicBezTo>
                    <a:pt x="1484" y="2269"/>
                    <a:pt x="1768" y="2319"/>
                    <a:pt x="1927" y="2319"/>
                  </a:cubicBezTo>
                  <a:cubicBezTo>
                    <a:pt x="2007" y="2319"/>
                    <a:pt x="2055" y="2307"/>
                    <a:pt x="2055" y="2284"/>
                  </a:cubicBezTo>
                  <a:cubicBezTo>
                    <a:pt x="2078" y="2192"/>
                    <a:pt x="1690" y="2055"/>
                    <a:pt x="1416" y="1827"/>
                  </a:cubicBezTo>
                  <a:cubicBezTo>
                    <a:pt x="1279" y="1690"/>
                    <a:pt x="1142" y="1576"/>
                    <a:pt x="1073" y="1462"/>
                  </a:cubicBezTo>
                  <a:cubicBezTo>
                    <a:pt x="982" y="1348"/>
                    <a:pt x="914" y="1279"/>
                    <a:pt x="914" y="1279"/>
                  </a:cubicBezTo>
                  <a:cubicBezTo>
                    <a:pt x="914" y="1279"/>
                    <a:pt x="868" y="1211"/>
                    <a:pt x="777" y="1097"/>
                  </a:cubicBezTo>
                  <a:cubicBezTo>
                    <a:pt x="663" y="1006"/>
                    <a:pt x="571" y="846"/>
                    <a:pt x="457" y="686"/>
                  </a:cubicBezTo>
                  <a:cubicBezTo>
                    <a:pt x="280" y="375"/>
                    <a:pt x="145" y="0"/>
                    <a:pt x="54"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3005;p41">
              <a:extLst>
                <a:ext uri="{FF2B5EF4-FFF2-40B4-BE49-F238E27FC236}">
                  <a16:creationId xmlns:a16="http://schemas.microsoft.com/office/drawing/2014/main" id="{88C35752-080F-C0A7-9DCF-8E12AD4F5215}"/>
                </a:ext>
              </a:extLst>
            </p:cNvPr>
            <p:cNvSpPr/>
            <p:nvPr/>
          </p:nvSpPr>
          <p:spPr>
            <a:xfrm>
              <a:off x="4185750" y="1568725"/>
              <a:ext cx="53100" cy="151800"/>
            </a:xfrm>
            <a:custGeom>
              <a:avLst/>
              <a:gdLst/>
              <a:ahLst/>
              <a:cxnLst/>
              <a:rect l="l" t="t" r="r" b="b"/>
              <a:pathLst>
                <a:path w="2124" h="6072" extrusionOk="0">
                  <a:moveTo>
                    <a:pt x="1005" y="0"/>
                  </a:moveTo>
                  <a:cubicBezTo>
                    <a:pt x="1005" y="0"/>
                    <a:pt x="959" y="23"/>
                    <a:pt x="891" y="114"/>
                  </a:cubicBezTo>
                  <a:cubicBezTo>
                    <a:pt x="822" y="183"/>
                    <a:pt x="731" y="297"/>
                    <a:pt x="640" y="434"/>
                  </a:cubicBezTo>
                  <a:cubicBezTo>
                    <a:pt x="457" y="731"/>
                    <a:pt x="297" y="1164"/>
                    <a:pt x="183" y="1598"/>
                  </a:cubicBezTo>
                  <a:cubicBezTo>
                    <a:pt x="69" y="2032"/>
                    <a:pt x="23" y="2488"/>
                    <a:pt x="0" y="2830"/>
                  </a:cubicBezTo>
                  <a:cubicBezTo>
                    <a:pt x="0" y="3173"/>
                    <a:pt x="0" y="3401"/>
                    <a:pt x="0" y="3401"/>
                  </a:cubicBezTo>
                  <a:cubicBezTo>
                    <a:pt x="0" y="3401"/>
                    <a:pt x="23" y="3629"/>
                    <a:pt x="92" y="3972"/>
                  </a:cubicBezTo>
                  <a:cubicBezTo>
                    <a:pt x="183" y="4314"/>
                    <a:pt x="320" y="4771"/>
                    <a:pt x="594" y="5159"/>
                  </a:cubicBezTo>
                  <a:cubicBezTo>
                    <a:pt x="845" y="5547"/>
                    <a:pt x="1233" y="5866"/>
                    <a:pt x="1575" y="5980"/>
                  </a:cubicBezTo>
                  <a:cubicBezTo>
                    <a:pt x="1644" y="6003"/>
                    <a:pt x="1712" y="6026"/>
                    <a:pt x="1781" y="6049"/>
                  </a:cubicBezTo>
                  <a:cubicBezTo>
                    <a:pt x="1849" y="6049"/>
                    <a:pt x="1918" y="6049"/>
                    <a:pt x="1963" y="6072"/>
                  </a:cubicBezTo>
                  <a:cubicBezTo>
                    <a:pt x="2078" y="6072"/>
                    <a:pt x="2123" y="6072"/>
                    <a:pt x="2123" y="6049"/>
                  </a:cubicBezTo>
                  <a:cubicBezTo>
                    <a:pt x="2123" y="6026"/>
                    <a:pt x="2078" y="6003"/>
                    <a:pt x="1986" y="5958"/>
                  </a:cubicBezTo>
                  <a:cubicBezTo>
                    <a:pt x="1963" y="5935"/>
                    <a:pt x="1895" y="5912"/>
                    <a:pt x="1849" y="5889"/>
                  </a:cubicBezTo>
                  <a:cubicBezTo>
                    <a:pt x="1781" y="5866"/>
                    <a:pt x="1712" y="5843"/>
                    <a:pt x="1644" y="5798"/>
                  </a:cubicBezTo>
                  <a:cubicBezTo>
                    <a:pt x="1370" y="5638"/>
                    <a:pt x="1096" y="5318"/>
                    <a:pt x="913" y="4976"/>
                  </a:cubicBezTo>
                  <a:cubicBezTo>
                    <a:pt x="708" y="4611"/>
                    <a:pt x="640" y="4200"/>
                    <a:pt x="571" y="3880"/>
                  </a:cubicBezTo>
                  <a:cubicBezTo>
                    <a:pt x="525" y="3584"/>
                    <a:pt x="525" y="3355"/>
                    <a:pt x="525" y="3355"/>
                  </a:cubicBezTo>
                  <a:cubicBezTo>
                    <a:pt x="525" y="3355"/>
                    <a:pt x="503" y="3150"/>
                    <a:pt x="480" y="2830"/>
                  </a:cubicBezTo>
                  <a:cubicBezTo>
                    <a:pt x="480" y="2511"/>
                    <a:pt x="480" y="2100"/>
                    <a:pt x="548" y="1666"/>
                  </a:cubicBezTo>
                  <a:cubicBezTo>
                    <a:pt x="617" y="1256"/>
                    <a:pt x="708" y="822"/>
                    <a:pt x="822" y="525"/>
                  </a:cubicBezTo>
                  <a:cubicBezTo>
                    <a:pt x="868" y="365"/>
                    <a:pt x="936" y="251"/>
                    <a:pt x="982" y="160"/>
                  </a:cubicBezTo>
                  <a:cubicBezTo>
                    <a:pt x="1005" y="69"/>
                    <a:pt x="1028" y="23"/>
                    <a:pt x="100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3006;p41">
              <a:extLst>
                <a:ext uri="{FF2B5EF4-FFF2-40B4-BE49-F238E27FC236}">
                  <a16:creationId xmlns:a16="http://schemas.microsoft.com/office/drawing/2014/main" id="{766FACDF-A8DC-70CD-7C73-F6C7B9EF52CB}"/>
                </a:ext>
              </a:extLst>
            </p:cNvPr>
            <p:cNvSpPr/>
            <p:nvPr/>
          </p:nvSpPr>
          <p:spPr>
            <a:xfrm>
              <a:off x="5116450" y="1726700"/>
              <a:ext cx="46825" cy="141100"/>
            </a:xfrm>
            <a:custGeom>
              <a:avLst/>
              <a:gdLst/>
              <a:ahLst/>
              <a:cxnLst/>
              <a:rect l="l" t="t" r="r" b="b"/>
              <a:pathLst>
                <a:path w="1873" h="5644" extrusionOk="0">
                  <a:moveTo>
                    <a:pt x="35" y="0"/>
                  </a:moveTo>
                  <a:cubicBezTo>
                    <a:pt x="30" y="0"/>
                    <a:pt x="26" y="1"/>
                    <a:pt x="23" y="4"/>
                  </a:cubicBezTo>
                  <a:cubicBezTo>
                    <a:pt x="1" y="49"/>
                    <a:pt x="137" y="186"/>
                    <a:pt x="343" y="392"/>
                  </a:cubicBezTo>
                  <a:cubicBezTo>
                    <a:pt x="526" y="620"/>
                    <a:pt x="777" y="894"/>
                    <a:pt x="936" y="1236"/>
                  </a:cubicBezTo>
                  <a:cubicBezTo>
                    <a:pt x="1119" y="1556"/>
                    <a:pt x="1233" y="1921"/>
                    <a:pt x="1279" y="2195"/>
                  </a:cubicBezTo>
                  <a:cubicBezTo>
                    <a:pt x="1302" y="2309"/>
                    <a:pt x="1302" y="2423"/>
                    <a:pt x="1324" y="2515"/>
                  </a:cubicBezTo>
                  <a:cubicBezTo>
                    <a:pt x="1324" y="2583"/>
                    <a:pt x="1324" y="2629"/>
                    <a:pt x="1324" y="2629"/>
                  </a:cubicBezTo>
                  <a:cubicBezTo>
                    <a:pt x="1324" y="2629"/>
                    <a:pt x="1347" y="2811"/>
                    <a:pt x="1370" y="3085"/>
                  </a:cubicBezTo>
                  <a:cubicBezTo>
                    <a:pt x="1370" y="3382"/>
                    <a:pt x="1347" y="3747"/>
                    <a:pt x="1302" y="4135"/>
                  </a:cubicBezTo>
                  <a:cubicBezTo>
                    <a:pt x="1187" y="4888"/>
                    <a:pt x="891" y="5619"/>
                    <a:pt x="959" y="5642"/>
                  </a:cubicBezTo>
                  <a:cubicBezTo>
                    <a:pt x="961" y="5643"/>
                    <a:pt x="964" y="5644"/>
                    <a:pt x="967" y="5644"/>
                  </a:cubicBezTo>
                  <a:cubicBezTo>
                    <a:pt x="1054" y="5644"/>
                    <a:pt x="1446" y="4977"/>
                    <a:pt x="1667" y="4204"/>
                  </a:cubicBezTo>
                  <a:cubicBezTo>
                    <a:pt x="1758" y="3816"/>
                    <a:pt x="1849" y="3405"/>
                    <a:pt x="1849" y="3108"/>
                  </a:cubicBezTo>
                  <a:cubicBezTo>
                    <a:pt x="1872" y="2788"/>
                    <a:pt x="1849" y="2583"/>
                    <a:pt x="1849" y="2583"/>
                  </a:cubicBezTo>
                  <a:cubicBezTo>
                    <a:pt x="1849" y="2583"/>
                    <a:pt x="1849" y="2537"/>
                    <a:pt x="1827" y="2446"/>
                  </a:cubicBezTo>
                  <a:cubicBezTo>
                    <a:pt x="1804" y="2355"/>
                    <a:pt x="1781" y="2218"/>
                    <a:pt x="1735" y="2081"/>
                  </a:cubicBezTo>
                  <a:cubicBezTo>
                    <a:pt x="1667" y="1761"/>
                    <a:pt x="1484" y="1373"/>
                    <a:pt x="1256" y="1031"/>
                  </a:cubicBezTo>
                  <a:cubicBezTo>
                    <a:pt x="1028" y="689"/>
                    <a:pt x="708" y="415"/>
                    <a:pt x="480" y="232"/>
                  </a:cubicBezTo>
                  <a:cubicBezTo>
                    <a:pt x="254" y="89"/>
                    <a:pt x="84" y="0"/>
                    <a:pt x="3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3007;p41">
              <a:extLst>
                <a:ext uri="{FF2B5EF4-FFF2-40B4-BE49-F238E27FC236}">
                  <a16:creationId xmlns:a16="http://schemas.microsoft.com/office/drawing/2014/main" id="{27BCF7F0-CF24-6264-3B0C-0BFF5E6DB98E}"/>
                </a:ext>
              </a:extLst>
            </p:cNvPr>
            <p:cNvSpPr/>
            <p:nvPr/>
          </p:nvSpPr>
          <p:spPr>
            <a:xfrm>
              <a:off x="5049125" y="1822575"/>
              <a:ext cx="28550" cy="85125"/>
            </a:xfrm>
            <a:custGeom>
              <a:avLst/>
              <a:gdLst/>
              <a:ahLst/>
              <a:cxnLst/>
              <a:rect l="l" t="t" r="r" b="b"/>
              <a:pathLst>
                <a:path w="1142" h="3405" extrusionOk="0">
                  <a:moveTo>
                    <a:pt x="676" y="0"/>
                  </a:moveTo>
                  <a:cubicBezTo>
                    <a:pt x="671" y="0"/>
                    <a:pt x="666" y="1"/>
                    <a:pt x="662" y="3"/>
                  </a:cubicBezTo>
                  <a:cubicBezTo>
                    <a:pt x="616" y="26"/>
                    <a:pt x="708" y="460"/>
                    <a:pt x="685" y="916"/>
                  </a:cubicBezTo>
                  <a:cubicBezTo>
                    <a:pt x="685" y="1373"/>
                    <a:pt x="616" y="1829"/>
                    <a:pt x="616" y="1829"/>
                  </a:cubicBezTo>
                  <a:cubicBezTo>
                    <a:pt x="616" y="1829"/>
                    <a:pt x="594" y="1921"/>
                    <a:pt x="594" y="2103"/>
                  </a:cubicBezTo>
                  <a:cubicBezTo>
                    <a:pt x="571" y="2263"/>
                    <a:pt x="548" y="2469"/>
                    <a:pt x="479" y="2674"/>
                  </a:cubicBezTo>
                  <a:cubicBezTo>
                    <a:pt x="434" y="2879"/>
                    <a:pt x="343" y="3062"/>
                    <a:pt x="228" y="3176"/>
                  </a:cubicBezTo>
                  <a:cubicBezTo>
                    <a:pt x="114" y="3290"/>
                    <a:pt x="0" y="3359"/>
                    <a:pt x="23" y="3382"/>
                  </a:cubicBezTo>
                  <a:cubicBezTo>
                    <a:pt x="23" y="3404"/>
                    <a:pt x="69" y="3404"/>
                    <a:pt x="114" y="3404"/>
                  </a:cubicBezTo>
                  <a:cubicBezTo>
                    <a:pt x="160" y="3404"/>
                    <a:pt x="251" y="3404"/>
                    <a:pt x="343" y="3336"/>
                  </a:cubicBezTo>
                  <a:cubicBezTo>
                    <a:pt x="525" y="3267"/>
                    <a:pt x="708" y="3062"/>
                    <a:pt x="822" y="2834"/>
                  </a:cubicBezTo>
                  <a:cubicBezTo>
                    <a:pt x="959" y="2605"/>
                    <a:pt x="1027" y="2354"/>
                    <a:pt x="1073" y="2172"/>
                  </a:cubicBezTo>
                  <a:cubicBezTo>
                    <a:pt x="1119" y="1989"/>
                    <a:pt x="1141" y="1875"/>
                    <a:pt x="1141" y="1875"/>
                  </a:cubicBezTo>
                  <a:cubicBezTo>
                    <a:pt x="1141" y="1875"/>
                    <a:pt x="1141" y="1373"/>
                    <a:pt x="1050" y="894"/>
                  </a:cubicBezTo>
                  <a:cubicBezTo>
                    <a:pt x="985" y="437"/>
                    <a:pt x="774" y="0"/>
                    <a:pt x="67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3008;p41">
              <a:extLst>
                <a:ext uri="{FF2B5EF4-FFF2-40B4-BE49-F238E27FC236}">
                  <a16:creationId xmlns:a16="http://schemas.microsoft.com/office/drawing/2014/main" id="{1329A57C-162B-9CCA-BEEF-545B9EF84071}"/>
                </a:ext>
              </a:extLst>
            </p:cNvPr>
            <p:cNvSpPr/>
            <p:nvPr/>
          </p:nvSpPr>
          <p:spPr>
            <a:xfrm>
              <a:off x="4643400" y="1373550"/>
              <a:ext cx="102175" cy="35850"/>
            </a:xfrm>
            <a:custGeom>
              <a:avLst/>
              <a:gdLst/>
              <a:ahLst/>
              <a:cxnLst/>
              <a:rect l="l" t="t" r="r" b="b"/>
              <a:pathLst>
                <a:path w="4087" h="1434" extrusionOk="0">
                  <a:moveTo>
                    <a:pt x="705" y="0"/>
                  </a:moveTo>
                  <a:cubicBezTo>
                    <a:pt x="295" y="0"/>
                    <a:pt x="0" y="167"/>
                    <a:pt x="0" y="412"/>
                  </a:cubicBezTo>
                  <a:cubicBezTo>
                    <a:pt x="0" y="731"/>
                    <a:pt x="457" y="1028"/>
                    <a:pt x="1005" y="1097"/>
                  </a:cubicBezTo>
                  <a:cubicBezTo>
                    <a:pt x="1082" y="1106"/>
                    <a:pt x="1158" y="1111"/>
                    <a:pt x="1230" y="1111"/>
                  </a:cubicBezTo>
                  <a:cubicBezTo>
                    <a:pt x="1667" y="1111"/>
                    <a:pt x="1986" y="940"/>
                    <a:pt x="1986" y="686"/>
                  </a:cubicBezTo>
                  <a:cubicBezTo>
                    <a:pt x="1986" y="389"/>
                    <a:pt x="1530" y="92"/>
                    <a:pt x="982" y="24"/>
                  </a:cubicBezTo>
                  <a:cubicBezTo>
                    <a:pt x="886" y="8"/>
                    <a:pt x="793" y="0"/>
                    <a:pt x="705" y="0"/>
                  </a:cubicBezTo>
                  <a:close/>
                  <a:moveTo>
                    <a:pt x="3208" y="631"/>
                  </a:moveTo>
                  <a:cubicBezTo>
                    <a:pt x="2890" y="631"/>
                    <a:pt x="2648" y="758"/>
                    <a:pt x="2648" y="937"/>
                  </a:cubicBezTo>
                  <a:cubicBezTo>
                    <a:pt x="2648" y="1142"/>
                    <a:pt x="2990" y="1370"/>
                    <a:pt x="3379" y="1416"/>
                  </a:cubicBezTo>
                  <a:cubicBezTo>
                    <a:pt x="3446" y="1428"/>
                    <a:pt x="3512" y="1434"/>
                    <a:pt x="3575" y="1434"/>
                  </a:cubicBezTo>
                  <a:cubicBezTo>
                    <a:pt x="3869" y="1434"/>
                    <a:pt x="4086" y="1308"/>
                    <a:pt x="4086" y="1119"/>
                  </a:cubicBezTo>
                  <a:cubicBezTo>
                    <a:pt x="4086" y="914"/>
                    <a:pt x="3767" y="708"/>
                    <a:pt x="3356" y="640"/>
                  </a:cubicBezTo>
                  <a:cubicBezTo>
                    <a:pt x="3305" y="634"/>
                    <a:pt x="3256" y="631"/>
                    <a:pt x="3208" y="63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3009;p41">
              <a:extLst>
                <a:ext uri="{FF2B5EF4-FFF2-40B4-BE49-F238E27FC236}">
                  <a16:creationId xmlns:a16="http://schemas.microsoft.com/office/drawing/2014/main" id="{2A2D2DAC-62CD-0F79-2A72-68DC091DF19C}"/>
                </a:ext>
              </a:extLst>
            </p:cNvPr>
            <p:cNvSpPr/>
            <p:nvPr/>
          </p:nvSpPr>
          <p:spPr>
            <a:xfrm>
              <a:off x="4718725" y="4304325"/>
              <a:ext cx="299025" cy="104800"/>
            </a:xfrm>
            <a:custGeom>
              <a:avLst/>
              <a:gdLst/>
              <a:ahLst/>
              <a:cxnLst/>
              <a:rect l="l" t="t" r="r" b="b"/>
              <a:pathLst>
                <a:path w="11961" h="4192" extrusionOk="0">
                  <a:moveTo>
                    <a:pt x="11961" y="0"/>
                  </a:moveTo>
                  <a:cubicBezTo>
                    <a:pt x="10409" y="1301"/>
                    <a:pt x="7327" y="2466"/>
                    <a:pt x="3744" y="2876"/>
                  </a:cubicBezTo>
                  <a:cubicBezTo>
                    <a:pt x="3212" y="2937"/>
                    <a:pt x="2747" y="2964"/>
                    <a:pt x="2342" y="2964"/>
                  </a:cubicBezTo>
                  <a:cubicBezTo>
                    <a:pt x="1217" y="2964"/>
                    <a:pt x="552" y="2757"/>
                    <a:pt x="183" y="2488"/>
                  </a:cubicBezTo>
                  <a:cubicBezTo>
                    <a:pt x="92" y="2603"/>
                    <a:pt x="46" y="2694"/>
                    <a:pt x="0" y="2785"/>
                  </a:cubicBezTo>
                  <a:cubicBezTo>
                    <a:pt x="319" y="2986"/>
                    <a:pt x="1007" y="3286"/>
                    <a:pt x="2328" y="3286"/>
                  </a:cubicBezTo>
                  <a:cubicBezTo>
                    <a:pt x="2805" y="3286"/>
                    <a:pt x="3364" y="3247"/>
                    <a:pt x="4018" y="3150"/>
                  </a:cubicBezTo>
                  <a:cubicBezTo>
                    <a:pt x="6587" y="2763"/>
                    <a:pt x="7922" y="2376"/>
                    <a:pt x="8388" y="2376"/>
                  </a:cubicBezTo>
                  <a:cubicBezTo>
                    <a:pt x="8526" y="2376"/>
                    <a:pt x="8588" y="2410"/>
                    <a:pt x="8583" y="2488"/>
                  </a:cubicBezTo>
                  <a:cubicBezTo>
                    <a:pt x="8583" y="2722"/>
                    <a:pt x="5171" y="3885"/>
                    <a:pt x="2269" y="3885"/>
                  </a:cubicBezTo>
                  <a:cubicBezTo>
                    <a:pt x="1479" y="3885"/>
                    <a:pt x="727" y="3799"/>
                    <a:pt x="92" y="3584"/>
                  </a:cubicBezTo>
                  <a:lnTo>
                    <a:pt x="92" y="3584"/>
                  </a:lnTo>
                  <a:cubicBezTo>
                    <a:pt x="481" y="3992"/>
                    <a:pt x="1467" y="4192"/>
                    <a:pt x="2718" y="4192"/>
                  </a:cubicBezTo>
                  <a:cubicBezTo>
                    <a:pt x="5941" y="4192"/>
                    <a:pt x="10918" y="2865"/>
                    <a:pt x="11938" y="366"/>
                  </a:cubicBezTo>
                  <a:cubicBezTo>
                    <a:pt x="11938" y="229"/>
                    <a:pt x="11938" y="115"/>
                    <a:pt x="11961" y="0"/>
                  </a:cubicBezTo>
                  <a:close/>
                </a:path>
              </a:pathLst>
            </a:custGeom>
            <a:solidFill>
              <a:srgbClr val="9584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3010;p41">
              <a:extLst>
                <a:ext uri="{FF2B5EF4-FFF2-40B4-BE49-F238E27FC236}">
                  <a16:creationId xmlns:a16="http://schemas.microsoft.com/office/drawing/2014/main" id="{826B91D8-2E69-F21D-41B3-46C369C01DAA}"/>
                </a:ext>
              </a:extLst>
            </p:cNvPr>
            <p:cNvSpPr/>
            <p:nvPr/>
          </p:nvSpPr>
          <p:spPr>
            <a:xfrm>
              <a:off x="4715875" y="4304325"/>
              <a:ext cx="301875" cy="105000"/>
            </a:xfrm>
            <a:custGeom>
              <a:avLst/>
              <a:gdLst/>
              <a:ahLst/>
              <a:cxnLst/>
              <a:rect l="l" t="t" r="r" b="b"/>
              <a:pathLst>
                <a:path w="12075" h="4200" extrusionOk="0">
                  <a:moveTo>
                    <a:pt x="12075" y="0"/>
                  </a:moveTo>
                  <a:cubicBezTo>
                    <a:pt x="10523" y="1301"/>
                    <a:pt x="7441" y="2466"/>
                    <a:pt x="3858" y="2876"/>
                  </a:cubicBezTo>
                  <a:cubicBezTo>
                    <a:pt x="3326" y="2937"/>
                    <a:pt x="2861" y="2964"/>
                    <a:pt x="2456" y="2964"/>
                  </a:cubicBezTo>
                  <a:cubicBezTo>
                    <a:pt x="1331" y="2964"/>
                    <a:pt x="666" y="2757"/>
                    <a:pt x="297" y="2488"/>
                  </a:cubicBezTo>
                  <a:cubicBezTo>
                    <a:pt x="91" y="2762"/>
                    <a:pt x="0" y="3036"/>
                    <a:pt x="46" y="3287"/>
                  </a:cubicBezTo>
                  <a:cubicBezTo>
                    <a:pt x="170" y="3902"/>
                    <a:pt x="1294" y="4200"/>
                    <a:pt x="2814" y="4200"/>
                  </a:cubicBezTo>
                  <a:cubicBezTo>
                    <a:pt x="6033" y="4200"/>
                    <a:pt x="11028" y="2862"/>
                    <a:pt x="12052" y="366"/>
                  </a:cubicBezTo>
                  <a:cubicBezTo>
                    <a:pt x="12052" y="229"/>
                    <a:pt x="12052" y="115"/>
                    <a:pt x="12075"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3011;p41">
              <a:extLst>
                <a:ext uri="{FF2B5EF4-FFF2-40B4-BE49-F238E27FC236}">
                  <a16:creationId xmlns:a16="http://schemas.microsoft.com/office/drawing/2014/main" id="{21F7ED61-67B2-724D-5231-A3A052EEFF79}"/>
                </a:ext>
              </a:extLst>
            </p:cNvPr>
            <p:cNvSpPr/>
            <p:nvPr/>
          </p:nvSpPr>
          <p:spPr>
            <a:xfrm>
              <a:off x="4713575" y="4244975"/>
              <a:ext cx="305900" cy="164350"/>
            </a:xfrm>
            <a:custGeom>
              <a:avLst/>
              <a:gdLst/>
              <a:ahLst/>
              <a:cxnLst/>
              <a:rect l="l" t="t" r="r" b="b"/>
              <a:pathLst>
                <a:path w="12236" h="6574" extrusionOk="0">
                  <a:moveTo>
                    <a:pt x="12235" y="1"/>
                  </a:moveTo>
                  <a:lnTo>
                    <a:pt x="12235" y="1"/>
                  </a:lnTo>
                  <a:cubicBezTo>
                    <a:pt x="11961" y="252"/>
                    <a:pt x="11665" y="434"/>
                    <a:pt x="11368" y="571"/>
                  </a:cubicBezTo>
                  <a:cubicBezTo>
                    <a:pt x="11094" y="2078"/>
                    <a:pt x="8423" y="3790"/>
                    <a:pt x="4817" y="4155"/>
                  </a:cubicBezTo>
                  <a:cubicBezTo>
                    <a:pt x="4452" y="4191"/>
                    <a:pt x="4127" y="4208"/>
                    <a:pt x="3838" y="4208"/>
                  </a:cubicBezTo>
                  <a:cubicBezTo>
                    <a:pt x="2681" y="4208"/>
                    <a:pt x="2096" y="3945"/>
                    <a:pt x="1804" y="3653"/>
                  </a:cubicBezTo>
                  <a:cubicBezTo>
                    <a:pt x="731" y="4360"/>
                    <a:pt x="1" y="5068"/>
                    <a:pt x="138" y="5661"/>
                  </a:cubicBezTo>
                  <a:cubicBezTo>
                    <a:pt x="262" y="6276"/>
                    <a:pt x="1386" y="6574"/>
                    <a:pt x="2906" y="6574"/>
                  </a:cubicBezTo>
                  <a:cubicBezTo>
                    <a:pt x="6125" y="6574"/>
                    <a:pt x="11120" y="5236"/>
                    <a:pt x="12144" y="2740"/>
                  </a:cubicBezTo>
                  <a:cubicBezTo>
                    <a:pt x="12190" y="1827"/>
                    <a:pt x="12212" y="914"/>
                    <a:pt x="12235" y="1"/>
                  </a:cubicBezTo>
                  <a:close/>
                </a:path>
              </a:pathLst>
            </a:custGeom>
            <a:solidFill>
              <a:srgbClr val="41B0D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3012;p41">
              <a:extLst>
                <a:ext uri="{FF2B5EF4-FFF2-40B4-BE49-F238E27FC236}">
                  <a16:creationId xmlns:a16="http://schemas.microsoft.com/office/drawing/2014/main" id="{2B16F005-0563-09AF-2431-9AF8BB84FCF7}"/>
                </a:ext>
              </a:extLst>
            </p:cNvPr>
            <p:cNvSpPr/>
            <p:nvPr/>
          </p:nvSpPr>
          <p:spPr>
            <a:xfrm>
              <a:off x="4779200" y="4313600"/>
              <a:ext cx="52525" cy="28650"/>
            </a:xfrm>
            <a:custGeom>
              <a:avLst/>
              <a:gdLst/>
              <a:ahLst/>
              <a:cxnLst/>
              <a:rect l="l" t="t" r="r" b="b"/>
              <a:pathLst>
                <a:path w="2101" h="1146" extrusionOk="0">
                  <a:moveTo>
                    <a:pt x="1686" y="1"/>
                  </a:moveTo>
                  <a:cubicBezTo>
                    <a:pt x="1588" y="1"/>
                    <a:pt x="1479" y="21"/>
                    <a:pt x="1370" y="63"/>
                  </a:cubicBezTo>
                  <a:cubicBezTo>
                    <a:pt x="1096" y="177"/>
                    <a:pt x="914" y="406"/>
                    <a:pt x="982" y="565"/>
                  </a:cubicBezTo>
                  <a:cubicBezTo>
                    <a:pt x="1026" y="681"/>
                    <a:pt x="1161" y="742"/>
                    <a:pt x="1323" y="742"/>
                  </a:cubicBezTo>
                  <a:cubicBezTo>
                    <a:pt x="1417" y="742"/>
                    <a:pt x="1521" y="721"/>
                    <a:pt x="1621" y="679"/>
                  </a:cubicBezTo>
                  <a:cubicBezTo>
                    <a:pt x="1918" y="565"/>
                    <a:pt x="2101" y="337"/>
                    <a:pt x="2032" y="177"/>
                  </a:cubicBezTo>
                  <a:cubicBezTo>
                    <a:pt x="1989" y="62"/>
                    <a:pt x="1854" y="1"/>
                    <a:pt x="1686" y="1"/>
                  </a:cubicBezTo>
                  <a:close/>
                  <a:moveTo>
                    <a:pt x="471" y="680"/>
                  </a:moveTo>
                  <a:cubicBezTo>
                    <a:pt x="415" y="680"/>
                    <a:pt x="355" y="688"/>
                    <a:pt x="298" y="702"/>
                  </a:cubicBezTo>
                  <a:cubicBezTo>
                    <a:pt x="115" y="771"/>
                    <a:pt x="1" y="908"/>
                    <a:pt x="24" y="1022"/>
                  </a:cubicBezTo>
                  <a:cubicBezTo>
                    <a:pt x="55" y="1099"/>
                    <a:pt x="149" y="1145"/>
                    <a:pt x="271" y="1145"/>
                  </a:cubicBezTo>
                  <a:cubicBezTo>
                    <a:pt x="328" y="1145"/>
                    <a:pt x="391" y="1135"/>
                    <a:pt x="457" y="1113"/>
                  </a:cubicBezTo>
                  <a:cubicBezTo>
                    <a:pt x="640" y="1045"/>
                    <a:pt x="754" y="908"/>
                    <a:pt x="708" y="794"/>
                  </a:cubicBezTo>
                  <a:cubicBezTo>
                    <a:pt x="693" y="716"/>
                    <a:pt x="592" y="680"/>
                    <a:pt x="471" y="680"/>
                  </a:cubicBezTo>
                  <a:close/>
                </a:path>
              </a:pathLst>
            </a:custGeom>
            <a:solidFill>
              <a:srgbClr val="FFDC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3013;p41">
              <a:extLst>
                <a:ext uri="{FF2B5EF4-FFF2-40B4-BE49-F238E27FC236}">
                  <a16:creationId xmlns:a16="http://schemas.microsoft.com/office/drawing/2014/main" id="{9C938C11-4B98-AC19-0E0E-BE4AB860328C}"/>
                </a:ext>
              </a:extLst>
            </p:cNvPr>
            <p:cNvSpPr/>
            <p:nvPr/>
          </p:nvSpPr>
          <p:spPr>
            <a:xfrm>
              <a:off x="4706725" y="4244400"/>
              <a:ext cx="312750" cy="164925"/>
            </a:xfrm>
            <a:custGeom>
              <a:avLst/>
              <a:gdLst/>
              <a:ahLst/>
              <a:cxnLst/>
              <a:rect l="l" t="t" r="r" b="b"/>
              <a:pathLst>
                <a:path w="12510" h="6597" extrusionOk="0">
                  <a:moveTo>
                    <a:pt x="12509" y="1"/>
                  </a:moveTo>
                  <a:lnTo>
                    <a:pt x="12509" y="1"/>
                  </a:lnTo>
                  <a:cubicBezTo>
                    <a:pt x="11773" y="689"/>
                    <a:pt x="10957" y="915"/>
                    <a:pt x="10202" y="915"/>
                  </a:cubicBezTo>
                  <a:cubicBezTo>
                    <a:pt x="9505" y="915"/>
                    <a:pt x="8860" y="723"/>
                    <a:pt x="8378" y="526"/>
                  </a:cubicBezTo>
                  <a:lnTo>
                    <a:pt x="8378" y="526"/>
                  </a:lnTo>
                  <a:cubicBezTo>
                    <a:pt x="8401" y="663"/>
                    <a:pt x="8401" y="731"/>
                    <a:pt x="8401" y="731"/>
                  </a:cubicBezTo>
                  <a:cubicBezTo>
                    <a:pt x="8401" y="731"/>
                    <a:pt x="1" y="3767"/>
                    <a:pt x="412" y="5684"/>
                  </a:cubicBezTo>
                  <a:cubicBezTo>
                    <a:pt x="536" y="6299"/>
                    <a:pt x="1660" y="6597"/>
                    <a:pt x="3180" y="6597"/>
                  </a:cubicBezTo>
                  <a:cubicBezTo>
                    <a:pt x="6399" y="6597"/>
                    <a:pt x="11394" y="5259"/>
                    <a:pt x="12418" y="2763"/>
                  </a:cubicBezTo>
                  <a:cubicBezTo>
                    <a:pt x="12464" y="1850"/>
                    <a:pt x="12486" y="937"/>
                    <a:pt x="12509"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36"/>
                                        </p:tgtEl>
                                        <p:attrNameLst>
                                          <p:attrName>style.visibility</p:attrName>
                                        </p:attrNameLst>
                                      </p:cBhvr>
                                      <p:to>
                                        <p:strVal val="visible"/>
                                      </p:to>
                                    </p:set>
                                    <p:anim calcmode="lin" valueType="num">
                                      <p:cBhvr additive="base">
                                        <p:cTn id="11" dur="500" fill="hold"/>
                                        <p:tgtEl>
                                          <p:spTgt spid="4736"/>
                                        </p:tgtEl>
                                        <p:attrNameLst>
                                          <p:attrName>ppt_x</p:attrName>
                                        </p:attrNameLst>
                                      </p:cBhvr>
                                      <p:tavLst>
                                        <p:tav tm="0">
                                          <p:val>
                                            <p:strVal val="#ppt_x"/>
                                          </p:val>
                                        </p:tav>
                                        <p:tav tm="100000">
                                          <p:val>
                                            <p:strVal val="#ppt_x"/>
                                          </p:val>
                                        </p:tav>
                                      </p:tavLst>
                                    </p:anim>
                                    <p:anim calcmode="lin" valueType="num">
                                      <p:cBhvr additive="base">
                                        <p:cTn id="12" dur="500" fill="hold"/>
                                        <p:tgtEl>
                                          <p:spTgt spid="473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737"/>
                                        </p:tgtEl>
                                        <p:attrNameLst>
                                          <p:attrName>style.visibility</p:attrName>
                                        </p:attrNameLst>
                                      </p:cBhvr>
                                      <p:to>
                                        <p:strVal val="visible"/>
                                      </p:to>
                                    </p:set>
                                    <p:anim calcmode="lin" valueType="num">
                                      <p:cBhvr additive="base">
                                        <p:cTn id="15" dur="500" fill="hold"/>
                                        <p:tgtEl>
                                          <p:spTgt spid="4737"/>
                                        </p:tgtEl>
                                        <p:attrNameLst>
                                          <p:attrName>ppt_x</p:attrName>
                                        </p:attrNameLst>
                                      </p:cBhvr>
                                      <p:tavLst>
                                        <p:tav tm="0">
                                          <p:val>
                                            <p:strVal val="#ppt_x"/>
                                          </p:val>
                                        </p:tav>
                                        <p:tav tm="100000">
                                          <p:val>
                                            <p:strVal val="#ppt_x"/>
                                          </p:val>
                                        </p:tav>
                                      </p:tavLst>
                                    </p:anim>
                                    <p:anim calcmode="lin" valueType="num">
                                      <p:cBhvr additive="base">
                                        <p:cTn id="16" dur="500" fill="hold"/>
                                        <p:tgtEl>
                                          <p:spTgt spid="473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793"/>
                                        </p:tgtEl>
                                        <p:attrNameLst>
                                          <p:attrName>style.visibility</p:attrName>
                                        </p:attrNameLst>
                                      </p:cBhvr>
                                      <p:to>
                                        <p:strVal val="visible"/>
                                      </p:to>
                                    </p:set>
                                    <p:anim calcmode="lin" valueType="num">
                                      <p:cBhvr additive="base">
                                        <p:cTn id="19" dur="500" fill="hold"/>
                                        <p:tgtEl>
                                          <p:spTgt spid="4793"/>
                                        </p:tgtEl>
                                        <p:attrNameLst>
                                          <p:attrName>ppt_x</p:attrName>
                                        </p:attrNameLst>
                                      </p:cBhvr>
                                      <p:tavLst>
                                        <p:tav tm="0">
                                          <p:val>
                                            <p:strVal val="#ppt_x"/>
                                          </p:val>
                                        </p:tav>
                                        <p:tav tm="100000">
                                          <p:val>
                                            <p:strVal val="#ppt_x"/>
                                          </p:val>
                                        </p:tav>
                                      </p:tavLst>
                                    </p:anim>
                                    <p:anim calcmode="lin" valueType="num">
                                      <p:cBhvr additive="base">
                                        <p:cTn id="20" dur="500" fill="hold"/>
                                        <p:tgtEl>
                                          <p:spTgt spid="479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815"/>
                                        </p:tgtEl>
                                        <p:attrNameLst>
                                          <p:attrName>style.visibility</p:attrName>
                                        </p:attrNameLst>
                                      </p:cBhvr>
                                      <p:to>
                                        <p:strVal val="visible"/>
                                      </p:to>
                                    </p:set>
                                    <p:anim calcmode="lin" valueType="num">
                                      <p:cBhvr additive="base">
                                        <p:cTn id="23" dur="500" fill="hold"/>
                                        <p:tgtEl>
                                          <p:spTgt spid="4815"/>
                                        </p:tgtEl>
                                        <p:attrNameLst>
                                          <p:attrName>ppt_x</p:attrName>
                                        </p:attrNameLst>
                                      </p:cBhvr>
                                      <p:tavLst>
                                        <p:tav tm="0">
                                          <p:val>
                                            <p:strVal val="#ppt_x"/>
                                          </p:val>
                                        </p:tav>
                                        <p:tav tm="100000">
                                          <p:val>
                                            <p:strVal val="#ppt_x"/>
                                          </p:val>
                                        </p:tav>
                                      </p:tavLst>
                                    </p:anim>
                                    <p:anim calcmode="lin" valueType="num">
                                      <p:cBhvr additive="base">
                                        <p:cTn id="24" dur="500" fill="hold"/>
                                        <p:tgtEl>
                                          <p:spTgt spid="481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838"/>
                                        </p:tgtEl>
                                        <p:attrNameLst>
                                          <p:attrName>style.visibility</p:attrName>
                                        </p:attrNameLst>
                                      </p:cBhvr>
                                      <p:to>
                                        <p:strVal val="visible"/>
                                      </p:to>
                                    </p:set>
                                    <p:anim calcmode="lin" valueType="num">
                                      <p:cBhvr additive="base">
                                        <p:cTn id="27" dur="500" fill="hold"/>
                                        <p:tgtEl>
                                          <p:spTgt spid="4838"/>
                                        </p:tgtEl>
                                        <p:attrNameLst>
                                          <p:attrName>ppt_x</p:attrName>
                                        </p:attrNameLst>
                                      </p:cBhvr>
                                      <p:tavLst>
                                        <p:tav tm="0">
                                          <p:val>
                                            <p:strVal val="#ppt_x"/>
                                          </p:val>
                                        </p:tav>
                                        <p:tav tm="100000">
                                          <p:val>
                                            <p:strVal val="#ppt_x"/>
                                          </p:val>
                                        </p:tav>
                                      </p:tavLst>
                                    </p:anim>
                                    <p:anim calcmode="lin" valueType="num">
                                      <p:cBhvr additive="base">
                                        <p:cTn id="28" dur="500" fill="hold"/>
                                        <p:tgtEl>
                                          <p:spTgt spid="483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862"/>
                                        </p:tgtEl>
                                        <p:attrNameLst>
                                          <p:attrName>style.visibility</p:attrName>
                                        </p:attrNameLst>
                                      </p:cBhvr>
                                      <p:to>
                                        <p:strVal val="visible"/>
                                      </p:to>
                                    </p:set>
                                    <p:anim calcmode="lin" valueType="num">
                                      <p:cBhvr additive="base">
                                        <p:cTn id="31" dur="500" fill="hold"/>
                                        <p:tgtEl>
                                          <p:spTgt spid="4862"/>
                                        </p:tgtEl>
                                        <p:attrNameLst>
                                          <p:attrName>ppt_x</p:attrName>
                                        </p:attrNameLst>
                                      </p:cBhvr>
                                      <p:tavLst>
                                        <p:tav tm="0">
                                          <p:val>
                                            <p:strVal val="#ppt_x"/>
                                          </p:val>
                                        </p:tav>
                                        <p:tav tm="100000">
                                          <p:val>
                                            <p:strVal val="#ppt_x"/>
                                          </p:val>
                                        </p:tav>
                                      </p:tavLst>
                                    </p:anim>
                                    <p:anim calcmode="lin" valueType="num">
                                      <p:cBhvr additive="base">
                                        <p:cTn id="32" dur="500" fill="hold"/>
                                        <p:tgtEl>
                                          <p:spTgt spid="486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878"/>
                                        </p:tgtEl>
                                        <p:attrNameLst>
                                          <p:attrName>style.visibility</p:attrName>
                                        </p:attrNameLst>
                                      </p:cBhvr>
                                      <p:to>
                                        <p:strVal val="visible"/>
                                      </p:to>
                                    </p:set>
                                    <p:anim calcmode="lin" valueType="num">
                                      <p:cBhvr additive="base">
                                        <p:cTn id="35" dur="500" fill="hold"/>
                                        <p:tgtEl>
                                          <p:spTgt spid="4878"/>
                                        </p:tgtEl>
                                        <p:attrNameLst>
                                          <p:attrName>ppt_x</p:attrName>
                                        </p:attrNameLst>
                                      </p:cBhvr>
                                      <p:tavLst>
                                        <p:tav tm="0">
                                          <p:val>
                                            <p:strVal val="#ppt_x"/>
                                          </p:val>
                                        </p:tav>
                                        <p:tav tm="100000">
                                          <p:val>
                                            <p:strVal val="#ppt_x"/>
                                          </p:val>
                                        </p:tav>
                                      </p:tavLst>
                                    </p:anim>
                                    <p:anim calcmode="lin" valueType="num">
                                      <p:cBhvr additive="base">
                                        <p:cTn id="36" dur="500" fill="hold"/>
                                        <p:tgtEl>
                                          <p:spTgt spid="487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886"/>
                                        </p:tgtEl>
                                        <p:attrNameLst>
                                          <p:attrName>style.visibility</p:attrName>
                                        </p:attrNameLst>
                                      </p:cBhvr>
                                      <p:to>
                                        <p:strVal val="visible"/>
                                      </p:to>
                                    </p:set>
                                    <p:anim calcmode="lin" valueType="num">
                                      <p:cBhvr additive="base">
                                        <p:cTn id="39" dur="500" fill="hold"/>
                                        <p:tgtEl>
                                          <p:spTgt spid="4886"/>
                                        </p:tgtEl>
                                        <p:attrNameLst>
                                          <p:attrName>ppt_x</p:attrName>
                                        </p:attrNameLst>
                                      </p:cBhvr>
                                      <p:tavLst>
                                        <p:tav tm="0">
                                          <p:val>
                                            <p:strVal val="#ppt_x"/>
                                          </p:val>
                                        </p:tav>
                                        <p:tav tm="100000">
                                          <p:val>
                                            <p:strVal val="#ppt_x"/>
                                          </p:val>
                                        </p:tav>
                                      </p:tavLst>
                                    </p:anim>
                                    <p:anim calcmode="lin" valueType="num">
                                      <p:cBhvr additive="base">
                                        <p:cTn id="40" dur="500" fill="hold"/>
                                        <p:tgtEl>
                                          <p:spTgt spid="488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889"/>
                                        </p:tgtEl>
                                        <p:attrNameLst>
                                          <p:attrName>style.visibility</p:attrName>
                                        </p:attrNameLst>
                                      </p:cBhvr>
                                      <p:to>
                                        <p:strVal val="visible"/>
                                      </p:to>
                                    </p:set>
                                    <p:anim calcmode="lin" valueType="num">
                                      <p:cBhvr additive="base">
                                        <p:cTn id="43" dur="500" fill="hold"/>
                                        <p:tgtEl>
                                          <p:spTgt spid="4889"/>
                                        </p:tgtEl>
                                        <p:attrNameLst>
                                          <p:attrName>ppt_x</p:attrName>
                                        </p:attrNameLst>
                                      </p:cBhvr>
                                      <p:tavLst>
                                        <p:tav tm="0">
                                          <p:val>
                                            <p:strVal val="#ppt_x"/>
                                          </p:val>
                                        </p:tav>
                                        <p:tav tm="100000">
                                          <p:val>
                                            <p:strVal val="#ppt_x"/>
                                          </p:val>
                                        </p:tav>
                                      </p:tavLst>
                                    </p:anim>
                                    <p:anim calcmode="lin" valueType="num">
                                      <p:cBhvr additive="base">
                                        <p:cTn id="44" dur="500" fill="hold"/>
                                        <p:tgtEl>
                                          <p:spTgt spid="488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908"/>
                                        </p:tgtEl>
                                        <p:attrNameLst>
                                          <p:attrName>style.visibility</p:attrName>
                                        </p:attrNameLst>
                                      </p:cBhvr>
                                      <p:to>
                                        <p:strVal val="visible"/>
                                      </p:to>
                                    </p:set>
                                    <p:anim calcmode="lin" valueType="num">
                                      <p:cBhvr additive="base">
                                        <p:cTn id="47" dur="500" fill="hold"/>
                                        <p:tgtEl>
                                          <p:spTgt spid="4908"/>
                                        </p:tgtEl>
                                        <p:attrNameLst>
                                          <p:attrName>ppt_x</p:attrName>
                                        </p:attrNameLst>
                                      </p:cBhvr>
                                      <p:tavLst>
                                        <p:tav tm="0">
                                          <p:val>
                                            <p:strVal val="#ppt_x"/>
                                          </p:val>
                                        </p:tav>
                                        <p:tav tm="100000">
                                          <p:val>
                                            <p:strVal val="#ppt_x"/>
                                          </p:val>
                                        </p:tav>
                                      </p:tavLst>
                                    </p:anim>
                                    <p:anim calcmode="lin" valueType="num">
                                      <p:cBhvr additive="base">
                                        <p:cTn id="48" dur="500" fill="hold"/>
                                        <p:tgtEl>
                                          <p:spTgt spid="490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918">
                                            <p:txEl>
                                              <p:pRg st="0" end="0"/>
                                            </p:txEl>
                                          </p:spTgt>
                                        </p:tgtEl>
                                        <p:attrNameLst>
                                          <p:attrName>style.visibility</p:attrName>
                                        </p:attrNameLst>
                                      </p:cBhvr>
                                      <p:to>
                                        <p:strVal val="visible"/>
                                      </p:to>
                                    </p:set>
                                    <p:anim calcmode="lin" valueType="num">
                                      <p:cBhvr additive="base">
                                        <p:cTn id="51" dur="500" fill="hold"/>
                                        <p:tgtEl>
                                          <p:spTgt spid="4918">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918">
                                            <p:txEl>
                                              <p:pRg st="0" end="0"/>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919"/>
                                        </p:tgtEl>
                                        <p:attrNameLst>
                                          <p:attrName>style.visibility</p:attrName>
                                        </p:attrNameLst>
                                      </p:cBhvr>
                                      <p:to>
                                        <p:strVal val="visible"/>
                                      </p:to>
                                    </p:set>
                                    <p:anim calcmode="lin" valueType="num">
                                      <p:cBhvr additive="base">
                                        <p:cTn id="55" dur="500" fill="hold"/>
                                        <p:tgtEl>
                                          <p:spTgt spid="4919"/>
                                        </p:tgtEl>
                                        <p:attrNameLst>
                                          <p:attrName>ppt_x</p:attrName>
                                        </p:attrNameLst>
                                      </p:cBhvr>
                                      <p:tavLst>
                                        <p:tav tm="0">
                                          <p:val>
                                            <p:strVal val="#ppt_x"/>
                                          </p:val>
                                        </p:tav>
                                        <p:tav tm="100000">
                                          <p:val>
                                            <p:strVal val="#ppt_x"/>
                                          </p:val>
                                        </p:tav>
                                      </p:tavLst>
                                    </p:anim>
                                    <p:anim calcmode="lin" valueType="num">
                                      <p:cBhvr additive="base">
                                        <p:cTn id="56" dur="500" fill="hold"/>
                                        <p:tgtEl>
                                          <p:spTgt spid="4919"/>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4744"/>
                                        </p:tgtEl>
                                        <p:attrNameLst>
                                          <p:attrName>style.visibility</p:attrName>
                                        </p:attrNameLst>
                                      </p:cBhvr>
                                      <p:to>
                                        <p:strVal val="visible"/>
                                      </p:to>
                                    </p:set>
                                    <p:anim calcmode="lin" valueType="num">
                                      <p:cBhvr additive="base">
                                        <p:cTn id="59" dur="500" fill="hold"/>
                                        <p:tgtEl>
                                          <p:spTgt spid="4744"/>
                                        </p:tgtEl>
                                        <p:attrNameLst>
                                          <p:attrName>ppt_x</p:attrName>
                                        </p:attrNameLst>
                                      </p:cBhvr>
                                      <p:tavLst>
                                        <p:tav tm="0">
                                          <p:val>
                                            <p:strVal val="#ppt_x"/>
                                          </p:val>
                                        </p:tav>
                                        <p:tav tm="100000">
                                          <p:val>
                                            <p:strVal val="#ppt_x"/>
                                          </p:val>
                                        </p:tav>
                                      </p:tavLst>
                                    </p:anim>
                                    <p:anim calcmode="lin" valueType="num">
                                      <p:cBhvr additive="base">
                                        <p:cTn id="60" dur="500" fill="hold"/>
                                        <p:tgtEl>
                                          <p:spTgt spid="47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8" grpId="0" build="p"/>
      <p:bldP spid="4" grpId="0" animBg="1"/>
      <p:bldP spid="473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18" name="图片 11">
            <a:extLst>
              <a:ext uri="{FF2B5EF4-FFF2-40B4-BE49-F238E27FC236}">
                <a16:creationId xmlns:a16="http://schemas.microsoft.com/office/drawing/2014/main" id="{D6FD56C0-0A17-DB01-9FE0-9ECBE54E53E9}"/>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pic>
        <p:nvPicPr>
          <p:cNvPr id="19" name="图片 2">
            <a:extLst>
              <a:ext uri="{FF2B5EF4-FFF2-40B4-BE49-F238E27FC236}">
                <a16:creationId xmlns:a16="http://schemas.microsoft.com/office/drawing/2014/main" id="{0511BD5A-271D-E702-9327-3CCCA7E19537}"/>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424066" y="2008262"/>
            <a:ext cx="4727326" cy="4727326"/>
          </a:xfrm>
          <a:prstGeom prst="rect">
            <a:avLst/>
          </a:prstGeom>
        </p:spPr>
      </p:pic>
      <p:sp>
        <p:nvSpPr>
          <p:cNvPr id="20" name="文本框 8">
            <a:extLst>
              <a:ext uri="{FF2B5EF4-FFF2-40B4-BE49-F238E27FC236}">
                <a16:creationId xmlns:a16="http://schemas.microsoft.com/office/drawing/2014/main" id="{E3ED2A2C-AEA9-588F-583D-227003A34EC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1" name="PA_图片 3">
            <a:extLst>
              <a:ext uri="{FF2B5EF4-FFF2-40B4-BE49-F238E27FC236}">
                <a16:creationId xmlns:a16="http://schemas.microsoft.com/office/drawing/2014/main" id="{E49A2AEE-2367-1ADA-8295-F59565843340}"/>
              </a:ext>
            </a:extLst>
          </p:cNvPr>
          <p:cNvPicPr>
            <a:picLocks noChangeAspect="1"/>
          </p:cNvPicPr>
          <p:nvPr>
            <p:custDataLst>
              <p:tags r:id="rId1"/>
            </p:custDataLst>
          </p:nvPr>
        </p:nvPicPr>
        <p:blipFill>
          <a:blip r:embed="rId7" cstate="screen">
            <a:extLst>
              <a:ext uri="{28A0092B-C50C-407E-A947-70E740481C1C}">
                <a14:useLocalDpi xmlns:a14="http://schemas.microsoft.com/office/drawing/2010/main"/>
              </a:ext>
            </a:extLst>
          </a:blip>
          <a:stretch>
            <a:fillRect/>
          </a:stretch>
        </p:blipFill>
        <p:spPr>
          <a:xfrm>
            <a:off x="5794625" y="1376737"/>
            <a:ext cx="5498069" cy="4654193"/>
          </a:xfrm>
          <a:prstGeom prst="rect">
            <a:avLst/>
          </a:prstGeom>
        </p:spPr>
      </p:pic>
      <p:pic>
        <p:nvPicPr>
          <p:cNvPr id="22" name="PA_图片 11">
            <a:extLst>
              <a:ext uri="{FF2B5EF4-FFF2-40B4-BE49-F238E27FC236}">
                <a16:creationId xmlns:a16="http://schemas.microsoft.com/office/drawing/2014/main" id="{5E7D6DFD-7E82-B288-3558-FED5AE2D80C6}"/>
              </a:ext>
            </a:extLst>
          </p:cNvPr>
          <p:cNvPicPr>
            <a:picLocks noChangeAspect="1"/>
          </p:cNvPicPr>
          <p:nvPr>
            <p:custDataLst>
              <p:tags r:id="rId2"/>
            </p:custDataLst>
          </p:nvPr>
        </p:nvPicPr>
        <p:blipFill>
          <a:blip r:embed="rId8" cstate="screen">
            <a:extLst>
              <a:ext uri="{28A0092B-C50C-407E-A947-70E740481C1C}">
                <a14:useLocalDpi xmlns:a14="http://schemas.microsoft.com/office/drawing/2010/main"/>
              </a:ext>
            </a:extLst>
          </a:blip>
          <a:stretch>
            <a:fillRect/>
          </a:stretch>
        </p:blipFill>
        <p:spPr>
          <a:xfrm>
            <a:off x="4839505" y="1280814"/>
            <a:ext cx="1996979" cy="1996979"/>
          </a:xfrm>
          <a:prstGeom prst="rect">
            <a:avLst/>
          </a:prstGeom>
        </p:spPr>
      </p:pic>
      <p:sp>
        <p:nvSpPr>
          <p:cNvPr id="23" name="TextBox 22">
            <a:extLst>
              <a:ext uri="{FF2B5EF4-FFF2-40B4-BE49-F238E27FC236}">
                <a16:creationId xmlns:a16="http://schemas.microsoft.com/office/drawing/2014/main" id="{768EED8B-B1D7-CFFF-0C21-0536F67673D7}"/>
              </a:ext>
            </a:extLst>
          </p:cNvPr>
          <p:cNvSpPr txBox="1"/>
          <p:nvPr/>
        </p:nvSpPr>
        <p:spPr>
          <a:xfrm>
            <a:off x="6337484" y="2780789"/>
            <a:ext cx="4580923" cy="1938992"/>
          </a:xfrm>
          <a:prstGeom prst="rect">
            <a:avLst/>
          </a:prstGeom>
          <a:noFill/>
        </p:spPr>
        <p:txBody>
          <a:bodyPr wrap="square">
            <a:spAutoFit/>
          </a:bodyPr>
          <a:lstStyle/>
          <a:p>
            <a:pPr lvl="0" algn="ctr"/>
            <a:r>
              <a:rPr lang="vi-VN" sz="4000" dirty="0">
                <a:solidFill>
                  <a:schemeClr val="bg1">
                    <a:lumMod val="10000"/>
                  </a:schemeClr>
                </a:solidFill>
                <a:latin typeface="+mj-lt"/>
              </a:rPr>
              <a:t>Phân tích ví dụ: Từ in đậm trong các ví dụ sau có vai trò gì?</a:t>
            </a:r>
            <a:r>
              <a:rPr lang="vi-VN" sz="4000" b="1" dirty="0">
                <a:solidFill>
                  <a:schemeClr val="bg1">
                    <a:lumMod val="10000"/>
                  </a:schemeClr>
                </a:solidFill>
                <a:latin typeface="+mj-lt"/>
              </a:rPr>
              <a:t> </a:t>
            </a:r>
            <a:endParaRPr kumimoji="0" lang="en-SG" sz="28700" b="0" i="0" u="none" strike="noStrike" kern="1200" cap="none" spc="0" normalizeH="0" baseline="0" noProof="0" dirty="0">
              <a:ln>
                <a:noFill/>
              </a:ln>
              <a:solidFill>
                <a:schemeClr val="bg1">
                  <a:lumMod val="10000"/>
                </a:schemeClr>
              </a:solidFill>
              <a:effectLst/>
              <a:uLnTx/>
              <a:uFillTx/>
              <a:latin typeface="+mj-lt"/>
            </a:endParaRPr>
          </a:p>
        </p:txBody>
      </p:sp>
    </p:spTree>
    <p:extLst>
      <p:ext uri="{BB962C8B-B14F-4D97-AF65-F5344CB8AC3E}">
        <p14:creationId xmlns:p14="http://schemas.microsoft.com/office/powerpoint/2010/main" val="610351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26" presetClass="emph" presetSubtype="0" repeatCount="5000" fill="hold" nodeType="withEffect">
                                  <p:stCondLst>
                                    <p:cond delay="0"/>
                                  </p:stCondLst>
                                  <p:childTnLst>
                                    <p:animEffect transition="out" filter="fade">
                                      <p:cBhvr>
                                        <p:cTn id="11" dur="500" tmFilter="0, 0; .2, .5; .8, .5; 1, 0"/>
                                        <p:tgtEl>
                                          <p:spTgt spid="22"/>
                                        </p:tgtEl>
                                      </p:cBhvr>
                                    </p:animEffect>
                                    <p:animScale>
                                      <p:cBhvr>
                                        <p:cTn id="12" dur="250" autoRev="1" fill="hold"/>
                                        <p:tgtEl>
                                          <p:spTgt spid="22"/>
                                        </p:tgtEl>
                                      </p:cBhvr>
                                      <p:by x="105000" y="105000"/>
                                    </p:animScale>
                                  </p:childTnLst>
                                </p:cTn>
                              </p:par>
                              <p:par>
                                <p:cTn id="13" presetID="47" presetClass="entr" presetSubtype="0"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1000"/>
                                        <p:tgtEl>
                                          <p:spTgt spid="21"/>
                                        </p:tgtEl>
                                      </p:cBhvr>
                                    </p:animEffect>
                                    <p:anim calcmode="lin" valueType="num">
                                      <p:cBhvr>
                                        <p:cTn id="16" dur="1000" fill="hold"/>
                                        <p:tgtEl>
                                          <p:spTgt spid="21"/>
                                        </p:tgtEl>
                                        <p:attrNameLst>
                                          <p:attrName>ppt_x</p:attrName>
                                        </p:attrNameLst>
                                      </p:cBhvr>
                                      <p:tavLst>
                                        <p:tav tm="0">
                                          <p:val>
                                            <p:strVal val="#ppt_x"/>
                                          </p:val>
                                        </p:tav>
                                        <p:tav tm="100000">
                                          <p:val>
                                            <p:strVal val="#ppt_x"/>
                                          </p:val>
                                        </p:tav>
                                      </p:tavLst>
                                    </p:anim>
                                    <p:anim calcmode="lin" valueType="num">
                                      <p:cBhvr>
                                        <p:cTn id="1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barn(inVertical)">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0494EEA-D521-D73F-354D-2601238C31FF}"/>
              </a:ext>
            </a:extLst>
          </p:cNvPr>
          <p:cNvPicPr>
            <a:picLocks noChangeAspect="1"/>
          </p:cNvPicPr>
          <p:nvPr/>
        </p:nvPicPr>
        <p:blipFill>
          <a:blip r:embed="rId2"/>
          <a:stretch>
            <a:fillRect/>
          </a:stretch>
        </p:blipFill>
        <p:spPr>
          <a:xfrm>
            <a:off x="0" y="1674"/>
            <a:ext cx="12192000" cy="6854653"/>
          </a:xfrm>
          <a:prstGeom prst="rect">
            <a:avLst/>
          </a:prstGeom>
        </p:spPr>
      </p:pic>
      <p:cxnSp>
        <p:nvCxnSpPr>
          <p:cNvPr id="11" name="Straight Connector 10">
            <a:extLst>
              <a:ext uri="{FF2B5EF4-FFF2-40B4-BE49-F238E27FC236}">
                <a16:creationId xmlns:a16="http://schemas.microsoft.com/office/drawing/2014/main" id="{DE75F195-B710-AC29-CA3C-E41C41D54F84}"/>
              </a:ext>
            </a:extLst>
          </p:cNvPr>
          <p:cNvCxnSpPr>
            <a:cxnSpLocks/>
          </p:cNvCxnSpPr>
          <p:nvPr/>
        </p:nvCxnSpPr>
        <p:spPr>
          <a:xfrm>
            <a:off x="6082937" y="2010795"/>
            <a:ext cx="1" cy="4858595"/>
          </a:xfrm>
          <a:prstGeom prst="line">
            <a:avLst/>
          </a:prstGeom>
          <a:ln w="28575"/>
        </p:spPr>
        <p:style>
          <a:lnRef idx="1">
            <a:schemeClr val="dk1"/>
          </a:lnRef>
          <a:fillRef idx="0">
            <a:schemeClr val="dk1"/>
          </a:fillRef>
          <a:effectRef idx="0">
            <a:schemeClr val="dk1"/>
          </a:effectRef>
          <a:fontRef idx="minor">
            <a:schemeClr val="tx1"/>
          </a:fontRef>
        </p:style>
      </p:cxnSp>
      <p:sp>
        <p:nvSpPr>
          <p:cNvPr id="4" name="Google Shape;1858;p14">
            <a:extLst>
              <a:ext uri="{FF2B5EF4-FFF2-40B4-BE49-F238E27FC236}">
                <a16:creationId xmlns:a16="http://schemas.microsoft.com/office/drawing/2014/main" id="{1106EBC1-DA83-0EC8-8E77-6383D23F7294}"/>
              </a:ext>
            </a:extLst>
          </p:cNvPr>
          <p:cNvSpPr/>
          <p:nvPr/>
        </p:nvSpPr>
        <p:spPr>
          <a:xfrm rot="10800000" flipH="1">
            <a:off x="338761" y="2109676"/>
            <a:ext cx="5107315" cy="1847312"/>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cs typeface="Arial"/>
              <a:sym typeface="Arial"/>
            </a:endParaRPr>
          </a:p>
        </p:txBody>
      </p:sp>
      <p:sp>
        <p:nvSpPr>
          <p:cNvPr id="25" name="TextBox 24">
            <a:extLst>
              <a:ext uri="{FF2B5EF4-FFF2-40B4-BE49-F238E27FC236}">
                <a16:creationId xmlns:a16="http://schemas.microsoft.com/office/drawing/2014/main" id="{D5F8FBF3-A7BB-6BC0-E7DE-08250D5028DE}"/>
              </a:ext>
            </a:extLst>
          </p:cNvPr>
          <p:cNvSpPr txBox="1"/>
          <p:nvPr/>
        </p:nvSpPr>
        <p:spPr>
          <a:xfrm>
            <a:off x="505285" y="2495411"/>
            <a:ext cx="4774265" cy="933589"/>
          </a:xfrm>
          <a:prstGeom prst="rect">
            <a:avLst/>
          </a:prstGeom>
          <a:noFill/>
        </p:spPr>
        <p:txBody>
          <a:bodyPr wrap="square">
            <a:spAutoFit/>
          </a:bodyPr>
          <a:lstStyle/>
          <a:p>
            <a:pPr>
              <a:spcAft>
                <a:spcPts val="80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 </a:t>
            </a:r>
            <a:r>
              <a:rPr lang="vi-VN"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Ôi,</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cô Gió thật là tốt quá!</a:t>
            </a:r>
            <a:endParaRPr lang="en-SG" sz="2400" dirty="0">
              <a:effectLst/>
              <a:latin typeface="Times New Roman" panose="02020603050405020304" pitchFamily="18" charset="0"/>
              <a:ea typeface="Calibri" panose="020F0502020204030204" pitchFamily="34" charset="0"/>
              <a:cs typeface="Times New Roman" panose="02020603050405020304" pitchFamily="18" charset="0"/>
            </a:endParaRPr>
          </a:p>
          <a:p>
            <a:pPr>
              <a:spcAft>
                <a:spcPts val="80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(Xuân Quỳnh, Cô Gió mất tên)</a:t>
            </a:r>
            <a:endParaRPr lang="en-SG"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6" name="Google Shape;1858;p14">
            <a:extLst>
              <a:ext uri="{FF2B5EF4-FFF2-40B4-BE49-F238E27FC236}">
                <a16:creationId xmlns:a16="http://schemas.microsoft.com/office/drawing/2014/main" id="{7CEF0116-C7D6-9B5C-E430-FC891A728544}"/>
              </a:ext>
            </a:extLst>
          </p:cNvPr>
          <p:cNvSpPr/>
          <p:nvPr/>
        </p:nvSpPr>
        <p:spPr>
          <a:xfrm rot="10800000" flipH="1">
            <a:off x="6249463" y="2010794"/>
            <a:ext cx="5648381" cy="2022725"/>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cs typeface="Arial"/>
              <a:sym typeface="Arial"/>
            </a:endParaRPr>
          </a:p>
        </p:txBody>
      </p:sp>
      <p:sp>
        <p:nvSpPr>
          <p:cNvPr id="27" name="TextBox 26">
            <a:extLst>
              <a:ext uri="{FF2B5EF4-FFF2-40B4-BE49-F238E27FC236}">
                <a16:creationId xmlns:a16="http://schemas.microsoft.com/office/drawing/2014/main" id="{5D4869F6-043F-54FA-845B-26B6245B168E}"/>
              </a:ext>
            </a:extLst>
          </p:cNvPr>
          <p:cNvSpPr txBox="1"/>
          <p:nvPr/>
        </p:nvSpPr>
        <p:spPr>
          <a:xfrm>
            <a:off x="6419671" y="2186030"/>
            <a:ext cx="5435596" cy="1672253"/>
          </a:xfrm>
          <a:prstGeom prst="rect">
            <a:avLst/>
          </a:prstGeom>
          <a:noFill/>
        </p:spPr>
        <p:txBody>
          <a:bodyPr wrap="square">
            <a:spAutoFit/>
          </a:bodyPr>
          <a:lstStyle/>
          <a:p>
            <a:pPr>
              <a:spcAft>
                <a:spcPts val="80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 Tàu Nau-ti-lơtx </a:t>
            </a:r>
            <a:r>
              <a:rPr lang="vi-VN"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dường như</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đứng yên một chỗ, vì xung quanh chẳng thấy một điểm nào động đậy. </a:t>
            </a:r>
            <a:endParaRPr lang="en-SG" sz="2400" dirty="0">
              <a:effectLst/>
              <a:latin typeface="Times New Roman" panose="02020603050405020304" pitchFamily="18" charset="0"/>
              <a:ea typeface="Calibri" panose="020F0502020204030204" pitchFamily="34" charset="0"/>
              <a:cs typeface="Times New Roman" panose="02020603050405020304" pitchFamily="18" charset="0"/>
            </a:endParaRPr>
          </a:p>
          <a:p>
            <a:pPr>
              <a:spcAft>
                <a:spcPts val="80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(Giuyn Véc-nơ, Hai vạn dặm dưới biển)</a:t>
            </a:r>
            <a:endParaRPr lang="en-SG"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id="{39760A8F-69D3-6E81-8FEC-FE211244B163}"/>
              </a:ext>
            </a:extLst>
          </p:cNvPr>
          <p:cNvSpPr txBox="1"/>
          <p:nvPr/>
        </p:nvSpPr>
        <p:spPr>
          <a:xfrm>
            <a:off x="2425151" y="238007"/>
            <a:ext cx="731557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b="1" kern="100"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Phân tích ví dụ: Từ in đậm trong các ví dụ sau có vai trò gì?</a:t>
            </a:r>
            <a:r>
              <a:rPr lang="vi-VN" sz="2800" b="1"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 </a:t>
            </a:r>
            <a:endParaRPr kumimoji="0" lang="en-SG" sz="3200" b="1" i="0" u="none" strike="noStrike" kern="100" cap="none" spc="0" normalizeH="0" baseline="0" noProof="0" dirty="0">
              <a:ln>
                <a:noFill/>
              </a:ln>
              <a:solidFill>
                <a:schemeClr val="accent2">
                  <a:lumMod val="75000"/>
                </a:schemeClr>
              </a:solidFill>
              <a:effectLst/>
              <a:uLnTx/>
              <a:uFillTx/>
              <a:latin typeface="Times New Roman" panose="02020603050405020304" pitchFamily="18" charset="0"/>
              <a:ea typeface="Arial" panose="020B060402020202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3B5DF95C-86CD-2DA0-4653-D869B3C0ACE9}"/>
              </a:ext>
            </a:extLst>
          </p:cNvPr>
          <p:cNvSpPr txBox="1"/>
          <p:nvPr/>
        </p:nvSpPr>
        <p:spPr>
          <a:xfrm>
            <a:off x="448606" y="4676964"/>
            <a:ext cx="5107316" cy="954107"/>
          </a:xfrm>
          <a:prstGeom prst="rect">
            <a:avLst/>
          </a:prstGeom>
          <a:noFill/>
        </p:spPr>
        <p:txBody>
          <a:bodyPr wrap="square">
            <a:spAutoFit/>
          </a:bodyPr>
          <a:lstStyle/>
          <a:p>
            <a:pPr algn="just">
              <a:spcAft>
                <a:spcPts val="800"/>
              </a:spcAft>
            </a:pP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“Ôi”</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dùng để diễn tả cảm xúc của người nói</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4553C6AD-CBCF-A6FD-F10A-8C0C16F2DF5F}"/>
              </a:ext>
            </a:extLst>
          </p:cNvPr>
          <p:cNvSpPr txBox="1"/>
          <p:nvPr/>
        </p:nvSpPr>
        <p:spPr>
          <a:xfrm>
            <a:off x="6359774" y="4675111"/>
            <a:ext cx="5730626" cy="1384995"/>
          </a:xfrm>
          <a:prstGeom prst="rect">
            <a:avLst/>
          </a:prstGeom>
          <a:noFill/>
        </p:spPr>
        <p:txBody>
          <a:bodyPr wrap="square">
            <a:spAutoFit/>
          </a:bodyPr>
          <a:lstStyle/>
          <a:p>
            <a:pPr algn="just">
              <a:spcAft>
                <a:spcPts val="800"/>
              </a:spcAft>
            </a:pP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“Dường như”</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biểu thị ý phỏng đoán một cách dè dặt, dựa trên những gì người nói trực tiếp cảm nhận</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9037854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13" name="Picture 12" descr="A cartoon of a child and child sitting on a stack of books&#10;&#10;Description automatically generated">
            <a:extLst>
              <a:ext uri="{FF2B5EF4-FFF2-40B4-BE49-F238E27FC236}">
                <a16:creationId xmlns:a16="http://schemas.microsoft.com/office/drawing/2014/main" id="{DF74CEB5-5A72-8BC2-A1EF-13076BB399C5}"/>
              </a:ext>
            </a:extLst>
          </p:cNvPr>
          <p:cNvPicPr>
            <a:picLocks noChangeAspect="1"/>
          </p:cNvPicPr>
          <p:nvPr/>
        </p:nvPicPr>
        <p:blipFill>
          <a:blip r:embed="rId3"/>
          <a:stretch>
            <a:fillRect/>
          </a:stretch>
        </p:blipFill>
        <p:spPr>
          <a:xfrm>
            <a:off x="815286" y="2948979"/>
            <a:ext cx="3189713" cy="3715888"/>
          </a:xfrm>
          <a:prstGeom prst="rect">
            <a:avLst/>
          </a:prstGeom>
        </p:spPr>
      </p:pic>
      <p:grpSp>
        <p:nvGrpSpPr>
          <p:cNvPr id="14" name="组合 5">
            <a:extLst>
              <a:ext uri="{FF2B5EF4-FFF2-40B4-BE49-F238E27FC236}">
                <a16:creationId xmlns:a16="http://schemas.microsoft.com/office/drawing/2014/main" id="{8653AD89-AE11-B4B2-135A-A8D119B4075B}"/>
              </a:ext>
            </a:extLst>
          </p:cNvPr>
          <p:cNvGrpSpPr>
            <a:grpSpLocks/>
          </p:cNvGrpSpPr>
          <p:nvPr/>
        </p:nvGrpSpPr>
        <p:grpSpPr bwMode="auto">
          <a:xfrm>
            <a:off x="6028108" y="1401405"/>
            <a:ext cx="4959635" cy="4293455"/>
            <a:chOff x="5664" y="1974"/>
            <a:chExt cx="8641" cy="6853"/>
          </a:xfrm>
        </p:grpSpPr>
        <p:pic>
          <p:nvPicPr>
            <p:cNvPr id="15" name="图片 3">
              <a:extLst>
                <a:ext uri="{FF2B5EF4-FFF2-40B4-BE49-F238E27FC236}">
                  <a16:creationId xmlns:a16="http://schemas.microsoft.com/office/drawing/2014/main" id="{BB306363-A58A-9578-CB1B-AF70D3DC385B}"/>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文本框 4">
              <a:extLst>
                <a:ext uri="{FF2B5EF4-FFF2-40B4-BE49-F238E27FC236}">
                  <a16:creationId xmlns:a16="http://schemas.microsoft.com/office/drawing/2014/main" id="{3EC5FC12-8299-9335-2330-76204FE63848}"/>
                </a:ext>
              </a:extLst>
            </p:cNvPr>
            <p:cNvSpPr txBox="1"/>
            <p:nvPr/>
          </p:nvSpPr>
          <p:spPr>
            <a:xfrm>
              <a:off x="6454" y="3392"/>
              <a:ext cx="7114" cy="456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3600" i="1" kern="100" dirty="0">
                  <a:solidFill>
                    <a:srgbClr val="000000"/>
                  </a:solidFill>
                  <a:effectLst/>
                  <a:latin typeface="+mj-lt"/>
                  <a:ea typeface="Calibri" panose="020F0502020204030204" pitchFamily="34" charset="0"/>
                  <a:cs typeface="Times New Roman" panose="02020603050405020304" pitchFamily="18" charset="0"/>
                </a:rPr>
                <a:t>Em hãy cho biết thành phần biệt lập là gì? Thành phần biệt lập bao gồm mấy loại?</a:t>
              </a:r>
              <a:r>
                <a:rPr lang="vi-VN" sz="3600" dirty="0">
                  <a:solidFill>
                    <a:srgbClr val="000000"/>
                  </a:solidFill>
                  <a:effectLst/>
                  <a:latin typeface="+mj-lt"/>
                  <a:ea typeface="Calibri" panose="020F0502020204030204" pitchFamily="34" charset="0"/>
                  <a:cs typeface="Times New Roman" panose="02020603050405020304" pitchFamily="18" charset="0"/>
                </a:rPr>
                <a:t> </a:t>
              </a:r>
              <a:endParaRPr lang="en-SG" sz="3600" dirty="0">
                <a:effectLst/>
                <a:latin typeface="+mj-lt"/>
                <a:ea typeface="Calibri" panose="020F0502020204030204" pitchFamily="34" charset="0"/>
                <a:cs typeface="Times New Roman" panose="02020603050405020304" pitchFamily="18" charset="0"/>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luận</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864015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barn(inVertical)">
                                      <p:cBhvr>
                                        <p:cTn id="1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3.2.0"/>
</p:tagLst>
</file>

<file path=ppt/tags/tag2.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Classroom Behaviour Management for Elementary by Slidesgo">
  <a:themeElements>
    <a:clrScheme name="Simple Light">
      <a:dk1>
        <a:srgbClr val="FFFFFF"/>
      </a:dk1>
      <a:lt1>
        <a:srgbClr val="F5A60B"/>
      </a:lt1>
      <a:dk2>
        <a:srgbClr val="D64D6B"/>
      </a:dk2>
      <a:lt2>
        <a:srgbClr val="453F7D"/>
      </a:lt2>
      <a:accent1>
        <a:srgbClr val="CFCDE8"/>
      </a:accent1>
      <a:accent2>
        <a:srgbClr val="97C98B"/>
      </a:accent2>
      <a:accent3>
        <a:srgbClr val="5E8381"/>
      </a:accent3>
      <a:accent4>
        <a:srgbClr val="ED8FBF"/>
      </a:accent4>
      <a:accent5>
        <a:srgbClr val="A1544A"/>
      </a:accent5>
      <a:accent6>
        <a:srgbClr val="802751"/>
      </a:accent6>
      <a:hlink>
        <a:srgbClr val="453F7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Middle School Digital Choice Board by Slidesgo">
  <a:themeElements>
    <a:clrScheme name="Simple Light">
      <a:dk1>
        <a:srgbClr val="E9684D"/>
      </a:dk1>
      <a:lt1>
        <a:srgbClr val="FFFBEF"/>
      </a:lt1>
      <a:dk2>
        <a:srgbClr val="EFE8D8"/>
      </a:dk2>
      <a:lt2>
        <a:srgbClr val="F2BBA7"/>
      </a:lt2>
      <a:accent1>
        <a:srgbClr val="FAE9E3"/>
      </a:accent1>
      <a:accent2>
        <a:srgbClr val="F1D8CF"/>
      </a:accent2>
      <a:accent3>
        <a:srgbClr val="92CFB9"/>
      </a:accent3>
      <a:accent4>
        <a:srgbClr val="43A783"/>
      </a:accent4>
      <a:accent5>
        <a:srgbClr val="FFFFFF"/>
      </a:accent5>
      <a:accent6>
        <a:srgbClr val="7A543B"/>
      </a:accent6>
      <a:hlink>
        <a:srgbClr val="7A543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Middle School Digital Choice Board by Slidesgo">
  <a:themeElements>
    <a:clrScheme name="Simple Light">
      <a:dk1>
        <a:srgbClr val="E9684D"/>
      </a:dk1>
      <a:lt1>
        <a:srgbClr val="FFFBEF"/>
      </a:lt1>
      <a:dk2>
        <a:srgbClr val="EFE8D8"/>
      </a:dk2>
      <a:lt2>
        <a:srgbClr val="F2BBA7"/>
      </a:lt2>
      <a:accent1>
        <a:srgbClr val="FAE9E3"/>
      </a:accent1>
      <a:accent2>
        <a:srgbClr val="F1D8CF"/>
      </a:accent2>
      <a:accent3>
        <a:srgbClr val="92CFB9"/>
      </a:accent3>
      <a:accent4>
        <a:srgbClr val="43A783"/>
      </a:accent4>
      <a:accent5>
        <a:srgbClr val="FFFFFF"/>
      </a:accent5>
      <a:accent6>
        <a:srgbClr val="7A543B"/>
      </a:accent6>
      <a:hlink>
        <a:srgbClr val="7A543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Middle School Digital Choice Board by Slidesgo">
  <a:themeElements>
    <a:clrScheme name="Simple Light">
      <a:dk1>
        <a:srgbClr val="E9684D"/>
      </a:dk1>
      <a:lt1>
        <a:srgbClr val="FFFBEF"/>
      </a:lt1>
      <a:dk2>
        <a:srgbClr val="EFE8D8"/>
      </a:dk2>
      <a:lt2>
        <a:srgbClr val="F2BBA7"/>
      </a:lt2>
      <a:accent1>
        <a:srgbClr val="FAE9E3"/>
      </a:accent1>
      <a:accent2>
        <a:srgbClr val="F1D8CF"/>
      </a:accent2>
      <a:accent3>
        <a:srgbClr val="92CFB9"/>
      </a:accent3>
      <a:accent4>
        <a:srgbClr val="43A783"/>
      </a:accent4>
      <a:accent5>
        <a:srgbClr val="FFFFFF"/>
      </a:accent5>
      <a:accent6>
        <a:srgbClr val="7A543B"/>
      </a:accent6>
      <a:hlink>
        <a:srgbClr val="7A543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Let's Celebrate Kindergarten Day by Slidesgo">
  <a:themeElements>
    <a:clrScheme name="Simple Light">
      <a:dk1>
        <a:srgbClr val="D1EBE3"/>
      </a:dk1>
      <a:lt1>
        <a:srgbClr val="C4DB62"/>
      </a:lt1>
      <a:dk2>
        <a:srgbClr val="FFA921"/>
      </a:dk2>
      <a:lt2>
        <a:srgbClr val="FF6527"/>
      </a:lt2>
      <a:accent1>
        <a:srgbClr val="FF808E"/>
      </a:accent1>
      <a:accent2>
        <a:srgbClr val="FFC9CF"/>
      </a:accent2>
      <a:accent3>
        <a:srgbClr val="FFDC5D"/>
      </a:accent3>
      <a:accent4>
        <a:srgbClr val="8FB1E8"/>
      </a:accent4>
      <a:accent5>
        <a:srgbClr val="545AC7"/>
      </a:accent5>
      <a:accent6>
        <a:srgbClr val="FFFFFF"/>
      </a:accent6>
      <a:hlink>
        <a:srgbClr val="545AC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3ipogohd">
      <a:majorFont>
        <a:latin typeface="字魂27号-布丁体"/>
        <a:ea typeface="字魂27号-布丁体"/>
        <a:cs typeface=""/>
      </a:majorFont>
      <a:minorFont>
        <a:latin typeface="字魂27号-布丁体"/>
        <a:ea typeface="字魂27号-布丁体"/>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82</TotalTime>
  <Words>1285</Words>
  <Application>Microsoft Office PowerPoint</Application>
  <PresentationFormat>Widescreen</PresentationFormat>
  <Paragraphs>133</Paragraphs>
  <Slides>28</Slides>
  <Notes>16</Notes>
  <HiddenSlides>0</HiddenSlides>
  <MMClips>0</MMClips>
  <ScaleCrop>false</ScaleCrop>
  <HeadingPairs>
    <vt:vector size="6" baseType="variant">
      <vt:variant>
        <vt:lpstr>Fonts Used</vt:lpstr>
      </vt:variant>
      <vt:variant>
        <vt:i4>23</vt:i4>
      </vt:variant>
      <vt:variant>
        <vt:lpstr>Theme</vt:lpstr>
      </vt:variant>
      <vt:variant>
        <vt:i4>7</vt:i4>
      </vt:variant>
      <vt:variant>
        <vt:lpstr>Slide Titles</vt:lpstr>
      </vt:variant>
      <vt:variant>
        <vt:i4>28</vt:i4>
      </vt:variant>
    </vt:vector>
  </HeadingPairs>
  <TitlesOfParts>
    <vt:vector size="58" baseType="lpstr">
      <vt:lpstr>SimSun</vt:lpstr>
      <vt:lpstr>Arial</vt:lpstr>
      <vt:lpstr>Atma</vt:lpstr>
      <vt:lpstr>Baloo 2</vt:lpstr>
      <vt:lpstr>Baloo Tammudu 2</vt:lpstr>
      <vt:lpstr>Bebas Neue</vt:lpstr>
      <vt:lpstr>Calibri</vt:lpstr>
      <vt:lpstr>Calibri Light</vt:lpstr>
      <vt:lpstr>等线</vt:lpstr>
      <vt:lpstr>Fira Sans Extra Condensed</vt:lpstr>
      <vt:lpstr>Josefin Sans</vt:lpstr>
      <vt:lpstr>Lato</vt:lpstr>
      <vt:lpstr>Livvic</vt:lpstr>
      <vt:lpstr>Luckiest Guy</vt:lpstr>
      <vt:lpstr>Righteous</vt:lpstr>
      <vt:lpstr>Roboto Condensed Light</vt:lpstr>
      <vt:lpstr>Rozha One</vt:lpstr>
      <vt:lpstr>Times New Roman</vt:lpstr>
      <vt:lpstr>Wingdings</vt:lpstr>
      <vt:lpstr>仓耳羽辰体-谷力 W04</vt:lpstr>
      <vt:lpstr>字魂27号-布丁体</vt:lpstr>
      <vt:lpstr>庞门正道标题体</vt:lpstr>
      <vt:lpstr>胡晓波男神体</vt:lpstr>
      <vt:lpstr>Classroom Behaviour Management for Elementary by Slidesgo</vt:lpstr>
      <vt:lpstr>Middle School Digital Choice Board by Slidesgo</vt:lpstr>
      <vt:lpstr>1_Middle School Digital Choice Board by Slidesgo</vt:lpstr>
      <vt:lpstr>2_Middle School Digital Choice Board by Slidesgo</vt:lpstr>
      <vt:lpstr>Let's Celebrate Kindergarten Day by Slidesgo</vt:lpstr>
      <vt:lpstr>1_Office 主题</vt:lpstr>
      <vt:lpstr>2_Office Theme</vt:lpstr>
      <vt:lpstr>Thành phần biệt lập</vt:lpstr>
      <vt:lpstr>Hoạt động mở đầu</vt:lpstr>
      <vt:lpstr>Hoạt động mở đầu</vt:lpstr>
      <vt:lpstr>PowerPoint Presentation</vt:lpstr>
      <vt:lpstr>Hình thành kiến thức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luyện tập</vt:lpstr>
      <vt:lpstr>PowerPoint Presentation</vt:lpstr>
      <vt:lpstr>Bài tập 1</vt:lpstr>
      <vt:lpstr>PowerPoint Presentation</vt:lpstr>
      <vt:lpstr>PowerPoint Presentation</vt:lpstr>
      <vt:lpstr>PowerPoint Presentation</vt:lpstr>
      <vt:lpstr>Bài tập 2</vt:lpstr>
      <vt:lpstr>PowerPoint Presentation</vt:lpstr>
      <vt:lpstr>PowerPoint Presentation</vt:lpstr>
      <vt:lpstr>PowerPoint Presentation</vt:lpstr>
      <vt:lpstr>Bài tập 3</vt:lpstr>
      <vt:lpstr>PowerPoint Presentation</vt:lpstr>
      <vt:lpstr>PowerPoint Presentation</vt:lpstr>
      <vt:lpstr>Hoạt động  vận dụng</vt:lpstr>
      <vt:lpstr>Viết đoạn văn (khoảng 5 - 7 câu) trình bày cảm nhận của em về câu thơ mà em ấn tượng trong ba bài thơ thu của Nguyễn Khuyến (sử dụng ít nhất một thành phần tình thái hoặc một thành phần cảm thán).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Đoạn văn song song và đoạn văn phối hợp</dc:title>
  <dc:creator>Nguyễn Chà</dc:creator>
  <cp:lastModifiedBy>Admin</cp:lastModifiedBy>
  <cp:revision>6</cp:revision>
  <dcterms:created xsi:type="dcterms:W3CDTF">2023-10-01T14:17:27Z</dcterms:created>
  <dcterms:modified xsi:type="dcterms:W3CDTF">2024-03-19T01:03:58Z</dcterms:modified>
</cp:coreProperties>
</file>