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1912600" cy="7194550"/>
  <p:notesSz cx="11912600" cy="71945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3921" y="2230310"/>
            <a:ext cx="10131108" cy="1510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7842" y="4028948"/>
            <a:ext cx="8343265" cy="17986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Liberation Serif"/>
                <a:cs typeface="Liberation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Liberation Serif"/>
                <a:cs typeface="Liberation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95947" y="1654746"/>
            <a:ext cx="5184743" cy="47484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138259" y="1654746"/>
            <a:ext cx="5184743" cy="47484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917438" cy="71924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73252"/>
            <a:ext cx="11917438" cy="201918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89877" y="66243"/>
            <a:ext cx="8766175" cy="689610"/>
          </a:xfrm>
          <a:custGeom>
            <a:avLst/>
            <a:gdLst/>
            <a:ahLst/>
            <a:cxnLst/>
            <a:rect l="l" t="t" r="r" b="b"/>
            <a:pathLst>
              <a:path w="8766175" h="689610">
                <a:moveTo>
                  <a:pt x="8656916" y="0"/>
                </a:moveTo>
                <a:lnTo>
                  <a:pt x="108724" y="0"/>
                </a:lnTo>
                <a:lnTo>
                  <a:pt x="96837" y="1435"/>
                </a:lnTo>
                <a:lnTo>
                  <a:pt x="57607" y="15481"/>
                </a:lnTo>
                <a:lnTo>
                  <a:pt x="52196" y="18351"/>
                </a:lnTo>
                <a:lnTo>
                  <a:pt x="47167" y="21958"/>
                </a:lnTo>
                <a:lnTo>
                  <a:pt x="42481" y="25552"/>
                </a:lnTo>
                <a:lnTo>
                  <a:pt x="38163" y="29514"/>
                </a:lnTo>
                <a:lnTo>
                  <a:pt x="33477" y="33477"/>
                </a:lnTo>
                <a:lnTo>
                  <a:pt x="29527" y="38150"/>
                </a:lnTo>
                <a:lnTo>
                  <a:pt x="25565" y="42481"/>
                </a:lnTo>
                <a:lnTo>
                  <a:pt x="21958" y="47155"/>
                </a:lnTo>
                <a:lnTo>
                  <a:pt x="3962" y="84962"/>
                </a:lnTo>
                <a:lnTo>
                  <a:pt x="723" y="102958"/>
                </a:lnTo>
                <a:lnTo>
                  <a:pt x="0" y="108711"/>
                </a:lnTo>
                <a:lnTo>
                  <a:pt x="0" y="580682"/>
                </a:lnTo>
                <a:lnTo>
                  <a:pt x="723" y="586435"/>
                </a:lnTo>
                <a:lnTo>
                  <a:pt x="1447" y="592556"/>
                </a:lnTo>
                <a:lnTo>
                  <a:pt x="15481" y="632155"/>
                </a:lnTo>
                <a:lnTo>
                  <a:pt x="29527" y="651230"/>
                </a:lnTo>
                <a:lnTo>
                  <a:pt x="33477" y="655916"/>
                </a:lnTo>
                <a:lnTo>
                  <a:pt x="38163" y="659879"/>
                </a:lnTo>
                <a:lnTo>
                  <a:pt x="42481" y="663841"/>
                </a:lnTo>
                <a:lnTo>
                  <a:pt x="47167" y="667435"/>
                </a:lnTo>
                <a:lnTo>
                  <a:pt x="52196" y="671042"/>
                </a:lnTo>
                <a:lnTo>
                  <a:pt x="57607" y="673912"/>
                </a:lnTo>
                <a:lnTo>
                  <a:pt x="62636" y="676795"/>
                </a:lnTo>
                <a:lnTo>
                  <a:pt x="108724" y="689394"/>
                </a:lnTo>
                <a:lnTo>
                  <a:pt x="8657285" y="689038"/>
                </a:lnTo>
                <a:lnTo>
                  <a:pt x="8697963" y="678954"/>
                </a:lnTo>
                <a:lnTo>
                  <a:pt x="8727846" y="659510"/>
                </a:lnTo>
                <a:lnTo>
                  <a:pt x="8732520" y="655561"/>
                </a:lnTo>
                <a:lnTo>
                  <a:pt x="8736482" y="650874"/>
                </a:lnTo>
                <a:lnTo>
                  <a:pt x="8740444" y="646556"/>
                </a:lnTo>
                <a:lnTo>
                  <a:pt x="8744038" y="641870"/>
                </a:lnTo>
                <a:lnTo>
                  <a:pt x="8747645" y="636841"/>
                </a:lnTo>
                <a:lnTo>
                  <a:pt x="8750528" y="631431"/>
                </a:lnTo>
                <a:lnTo>
                  <a:pt x="8753398" y="626402"/>
                </a:lnTo>
                <a:lnTo>
                  <a:pt x="8765286" y="586079"/>
                </a:lnTo>
                <a:lnTo>
                  <a:pt x="8765951" y="580682"/>
                </a:lnTo>
                <a:lnTo>
                  <a:pt x="8765997" y="574192"/>
                </a:lnTo>
                <a:lnTo>
                  <a:pt x="8765641" y="108711"/>
                </a:lnTo>
                <a:lnTo>
                  <a:pt x="8764917" y="102958"/>
                </a:lnTo>
                <a:lnTo>
                  <a:pt x="8764206" y="96837"/>
                </a:lnTo>
                <a:lnTo>
                  <a:pt x="8750160" y="57594"/>
                </a:lnTo>
                <a:lnTo>
                  <a:pt x="8747277" y="52197"/>
                </a:lnTo>
                <a:lnTo>
                  <a:pt x="8743683" y="47155"/>
                </a:lnTo>
                <a:lnTo>
                  <a:pt x="8740076" y="42481"/>
                </a:lnTo>
                <a:lnTo>
                  <a:pt x="8736126" y="38150"/>
                </a:lnTo>
                <a:lnTo>
                  <a:pt x="8732164" y="33477"/>
                </a:lnTo>
                <a:lnTo>
                  <a:pt x="8727478" y="29514"/>
                </a:lnTo>
                <a:lnTo>
                  <a:pt x="8723160" y="25552"/>
                </a:lnTo>
                <a:lnTo>
                  <a:pt x="8718486" y="21958"/>
                </a:lnTo>
                <a:lnTo>
                  <a:pt x="8680678" y="3962"/>
                </a:lnTo>
                <a:lnTo>
                  <a:pt x="8668804" y="1435"/>
                </a:lnTo>
                <a:lnTo>
                  <a:pt x="8656916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89877" y="66243"/>
            <a:ext cx="8766175" cy="689610"/>
          </a:xfrm>
          <a:custGeom>
            <a:avLst/>
            <a:gdLst/>
            <a:ahLst/>
            <a:cxnLst/>
            <a:rect l="l" t="t" r="r" b="b"/>
            <a:pathLst>
              <a:path w="8766175" h="689610">
                <a:moveTo>
                  <a:pt x="0" y="114833"/>
                </a:moveTo>
                <a:lnTo>
                  <a:pt x="0" y="108711"/>
                </a:lnTo>
                <a:lnTo>
                  <a:pt x="723" y="102958"/>
                </a:lnTo>
                <a:lnTo>
                  <a:pt x="12598" y="62636"/>
                </a:lnTo>
                <a:lnTo>
                  <a:pt x="29527" y="38150"/>
                </a:lnTo>
                <a:lnTo>
                  <a:pt x="33477" y="33477"/>
                </a:lnTo>
                <a:lnTo>
                  <a:pt x="38163" y="29514"/>
                </a:lnTo>
                <a:lnTo>
                  <a:pt x="42481" y="25552"/>
                </a:lnTo>
                <a:lnTo>
                  <a:pt x="47167" y="21958"/>
                </a:lnTo>
                <a:lnTo>
                  <a:pt x="52196" y="18351"/>
                </a:lnTo>
                <a:lnTo>
                  <a:pt x="57607" y="15481"/>
                </a:lnTo>
                <a:lnTo>
                  <a:pt x="62636" y="12598"/>
                </a:lnTo>
                <a:lnTo>
                  <a:pt x="102958" y="711"/>
                </a:lnTo>
                <a:lnTo>
                  <a:pt x="108724" y="0"/>
                </a:lnTo>
                <a:lnTo>
                  <a:pt x="114846" y="0"/>
                </a:lnTo>
                <a:lnTo>
                  <a:pt x="8650808" y="0"/>
                </a:lnTo>
                <a:lnTo>
                  <a:pt x="8656916" y="0"/>
                </a:lnTo>
                <a:lnTo>
                  <a:pt x="8662682" y="711"/>
                </a:lnTo>
                <a:lnTo>
                  <a:pt x="8703005" y="12598"/>
                </a:lnTo>
                <a:lnTo>
                  <a:pt x="8727478" y="29514"/>
                </a:lnTo>
                <a:lnTo>
                  <a:pt x="8732164" y="33477"/>
                </a:lnTo>
                <a:lnTo>
                  <a:pt x="8736126" y="38150"/>
                </a:lnTo>
                <a:lnTo>
                  <a:pt x="8740076" y="42481"/>
                </a:lnTo>
                <a:lnTo>
                  <a:pt x="8743683" y="47155"/>
                </a:lnTo>
                <a:lnTo>
                  <a:pt x="8747277" y="52197"/>
                </a:lnTo>
                <a:lnTo>
                  <a:pt x="8750160" y="57594"/>
                </a:lnTo>
                <a:lnTo>
                  <a:pt x="8753043" y="62636"/>
                </a:lnTo>
                <a:lnTo>
                  <a:pt x="8764917" y="102958"/>
                </a:lnTo>
                <a:lnTo>
                  <a:pt x="8765641" y="108711"/>
                </a:lnTo>
                <a:lnTo>
                  <a:pt x="8765641" y="114833"/>
                </a:lnTo>
                <a:lnTo>
                  <a:pt x="8765997" y="574192"/>
                </a:lnTo>
                <a:lnTo>
                  <a:pt x="8765997" y="580313"/>
                </a:lnTo>
                <a:lnTo>
                  <a:pt x="8765286" y="586079"/>
                </a:lnTo>
                <a:lnTo>
                  <a:pt x="8764562" y="592201"/>
                </a:lnTo>
                <a:lnTo>
                  <a:pt x="8750528" y="631431"/>
                </a:lnTo>
                <a:lnTo>
                  <a:pt x="8747645" y="636841"/>
                </a:lnTo>
                <a:lnTo>
                  <a:pt x="8744038" y="641870"/>
                </a:lnTo>
                <a:lnTo>
                  <a:pt x="8740444" y="646556"/>
                </a:lnTo>
                <a:lnTo>
                  <a:pt x="8736482" y="650874"/>
                </a:lnTo>
                <a:lnTo>
                  <a:pt x="8732520" y="655561"/>
                </a:lnTo>
                <a:lnTo>
                  <a:pt x="8727846" y="659510"/>
                </a:lnTo>
                <a:lnTo>
                  <a:pt x="8723528" y="663473"/>
                </a:lnTo>
                <a:lnTo>
                  <a:pt x="8718842" y="667080"/>
                </a:lnTo>
                <a:lnTo>
                  <a:pt x="8681046" y="685076"/>
                </a:lnTo>
                <a:lnTo>
                  <a:pt x="8663038" y="688314"/>
                </a:lnTo>
                <a:lnTo>
                  <a:pt x="8657285" y="689038"/>
                </a:lnTo>
                <a:lnTo>
                  <a:pt x="8651163" y="689038"/>
                </a:lnTo>
                <a:lnTo>
                  <a:pt x="114846" y="689394"/>
                </a:lnTo>
                <a:lnTo>
                  <a:pt x="108724" y="689394"/>
                </a:lnTo>
                <a:lnTo>
                  <a:pt x="102958" y="688682"/>
                </a:lnTo>
                <a:lnTo>
                  <a:pt x="96837" y="687958"/>
                </a:lnTo>
                <a:lnTo>
                  <a:pt x="57607" y="673912"/>
                </a:lnTo>
                <a:lnTo>
                  <a:pt x="52196" y="671042"/>
                </a:lnTo>
                <a:lnTo>
                  <a:pt x="47167" y="667435"/>
                </a:lnTo>
                <a:lnTo>
                  <a:pt x="42481" y="663841"/>
                </a:lnTo>
                <a:lnTo>
                  <a:pt x="38163" y="659879"/>
                </a:lnTo>
                <a:lnTo>
                  <a:pt x="33477" y="655916"/>
                </a:lnTo>
                <a:lnTo>
                  <a:pt x="29527" y="651230"/>
                </a:lnTo>
                <a:lnTo>
                  <a:pt x="25565" y="646912"/>
                </a:lnTo>
                <a:lnTo>
                  <a:pt x="21958" y="642238"/>
                </a:lnTo>
                <a:lnTo>
                  <a:pt x="3962" y="604431"/>
                </a:lnTo>
                <a:lnTo>
                  <a:pt x="723" y="586435"/>
                </a:lnTo>
                <a:lnTo>
                  <a:pt x="0" y="580682"/>
                </a:lnTo>
                <a:lnTo>
                  <a:pt x="0" y="574560"/>
                </a:lnTo>
                <a:lnTo>
                  <a:pt x="0" y="114833"/>
                </a:lnTo>
                <a:close/>
              </a:path>
            </a:pathLst>
          </a:custGeom>
          <a:ln w="12599">
            <a:solidFill>
              <a:srgbClr val="91CF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37159" y="934923"/>
            <a:ext cx="4538345" cy="3452495"/>
          </a:xfrm>
          <a:custGeom>
            <a:avLst/>
            <a:gdLst/>
            <a:ahLst/>
            <a:cxnLst/>
            <a:rect l="l" t="t" r="r" b="b"/>
            <a:pathLst>
              <a:path w="4538345" h="3452495">
                <a:moveTo>
                  <a:pt x="3306241" y="0"/>
                </a:moveTo>
                <a:lnTo>
                  <a:pt x="575284" y="0"/>
                </a:lnTo>
                <a:lnTo>
                  <a:pt x="545045" y="711"/>
                </a:lnTo>
                <a:lnTo>
                  <a:pt x="485279" y="7200"/>
                </a:lnTo>
                <a:lnTo>
                  <a:pt x="426237" y="19430"/>
                </a:lnTo>
                <a:lnTo>
                  <a:pt x="368998" y="38150"/>
                </a:lnTo>
                <a:lnTo>
                  <a:pt x="314274" y="62636"/>
                </a:lnTo>
                <a:lnTo>
                  <a:pt x="262077" y="92875"/>
                </a:lnTo>
                <a:lnTo>
                  <a:pt x="213118" y="128155"/>
                </a:lnTo>
                <a:lnTo>
                  <a:pt x="168478" y="168478"/>
                </a:lnTo>
                <a:lnTo>
                  <a:pt x="128155" y="213118"/>
                </a:lnTo>
                <a:lnTo>
                  <a:pt x="92875" y="262077"/>
                </a:lnTo>
                <a:lnTo>
                  <a:pt x="62636" y="314274"/>
                </a:lnTo>
                <a:lnTo>
                  <a:pt x="38163" y="368998"/>
                </a:lnTo>
                <a:lnTo>
                  <a:pt x="19443" y="426237"/>
                </a:lnTo>
                <a:lnTo>
                  <a:pt x="7200" y="485279"/>
                </a:lnTo>
                <a:lnTo>
                  <a:pt x="723" y="545033"/>
                </a:lnTo>
                <a:lnTo>
                  <a:pt x="0" y="575271"/>
                </a:lnTo>
                <a:lnTo>
                  <a:pt x="0" y="2877121"/>
                </a:lnTo>
                <a:lnTo>
                  <a:pt x="3238" y="2937230"/>
                </a:lnTo>
                <a:lnTo>
                  <a:pt x="12598" y="2996641"/>
                </a:lnTo>
                <a:lnTo>
                  <a:pt x="28079" y="3054959"/>
                </a:lnTo>
                <a:lnTo>
                  <a:pt x="49682" y="3111118"/>
                </a:lnTo>
                <a:lnTo>
                  <a:pt x="77038" y="3164751"/>
                </a:lnTo>
                <a:lnTo>
                  <a:pt x="109804" y="3215157"/>
                </a:lnTo>
                <a:lnTo>
                  <a:pt x="147599" y="3261956"/>
                </a:lnTo>
                <a:lnTo>
                  <a:pt x="190436" y="3304793"/>
                </a:lnTo>
                <a:lnTo>
                  <a:pt x="237236" y="3342601"/>
                </a:lnTo>
                <a:lnTo>
                  <a:pt x="287642" y="3375355"/>
                </a:lnTo>
                <a:lnTo>
                  <a:pt x="341274" y="3402710"/>
                </a:lnTo>
                <a:lnTo>
                  <a:pt x="397433" y="3424313"/>
                </a:lnTo>
                <a:lnTo>
                  <a:pt x="455764" y="3439795"/>
                </a:lnTo>
                <a:lnTo>
                  <a:pt x="515162" y="3449154"/>
                </a:lnTo>
                <a:lnTo>
                  <a:pt x="575284" y="3452393"/>
                </a:lnTo>
                <a:lnTo>
                  <a:pt x="3234601" y="3452393"/>
                </a:lnTo>
                <a:lnTo>
                  <a:pt x="3306597" y="3452037"/>
                </a:lnTo>
                <a:lnTo>
                  <a:pt x="3366719" y="3448799"/>
                </a:lnTo>
                <a:lnTo>
                  <a:pt x="3426117" y="3439439"/>
                </a:lnTo>
                <a:lnTo>
                  <a:pt x="3484435" y="3423958"/>
                </a:lnTo>
                <a:lnTo>
                  <a:pt x="3540594" y="3402355"/>
                </a:lnTo>
                <a:lnTo>
                  <a:pt x="3594239" y="3374999"/>
                </a:lnTo>
                <a:lnTo>
                  <a:pt x="3644645" y="3342233"/>
                </a:lnTo>
                <a:lnTo>
                  <a:pt x="3691445" y="3304438"/>
                </a:lnTo>
                <a:lnTo>
                  <a:pt x="3734282" y="3261601"/>
                </a:lnTo>
                <a:lnTo>
                  <a:pt x="3772077" y="3214801"/>
                </a:lnTo>
                <a:lnTo>
                  <a:pt x="3804843" y="3164395"/>
                </a:lnTo>
                <a:lnTo>
                  <a:pt x="3832199" y="3110750"/>
                </a:lnTo>
                <a:lnTo>
                  <a:pt x="3853802" y="3054591"/>
                </a:lnTo>
                <a:lnTo>
                  <a:pt x="3869283" y="2996272"/>
                </a:lnTo>
                <a:lnTo>
                  <a:pt x="3878643" y="2936875"/>
                </a:lnTo>
                <a:lnTo>
                  <a:pt x="3881881" y="2876753"/>
                </a:lnTo>
                <a:lnTo>
                  <a:pt x="4538154" y="2742476"/>
                </a:lnTo>
                <a:lnTo>
                  <a:pt x="3881881" y="2013839"/>
                </a:lnTo>
                <a:lnTo>
                  <a:pt x="3881513" y="575271"/>
                </a:lnTo>
                <a:lnTo>
                  <a:pt x="3880802" y="545033"/>
                </a:lnTo>
                <a:lnTo>
                  <a:pt x="3874325" y="485279"/>
                </a:lnTo>
                <a:lnTo>
                  <a:pt x="3862082" y="426237"/>
                </a:lnTo>
                <a:lnTo>
                  <a:pt x="3843362" y="368998"/>
                </a:lnTo>
                <a:lnTo>
                  <a:pt x="3818877" y="314274"/>
                </a:lnTo>
                <a:lnTo>
                  <a:pt x="3788638" y="262077"/>
                </a:lnTo>
                <a:lnTo>
                  <a:pt x="3753357" y="213118"/>
                </a:lnTo>
                <a:lnTo>
                  <a:pt x="3713035" y="168478"/>
                </a:lnTo>
                <a:lnTo>
                  <a:pt x="3668394" y="128155"/>
                </a:lnTo>
                <a:lnTo>
                  <a:pt x="3619436" y="92875"/>
                </a:lnTo>
                <a:lnTo>
                  <a:pt x="3567239" y="62636"/>
                </a:lnTo>
                <a:lnTo>
                  <a:pt x="3512515" y="38150"/>
                </a:lnTo>
                <a:lnTo>
                  <a:pt x="3455276" y="19430"/>
                </a:lnTo>
                <a:lnTo>
                  <a:pt x="3396234" y="7200"/>
                </a:lnTo>
                <a:lnTo>
                  <a:pt x="3336480" y="711"/>
                </a:lnTo>
                <a:lnTo>
                  <a:pt x="3306241" y="0"/>
                </a:lnTo>
                <a:close/>
              </a:path>
            </a:pathLst>
          </a:custGeom>
          <a:solidFill>
            <a:srgbClr val="9CC2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37159" y="934923"/>
            <a:ext cx="4538345" cy="3452495"/>
          </a:xfrm>
          <a:custGeom>
            <a:avLst/>
            <a:gdLst/>
            <a:ahLst/>
            <a:cxnLst/>
            <a:rect l="l" t="t" r="r" b="b"/>
            <a:pathLst>
              <a:path w="4538345" h="3452495">
                <a:moveTo>
                  <a:pt x="0" y="575271"/>
                </a:moveTo>
                <a:lnTo>
                  <a:pt x="723" y="545033"/>
                </a:lnTo>
                <a:lnTo>
                  <a:pt x="3238" y="515162"/>
                </a:lnTo>
                <a:lnTo>
                  <a:pt x="12598" y="455752"/>
                </a:lnTo>
                <a:lnTo>
                  <a:pt x="28079" y="397433"/>
                </a:lnTo>
                <a:lnTo>
                  <a:pt x="49682" y="341274"/>
                </a:lnTo>
                <a:lnTo>
                  <a:pt x="77038" y="287642"/>
                </a:lnTo>
                <a:lnTo>
                  <a:pt x="109804" y="237236"/>
                </a:lnTo>
                <a:lnTo>
                  <a:pt x="147599" y="190436"/>
                </a:lnTo>
                <a:lnTo>
                  <a:pt x="190436" y="147599"/>
                </a:lnTo>
                <a:lnTo>
                  <a:pt x="237236" y="109791"/>
                </a:lnTo>
                <a:lnTo>
                  <a:pt x="287642" y="77038"/>
                </a:lnTo>
                <a:lnTo>
                  <a:pt x="341274" y="49682"/>
                </a:lnTo>
                <a:lnTo>
                  <a:pt x="397433" y="28079"/>
                </a:lnTo>
                <a:lnTo>
                  <a:pt x="455764" y="12598"/>
                </a:lnTo>
                <a:lnTo>
                  <a:pt x="515162" y="3238"/>
                </a:lnTo>
                <a:lnTo>
                  <a:pt x="575284" y="0"/>
                </a:lnTo>
                <a:lnTo>
                  <a:pt x="2264397" y="0"/>
                </a:lnTo>
                <a:lnTo>
                  <a:pt x="3234601" y="0"/>
                </a:lnTo>
                <a:lnTo>
                  <a:pt x="3306241" y="0"/>
                </a:lnTo>
                <a:lnTo>
                  <a:pt x="3336480" y="711"/>
                </a:lnTo>
                <a:lnTo>
                  <a:pt x="3366363" y="3238"/>
                </a:lnTo>
                <a:lnTo>
                  <a:pt x="3425761" y="12598"/>
                </a:lnTo>
                <a:lnTo>
                  <a:pt x="3484079" y="28079"/>
                </a:lnTo>
                <a:lnTo>
                  <a:pt x="3540239" y="49682"/>
                </a:lnTo>
                <a:lnTo>
                  <a:pt x="3593884" y="77038"/>
                </a:lnTo>
                <a:lnTo>
                  <a:pt x="3644277" y="109791"/>
                </a:lnTo>
                <a:lnTo>
                  <a:pt x="3691077" y="147599"/>
                </a:lnTo>
                <a:lnTo>
                  <a:pt x="3733914" y="190436"/>
                </a:lnTo>
                <a:lnTo>
                  <a:pt x="3771722" y="237236"/>
                </a:lnTo>
                <a:lnTo>
                  <a:pt x="3804475" y="287642"/>
                </a:lnTo>
                <a:lnTo>
                  <a:pt x="3831843" y="341274"/>
                </a:lnTo>
                <a:lnTo>
                  <a:pt x="3853434" y="397433"/>
                </a:lnTo>
                <a:lnTo>
                  <a:pt x="3868915" y="455752"/>
                </a:lnTo>
                <a:lnTo>
                  <a:pt x="3878275" y="515162"/>
                </a:lnTo>
                <a:lnTo>
                  <a:pt x="3881513" y="575271"/>
                </a:lnTo>
                <a:lnTo>
                  <a:pt x="3881881" y="2013839"/>
                </a:lnTo>
                <a:lnTo>
                  <a:pt x="4538154" y="2742476"/>
                </a:lnTo>
                <a:lnTo>
                  <a:pt x="3881881" y="2876753"/>
                </a:lnTo>
                <a:lnTo>
                  <a:pt x="3881158" y="2906991"/>
                </a:lnTo>
                <a:lnTo>
                  <a:pt x="3878643" y="2936875"/>
                </a:lnTo>
                <a:lnTo>
                  <a:pt x="3869283" y="2996272"/>
                </a:lnTo>
                <a:lnTo>
                  <a:pt x="3853802" y="3054591"/>
                </a:lnTo>
                <a:lnTo>
                  <a:pt x="3832199" y="3110750"/>
                </a:lnTo>
                <a:lnTo>
                  <a:pt x="3804843" y="3164395"/>
                </a:lnTo>
                <a:lnTo>
                  <a:pt x="3772077" y="3214801"/>
                </a:lnTo>
                <a:lnTo>
                  <a:pt x="3734282" y="3261601"/>
                </a:lnTo>
                <a:lnTo>
                  <a:pt x="3691445" y="3304438"/>
                </a:lnTo>
                <a:lnTo>
                  <a:pt x="3644645" y="3342233"/>
                </a:lnTo>
                <a:lnTo>
                  <a:pt x="3594239" y="3374999"/>
                </a:lnTo>
                <a:lnTo>
                  <a:pt x="3540594" y="3402355"/>
                </a:lnTo>
                <a:lnTo>
                  <a:pt x="3484435" y="3423958"/>
                </a:lnTo>
                <a:lnTo>
                  <a:pt x="3426117" y="3439439"/>
                </a:lnTo>
                <a:lnTo>
                  <a:pt x="3366719" y="3448799"/>
                </a:lnTo>
                <a:lnTo>
                  <a:pt x="3306597" y="3452037"/>
                </a:lnTo>
                <a:lnTo>
                  <a:pt x="3234601" y="3452393"/>
                </a:lnTo>
                <a:lnTo>
                  <a:pt x="2264397" y="3452393"/>
                </a:lnTo>
                <a:lnTo>
                  <a:pt x="575284" y="3452393"/>
                </a:lnTo>
                <a:lnTo>
                  <a:pt x="545045" y="3451682"/>
                </a:lnTo>
                <a:lnTo>
                  <a:pt x="515162" y="3449154"/>
                </a:lnTo>
                <a:lnTo>
                  <a:pt x="455764" y="3439795"/>
                </a:lnTo>
                <a:lnTo>
                  <a:pt x="397433" y="3424313"/>
                </a:lnTo>
                <a:lnTo>
                  <a:pt x="341274" y="3402710"/>
                </a:lnTo>
                <a:lnTo>
                  <a:pt x="287642" y="3375355"/>
                </a:lnTo>
                <a:lnTo>
                  <a:pt x="237236" y="3342601"/>
                </a:lnTo>
                <a:lnTo>
                  <a:pt x="190436" y="3304793"/>
                </a:lnTo>
                <a:lnTo>
                  <a:pt x="147599" y="3261956"/>
                </a:lnTo>
                <a:lnTo>
                  <a:pt x="109804" y="3215157"/>
                </a:lnTo>
                <a:lnTo>
                  <a:pt x="77038" y="3164751"/>
                </a:lnTo>
                <a:lnTo>
                  <a:pt x="49682" y="3111118"/>
                </a:lnTo>
                <a:lnTo>
                  <a:pt x="28079" y="3054959"/>
                </a:lnTo>
                <a:lnTo>
                  <a:pt x="12598" y="2996641"/>
                </a:lnTo>
                <a:lnTo>
                  <a:pt x="3238" y="2937230"/>
                </a:lnTo>
                <a:lnTo>
                  <a:pt x="0" y="2877121"/>
                </a:lnTo>
                <a:lnTo>
                  <a:pt x="0" y="2876753"/>
                </a:lnTo>
                <a:lnTo>
                  <a:pt x="0" y="2013839"/>
                </a:lnTo>
                <a:lnTo>
                  <a:pt x="0" y="575271"/>
                </a:lnTo>
                <a:close/>
              </a:path>
            </a:pathLst>
          </a:custGeom>
          <a:ln w="12599">
            <a:solidFill>
              <a:srgbClr val="D50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173252"/>
            <a:ext cx="11917438" cy="201918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6658" y="82702"/>
            <a:ext cx="73907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Liberation Serif"/>
                <a:cs typeface="Liberation Serif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0581" y="1181062"/>
            <a:ext cx="9610090" cy="3493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Liberation Serif"/>
                <a:cs typeface="Liberation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52443" y="6690931"/>
            <a:ext cx="3814064" cy="359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95947" y="6690931"/>
            <a:ext cx="2741358" cy="359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81644" y="6690931"/>
            <a:ext cx="2741358" cy="359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4237329"/>
            <a:ext cx="11917680" cy="2955290"/>
            <a:chOff x="0" y="4237329"/>
            <a:chExt cx="11917680" cy="2955290"/>
          </a:xfrm>
        </p:grpSpPr>
        <p:sp>
          <p:nvSpPr>
            <p:cNvPr id="3" name="object 3" descr=""/>
            <p:cNvSpPr/>
            <p:nvPr/>
          </p:nvSpPr>
          <p:spPr>
            <a:xfrm>
              <a:off x="2638805" y="4243679"/>
              <a:ext cx="8198484" cy="1266190"/>
            </a:xfrm>
            <a:custGeom>
              <a:avLst/>
              <a:gdLst/>
              <a:ahLst/>
              <a:cxnLst/>
              <a:rect l="l" t="t" r="r" b="b"/>
              <a:pathLst>
                <a:path w="8198484" h="1266189">
                  <a:moveTo>
                    <a:pt x="7986953" y="0"/>
                  </a:moveTo>
                  <a:lnTo>
                    <a:pt x="210959" y="0"/>
                  </a:lnTo>
                  <a:lnTo>
                    <a:pt x="199796" y="355"/>
                  </a:lnTo>
                  <a:lnTo>
                    <a:pt x="156235" y="7200"/>
                  </a:lnTo>
                  <a:lnTo>
                    <a:pt x="115188" y="23037"/>
                  </a:lnTo>
                  <a:lnTo>
                    <a:pt x="78117" y="47155"/>
                  </a:lnTo>
                  <a:lnTo>
                    <a:pt x="47155" y="78117"/>
                  </a:lnTo>
                  <a:lnTo>
                    <a:pt x="23037" y="115201"/>
                  </a:lnTo>
                  <a:lnTo>
                    <a:pt x="7188" y="156235"/>
                  </a:lnTo>
                  <a:lnTo>
                    <a:pt x="355" y="199796"/>
                  </a:lnTo>
                  <a:lnTo>
                    <a:pt x="0" y="210959"/>
                  </a:lnTo>
                  <a:lnTo>
                    <a:pt x="0" y="1054798"/>
                  </a:lnTo>
                  <a:lnTo>
                    <a:pt x="4673" y="1098715"/>
                  </a:lnTo>
                  <a:lnTo>
                    <a:pt x="18351" y="1140485"/>
                  </a:lnTo>
                  <a:lnTo>
                    <a:pt x="40309" y="1178636"/>
                  </a:lnTo>
                  <a:lnTo>
                    <a:pt x="69837" y="1211402"/>
                  </a:lnTo>
                  <a:lnTo>
                    <a:pt x="105473" y="1237322"/>
                  </a:lnTo>
                  <a:lnTo>
                    <a:pt x="145795" y="1255318"/>
                  </a:lnTo>
                  <a:lnTo>
                    <a:pt x="188988" y="1264678"/>
                  </a:lnTo>
                  <a:lnTo>
                    <a:pt x="210959" y="1265758"/>
                  </a:lnTo>
                  <a:lnTo>
                    <a:pt x="7987309" y="1265402"/>
                  </a:lnTo>
                  <a:lnTo>
                    <a:pt x="8031238" y="1260716"/>
                  </a:lnTo>
                  <a:lnTo>
                    <a:pt x="8072996" y="1247038"/>
                  </a:lnTo>
                  <a:lnTo>
                    <a:pt x="8111159" y="1225080"/>
                  </a:lnTo>
                  <a:lnTo>
                    <a:pt x="8143913" y="1195565"/>
                  </a:lnTo>
                  <a:lnTo>
                    <a:pt x="8169833" y="1159916"/>
                  </a:lnTo>
                  <a:lnTo>
                    <a:pt x="8187829" y="1119606"/>
                  </a:lnTo>
                  <a:lnTo>
                    <a:pt x="8197189" y="1076401"/>
                  </a:lnTo>
                  <a:lnTo>
                    <a:pt x="8198269" y="1054442"/>
                  </a:lnTo>
                  <a:lnTo>
                    <a:pt x="8197913" y="210959"/>
                  </a:lnTo>
                  <a:lnTo>
                    <a:pt x="8193239" y="167043"/>
                  </a:lnTo>
                  <a:lnTo>
                    <a:pt x="8179549" y="125285"/>
                  </a:lnTo>
                  <a:lnTo>
                    <a:pt x="8157591" y="87121"/>
                  </a:lnTo>
                  <a:lnTo>
                    <a:pt x="8128076" y="54356"/>
                  </a:lnTo>
                  <a:lnTo>
                    <a:pt x="8092440" y="28435"/>
                  </a:lnTo>
                  <a:lnTo>
                    <a:pt x="8052117" y="10439"/>
                  </a:lnTo>
                  <a:lnTo>
                    <a:pt x="8008912" y="1079"/>
                  </a:lnTo>
                  <a:lnTo>
                    <a:pt x="7986953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638805" y="4243679"/>
              <a:ext cx="8198484" cy="1266190"/>
            </a:xfrm>
            <a:custGeom>
              <a:avLst/>
              <a:gdLst/>
              <a:ahLst/>
              <a:cxnLst/>
              <a:rect l="l" t="t" r="r" b="b"/>
              <a:pathLst>
                <a:path w="8198484" h="1266189">
                  <a:moveTo>
                    <a:pt x="0" y="210959"/>
                  </a:moveTo>
                  <a:lnTo>
                    <a:pt x="355" y="199796"/>
                  </a:lnTo>
                  <a:lnTo>
                    <a:pt x="1079" y="189001"/>
                  </a:lnTo>
                  <a:lnTo>
                    <a:pt x="10439" y="145795"/>
                  </a:lnTo>
                  <a:lnTo>
                    <a:pt x="28435" y="105486"/>
                  </a:lnTo>
                  <a:lnTo>
                    <a:pt x="54356" y="69837"/>
                  </a:lnTo>
                  <a:lnTo>
                    <a:pt x="87109" y="40322"/>
                  </a:lnTo>
                  <a:lnTo>
                    <a:pt x="125272" y="18364"/>
                  </a:lnTo>
                  <a:lnTo>
                    <a:pt x="167030" y="4686"/>
                  </a:lnTo>
                  <a:lnTo>
                    <a:pt x="210959" y="0"/>
                  </a:lnTo>
                  <a:lnTo>
                    <a:pt x="7986953" y="0"/>
                  </a:lnTo>
                  <a:lnTo>
                    <a:pt x="8030870" y="4686"/>
                  </a:lnTo>
                  <a:lnTo>
                    <a:pt x="8072628" y="18364"/>
                  </a:lnTo>
                  <a:lnTo>
                    <a:pt x="8110791" y="40322"/>
                  </a:lnTo>
                  <a:lnTo>
                    <a:pt x="8143557" y="69837"/>
                  </a:lnTo>
                  <a:lnTo>
                    <a:pt x="8169478" y="105486"/>
                  </a:lnTo>
                  <a:lnTo>
                    <a:pt x="8187474" y="145795"/>
                  </a:lnTo>
                  <a:lnTo>
                    <a:pt x="8196834" y="189001"/>
                  </a:lnTo>
                  <a:lnTo>
                    <a:pt x="8198269" y="1054442"/>
                  </a:lnTo>
                  <a:lnTo>
                    <a:pt x="8193595" y="1098359"/>
                  </a:lnTo>
                  <a:lnTo>
                    <a:pt x="8179917" y="1140117"/>
                  </a:lnTo>
                  <a:lnTo>
                    <a:pt x="8157959" y="1178280"/>
                  </a:lnTo>
                  <a:lnTo>
                    <a:pt x="8128431" y="1211046"/>
                  </a:lnTo>
                  <a:lnTo>
                    <a:pt x="8092795" y="1236954"/>
                  </a:lnTo>
                  <a:lnTo>
                    <a:pt x="8052473" y="1254963"/>
                  </a:lnTo>
                  <a:lnTo>
                    <a:pt x="8009267" y="1264323"/>
                  </a:lnTo>
                  <a:lnTo>
                    <a:pt x="210959" y="1265758"/>
                  </a:lnTo>
                  <a:lnTo>
                    <a:pt x="167030" y="1261084"/>
                  </a:lnTo>
                  <a:lnTo>
                    <a:pt x="125272" y="1247406"/>
                  </a:lnTo>
                  <a:lnTo>
                    <a:pt x="87109" y="1225435"/>
                  </a:lnTo>
                  <a:lnTo>
                    <a:pt x="54356" y="1195920"/>
                  </a:lnTo>
                  <a:lnTo>
                    <a:pt x="28435" y="1160284"/>
                  </a:lnTo>
                  <a:lnTo>
                    <a:pt x="10439" y="1119962"/>
                  </a:lnTo>
                  <a:lnTo>
                    <a:pt x="1079" y="1076756"/>
                  </a:lnTo>
                  <a:lnTo>
                    <a:pt x="0" y="1054798"/>
                  </a:lnTo>
                  <a:lnTo>
                    <a:pt x="0" y="210959"/>
                  </a:lnTo>
                  <a:close/>
                </a:path>
              </a:pathLst>
            </a:custGeom>
            <a:ln w="12599">
              <a:solidFill>
                <a:srgbClr val="91C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3859" y="133464"/>
            <a:ext cx="8357870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u="sng" sz="4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BÀI</a:t>
            </a:r>
            <a:r>
              <a:rPr dirty="0" u="sng" sz="4000" spc="-5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dirty="0" u="sng" sz="40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20</a:t>
            </a:r>
            <a:r>
              <a:rPr dirty="0" u="none" sz="4000">
                <a:solidFill>
                  <a:srgbClr val="FF0000"/>
                </a:solidFill>
              </a:rPr>
              <a:t>:</a:t>
            </a:r>
            <a:r>
              <a:rPr dirty="0" u="none" sz="4000" spc="-50">
                <a:solidFill>
                  <a:srgbClr val="FF0000"/>
                </a:solidFill>
              </a:rPr>
              <a:t> </a:t>
            </a:r>
            <a:r>
              <a:rPr dirty="0" u="none" sz="4000">
                <a:solidFill>
                  <a:srgbClr val="FF0000"/>
                </a:solidFill>
              </a:rPr>
              <a:t>SINH</a:t>
            </a:r>
            <a:r>
              <a:rPr dirty="0" u="none" sz="4000" spc="-120">
                <a:solidFill>
                  <a:srgbClr val="FF0000"/>
                </a:solidFill>
              </a:rPr>
              <a:t> </a:t>
            </a:r>
            <a:r>
              <a:rPr dirty="0" u="none" sz="4000">
                <a:solidFill>
                  <a:srgbClr val="FF0000"/>
                </a:solidFill>
              </a:rPr>
              <a:t>VẬT</a:t>
            </a:r>
            <a:r>
              <a:rPr dirty="0" u="none" sz="4000" spc="-185">
                <a:solidFill>
                  <a:srgbClr val="FF0000"/>
                </a:solidFill>
              </a:rPr>
              <a:t> </a:t>
            </a:r>
            <a:r>
              <a:rPr dirty="0" u="none" sz="4000">
                <a:solidFill>
                  <a:srgbClr val="FF0000"/>
                </a:solidFill>
              </a:rPr>
              <a:t>VÀ</a:t>
            </a:r>
            <a:r>
              <a:rPr dirty="0" u="none" sz="4000" spc="-50">
                <a:solidFill>
                  <a:srgbClr val="FF0000"/>
                </a:solidFill>
              </a:rPr>
              <a:t> </a:t>
            </a:r>
            <a:r>
              <a:rPr dirty="0" u="none" sz="4000">
                <a:solidFill>
                  <a:srgbClr val="FF0000"/>
                </a:solidFill>
              </a:rPr>
              <a:t>SỰ</a:t>
            </a:r>
            <a:r>
              <a:rPr dirty="0" u="none" sz="4000" spc="-60">
                <a:solidFill>
                  <a:srgbClr val="FF0000"/>
                </a:solidFill>
              </a:rPr>
              <a:t> </a:t>
            </a:r>
            <a:r>
              <a:rPr dirty="0" u="none" sz="4000">
                <a:solidFill>
                  <a:srgbClr val="FF0000"/>
                </a:solidFill>
              </a:rPr>
              <a:t>PHÂN</a:t>
            </a:r>
            <a:r>
              <a:rPr dirty="0" u="none" sz="4000" spc="-65">
                <a:solidFill>
                  <a:srgbClr val="FF0000"/>
                </a:solidFill>
              </a:rPr>
              <a:t> </a:t>
            </a:r>
            <a:r>
              <a:rPr dirty="0" u="none" sz="4000" spc="-25">
                <a:solidFill>
                  <a:srgbClr val="FF0000"/>
                </a:solidFill>
              </a:rPr>
              <a:t>BỐ </a:t>
            </a:r>
            <a:r>
              <a:rPr dirty="0" u="none" sz="4000">
                <a:solidFill>
                  <a:srgbClr val="FF0000"/>
                </a:solidFill>
              </a:rPr>
              <a:t>CÁC</a:t>
            </a:r>
            <a:r>
              <a:rPr dirty="0" u="none" sz="4000" spc="-90">
                <a:solidFill>
                  <a:srgbClr val="FF0000"/>
                </a:solidFill>
              </a:rPr>
              <a:t> </a:t>
            </a:r>
            <a:r>
              <a:rPr dirty="0" u="none" sz="4000">
                <a:solidFill>
                  <a:srgbClr val="FF0000"/>
                </a:solidFill>
              </a:rPr>
              <a:t>ĐỚI</a:t>
            </a:r>
            <a:r>
              <a:rPr dirty="0" u="none" sz="4000" spc="-150">
                <a:solidFill>
                  <a:srgbClr val="FF0000"/>
                </a:solidFill>
              </a:rPr>
              <a:t> </a:t>
            </a:r>
            <a:r>
              <a:rPr dirty="0" u="none" sz="4000">
                <a:solidFill>
                  <a:srgbClr val="FF0000"/>
                </a:solidFill>
              </a:rPr>
              <a:t>THIÊN</a:t>
            </a:r>
            <a:r>
              <a:rPr dirty="0" u="none" sz="4000" spc="-75">
                <a:solidFill>
                  <a:srgbClr val="FF0000"/>
                </a:solidFill>
              </a:rPr>
              <a:t> </a:t>
            </a:r>
            <a:r>
              <a:rPr dirty="0" u="none" sz="4000">
                <a:solidFill>
                  <a:srgbClr val="FF0000"/>
                </a:solidFill>
              </a:rPr>
              <a:t>NHIÊN.</a:t>
            </a:r>
            <a:r>
              <a:rPr dirty="0" u="none" sz="4000" spc="-80">
                <a:solidFill>
                  <a:srgbClr val="FF0000"/>
                </a:solidFill>
              </a:rPr>
              <a:t> </a:t>
            </a:r>
            <a:r>
              <a:rPr dirty="0" u="none" sz="4000" spc="-20">
                <a:solidFill>
                  <a:srgbClr val="FF0000"/>
                </a:solidFill>
              </a:rPr>
              <a:t>RỪNG </a:t>
            </a:r>
            <a:r>
              <a:rPr dirty="0" u="none" sz="4000" spc="-10">
                <a:solidFill>
                  <a:srgbClr val="FF0000"/>
                </a:solidFill>
              </a:rPr>
              <a:t>NHIỆTĐỚI</a:t>
            </a:r>
            <a:endParaRPr sz="4000"/>
          </a:p>
        </p:txBody>
      </p:sp>
      <p:grpSp>
        <p:nvGrpSpPr>
          <p:cNvPr id="6" name="object 6" descr=""/>
          <p:cNvGrpSpPr/>
          <p:nvPr/>
        </p:nvGrpSpPr>
        <p:grpSpPr>
          <a:xfrm>
            <a:off x="2632137" y="2681820"/>
            <a:ext cx="8330565" cy="1384935"/>
            <a:chOff x="2632137" y="2681820"/>
            <a:chExt cx="8330565" cy="1384935"/>
          </a:xfrm>
        </p:grpSpPr>
        <p:sp>
          <p:nvSpPr>
            <p:cNvPr id="7" name="object 7" descr=""/>
            <p:cNvSpPr/>
            <p:nvPr/>
          </p:nvSpPr>
          <p:spPr>
            <a:xfrm>
              <a:off x="2638437" y="2688120"/>
              <a:ext cx="8317865" cy="1372870"/>
            </a:xfrm>
            <a:custGeom>
              <a:avLst/>
              <a:gdLst/>
              <a:ahLst/>
              <a:cxnLst/>
              <a:rect l="l" t="t" r="r" b="b"/>
              <a:pathLst>
                <a:path w="8317865" h="1372870">
                  <a:moveTo>
                    <a:pt x="8088477" y="0"/>
                  </a:moveTo>
                  <a:lnTo>
                    <a:pt x="228600" y="0"/>
                  </a:lnTo>
                  <a:lnTo>
                    <a:pt x="216725" y="355"/>
                  </a:lnTo>
                  <a:lnTo>
                    <a:pt x="169557" y="7924"/>
                  </a:lnTo>
                  <a:lnTo>
                    <a:pt x="124917" y="24841"/>
                  </a:lnTo>
                  <a:lnTo>
                    <a:pt x="84607" y="51117"/>
                  </a:lnTo>
                  <a:lnTo>
                    <a:pt x="51117" y="84594"/>
                  </a:lnTo>
                  <a:lnTo>
                    <a:pt x="24841" y="124917"/>
                  </a:lnTo>
                  <a:lnTo>
                    <a:pt x="7924" y="169557"/>
                  </a:lnTo>
                  <a:lnTo>
                    <a:pt x="368" y="216725"/>
                  </a:lnTo>
                  <a:lnTo>
                    <a:pt x="0" y="228600"/>
                  </a:lnTo>
                  <a:lnTo>
                    <a:pt x="0" y="1143723"/>
                  </a:lnTo>
                  <a:lnTo>
                    <a:pt x="5041" y="1191234"/>
                  </a:lnTo>
                  <a:lnTo>
                    <a:pt x="19799" y="1236599"/>
                  </a:lnTo>
                  <a:lnTo>
                    <a:pt x="43561" y="1278001"/>
                  </a:lnTo>
                  <a:lnTo>
                    <a:pt x="75603" y="1313637"/>
                  </a:lnTo>
                  <a:lnTo>
                    <a:pt x="114477" y="1341716"/>
                  </a:lnTo>
                  <a:lnTo>
                    <a:pt x="158038" y="1361160"/>
                  </a:lnTo>
                  <a:lnTo>
                    <a:pt x="204838" y="1371244"/>
                  </a:lnTo>
                  <a:lnTo>
                    <a:pt x="228600" y="1372323"/>
                  </a:lnTo>
                  <a:lnTo>
                    <a:pt x="8088845" y="1371955"/>
                  </a:lnTo>
                  <a:lnTo>
                    <a:pt x="8136356" y="1366913"/>
                  </a:lnTo>
                  <a:lnTo>
                    <a:pt x="8181721" y="1352156"/>
                  </a:lnTo>
                  <a:lnTo>
                    <a:pt x="8223123" y="1328394"/>
                  </a:lnTo>
                  <a:lnTo>
                    <a:pt x="8258759" y="1296365"/>
                  </a:lnTo>
                  <a:lnTo>
                    <a:pt x="8286838" y="1257477"/>
                  </a:lnTo>
                  <a:lnTo>
                    <a:pt x="8306282" y="1213916"/>
                  </a:lnTo>
                  <a:lnTo>
                    <a:pt x="8316366" y="1167117"/>
                  </a:lnTo>
                  <a:lnTo>
                    <a:pt x="8317445" y="1143355"/>
                  </a:lnTo>
                  <a:lnTo>
                    <a:pt x="8317077" y="228600"/>
                  </a:lnTo>
                  <a:lnTo>
                    <a:pt x="8312048" y="181076"/>
                  </a:lnTo>
                  <a:lnTo>
                    <a:pt x="8297278" y="135724"/>
                  </a:lnTo>
                  <a:lnTo>
                    <a:pt x="8273516" y="94322"/>
                  </a:lnTo>
                  <a:lnTo>
                    <a:pt x="8241487" y="58674"/>
                  </a:lnTo>
                  <a:lnTo>
                    <a:pt x="8202968" y="30594"/>
                  </a:lnTo>
                  <a:lnTo>
                    <a:pt x="8159038" y="11163"/>
                  </a:lnTo>
                  <a:lnTo>
                    <a:pt x="8112239" y="1079"/>
                  </a:lnTo>
                  <a:lnTo>
                    <a:pt x="808847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38437" y="2688120"/>
              <a:ext cx="8317865" cy="1372870"/>
            </a:xfrm>
            <a:custGeom>
              <a:avLst/>
              <a:gdLst/>
              <a:ahLst/>
              <a:cxnLst/>
              <a:rect l="l" t="t" r="r" b="b"/>
              <a:pathLst>
                <a:path w="8317865" h="1372870">
                  <a:moveTo>
                    <a:pt x="0" y="228600"/>
                  </a:moveTo>
                  <a:lnTo>
                    <a:pt x="368" y="216725"/>
                  </a:lnTo>
                  <a:lnTo>
                    <a:pt x="1079" y="204838"/>
                  </a:lnTo>
                  <a:lnTo>
                    <a:pt x="11163" y="158038"/>
                  </a:lnTo>
                  <a:lnTo>
                    <a:pt x="30606" y="114122"/>
                  </a:lnTo>
                  <a:lnTo>
                    <a:pt x="58686" y="75603"/>
                  </a:lnTo>
                  <a:lnTo>
                    <a:pt x="94322" y="43561"/>
                  </a:lnTo>
                  <a:lnTo>
                    <a:pt x="135724" y="19799"/>
                  </a:lnTo>
                  <a:lnTo>
                    <a:pt x="181076" y="5041"/>
                  </a:lnTo>
                  <a:lnTo>
                    <a:pt x="228600" y="0"/>
                  </a:lnTo>
                  <a:lnTo>
                    <a:pt x="8088477" y="0"/>
                  </a:lnTo>
                  <a:lnTo>
                    <a:pt x="8136001" y="5041"/>
                  </a:lnTo>
                  <a:lnTo>
                    <a:pt x="8181365" y="19799"/>
                  </a:lnTo>
                  <a:lnTo>
                    <a:pt x="8222767" y="43561"/>
                  </a:lnTo>
                  <a:lnTo>
                    <a:pt x="8258403" y="75603"/>
                  </a:lnTo>
                  <a:lnTo>
                    <a:pt x="8286483" y="114477"/>
                  </a:lnTo>
                  <a:lnTo>
                    <a:pt x="8305927" y="158038"/>
                  </a:lnTo>
                  <a:lnTo>
                    <a:pt x="8315998" y="204838"/>
                  </a:lnTo>
                  <a:lnTo>
                    <a:pt x="8317445" y="1143355"/>
                  </a:lnTo>
                  <a:lnTo>
                    <a:pt x="8312404" y="1190879"/>
                  </a:lnTo>
                  <a:lnTo>
                    <a:pt x="8297646" y="1236243"/>
                  </a:lnTo>
                  <a:lnTo>
                    <a:pt x="8273884" y="1277645"/>
                  </a:lnTo>
                  <a:lnTo>
                    <a:pt x="8241842" y="1313281"/>
                  </a:lnTo>
                  <a:lnTo>
                    <a:pt x="8203323" y="1341361"/>
                  </a:lnTo>
                  <a:lnTo>
                    <a:pt x="8159407" y="1360805"/>
                  </a:lnTo>
                  <a:lnTo>
                    <a:pt x="8112607" y="1370876"/>
                  </a:lnTo>
                  <a:lnTo>
                    <a:pt x="228600" y="1372323"/>
                  </a:lnTo>
                  <a:lnTo>
                    <a:pt x="181076" y="1367282"/>
                  </a:lnTo>
                  <a:lnTo>
                    <a:pt x="135724" y="1352524"/>
                  </a:lnTo>
                  <a:lnTo>
                    <a:pt x="94322" y="1328762"/>
                  </a:lnTo>
                  <a:lnTo>
                    <a:pt x="58686" y="1296720"/>
                  </a:lnTo>
                  <a:lnTo>
                    <a:pt x="30606" y="1258201"/>
                  </a:lnTo>
                  <a:lnTo>
                    <a:pt x="11163" y="1214285"/>
                  </a:lnTo>
                  <a:lnTo>
                    <a:pt x="1079" y="1167485"/>
                  </a:lnTo>
                  <a:lnTo>
                    <a:pt x="0" y="1143723"/>
                  </a:lnTo>
                  <a:lnTo>
                    <a:pt x="0" y="228600"/>
                  </a:lnTo>
                  <a:close/>
                </a:path>
              </a:pathLst>
            </a:custGeom>
            <a:ln w="12599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785224" y="3057017"/>
            <a:ext cx="739140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I.</a:t>
            </a:r>
            <a:r>
              <a:rPr dirty="0" sz="4000" spc="-45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Sự</a:t>
            </a:r>
            <a:r>
              <a:rPr dirty="0" sz="4000" spc="-6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đa</a:t>
            </a:r>
            <a:r>
              <a:rPr dirty="0" sz="4000" spc="-5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dạng</a:t>
            </a:r>
            <a:r>
              <a:rPr dirty="0" sz="4000" spc="-45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của</a:t>
            </a:r>
            <a:r>
              <a:rPr dirty="0" sz="4000" spc="-45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thế</a:t>
            </a:r>
            <a:r>
              <a:rPr dirty="0" sz="4000" spc="-55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giới</a:t>
            </a:r>
            <a:r>
              <a:rPr dirty="0" sz="4000" spc="-5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sinh</a:t>
            </a:r>
            <a:r>
              <a:rPr dirty="0" sz="4000" spc="-5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spc="-25" b="1">
                <a:solidFill>
                  <a:srgbClr val="FFFFFF"/>
                </a:solidFill>
                <a:latin typeface="Liberation Serif"/>
                <a:cs typeface="Liberation Serif"/>
              </a:rPr>
              <a:t>vật</a:t>
            </a:r>
            <a:endParaRPr sz="4000">
              <a:latin typeface="Liberation Serif"/>
              <a:cs typeface="Liberation Serif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80182" y="4559300"/>
            <a:ext cx="768350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II.</a:t>
            </a:r>
            <a:r>
              <a:rPr dirty="0" sz="4000" spc="-7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Các</a:t>
            </a:r>
            <a:r>
              <a:rPr dirty="0" sz="4000" spc="-7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đới</a:t>
            </a:r>
            <a:r>
              <a:rPr dirty="0" sz="4000" spc="-65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thiên</a:t>
            </a:r>
            <a:r>
              <a:rPr dirty="0" sz="4000" spc="-7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nhiên</a:t>
            </a:r>
            <a:r>
              <a:rPr dirty="0" sz="4000" spc="-75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trên</a:t>
            </a:r>
            <a:r>
              <a:rPr dirty="0" sz="4000" spc="-65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thế</a:t>
            </a:r>
            <a:r>
              <a:rPr dirty="0" sz="4000" spc="-55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spc="-20" b="1">
                <a:solidFill>
                  <a:srgbClr val="FFFFFF"/>
                </a:solidFill>
                <a:latin typeface="Liberation Serif"/>
                <a:cs typeface="Liberation Serif"/>
              </a:rPr>
              <a:t>giới</a:t>
            </a:r>
            <a:endParaRPr sz="4000">
              <a:latin typeface="Liberation Serif"/>
              <a:cs typeface="Liberation Serif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632455" y="5920689"/>
            <a:ext cx="8211184" cy="1102360"/>
            <a:chOff x="2632455" y="5920689"/>
            <a:chExt cx="8211184" cy="1102360"/>
          </a:xfrm>
        </p:grpSpPr>
        <p:sp>
          <p:nvSpPr>
            <p:cNvPr id="12" name="object 12" descr=""/>
            <p:cNvSpPr/>
            <p:nvPr/>
          </p:nvSpPr>
          <p:spPr>
            <a:xfrm>
              <a:off x="2638805" y="5927039"/>
              <a:ext cx="8198484" cy="1089660"/>
            </a:xfrm>
            <a:custGeom>
              <a:avLst/>
              <a:gdLst/>
              <a:ahLst/>
              <a:cxnLst/>
              <a:rect l="l" t="t" r="r" b="b"/>
              <a:pathLst>
                <a:path w="8198484" h="1089659">
                  <a:moveTo>
                    <a:pt x="8016468" y="0"/>
                  </a:moveTo>
                  <a:lnTo>
                    <a:pt x="181432" y="0"/>
                  </a:lnTo>
                  <a:lnTo>
                    <a:pt x="172072" y="355"/>
                  </a:lnTo>
                  <a:lnTo>
                    <a:pt x="125272" y="9004"/>
                  </a:lnTo>
                  <a:lnTo>
                    <a:pt x="82791" y="29159"/>
                  </a:lnTo>
                  <a:lnTo>
                    <a:pt x="46431" y="60121"/>
                  </a:lnTo>
                  <a:lnTo>
                    <a:pt x="19799" y="98996"/>
                  </a:lnTo>
                  <a:lnTo>
                    <a:pt x="6108" y="134645"/>
                  </a:lnTo>
                  <a:lnTo>
                    <a:pt x="0" y="181444"/>
                  </a:lnTo>
                  <a:lnTo>
                    <a:pt x="0" y="907922"/>
                  </a:lnTo>
                  <a:lnTo>
                    <a:pt x="6108" y="954722"/>
                  </a:lnTo>
                  <a:lnTo>
                    <a:pt x="19799" y="990358"/>
                  </a:lnTo>
                  <a:lnTo>
                    <a:pt x="46431" y="1029246"/>
                  </a:lnTo>
                  <a:lnTo>
                    <a:pt x="74879" y="1054798"/>
                  </a:lnTo>
                  <a:lnTo>
                    <a:pt x="116268" y="1077480"/>
                  </a:lnTo>
                  <a:lnTo>
                    <a:pt x="162356" y="1088275"/>
                  </a:lnTo>
                  <a:lnTo>
                    <a:pt x="181432" y="1089355"/>
                  </a:lnTo>
                  <a:lnTo>
                    <a:pt x="8016836" y="1088999"/>
                  </a:lnTo>
                  <a:lnTo>
                    <a:pt x="8063636" y="1082878"/>
                  </a:lnTo>
                  <a:lnTo>
                    <a:pt x="8099272" y="1069200"/>
                  </a:lnTo>
                  <a:lnTo>
                    <a:pt x="8138160" y="1042555"/>
                  </a:lnTo>
                  <a:lnTo>
                    <a:pt x="8163712" y="1014120"/>
                  </a:lnTo>
                  <a:lnTo>
                    <a:pt x="8186394" y="972718"/>
                  </a:lnTo>
                  <a:lnTo>
                    <a:pt x="8197189" y="926642"/>
                  </a:lnTo>
                  <a:lnTo>
                    <a:pt x="8198269" y="907554"/>
                  </a:lnTo>
                  <a:lnTo>
                    <a:pt x="8197913" y="181444"/>
                  </a:lnTo>
                  <a:lnTo>
                    <a:pt x="8191792" y="134645"/>
                  </a:lnTo>
                  <a:lnTo>
                    <a:pt x="8178114" y="98996"/>
                  </a:lnTo>
                  <a:lnTo>
                    <a:pt x="8151469" y="60121"/>
                  </a:lnTo>
                  <a:lnTo>
                    <a:pt x="8123034" y="34556"/>
                  </a:lnTo>
                  <a:lnTo>
                    <a:pt x="8081632" y="11874"/>
                  </a:lnTo>
                  <a:lnTo>
                    <a:pt x="8035556" y="1079"/>
                  </a:lnTo>
                  <a:lnTo>
                    <a:pt x="801646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638805" y="5927039"/>
              <a:ext cx="8198484" cy="1089660"/>
            </a:xfrm>
            <a:custGeom>
              <a:avLst/>
              <a:gdLst/>
              <a:ahLst/>
              <a:cxnLst/>
              <a:rect l="l" t="t" r="r" b="b"/>
              <a:pathLst>
                <a:path w="8198484" h="1089659">
                  <a:moveTo>
                    <a:pt x="0" y="181444"/>
                  </a:moveTo>
                  <a:lnTo>
                    <a:pt x="355" y="172084"/>
                  </a:lnTo>
                  <a:lnTo>
                    <a:pt x="1079" y="162356"/>
                  </a:lnTo>
                  <a:lnTo>
                    <a:pt x="11874" y="116281"/>
                  </a:lnTo>
                  <a:lnTo>
                    <a:pt x="15836" y="107645"/>
                  </a:lnTo>
                  <a:lnTo>
                    <a:pt x="19799" y="98996"/>
                  </a:lnTo>
                  <a:lnTo>
                    <a:pt x="46431" y="60121"/>
                  </a:lnTo>
                  <a:lnTo>
                    <a:pt x="74879" y="34556"/>
                  </a:lnTo>
                  <a:lnTo>
                    <a:pt x="107632" y="15836"/>
                  </a:lnTo>
                  <a:lnTo>
                    <a:pt x="116268" y="11874"/>
                  </a:lnTo>
                  <a:lnTo>
                    <a:pt x="162356" y="1079"/>
                  </a:lnTo>
                  <a:lnTo>
                    <a:pt x="181432" y="0"/>
                  </a:lnTo>
                  <a:lnTo>
                    <a:pt x="8016468" y="0"/>
                  </a:lnTo>
                  <a:lnTo>
                    <a:pt x="8063268" y="6121"/>
                  </a:lnTo>
                  <a:lnTo>
                    <a:pt x="8090268" y="15836"/>
                  </a:lnTo>
                  <a:lnTo>
                    <a:pt x="8098917" y="19799"/>
                  </a:lnTo>
                  <a:lnTo>
                    <a:pt x="8137791" y="46443"/>
                  </a:lnTo>
                  <a:lnTo>
                    <a:pt x="8163356" y="74879"/>
                  </a:lnTo>
                  <a:lnTo>
                    <a:pt x="8182076" y="107645"/>
                  </a:lnTo>
                  <a:lnTo>
                    <a:pt x="8186039" y="116281"/>
                  </a:lnTo>
                  <a:lnTo>
                    <a:pt x="8196834" y="162356"/>
                  </a:lnTo>
                  <a:lnTo>
                    <a:pt x="8198269" y="907554"/>
                  </a:lnTo>
                  <a:lnTo>
                    <a:pt x="8192147" y="954366"/>
                  </a:lnTo>
                  <a:lnTo>
                    <a:pt x="8178469" y="990003"/>
                  </a:lnTo>
                  <a:lnTo>
                    <a:pt x="8151837" y="1028877"/>
                  </a:lnTo>
                  <a:lnTo>
                    <a:pt x="8123389" y="1054442"/>
                  </a:lnTo>
                  <a:lnTo>
                    <a:pt x="8081987" y="1077125"/>
                  </a:lnTo>
                  <a:lnTo>
                    <a:pt x="8035912" y="1087920"/>
                  </a:lnTo>
                  <a:lnTo>
                    <a:pt x="181432" y="1089355"/>
                  </a:lnTo>
                  <a:lnTo>
                    <a:pt x="134632" y="1083246"/>
                  </a:lnTo>
                  <a:lnTo>
                    <a:pt x="107632" y="1073518"/>
                  </a:lnTo>
                  <a:lnTo>
                    <a:pt x="98996" y="1069555"/>
                  </a:lnTo>
                  <a:lnTo>
                    <a:pt x="60109" y="1042924"/>
                  </a:lnTo>
                  <a:lnTo>
                    <a:pt x="53276" y="1036078"/>
                  </a:lnTo>
                  <a:lnTo>
                    <a:pt x="46431" y="1029246"/>
                  </a:lnTo>
                  <a:lnTo>
                    <a:pt x="19799" y="990358"/>
                  </a:lnTo>
                  <a:lnTo>
                    <a:pt x="6108" y="954722"/>
                  </a:lnTo>
                  <a:lnTo>
                    <a:pt x="0" y="907922"/>
                  </a:lnTo>
                  <a:lnTo>
                    <a:pt x="0" y="181444"/>
                  </a:lnTo>
                  <a:close/>
                </a:path>
              </a:pathLst>
            </a:custGeom>
            <a:ln w="125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771178" y="6154458"/>
            <a:ext cx="413385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III.</a:t>
            </a:r>
            <a:r>
              <a:rPr dirty="0" sz="4000" spc="-7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Rừng</a:t>
            </a:r>
            <a:r>
              <a:rPr dirty="0" sz="4000" spc="-6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iberation Serif"/>
                <a:cs typeface="Liberation Serif"/>
              </a:rPr>
              <a:t>nhiệt</a:t>
            </a:r>
            <a:r>
              <a:rPr dirty="0" sz="4000" spc="-6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4000" spc="-25" b="1">
                <a:solidFill>
                  <a:srgbClr val="FFFFFF"/>
                </a:solidFill>
                <a:latin typeface="Liberation Serif"/>
                <a:cs typeface="Liberation Serif"/>
              </a:rPr>
              <a:t>đới</a:t>
            </a:r>
            <a:endParaRPr sz="4000">
              <a:latin typeface="Liberation Serif"/>
              <a:cs typeface="Liberation Serif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299" y="2682175"/>
            <a:ext cx="2304365" cy="4224961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387261" y="3634816"/>
            <a:ext cx="1518285" cy="2462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-635">
              <a:lnSpc>
                <a:spcPct val="99900"/>
              </a:lnSpc>
              <a:spcBef>
                <a:spcPts val="105"/>
              </a:spcBef>
            </a:pPr>
            <a:r>
              <a:rPr dirty="0" sz="4000" spc="-25" b="1">
                <a:solidFill>
                  <a:srgbClr val="FF0000"/>
                </a:solidFill>
                <a:latin typeface="Liberation Serif"/>
                <a:cs typeface="Liberation Serif"/>
              </a:rPr>
              <a:t>NỘI </a:t>
            </a:r>
            <a:r>
              <a:rPr dirty="0" sz="4000" spc="-20" b="1">
                <a:solidFill>
                  <a:srgbClr val="FF0000"/>
                </a:solidFill>
                <a:latin typeface="Liberation Serif"/>
                <a:cs typeface="Liberation Serif"/>
              </a:rPr>
              <a:t>DUNG </a:t>
            </a:r>
            <a:r>
              <a:rPr dirty="0" sz="4000" spc="-25" b="1">
                <a:solidFill>
                  <a:srgbClr val="FF0000"/>
                </a:solidFill>
                <a:latin typeface="Liberation Serif"/>
                <a:cs typeface="Liberation Serif"/>
              </a:rPr>
              <a:t>BÀI HỌC</a:t>
            </a:r>
            <a:endParaRPr sz="4000">
              <a:latin typeface="Liberation Serif"/>
              <a:cs typeface="Liberation Serif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"/>
            <a:ext cx="1779841" cy="27752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22" y="739076"/>
            <a:ext cx="4125239" cy="222228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85563" y="730084"/>
            <a:ext cx="3661917" cy="220211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4433" y="3580561"/>
            <a:ext cx="4016883" cy="2748597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4833721" y="9535"/>
            <a:ext cx="7092950" cy="6268720"/>
            <a:chOff x="4833721" y="9535"/>
            <a:chExt cx="7092950" cy="6268720"/>
          </a:xfrm>
        </p:grpSpPr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3721" y="3606838"/>
              <a:ext cx="3765245" cy="26712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9659" y="9535"/>
              <a:ext cx="4116950" cy="580536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136777" y="2993301"/>
            <a:ext cx="19081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Liberation Serif"/>
                <a:cs typeface="Liberation Serif"/>
              </a:rPr>
              <a:t>Cháy</a:t>
            </a:r>
            <a:r>
              <a:rPr dirty="0" sz="3200" spc="10" b="1">
                <a:latin typeface="Liberation Serif"/>
                <a:cs typeface="Liberation Serif"/>
              </a:rPr>
              <a:t> </a:t>
            </a:r>
            <a:r>
              <a:rPr dirty="0" sz="3200" spc="-20" b="1">
                <a:latin typeface="Liberation Serif"/>
                <a:cs typeface="Liberation Serif"/>
              </a:rPr>
              <a:t>rừng</a:t>
            </a:r>
            <a:endParaRPr sz="3200">
              <a:latin typeface="Liberation Serif"/>
              <a:cs typeface="Liberation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589257" y="2974225"/>
            <a:ext cx="165925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Liberation Serif"/>
                <a:cs typeface="Liberation Serif"/>
              </a:rPr>
              <a:t>Phá</a:t>
            </a:r>
            <a:r>
              <a:rPr dirty="0" sz="3200" spc="-5" b="1">
                <a:latin typeface="Liberation Serif"/>
                <a:cs typeface="Liberation Serif"/>
              </a:rPr>
              <a:t> </a:t>
            </a:r>
            <a:r>
              <a:rPr dirty="0" sz="3200" spc="-20" b="1">
                <a:latin typeface="Liberation Serif"/>
                <a:cs typeface="Liberation Serif"/>
              </a:rPr>
              <a:t>rừng</a:t>
            </a:r>
            <a:endParaRPr sz="3200">
              <a:latin typeface="Liberation Serif"/>
              <a:cs typeface="Liberation Serif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0497" y="6378028"/>
            <a:ext cx="437832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Liberation Serif"/>
                <a:cs typeface="Liberation Serif"/>
              </a:rPr>
              <a:t>Ngăn</a:t>
            </a:r>
            <a:r>
              <a:rPr dirty="0" sz="2800" spc="-60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chặn</a:t>
            </a:r>
            <a:r>
              <a:rPr dirty="0" sz="2800" spc="-55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hành</a:t>
            </a:r>
            <a:r>
              <a:rPr dirty="0" sz="2800" spc="-55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vi</a:t>
            </a:r>
            <a:r>
              <a:rPr dirty="0" sz="2800" spc="-55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phá</a:t>
            </a:r>
            <a:r>
              <a:rPr dirty="0" sz="2800" spc="-50" b="1">
                <a:latin typeface="Liberation Serif"/>
                <a:cs typeface="Liberation Serif"/>
              </a:rPr>
              <a:t> </a:t>
            </a:r>
            <a:r>
              <a:rPr dirty="0" sz="2800" spc="-20" b="1">
                <a:latin typeface="Liberation Serif"/>
                <a:cs typeface="Liberation Serif"/>
              </a:rPr>
              <a:t>rừng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010022" y="6520218"/>
            <a:ext cx="352996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Liberation Serif"/>
                <a:cs typeface="Liberation Serif"/>
              </a:rPr>
              <a:t>Tích</a:t>
            </a:r>
            <a:r>
              <a:rPr dirty="0" sz="3200" spc="-50" b="1">
                <a:latin typeface="Liberation Serif"/>
                <a:cs typeface="Liberation Serif"/>
              </a:rPr>
              <a:t> </a:t>
            </a:r>
            <a:r>
              <a:rPr dirty="0" sz="3200" b="1">
                <a:latin typeface="Liberation Serif"/>
                <a:cs typeface="Liberation Serif"/>
              </a:rPr>
              <a:t>cực</a:t>
            </a:r>
            <a:r>
              <a:rPr dirty="0" sz="3200" spc="-40" b="1">
                <a:latin typeface="Liberation Serif"/>
                <a:cs typeface="Liberation Serif"/>
              </a:rPr>
              <a:t> </a:t>
            </a:r>
            <a:r>
              <a:rPr dirty="0" sz="3200" b="1">
                <a:latin typeface="Liberation Serif"/>
                <a:cs typeface="Liberation Serif"/>
              </a:rPr>
              <a:t>trồng</a:t>
            </a:r>
            <a:r>
              <a:rPr dirty="0" sz="3200" spc="-40" b="1">
                <a:latin typeface="Liberation Serif"/>
                <a:cs typeface="Liberation Serif"/>
              </a:rPr>
              <a:t> </a:t>
            </a:r>
            <a:r>
              <a:rPr dirty="0" sz="3200" spc="-20" b="1">
                <a:latin typeface="Liberation Serif"/>
                <a:cs typeface="Liberation Serif"/>
              </a:rPr>
              <a:t>rừng</a:t>
            </a:r>
            <a:endParaRPr sz="3200">
              <a:latin typeface="Liberation Serif"/>
              <a:cs typeface="Liberation Serif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122461" y="398780"/>
            <a:ext cx="2081530" cy="4718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112395" indent="200025">
              <a:lnSpc>
                <a:spcPct val="100000"/>
              </a:lnSpc>
              <a:spcBef>
                <a:spcPts val="100"/>
              </a:spcBef>
              <a:buChar char="-"/>
              <a:tabLst>
                <a:tab pos="238125" algn="l"/>
              </a:tabLst>
            </a:pPr>
            <a:r>
              <a:rPr dirty="0" sz="2800" b="1">
                <a:latin typeface="Liberation Serif"/>
                <a:cs typeface="Liberation Serif"/>
              </a:rPr>
              <a:t>Thực</a:t>
            </a:r>
            <a:r>
              <a:rPr dirty="0" sz="2800" spc="-25" b="1">
                <a:latin typeface="Liberation Serif"/>
                <a:cs typeface="Liberation Serif"/>
              </a:rPr>
              <a:t> </a:t>
            </a:r>
            <a:r>
              <a:rPr dirty="0" sz="2800" spc="-10" b="1">
                <a:latin typeface="Liberation Serif"/>
                <a:cs typeface="Liberation Serif"/>
              </a:rPr>
              <a:t>trạng c</a:t>
            </a:r>
            <a:r>
              <a:rPr dirty="0" sz="2800" spc="-950" b="1">
                <a:latin typeface="Liberation Serif"/>
                <a:cs typeface="Liberation Serif"/>
              </a:rPr>
              <a:t>ủ</a:t>
            </a:r>
            <a:r>
              <a:rPr dirty="0" baseline="-12896" sz="4200" spc="-1679" b="1">
                <a:latin typeface="Liberation Serif"/>
                <a:cs typeface="Liberation Serif"/>
              </a:rPr>
              <a:t>C</a:t>
            </a:r>
            <a:r>
              <a:rPr dirty="0" sz="2800" spc="-330" b="1">
                <a:latin typeface="Liberation Serif"/>
                <a:cs typeface="Liberation Serif"/>
              </a:rPr>
              <a:t>a</a:t>
            </a:r>
            <a:r>
              <a:rPr dirty="0" baseline="-12896" sz="4200" spc="-839" b="1">
                <a:latin typeface="Liberation Serif"/>
                <a:cs typeface="Liberation Serif"/>
              </a:rPr>
              <a:t>h</a:t>
            </a:r>
            <a:r>
              <a:rPr dirty="0" sz="2800" spc="-705" b="1">
                <a:latin typeface="Liberation Serif"/>
                <a:cs typeface="Liberation Serif"/>
              </a:rPr>
              <a:t>r</a:t>
            </a:r>
            <a:r>
              <a:rPr dirty="0" baseline="-12896" sz="4200" spc="-1095" b="1">
                <a:latin typeface="Liberation Serif"/>
                <a:cs typeface="Liberation Serif"/>
              </a:rPr>
              <a:t>o</a:t>
            </a:r>
            <a:r>
              <a:rPr dirty="0" sz="2800" spc="-285" b="1">
                <a:latin typeface="Liberation Serif"/>
                <a:cs typeface="Liberation Serif"/>
              </a:rPr>
              <a:t>ừ</a:t>
            </a:r>
            <a:r>
              <a:rPr dirty="0" baseline="-12896" sz="4200" spc="-1972" b="1">
                <a:latin typeface="Liberation Serif"/>
                <a:cs typeface="Liberation Serif"/>
              </a:rPr>
              <a:t>b</a:t>
            </a:r>
            <a:r>
              <a:rPr dirty="0" sz="2800" spc="-280" b="1">
                <a:latin typeface="Liberation Serif"/>
                <a:cs typeface="Liberation Serif"/>
              </a:rPr>
              <a:t>n</a:t>
            </a:r>
            <a:r>
              <a:rPr dirty="0" baseline="-12896" sz="4200" spc="-794" b="1">
                <a:latin typeface="Liberation Serif"/>
                <a:cs typeface="Liberation Serif"/>
              </a:rPr>
              <a:t>i</a:t>
            </a:r>
            <a:r>
              <a:rPr dirty="0" sz="2800" spc="-905" b="1">
                <a:latin typeface="Liberation Serif"/>
                <a:cs typeface="Liberation Serif"/>
              </a:rPr>
              <a:t>g</a:t>
            </a:r>
            <a:r>
              <a:rPr dirty="0" baseline="-12896" sz="4200" spc="-15" b="1">
                <a:latin typeface="Liberation Serif"/>
                <a:cs typeface="Liberation Serif"/>
              </a:rPr>
              <a:t>ết</a:t>
            </a:r>
            <a:endParaRPr baseline="-12896" sz="4200">
              <a:latin typeface="Liberation Serif"/>
              <a:cs typeface="Liberation Serif"/>
            </a:endParaRPr>
          </a:p>
          <a:p>
            <a:pPr marL="38100" marR="43815">
              <a:lnSpc>
                <a:spcPts val="2710"/>
              </a:lnSpc>
              <a:spcBef>
                <a:spcPts val="1280"/>
              </a:spcBef>
            </a:pPr>
            <a:r>
              <a:rPr dirty="0" baseline="12896" sz="4200" spc="-1500" b="1">
                <a:latin typeface="Liberation Serif"/>
                <a:cs typeface="Liberation Serif"/>
              </a:rPr>
              <a:t>n</a:t>
            </a:r>
            <a:r>
              <a:rPr dirty="0" sz="2800" spc="-434" b="1">
                <a:latin typeface="Liberation Serif"/>
                <a:cs typeface="Liberation Serif"/>
              </a:rPr>
              <a:t>v</a:t>
            </a:r>
            <a:r>
              <a:rPr dirty="0" baseline="12896" sz="4200" spc="-1732" b="1">
                <a:latin typeface="Liberation Serif"/>
                <a:cs typeface="Liberation Serif"/>
              </a:rPr>
              <a:t>h</a:t>
            </a:r>
            <a:r>
              <a:rPr dirty="0" sz="2800" spc="-290" b="1">
                <a:latin typeface="Liberation Serif"/>
                <a:cs typeface="Liberation Serif"/>
              </a:rPr>
              <a:t>a</a:t>
            </a:r>
            <a:r>
              <a:rPr dirty="0" baseline="12896" sz="4200" spc="-772" b="1">
                <a:latin typeface="Liberation Serif"/>
                <a:cs typeface="Liberation Serif"/>
              </a:rPr>
              <a:t>i</a:t>
            </a:r>
            <a:r>
              <a:rPr dirty="0" sz="2800" spc="-285" b="1">
                <a:latin typeface="Liberation Serif"/>
                <a:cs typeface="Liberation Serif"/>
              </a:rPr>
              <a:t>i</a:t>
            </a:r>
            <a:r>
              <a:rPr dirty="0" baseline="12896" sz="4200" spc="-419" b="1">
                <a:latin typeface="Liberation Serif"/>
                <a:cs typeface="Liberation Serif"/>
              </a:rPr>
              <a:t>ệ</a:t>
            </a:r>
            <a:r>
              <a:rPr dirty="0" sz="2800" spc="-685" b="1">
                <a:latin typeface="Liberation Serif"/>
                <a:cs typeface="Liberation Serif"/>
              </a:rPr>
              <a:t>t</a:t>
            </a:r>
            <a:r>
              <a:rPr dirty="0" baseline="12896" sz="4200" spc="-419" b="1">
                <a:latin typeface="Liberation Serif"/>
                <a:cs typeface="Liberation Serif"/>
              </a:rPr>
              <a:t>t</a:t>
            </a:r>
            <a:r>
              <a:rPr dirty="0" sz="2800" spc="-295" b="1">
                <a:latin typeface="Liberation Serif"/>
                <a:cs typeface="Liberation Serif"/>
              </a:rPr>
              <a:t>r</a:t>
            </a:r>
            <a:r>
              <a:rPr dirty="0" baseline="12896" sz="4200" spc="-1972" b="1">
                <a:latin typeface="Liberation Serif"/>
                <a:cs typeface="Liberation Serif"/>
              </a:rPr>
              <a:t>đ</a:t>
            </a:r>
            <a:r>
              <a:rPr dirty="0" sz="2800" spc="-125" b="1">
                <a:latin typeface="Liberation Serif"/>
                <a:cs typeface="Liberation Serif"/>
              </a:rPr>
              <a:t>ò</a:t>
            </a:r>
            <a:r>
              <a:rPr dirty="0" baseline="12896" sz="4200" spc="-1125" b="1">
                <a:latin typeface="Liberation Serif"/>
                <a:cs typeface="Liberation Serif"/>
              </a:rPr>
              <a:t>ớ</a:t>
            </a:r>
            <a:r>
              <a:rPr dirty="0" sz="2800" spc="-520" b="1">
                <a:latin typeface="Liberation Serif"/>
                <a:cs typeface="Liberation Serif"/>
              </a:rPr>
              <a:t>c</a:t>
            </a:r>
            <a:r>
              <a:rPr dirty="0" baseline="12896" sz="4200" spc="-419" b="1">
                <a:latin typeface="Liberation Serif"/>
                <a:cs typeface="Liberation Serif"/>
              </a:rPr>
              <a:t>i</a:t>
            </a:r>
            <a:r>
              <a:rPr dirty="0" sz="2800" spc="-10" b="1">
                <a:latin typeface="Liberation Serif"/>
                <a:cs typeface="Liberation Serif"/>
              </a:rPr>
              <a:t>ủa</a:t>
            </a:r>
            <a:r>
              <a:rPr dirty="0" sz="2800" spc="-484" b="1">
                <a:latin typeface="Liberation Serif"/>
                <a:cs typeface="Liberation Serif"/>
              </a:rPr>
              <a:t> </a:t>
            </a:r>
            <a:r>
              <a:rPr dirty="0" sz="2800" spc="-940" b="1">
                <a:latin typeface="Liberation Serif"/>
                <a:cs typeface="Liberation Serif"/>
              </a:rPr>
              <a:t>h</a:t>
            </a:r>
            <a:r>
              <a:rPr dirty="0" baseline="-12896" sz="4200" spc="-509" b="1">
                <a:latin typeface="Liberation Serif"/>
                <a:cs typeface="Liberation Serif"/>
              </a:rPr>
              <a:t>r</a:t>
            </a:r>
            <a:r>
              <a:rPr dirty="0" sz="2800" spc="-475" b="1">
                <a:latin typeface="Liberation Serif"/>
                <a:cs typeface="Liberation Serif"/>
              </a:rPr>
              <a:t>i</a:t>
            </a:r>
            <a:r>
              <a:rPr dirty="0" baseline="-12896" sz="4200" spc="-1845" b="1">
                <a:latin typeface="Liberation Serif"/>
                <a:cs typeface="Liberation Serif"/>
              </a:rPr>
              <a:t>ừ</a:t>
            </a:r>
            <a:r>
              <a:rPr dirty="0" sz="2800" spc="-30" b="1">
                <a:latin typeface="Liberation Serif"/>
                <a:cs typeface="Liberation Serif"/>
              </a:rPr>
              <a:t>ệ</a:t>
            </a:r>
            <a:r>
              <a:rPr dirty="0" baseline="-12896" sz="4200" spc="-37" b="1">
                <a:latin typeface="Liberation Serif"/>
                <a:cs typeface="Liberation Serif"/>
              </a:rPr>
              <a:t>n</a:t>
            </a:r>
            <a:r>
              <a:rPr dirty="0" baseline="-12896" sz="4200" spc="-1050" b="1">
                <a:latin typeface="Liberation Serif"/>
                <a:cs typeface="Liberation Serif"/>
              </a:rPr>
              <a:t>g</a:t>
            </a:r>
            <a:r>
              <a:rPr dirty="0" sz="2800" spc="-190" b="1">
                <a:latin typeface="Liberation Serif"/>
                <a:cs typeface="Liberation Serif"/>
              </a:rPr>
              <a:t>n</a:t>
            </a:r>
            <a:r>
              <a:rPr dirty="0" baseline="-12896" sz="4200" spc="-2122" b="1">
                <a:latin typeface="Liberation Serif"/>
                <a:cs typeface="Liberation Serif"/>
              </a:rPr>
              <a:t>n</a:t>
            </a:r>
            <a:r>
              <a:rPr dirty="0" sz="2800" spc="-30" b="1">
                <a:latin typeface="Liberation Serif"/>
                <a:cs typeface="Liberation Serif"/>
              </a:rPr>
              <a:t>a</a:t>
            </a:r>
            <a:r>
              <a:rPr dirty="0" baseline="-12896" sz="4200" spc="-2347" b="1">
                <a:latin typeface="Liberation Serif"/>
                <a:cs typeface="Liberation Serif"/>
              </a:rPr>
              <a:t>h</a:t>
            </a:r>
            <a:r>
              <a:rPr dirty="0" sz="2800" spc="130" b="1">
                <a:latin typeface="Liberation Serif"/>
                <a:cs typeface="Liberation Serif"/>
              </a:rPr>
              <a:t>y</a:t>
            </a:r>
            <a:r>
              <a:rPr dirty="0" baseline="-12896" sz="4200" spc="-352" b="1">
                <a:latin typeface="Liberation Serif"/>
                <a:cs typeface="Liberation Serif"/>
              </a:rPr>
              <a:t>i</a:t>
            </a:r>
            <a:r>
              <a:rPr dirty="0" sz="2800" spc="-1360" b="1">
                <a:latin typeface="Liberation Serif"/>
                <a:cs typeface="Liberation Serif"/>
              </a:rPr>
              <a:t>n</a:t>
            </a:r>
            <a:r>
              <a:rPr dirty="0" baseline="-12896" sz="4200" spc="-37" b="1">
                <a:latin typeface="Liberation Serif"/>
                <a:cs typeface="Liberation Serif"/>
              </a:rPr>
              <a:t>ệ</a:t>
            </a:r>
            <a:r>
              <a:rPr dirty="0" baseline="-12896" sz="4200" spc="-1275" b="1">
                <a:latin typeface="Liberation Serif"/>
                <a:cs typeface="Liberation Serif"/>
              </a:rPr>
              <a:t>t</a:t>
            </a:r>
            <a:r>
              <a:rPr dirty="0" sz="2800" spc="-15" b="1">
                <a:latin typeface="Liberation Serif"/>
                <a:cs typeface="Liberation Serif"/>
              </a:rPr>
              <a:t>hư</a:t>
            </a:r>
            <a:endParaRPr sz="2800">
              <a:latin typeface="Liberation Serif"/>
              <a:cs typeface="Liberation Serif"/>
            </a:endParaRPr>
          </a:p>
          <a:p>
            <a:pPr marL="38100">
              <a:lnSpc>
                <a:spcPts val="3035"/>
              </a:lnSpc>
              <a:spcBef>
                <a:spcPts val="665"/>
              </a:spcBef>
            </a:pPr>
            <a:r>
              <a:rPr dirty="0" baseline="12896" sz="4200" spc="-562" b="1">
                <a:latin typeface="Liberation Serif"/>
                <a:cs typeface="Liberation Serif"/>
              </a:rPr>
              <a:t>t</a:t>
            </a:r>
            <a:r>
              <a:rPr dirty="0" sz="2800" spc="-1230" b="1">
                <a:latin typeface="Liberation Serif"/>
                <a:cs typeface="Liberation Serif"/>
              </a:rPr>
              <a:t>đ</a:t>
            </a:r>
            <a:r>
              <a:rPr dirty="0" baseline="12896" sz="4200" spc="-577" b="1">
                <a:latin typeface="Liberation Serif"/>
                <a:cs typeface="Liberation Serif"/>
              </a:rPr>
              <a:t>h</a:t>
            </a:r>
            <a:r>
              <a:rPr dirty="0" sz="2800" spc="-1210" b="1">
                <a:latin typeface="Liberation Serif"/>
                <a:cs typeface="Liberation Serif"/>
              </a:rPr>
              <a:t>ớ</a:t>
            </a:r>
            <a:r>
              <a:rPr dirty="0" baseline="12896" sz="4200" spc="-104" b="1">
                <a:latin typeface="Liberation Serif"/>
                <a:cs typeface="Liberation Serif"/>
              </a:rPr>
              <a:t>ế</a:t>
            </a:r>
            <a:r>
              <a:rPr dirty="0" sz="2800" spc="-55" b="1">
                <a:latin typeface="Liberation Serif"/>
                <a:cs typeface="Liberation Serif"/>
              </a:rPr>
              <a:t>i</a:t>
            </a:r>
            <a:r>
              <a:rPr dirty="0" baseline="12896" sz="4200" spc="-1267" b="1">
                <a:latin typeface="Liberation Serif"/>
                <a:cs typeface="Liberation Serif"/>
              </a:rPr>
              <a:t>n</a:t>
            </a:r>
            <a:r>
              <a:rPr dirty="0" sz="2800" spc="-765" b="1">
                <a:latin typeface="Liberation Serif"/>
                <a:cs typeface="Liberation Serif"/>
              </a:rPr>
              <a:t>đ</a:t>
            </a:r>
            <a:r>
              <a:rPr dirty="0" baseline="12896" sz="4200" spc="-1019" b="1">
                <a:latin typeface="Liberation Serif"/>
                <a:cs typeface="Liberation Serif"/>
              </a:rPr>
              <a:t>à</a:t>
            </a:r>
            <a:r>
              <a:rPr dirty="0" sz="2800" spc="-755" b="1">
                <a:latin typeface="Liberation Serif"/>
                <a:cs typeface="Liberation Serif"/>
              </a:rPr>
              <a:t>ố</a:t>
            </a:r>
            <a:r>
              <a:rPr dirty="0" baseline="12896" sz="4200" spc="-1027" b="1">
                <a:latin typeface="Liberation Serif"/>
                <a:cs typeface="Liberation Serif"/>
              </a:rPr>
              <a:t>o</a:t>
            </a:r>
            <a:r>
              <a:rPr dirty="0" sz="2800" spc="-120" b="1">
                <a:latin typeface="Liberation Serif"/>
                <a:cs typeface="Liberation Serif"/>
              </a:rPr>
              <a:t>i</a:t>
            </a:r>
            <a:r>
              <a:rPr dirty="0" baseline="12896" sz="4200" spc="-922" b="1">
                <a:latin typeface="Liberation Serif"/>
                <a:cs typeface="Liberation Serif"/>
              </a:rPr>
              <a:t>?</a:t>
            </a:r>
            <a:r>
              <a:rPr dirty="0" sz="2800" spc="-20" b="1">
                <a:latin typeface="Liberation Serif"/>
                <a:cs typeface="Liberation Serif"/>
              </a:rPr>
              <a:t>với</a:t>
            </a:r>
            <a:endParaRPr sz="2800">
              <a:latin typeface="Liberation Serif"/>
              <a:cs typeface="Liberation Serif"/>
            </a:endParaRPr>
          </a:p>
          <a:p>
            <a:pPr marL="238125" indent="-200025">
              <a:lnSpc>
                <a:spcPts val="3035"/>
              </a:lnSpc>
              <a:buChar char="-"/>
              <a:tabLst>
                <a:tab pos="238125" algn="l"/>
              </a:tabLst>
            </a:pPr>
            <a:r>
              <a:rPr dirty="0" sz="2800" spc="-1500" b="1">
                <a:latin typeface="Liberation Serif"/>
                <a:cs typeface="Liberation Serif"/>
              </a:rPr>
              <a:t>T</a:t>
            </a:r>
            <a:r>
              <a:rPr dirty="0" baseline="-12896" sz="4200" spc="-30" b="1">
                <a:latin typeface="Liberation Serif"/>
                <a:cs typeface="Liberation Serif"/>
              </a:rPr>
              <a:t>t</a:t>
            </a:r>
            <a:r>
              <a:rPr dirty="0" baseline="-12896" sz="4200" spc="-2010" b="1">
                <a:latin typeface="Liberation Serif"/>
                <a:cs typeface="Liberation Serif"/>
              </a:rPr>
              <a:t>ự</a:t>
            </a:r>
            <a:r>
              <a:rPr dirty="0" sz="2800" spc="-15" b="1">
                <a:latin typeface="Liberation Serif"/>
                <a:cs typeface="Liberation Serif"/>
              </a:rPr>
              <a:t>r</a:t>
            </a:r>
            <a:r>
              <a:rPr dirty="0" sz="2800" spc="-905" b="1">
                <a:latin typeface="Liberation Serif"/>
                <a:cs typeface="Liberation Serif"/>
              </a:rPr>
              <a:t>ư</a:t>
            </a:r>
            <a:r>
              <a:rPr dirty="0" baseline="-12896" sz="4200" spc="-1035" b="1">
                <a:latin typeface="Liberation Serif"/>
                <a:cs typeface="Liberation Serif"/>
              </a:rPr>
              <a:t>n</a:t>
            </a:r>
            <a:r>
              <a:rPr dirty="0" sz="2800" spc="-900" b="1">
                <a:latin typeface="Liberation Serif"/>
                <a:cs typeface="Liberation Serif"/>
              </a:rPr>
              <a:t>ớ</a:t>
            </a:r>
            <a:r>
              <a:rPr dirty="0" baseline="-12896" sz="4200" spc="-1057" b="1">
                <a:latin typeface="Liberation Serif"/>
                <a:cs typeface="Liberation Serif"/>
              </a:rPr>
              <a:t>h</a:t>
            </a:r>
            <a:r>
              <a:rPr dirty="0" sz="2800" spc="-575" b="1">
                <a:latin typeface="Liberation Serif"/>
                <a:cs typeface="Liberation Serif"/>
              </a:rPr>
              <a:t>c</a:t>
            </a:r>
            <a:r>
              <a:rPr dirty="0" baseline="-12896" sz="4200" spc="-15" b="1">
                <a:latin typeface="Liberation Serif"/>
                <a:cs typeface="Liberation Serif"/>
              </a:rPr>
              <a:t>i</a:t>
            </a:r>
            <a:r>
              <a:rPr dirty="0" baseline="-12896" sz="4200" spc="-1155" b="1">
                <a:latin typeface="Liberation Serif"/>
                <a:cs typeface="Liberation Serif"/>
              </a:rPr>
              <a:t>ê</a:t>
            </a:r>
            <a:r>
              <a:rPr dirty="0" sz="2800" spc="-204" b="1">
                <a:latin typeface="Liberation Serif"/>
                <a:cs typeface="Liberation Serif"/>
              </a:rPr>
              <a:t>t</a:t>
            </a:r>
            <a:r>
              <a:rPr dirty="0" baseline="-12896" sz="4200" spc="-2100" b="1">
                <a:latin typeface="Liberation Serif"/>
                <a:cs typeface="Liberation Serif"/>
              </a:rPr>
              <a:t>n</a:t>
            </a:r>
            <a:r>
              <a:rPr dirty="0" sz="2800" spc="-15" b="1">
                <a:latin typeface="Liberation Serif"/>
                <a:cs typeface="Liberation Serif"/>
              </a:rPr>
              <a:t>hực</a:t>
            </a:r>
            <a:endParaRPr sz="2800">
              <a:latin typeface="Liberation Serif"/>
              <a:cs typeface="Liberation Serif"/>
            </a:endParaRPr>
          </a:p>
          <a:p>
            <a:pPr marL="38100" marR="30480">
              <a:lnSpc>
                <a:spcPct val="100000"/>
              </a:lnSpc>
              <a:spcBef>
                <a:spcPts val="5"/>
              </a:spcBef>
            </a:pPr>
            <a:r>
              <a:rPr dirty="0" sz="2800" b="1">
                <a:latin typeface="Liberation Serif"/>
                <a:cs typeface="Liberation Serif"/>
              </a:rPr>
              <a:t>t</a:t>
            </a:r>
            <a:r>
              <a:rPr dirty="0" sz="2800" spc="-20" b="1">
                <a:latin typeface="Liberation Serif"/>
                <a:cs typeface="Liberation Serif"/>
              </a:rPr>
              <a:t>r</a:t>
            </a:r>
            <a:r>
              <a:rPr dirty="0" sz="2800" spc="-305" b="1">
                <a:latin typeface="Liberation Serif"/>
                <a:cs typeface="Liberation Serif"/>
              </a:rPr>
              <a:t>ạ</a:t>
            </a:r>
            <a:r>
              <a:rPr dirty="0" baseline="-12896" sz="4200" spc="-1650" b="1">
                <a:latin typeface="Liberation Serif"/>
                <a:cs typeface="Liberation Serif"/>
              </a:rPr>
              <a:t>v</a:t>
            </a:r>
            <a:r>
              <a:rPr dirty="0" sz="2800" spc="-480" b="1">
                <a:latin typeface="Liberation Serif"/>
                <a:cs typeface="Liberation Serif"/>
              </a:rPr>
              <a:t>n</a:t>
            </a:r>
            <a:r>
              <a:rPr dirty="0" baseline="-12896" sz="4200" spc="-1410" b="1">
                <a:latin typeface="Liberation Serif"/>
                <a:cs typeface="Liberation Serif"/>
              </a:rPr>
              <a:t>à</a:t>
            </a:r>
            <a:r>
              <a:rPr dirty="0" sz="2800" spc="-5" b="1">
                <a:latin typeface="Liberation Serif"/>
                <a:cs typeface="Liberation Serif"/>
              </a:rPr>
              <a:t>g</a:t>
            </a:r>
            <a:r>
              <a:rPr dirty="0" sz="2800" spc="-465" b="1">
                <a:latin typeface="Liberation Serif"/>
                <a:cs typeface="Liberation Serif"/>
              </a:rPr>
              <a:t> </a:t>
            </a:r>
            <a:r>
              <a:rPr dirty="0" baseline="-12896" sz="4200" spc="-1679" b="1">
                <a:latin typeface="Liberation Serif"/>
                <a:cs typeface="Liberation Serif"/>
              </a:rPr>
              <a:t>đ</a:t>
            </a:r>
            <a:r>
              <a:rPr dirty="0" sz="2800" spc="-495" b="1">
                <a:latin typeface="Liberation Serif"/>
                <a:cs typeface="Liberation Serif"/>
              </a:rPr>
              <a:t>n</a:t>
            </a:r>
            <a:r>
              <a:rPr dirty="0" baseline="-12896" sz="4200" spc="-1650" b="1">
                <a:latin typeface="Liberation Serif"/>
                <a:cs typeface="Liberation Serif"/>
              </a:rPr>
              <a:t>ờ</a:t>
            </a:r>
            <a:r>
              <a:rPr dirty="0" sz="2800" spc="-500" b="1">
                <a:latin typeface="Liberation Serif"/>
                <a:cs typeface="Liberation Serif"/>
              </a:rPr>
              <a:t>h</a:t>
            </a:r>
            <a:r>
              <a:rPr dirty="0" baseline="-12896" sz="4200" spc="-472" b="1">
                <a:latin typeface="Liberation Serif"/>
                <a:cs typeface="Liberation Serif"/>
              </a:rPr>
              <a:t>i</a:t>
            </a:r>
            <a:r>
              <a:rPr dirty="0" sz="2800" spc="-20" b="1">
                <a:latin typeface="Liberation Serif"/>
                <a:cs typeface="Liberation Serif"/>
              </a:rPr>
              <a:t>ư</a:t>
            </a:r>
            <a:r>
              <a:rPr dirty="0" sz="2800" spc="700" b="1">
                <a:latin typeface="Liberation Serif"/>
                <a:cs typeface="Liberation Serif"/>
              </a:rPr>
              <a:t> </a:t>
            </a:r>
            <a:r>
              <a:rPr dirty="0" sz="2800" spc="-10" b="1">
                <a:latin typeface="Liberation Serif"/>
                <a:cs typeface="Liberation Serif"/>
              </a:rPr>
              <a:t>v</a:t>
            </a:r>
            <a:r>
              <a:rPr dirty="0" sz="2800" spc="-1035" b="1">
                <a:latin typeface="Liberation Serif"/>
                <a:cs typeface="Liberation Serif"/>
              </a:rPr>
              <a:t>ậ</a:t>
            </a:r>
            <a:r>
              <a:rPr dirty="0" baseline="-12896" sz="4200" spc="-112" b="1">
                <a:latin typeface="Liberation Serif"/>
                <a:cs typeface="Liberation Serif"/>
              </a:rPr>
              <a:t>s</a:t>
            </a:r>
            <a:r>
              <a:rPr dirty="0" sz="2800" spc="-1350" b="1">
                <a:latin typeface="Liberation Serif"/>
                <a:cs typeface="Liberation Serif"/>
              </a:rPr>
              <a:t>y</a:t>
            </a:r>
            <a:r>
              <a:rPr dirty="0" baseline="-12896" sz="4200" spc="-337" b="1">
                <a:latin typeface="Liberation Serif"/>
                <a:cs typeface="Liberation Serif"/>
              </a:rPr>
              <a:t>ố</a:t>
            </a:r>
            <a:r>
              <a:rPr dirty="0" sz="2800" spc="-490" b="1">
                <a:latin typeface="Liberation Serif"/>
                <a:cs typeface="Liberation Serif"/>
              </a:rPr>
              <a:t>,</a:t>
            </a:r>
            <a:r>
              <a:rPr dirty="0" baseline="-12896" sz="4200" spc="-607" b="1">
                <a:latin typeface="Liberation Serif"/>
                <a:cs typeface="Liberation Serif"/>
              </a:rPr>
              <a:t>n</a:t>
            </a:r>
            <a:r>
              <a:rPr dirty="0" sz="2800" spc="-865" b="1">
                <a:latin typeface="Liberation Serif"/>
                <a:cs typeface="Liberation Serif"/>
              </a:rPr>
              <a:t>c</a:t>
            </a:r>
            <a:r>
              <a:rPr dirty="0" baseline="-12896" sz="4200" spc="-855" b="1">
                <a:latin typeface="Liberation Serif"/>
                <a:cs typeface="Liberation Serif"/>
              </a:rPr>
              <a:t>g</a:t>
            </a:r>
            <a:r>
              <a:rPr dirty="0" sz="2800" spc="-315" b="1">
                <a:latin typeface="Liberation Serif"/>
                <a:cs typeface="Liberation Serif"/>
              </a:rPr>
              <a:t>h</a:t>
            </a:r>
            <a:r>
              <a:rPr dirty="0" baseline="-12896" sz="4200" spc="-1439" b="1">
                <a:latin typeface="Liberation Serif"/>
                <a:cs typeface="Liberation Serif"/>
              </a:rPr>
              <a:t>c</a:t>
            </a:r>
            <a:r>
              <a:rPr dirty="0" sz="2800" spc="-635" b="1">
                <a:latin typeface="Liberation Serif"/>
                <a:cs typeface="Liberation Serif"/>
              </a:rPr>
              <a:t>ú</a:t>
            </a:r>
            <a:r>
              <a:rPr dirty="0" baseline="-12896" sz="4200" spc="-1185" b="1">
                <a:latin typeface="Liberation Serif"/>
                <a:cs typeface="Liberation Serif"/>
              </a:rPr>
              <a:t>o</a:t>
            </a:r>
            <a:r>
              <a:rPr dirty="0" sz="2800" spc="-805" b="1">
                <a:latin typeface="Liberation Serif"/>
                <a:cs typeface="Liberation Serif"/>
              </a:rPr>
              <a:t>n</a:t>
            </a:r>
            <a:r>
              <a:rPr dirty="0" baseline="-12896" sz="4200" spc="-1207" b="1">
                <a:latin typeface="Liberation Serif"/>
                <a:cs typeface="Liberation Serif"/>
              </a:rPr>
              <a:t>n</a:t>
            </a:r>
            <a:r>
              <a:rPr dirty="0" sz="2800" spc="-10" b="1">
                <a:latin typeface="Liberation Serif"/>
                <a:cs typeface="Liberation Serif"/>
              </a:rPr>
              <a:t>g</a:t>
            </a:r>
            <a:r>
              <a:rPr dirty="0" sz="2800" spc="114" b="1">
                <a:latin typeface="Liberation Serif"/>
                <a:cs typeface="Liberation Serif"/>
              </a:rPr>
              <a:t> </a:t>
            </a:r>
            <a:r>
              <a:rPr dirty="0" sz="2800" spc="-25" b="1">
                <a:latin typeface="Liberation Serif"/>
                <a:cs typeface="Liberation Serif"/>
              </a:rPr>
              <a:t>ta </a:t>
            </a:r>
            <a:r>
              <a:rPr dirty="0" sz="2800" spc="-20" b="1">
                <a:latin typeface="Liberation Serif"/>
                <a:cs typeface="Liberation Serif"/>
              </a:rPr>
              <a:t>c</a:t>
            </a:r>
            <a:r>
              <a:rPr dirty="0" sz="2800" spc="110" b="1">
                <a:latin typeface="Liberation Serif"/>
                <a:cs typeface="Liberation Serif"/>
              </a:rPr>
              <a:t>ầ</a:t>
            </a:r>
            <a:r>
              <a:rPr dirty="0" baseline="-12896" sz="4200" spc="-22" b="1">
                <a:latin typeface="Liberation Serif"/>
                <a:cs typeface="Liberation Serif"/>
              </a:rPr>
              <a:t>n</a:t>
            </a:r>
            <a:r>
              <a:rPr dirty="0" baseline="-12896" sz="4200" spc="-1267" b="1">
                <a:latin typeface="Liberation Serif"/>
                <a:cs typeface="Liberation Serif"/>
              </a:rPr>
              <a:t>g</a:t>
            </a:r>
            <a:r>
              <a:rPr dirty="0" sz="2800" spc="-750" b="1">
                <a:latin typeface="Liberation Serif"/>
                <a:cs typeface="Liberation Serif"/>
              </a:rPr>
              <a:t>p</a:t>
            </a:r>
            <a:r>
              <a:rPr dirty="0" baseline="-12896" sz="4200" spc="-1470" b="1">
                <a:latin typeface="Liberation Serif"/>
                <a:cs typeface="Liberation Serif"/>
              </a:rPr>
              <a:t>ư</a:t>
            </a:r>
            <a:r>
              <a:rPr dirty="0" sz="2800" spc="-625" b="1">
                <a:latin typeface="Liberation Serif"/>
                <a:cs typeface="Liberation Serif"/>
              </a:rPr>
              <a:t>h</a:t>
            </a:r>
            <a:r>
              <a:rPr dirty="0" baseline="-12896" sz="4200" spc="-1455" b="1">
                <a:latin typeface="Liberation Serif"/>
                <a:cs typeface="Liberation Serif"/>
              </a:rPr>
              <a:t>ờ</a:t>
            </a:r>
            <a:r>
              <a:rPr dirty="0" sz="2800" spc="-475" b="1">
                <a:latin typeface="Liberation Serif"/>
                <a:cs typeface="Liberation Serif"/>
              </a:rPr>
              <a:t>ả</a:t>
            </a:r>
            <a:r>
              <a:rPr dirty="0" baseline="-12896" sz="4200" spc="-509" b="1">
                <a:latin typeface="Liberation Serif"/>
                <a:cs typeface="Liberation Serif"/>
              </a:rPr>
              <a:t>i</a:t>
            </a:r>
            <a:r>
              <a:rPr dirty="0" sz="2800" spc="-459" b="1">
                <a:latin typeface="Liberation Serif"/>
                <a:cs typeface="Liberation Serif"/>
              </a:rPr>
              <a:t>i</a:t>
            </a:r>
            <a:r>
              <a:rPr dirty="0" baseline="-12896" sz="4200" spc="-405" b="1">
                <a:latin typeface="Liberation Serif"/>
                <a:cs typeface="Liberation Serif"/>
              </a:rPr>
              <a:t>?</a:t>
            </a:r>
            <a:r>
              <a:rPr dirty="0" sz="2800" spc="-15" b="1">
                <a:latin typeface="Liberation Serif"/>
                <a:cs typeface="Liberation Serif"/>
              </a:rPr>
              <a:t>làm</a:t>
            </a:r>
            <a:r>
              <a:rPr dirty="0" sz="2800" spc="-380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gì</a:t>
            </a:r>
            <a:r>
              <a:rPr dirty="0" sz="2800" spc="-15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để</a:t>
            </a:r>
            <a:r>
              <a:rPr dirty="0" sz="2800" spc="-25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bảo</a:t>
            </a:r>
            <a:r>
              <a:rPr dirty="0" sz="2800" spc="-10" b="1">
                <a:latin typeface="Liberation Serif"/>
                <a:cs typeface="Liberation Serif"/>
              </a:rPr>
              <a:t> </a:t>
            </a:r>
            <a:r>
              <a:rPr dirty="0" sz="2800" spc="-25" b="1">
                <a:latin typeface="Liberation Serif"/>
                <a:cs typeface="Liberation Serif"/>
              </a:rPr>
              <a:t>vệ </a:t>
            </a:r>
            <a:r>
              <a:rPr dirty="0" sz="2800" spc="-10" b="1">
                <a:latin typeface="Liberation Serif"/>
                <a:cs typeface="Liberation Serif"/>
              </a:rPr>
              <a:t>chúng?</a:t>
            </a:r>
            <a:endParaRPr sz="2800">
              <a:latin typeface="Liberation Serif"/>
              <a:cs typeface="Liberation Serif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09422" y="28256"/>
            <a:ext cx="5246370" cy="614045"/>
            <a:chOff x="309422" y="28256"/>
            <a:chExt cx="5246370" cy="614045"/>
          </a:xfrm>
        </p:grpSpPr>
        <p:sp>
          <p:nvSpPr>
            <p:cNvPr id="14" name="object 14" descr=""/>
            <p:cNvSpPr/>
            <p:nvPr/>
          </p:nvSpPr>
          <p:spPr>
            <a:xfrm>
              <a:off x="315722" y="34556"/>
              <a:ext cx="5233670" cy="601345"/>
            </a:xfrm>
            <a:custGeom>
              <a:avLst/>
              <a:gdLst/>
              <a:ahLst/>
              <a:cxnLst/>
              <a:rect l="l" t="t" r="r" b="b"/>
              <a:pathLst>
                <a:path w="5233670" h="601345">
                  <a:moveTo>
                    <a:pt x="5138280" y="0"/>
                  </a:moveTo>
                  <a:lnTo>
                    <a:pt x="94678" y="0"/>
                  </a:lnTo>
                  <a:lnTo>
                    <a:pt x="89636" y="723"/>
                  </a:lnTo>
                  <a:lnTo>
                    <a:pt x="84594" y="1079"/>
                  </a:lnTo>
                  <a:lnTo>
                    <a:pt x="79197" y="2158"/>
                  </a:lnTo>
                  <a:lnTo>
                    <a:pt x="74155" y="3238"/>
                  </a:lnTo>
                  <a:lnTo>
                    <a:pt x="69113" y="5041"/>
                  </a:lnTo>
                  <a:lnTo>
                    <a:pt x="64084" y="6476"/>
                  </a:lnTo>
                  <a:lnTo>
                    <a:pt x="29159" y="29159"/>
                  </a:lnTo>
                  <a:lnTo>
                    <a:pt x="6477" y="64084"/>
                  </a:lnTo>
                  <a:lnTo>
                    <a:pt x="5041" y="69126"/>
                  </a:lnTo>
                  <a:lnTo>
                    <a:pt x="3238" y="74167"/>
                  </a:lnTo>
                  <a:lnTo>
                    <a:pt x="2159" y="79197"/>
                  </a:lnTo>
                  <a:lnTo>
                    <a:pt x="1079" y="84607"/>
                  </a:lnTo>
                  <a:lnTo>
                    <a:pt x="723" y="89649"/>
                  </a:lnTo>
                  <a:lnTo>
                    <a:pt x="0" y="94678"/>
                  </a:lnTo>
                  <a:lnTo>
                    <a:pt x="0" y="506158"/>
                  </a:lnTo>
                  <a:lnTo>
                    <a:pt x="723" y="511200"/>
                  </a:lnTo>
                  <a:lnTo>
                    <a:pt x="1079" y="516242"/>
                  </a:lnTo>
                  <a:lnTo>
                    <a:pt x="2159" y="521639"/>
                  </a:lnTo>
                  <a:lnTo>
                    <a:pt x="3238" y="526681"/>
                  </a:lnTo>
                  <a:lnTo>
                    <a:pt x="5041" y="531723"/>
                  </a:lnTo>
                  <a:lnTo>
                    <a:pt x="6477" y="536765"/>
                  </a:lnTo>
                  <a:lnTo>
                    <a:pt x="29159" y="571677"/>
                  </a:lnTo>
                  <a:lnTo>
                    <a:pt x="64084" y="594359"/>
                  </a:lnTo>
                  <a:lnTo>
                    <a:pt x="69113" y="595807"/>
                  </a:lnTo>
                  <a:lnTo>
                    <a:pt x="74155" y="597598"/>
                  </a:lnTo>
                  <a:lnTo>
                    <a:pt x="79197" y="598677"/>
                  </a:lnTo>
                  <a:lnTo>
                    <a:pt x="84594" y="599757"/>
                  </a:lnTo>
                  <a:lnTo>
                    <a:pt x="89636" y="600125"/>
                  </a:lnTo>
                  <a:lnTo>
                    <a:pt x="94678" y="600836"/>
                  </a:lnTo>
                  <a:lnTo>
                    <a:pt x="5138635" y="600481"/>
                  </a:lnTo>
                  <a:lnTo>
                    <a:pt x="5143677" y="599757"/>
                  </a:lnTo>
                  <a:lnTo>
                    <a:pt x="5148719" y="599401"/>
                  </a:lnTo>
                  <a:lnTo>
                    <a:pt x="5154117" y="598322"/>
                  </a:lnTo>
                  <a:lnTo>
                    <a:pt x="5159159" y="597242"/>
                  </a:lnTo>
                  <a:lnTo>
                    <a:pt x="5164201" y="595439"/>
                  </a:lnTo>
                  <a:lnTo>
                    <a:pt x="5169242" y="594004"/>
                  </a:lnTo>
                  <a:lnTo>
                    <a:pt x="5204155" y="571322"/>
                  </a:lnTo>
                  <a:lnTo>
                    <a:pt x="5226837" y="536397"/>
                  </a:lnTo>
                  <a:lnTo>
                    <a:pt x="5228272" y="531367"/>
                  </a:lnTo>
                  <a:lnTo>
                    <a:pt x="5230075" y="526326"/>
                  </a:lnTo>
                  <a:lnTo>
                    <a:pt x="5231155" y="521284"/>
                  </a:lnTo>
                  <a:lnTo>
                    <a:pt x="5232234" y="515886"/>
                  </a:lnTo>
                  <a:lnTo>
                    <a:pt x="5232603" y="510844"/>
                  </a:lnTo>
                  <a:lnTo>
                    <a:pt x="5233264" y="506158"/>
                  </a:lnTo>
                  <a:lnTo>
                    <a:pt x="5233314" y="500405"/>
                  </a:lnTo>
                  <a:lnTo>
                    <a:pt x="5232958" y="94678"/>
                  </a:lnTo>
                  <a:lnTo>
                    <a:pt x="5232234" y="89649"/>
                  </a:lnTo>
                  <a:lnTo>
                    <a:pt x="5231879" y="84607"/>
                  </a:lnTo>
                  <a:lnTo>
                    <a:pt x="5230799" y="79197"/>
                  </a:lnTo>
                  <a:lnTo>
                    <a:pt x="5229720" y="74167"/>
                  </a:lnTo>
                  <a:lnTo>
                    <a:pt x="5227916" y="69126"/>
                  </a:lnTo>
                  <a:lnTo>
                    <a:pt x="5226481" y="64084"/>
                  </a:lnTo>
                  <a:lnTo>
                    <a:pt x="5203799" y="29159"/>
                  </a:lnTo>
                  <a:lnTo>
                    <a:pt x="5168874" y="6476"/>
                  </a:lnTo>
                  <a:lnTo>
                    <a:pt x="5163832" y="5041"/>
                  </a:lnTo>
                  <a:lnTo>
                    <a:pt x="5158803" y="3238"/>
                  </a:lnTo>
                  <a:lnTo>
                    <a:pt x="5153761" y="2158"/>
                  </a:lnTo>
                  <a:lnTo>
                    <a:pt x="5148364" y="1079"/>
                  </a:lnTo>
                  <a:lnTo>
                    <a:pt x="5143322" y="723"/>
                  </a:lnTo>
                  <a:lnTo>
                    <a:pt x="513828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15722" y="34556"/>
              <a:ext cx="5233670" cy="601345"/>
            </a:xfrm>
            <a:custGeom>
              <a:avLst/>
              <a:gdLst/>
              <a:ahLst/>
              <a:cxnLst/>
              <a:rect l="l" t="t" r="r" b="b"/>
              <a:pathLst>
                <a:path w="5233670" h="601345">
                  <a:moveTo>
                    <a:pt x="0" y="100088"/>
                  </a:moveTo>
                  <a:lnTo>
                    <a:pt x="0" y="94678"/>
                  </a:lnTo>
                  <a:lnTo>
                    <a:pt x="723" y="89649"/>
                  </a:lnTo>
                  <a:lnTo>
                    <a:pt x="1079" y="84607"/>
                  </a:lnTo>
                  <a:lnTo>
                    <a:pt x="2159" y="79197"/>
                  </a:lnTo>
                  <a:lnTo>
                    <a:pt x="3238" y="74167"/>
                  </a:lnTo>
                  <a:lnTo>
                    <a:pt x="5041" y="69126"/>
                  </a:lnTo>
                  <a:lnTo>
                    <a:pt x="6477" y="64084"/>
                  </a:lnTo>
                  <a:lnTo>
                    <a:pt x="29159" y="29159"/>
                  </a:lnTo>
                  <a:lnTo>
                    <a:pt x="45720" y="16205"/>
                  </a:lnTo>
                  <a:lnTo>
                    <a:pt x="50038" y="13322"/>
                  </a:lnTo>
                  <a:lnTo>
                    <a:pt x="54724" y="10807"/>
                  </a:lnTo>
                  <a:lnTo>
                    <a:pt x="59397" y="8648"/>
                  </a:lnTo>
                  <a:lnTo>
                    <a:pt x="64084" y="6476"/>
                  </a:lnTo>
                  <a:lnTo>
                    <a:pt x="69113" y="5041"/>
                  </a:lnTo>
                  <a:lnTo>
                    <a:pt x="74155" y="3238"/>
                  </a:lnTo>
                  <a:lnTo>
                    <a:pt x="79197" y="2158"/>
                  </a:lnTo>
                  <a:lnTo>
                    <a:pt x="84594" y="1079"/>
                  </a:lnTo>
                  <a:lnTo>
                    <a:pt x="89636" y="723"/>
                  </a:lnTo>
                  <a:lnTo>
                    <a:pt x="94678" y="0"/>
                  </a:lnTo>
                  <a:lnTo>
                    <a:pt x="100076" y="0"/>
                  </a:lnTo>
                  <a:lnTo>
                    <a:pt x="5132882" y="0"/>
                  </a:lnTo>
                  <a:lnTo>
                    <a:pt x="5138280" y="0"/>
                  </a:lnTo>
                  <a:lnTo>
                    <a:pt x="5143322" y="723"/>
                  </a:lnTo>
                  <a:lnTo>
                    <a:pt x="5148364" y="1079"/>
                  </a:lnTo>
                  <a:lnTo>
                    <a:pt x="5153761" y="2158"/>
                  </a:lnTo>
                  <a:lnTo>
                    <a:pt x="5158803" y="3238"/>
                  </a:lnTo>
                  <a:lnTo>
                    <a:pt x="5163832" y="5041"/>
                  </a:lnTo>
                  <a:lnTo>
                    <a:pt x="5168874" y="6476"/>
                  </a:lnTo>
                  <a:lnTo>
                    <a:pt x="5173560" y="8648"/>
                  </a:lnTo>
                  <a:lnTo>
                    <a:pt x="5178234" y="10807"/>
                  </a:lnTo>
                  <a:lnTo>
                    <a:pt x="5182920" y="13322"/>
                  </a:lnTo>
                  <a:lnTo>
                    <a:pt x="5187238" y="16205"/>
                  </a:lnTo>
                  <a:lnTo>
                    <a:pt x="5191556" y="19088"/>
                  </a:lnTo>
                  <a:lnTo>
                    <a:pt x="5195874" y="22326"/>
                  </a:lnTo>
                  <a:lnTo>
                    <a:pt x="5216753" y="45719"/>
                  </a:lnTo>
                  <a:lnTo>
                    <a:pt x="5219636" y="50037"/>
                  </a:lnTo>
                  <a:lnTo>
                    <a:pt x="5222163" y="54724"/>
                  </a:lnTo>
                  <a:lnTo>
                    <a:pt x="5224322" y="59397"/>
                  </a:lnTo>
                  <a:lnTo>
                    <a:pt x="5226481" y="64084"/>
                  </a:lnTo>
                  <a:lnTo>
                    <a:pt x="5227916" y="69126"/>
                  </a:lnTo>
                  <a:lnTo>
                    <a:pt x="5229720" y="74167"/>
                  </a:lnTo>
                  <a:lnTo>
                    <a:pt x="5230799" y="79197"/>
                  </a:lnTo>
                  <a:lnTo>
                    <a:pt x="5231879" y="84607"/>
                  </a:lnTo>
                  <a:lnTo>
                    <a:pt x="5232234" y="89649"/>
                  </a:lnTo>
                  <a:lnTo>
                    <a:pt x="5232958" y="94678"/>
                  </a:lnTo>
                  <a:lnTo>
                    <a:pt x="5232958" y="100088"/>
                  </a:lnTo>
                  <a:lnTo>
                    <a:pt x="5233314" y="500405"/>
                  </a:lnTo>
                  <a:lnTo>
                    <a:pt x="5233314" y="505802"/>
                  </a:lnTo>
                  <a:lnTo>
                    <a:pt x="5232603" y="510844"/>
                  </a:lnTo>
                  <a:lnTo>
                    <a:pt x="5232234" y="515886"/>
                  </a:lnTo>
                  <a:lnTo>
                    <a:pt x="5231155" y="521284"/>
                  </a:lnTo>
                  <a:lnTo>
                    <a:pt x="5230075" y="526326"/>
                  </a:lnTo>
                  <a:lnTo>
                    <a:pt x="5228272" y="531367"/>
                  </a:lnTo>
                  <a:lnTo>
                    <a:pt x="5226837" y="536397"/>
                  </a:lnTo>
                  <a:lnTo>
                    <a:pt x="5204155" y="571322"/>
                  </a:lnTo>
                  <a:lnTo>
                    <a:pt x="5173916" y="591845"/>
                  </a:lnTo>
                  <a:lnTo>
                    <a:pt x="5169242" y="594004"/>
                  </a:lnTo>
                  <a:lnTo>
                    <a:pt x="5164201" y="595439"/>
                  </a:lnTo>
                  <a:lnTo>
                    <a:pt x="5159159" y="597242"/>
                  </a:lnTo>
                  <a:lnTo>
                    <a:pt x="5154117" y="598322"/>
                  </a:lnTo>
                  <a:lnTo>
                    <a:pt x="5148719" y="599401"/>
                  </a:lnTo>
                  <a:lnTo>
                    <a:pt x="5143677" y="599757"/>
                  </a:lnTo>
                  <a:lnTo>
                    <a:pt x="5138635" y="600481"/>
                  </a:lnTo>
                  <a:lnTo>
                    <a:pt x="5133238" y="600481"/>
                  </a:lnTo>
                  <a:lnTo>
                    <a:pt x="100076" y="600836"/>
                  </a:lnTo>
                  <a:lnTo>
                    <a:pt x="94678" y="600836"/>
                  </a:lnTo>
                  <a:lnTo>
                    <a:pt x="89636" y="600125"/>
                  </a:lnTo>
                  <a:lnTo>
                    <a:pt x="84594" y="599757"/>
                  </a:lnTo>
                  <a:lnTo>
                    <a:pt x="79197" y="598677"/>
                  </a:lnTo>
                  <a:lnTo>
                    <a:pt x="74155" y="597598"/>
                  </a:lnTo>
                  <a:lnTo>
                    <a:pt x="69113" y="595807"/>
                  </a:lnTo>
                  <a:lnTo>
                    <a:pt x="64084" y="594359"/>
                  </a:lnTo>
                  <a:lnTo>
                    <a:pt x="59397" y="592201"/>
                  </a:lnTo>
                  <a:lnTo>
                    <a:pt x="54724" y="590041"/>
                  </a:lnTo>
                  <a:lnTo>
                    <a:pt x="50038" y="587527"/>
                  </a:lnTo>
                  <a:lnTo>
                    <a:pt x="45720" y="584644"/>
                  </a:lnTo>
                  <a:lnTo>
                    <a:pt x="41402" y="581761"/>
                  </a:lnTo>
                  <a:lnTo>
                    <a:pt x="13322" y="550799"/>
                  </a:lnTo>
                  <a:lnTo>
                    <a:pt x="8635" y="541439"/>
                  </a:lnTo>
                  <a:lnTo>
                    <a:pt x="6477" y="536765"/>
                  </a:lnTo>
                  <a:lnTo>
                    <a:pt x="5041" y="531723"/>
                  </a:lnTo>
                  <a:lnTo>
                    <a:pt x="3238" y="526681"/>
                  </a:lnTo>
                  <a:lnTo>
                    <a:pt x="2159" y="521639"/>
                  </a:lnTo>
                  <a:lnTo>
                    <a:pt x="1079" y="516242"/>
                  </a:lnTo>
                  <a:lnTo>
                    <a:pt x="723" y="511200"/>
                  </a:lnTo>
                  <a:lnTo>
                    <a:pt x="0" y="506158"/>
                  </a:lnTo>
                  <a:lnTo>
                    <a:pt x="0" y="500760"/>
                  </a:lnTo>
                  <a:lnTo>
                    <a:pt x="0" y="100088"/>
                  </a:lnTo>
                  <a:close/>
                </a:path>
              </a:pathLst>
            </a:custGeom>
            <a:ln w="125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dirty="0"/>
              <a:t>III.</a:t>
            </a:r>
            <a:r>
              <a:rPr dirty="0" spc="-20"/>
              <a:t> </a:t>
            </a:r>
            <a:r>
              <a:rPr dirty="0"/>
              <a:t>Rừng</a:t>
            </a:r>
            <a:r>
              <a:rPr dirty="0" spc="-25"/>
              <a:t> </a:t>
            </a:r>
            <a:r>
              <a:rPr dirty="0"/>
              <a:t>nhiệt</a:t>
            </a:r>
            <a:r>
              <a:rPr dirty="0" spc="-15"/>
              <a:t> </a:t>
            </a:r>
            <a:r>
              <a:rPr dirty="0" spc="-25"/>
              <a:t>đới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1535" y="2585770"/>
            <a:ext cx="7155180" cy="1336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4300">
                <a:solidFill>
                  <a:srgbClr val="EC1D27"/>
                </a:solidFill>
                <a:latin typeface="DejaVu Sans"/>
                <a:cs typeface="DejaVu Sans"/>
              </a:rPr>
              <a:t>TẠM</a:t>
            </a:r>
            <a:r>
              <a:rPr dirty="0" sz="4300" spc="-50">
                <a:solidFill>
                  <a:srgbClr val="EC1D27"/>
                </a:solidFill>
                <a:latin typeface="DejaVu Sans"/>
                <a:cs typeface="DejaVu Sans"/>
              </a:rPr>
              <a:t> </a:t>
            </a:r>
            <a:r>
              <a:rPr dirty="0" sz="4300" spc="-20">
                <a:solidFill>
                  <a:srgbClr val="EC1D27"/>
                </a:solidFill>
                <a:latin typeface="DejaVu Sans"/>
                <a:cs typeface="DejaVu Sans"/>
              </a:rPr>
              <a:t>BIỆT</a:t>
            </a:r>
            <a:endParaRPr sz="4300">
              <a:latin typeface="DejaVu Sans"/>
              <a:cs typeface="DejaVu Sans"/>
            </a:endParaRPr>
          </a:p>
          <a:p>
            <a:pPr algn="ctr">
              <a:lnSpc>
                <a:spcPct val="100000"/>
              </a:lnSpc>
              <a:tabLst>
                <a:tab pos="1891030" algn="l"/>
              </a:tabLst>
            </a:pPr>
            <a:r>
              <a:rPr dirty="0" sz="4300" spc="-20">
                <a:solidFill>
                  <a:srgbClr val="EC1D27"/>
                </a:solidFill>
                <a:latin typeface="DejaVu Sans"/>
                <a:cs typeface="DejaVu Sans"/>
              </a:rPr>
              <a:t>CHÚC</a:t>
            </a:r>
            <a:r>
              <a:rPr dirty="0" sz="4300">
                <a:solidFill>
                  <a:srgbClr val="EC1D27"/>
                </a:solidFill>
                <a:latin typeface="DejaVu Sans"/>
                <a:cs typeface="DejaVu Sans"/>
              </a:rPr>
              <a:t>	CÁC</a:t>
            </a:r>
            <a:r>
              <a:rPr dirty="0" sz="4300" spc="-10">
                <a:solidFill>
                  <a:srgbClr val="EC1D27"/>
                </a:solidFill>
                <a:latin typeface="DejaVu Sans"/>
                <a:cs typeface="DejaVu Sans"/>
              </a:rPr>
              <a:t> </a:t>
            </a:r>
            <a:r>
              <a:rPr dirty="0" sz="4300">
                <a:solidFill>
                  <a:srgbClr val="EC1D27"/>
                </a:solidFill>
                <a:latin typeface="DejaVu Sans"/>
                <a:cs typeface="DejaVu Sans"/>
              </a:rPr>
              <a:t>EM</a:t>
            </a:r>
            <a:r>
              <a:rPr dirty="0" sz="4300" spc="-15">
                <a:solidFill>
                  <a:srgbClr val="EC1D27"/>
                </a:solidFill>
                <a:latin typeface="DejaVu Sans"/>
                <a:cs typeface="DejaVu Sans"/>
              </a:rPr>
              <a:t> </a:t>
            </a:r>
            <a:r>
              <a:rPr dirty="0" sz="4300">
                <a:solidFill>
                  <a:srgbClr val="EC1D27"/>
                </a:solidFill>
                <a:latin typeface="DejaVu Sans"/>
                <a:cs typeface="DejaVu Sans"/>
              </a:rPr>
              <a:t>HỌC</a:t>
            </a:r>
            <a:r>
              <a:rPr dirty="0" sz="4300" spc="-10">
                <a:solidFill>
                  <a:srgbClr val="EC1D27"/>
                </a:solidFill>
                <a:latin typeface="DejaVu Sans"/>
                <a:cs typeface="DejaVu Sans"/>
              </a:rPr>
              <a:t> </a:t>
            </a:r>
            <a:r>
              <a:rPr dirty="0" sz="4300" spc="-25">
                <a:solidFill>
                  <a:srgbClr val="EC1D27"/>
                </a:solidFill>
                <a:latin typeface="DejaVu Sans"/>
                <a:cs typeface="DejaVu Sans"/>
              </a:rPr>
              <a:t>TỐT</a:t>
            </a:r>
            <a:endParaRPr sz="43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2519" y="3328199"/>
            <a:ext cx="2590800" cy="1192530"/>
          </a:xfrm>
          <a:custGeom>
            <a:avLst/>
            <a:gdLst/>
            <a:ahLst/>
            <a:cxnLst/>
            <a:rect l="l" t="t" r="r" b="b"/>
            <a:pathLst>
              <a:path w="2590800" h="1192529">
                <a:moveTo>
                  <a:pt x="2590558" y="0"/>
                </a:moveTo>
                <a:lnTo>
                  <a:pt x="0" y="0"/>
                </a:lnTo>
                <a:lnTo>
                  <a:pt x="0" y="1191958"/>
                </a:lnTo>
                <a:lnTo>
                  <a:pt x="2590558" y="1191958"/>
                </a:lnTo>
                <a:lnTo>
                  <a:pt x="2590558" y="0"/>
                </a:lnTo>
                <a:close/>
              </a:path>
            </a:pathLst>
          </a:custGeom>
          <a:solidFill>
            <a:srgbClr val="FFE5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68744" y="3355098"/>
            <a:ext cx="1821814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Liberation Serif"/>
                <a:cs typeface="Liberation Serif"/>
              </a:rPr>
              <a:t>Đới</a:t>
            </a:r>
            <a:r>
              <a:rPr dirty="0" sz="2800" spc="-45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khí</a:t>
            </a:r>
            <a:r>
              <a:rPr dirty="0" sz="2800" spc="-45" b="1">
                <a:latin typeface="Liberation Serif"/>
                <a:cs typeface="Liberation Serif"/>
              </a:rPr>
              <a:t> </a:t>
            </a:r>
            <a:r>
              <a:rPr dirty="0" sz="2800" spc="-25" b="1">
                <a:latin typeface="Liberation Serif"/>
                <a:cs typeface="Liberation Serif"/>
              </a:rPr>
              <a:t>hậu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683078" y="3328199"/>
            <a:ext cx="4095750" cy="1192530"/>
          </a:xfrm>
          <a:custGeom>
            <a:avLst/>
            <a:gdLst/>
            <a:ahLst/>
            <a:cxnLst/>
            <a:rect l="l" t="t" r="r" b="b"/>
            <a:pathLst>
              <a:path w="4095750" h="1192529">
                <a:moveTo>
                  <a:pt x="4095356" y="0"/>
                </a:moveTo>
                <a:lnTo>
                  <a:pt x="0" y="0"/>
                </a:lnTo>
                <a:lnTo>
                  <a:pt x="0" y="1191958"/>
                </a:lnTo>
                <a:lnTo>
                  <a:pt x="4095356" y="1191958"/>
                </a:lnTo>
                <a:lnTo>
                  <a:pt x="4095356" y="0"/>
                </a:lnTo>
                <a:close/>
              </a:path>
            </a:pathLst>
          </a:custGeom>
          <a:solidFill>
            <a:srgbClr val="FFE5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119297" y="3309229"/>
            <a:ext cx="3221355" cy="970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80415" marR="5080" indent="-768350">
              <a:lnSpc>
                <a:spcPct val="110800"/>
              </a:lnSpc>
              <a:spcBef>
                <a:spcPts val="95"/>
              </a:spcBef>
            </a:pPr>
            <a:r>
              <a:rPr dirty="0" sz="2800" b="1">
                <a:latin typeface="Liberation Serif"/>
                <a:cs typeface="Liberation Serif"/>
              </a:rPr>
              <a:t>Đặc</a:t>
            </a:r>
            <a:r>
              <a:rPr dirty="0" sz="2800" spc="-65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điểm</a:t>
            </a:r>
            <a:r>
              <a:rPr dirty="0" sz="2800" spc="-55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nhiệt</a:t>
            </a:r>
            <a:r>
              <a:rPr dirty="0" sz="2800" spc="-45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độ</a:t>
            </a:r>
            <a:r>
              <a:rPr dirty="0" sz="2800" spc="-45" b="1">
                <a:latin typeface="Liberation Serif"/>
                <a:cs typeface="Liberation Serif"/>
              </a:rPr>
              <a:t> </a:t>
            </a:r>
            <a:r>
              <a:rPr dirty="0" sz="2800" spc="-25" b="1">
                <a:latin typeface="Liberation Serif"/>
                <a:cs typeface="Liberation Serif"/>
              </a:rPr>
              <a:t>và </a:t>
            </a:r>
            <a:r>
              <a:rPr dirty="0" sz="2800" b="1">
                <a:latin typeface="Liberation Serif"/>
                <a:cs typeface="Liberation Serif"/>
              </a:rPr>
              <a:t>lượng </a:t>
            </a:r>
            <a:r>
              <a:rPr dirty="0" sz="2800" spc="-25" b="1">
                <a:latin typeface="Liberation Serif"/>
                <a:cs typeface="Liberation Serif"/>
              </a:rPr>
              <a:t>mưa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6778434" y="3328199"/>
            <a:ext cx="4718685" cy="1192530"/>
          </a:xfrm>
          <a:custGeom>
            <a:avLst/>
            <a:gdLst/>
            <a:ahLst/>
            <a:cxnLst/>
            <a:rect l="l" t="t" r="r" b="b"/>
            <a:pathLst>
              <a:path w="4718684" h="1192529">
                <a:moveTo>
                  <a:pt x="4718164" y="0"/>
                </a:moveTo>
                <a:lnTo>
                  <a:pt x="0" y="0"/>
                </a:lnTo>
                <a:lnTo>
                  <a:pt x="0" y="1191958"/>
                </a:lnTo>
                <a:lnTo>
                  <a:pt x="4718164" y="1191958"/>
                </a:lnTo>
                <a:lnTo>
                  <a:pt x="4718164" y="0"/>
                </a:lnTo>
                <a:close/>
              </a:path>
            </a:pathLst>
          </a:custGeom>
          <a:solidFill>
            <a:srgbClr val="FFE5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440458" y="3233270"/>
            <a:ext cx="1392555" cy="1122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640" marR="5080" indent="-28575">
              <a:lnSpc>
                <a:spcPct val="128600"/>
              </a:lnSpc>
              <a:spcBef>
                <a:spcPts val="95"/>
              </a:spcBef>
            </a:pPr>
            <a:r>
              <a:rPr dirty="0" sz="2800" b="1">
                <a:latin typeface="Liberation Serif"/>
                <a:cs typeface="Liberation Serif"/>
              </a:rPr>
              <a:t>Thực</a:t>
            </a:r>
            <a:r>
              <a:rPr dirty="0" sz="2800" spc="-45" b="1">
                <a:latin typeface="Liberation Serif"/>
                <a:cs typeface="Liberation Serif"/>
              </a:rPr>
              <a:t> </a:t>
            </a:r>
            <a:r>
              <a:rPr dirty="0" sz="2800" spc="-25" b="1">
                <a:latin typeface="Liberation Serif"/>
                <a:cs typeface="Liberation Serif"/>
              </a:rPr>
              <a:t>vật </a:t>
            </a:r>
            <a:r>
              <a:rPr dirty="0" sz="2800" b="1">
                <a:latin typeface="Liberation Serif"/>
                <a:cs typeface="Liberation Serif"/>
              </a:rPr>
              <a:t>tiêu</a:t>
            </a:r>
            <a:r>
              <a:rPr dirty="0" sz="2800" spc="-25" b="1">
                <a:latin typeface="Liberation Serif"/>
                <a:cs typeface="Liberation Serif"/>
              </a:rPr>
              <a:t> </a:t>
            </a:r>
            <a:r>
              <a:rPr dirty="0" sz="2800" spc="-20" b="1">
                <a:latin typeface="Liberation Serif"/>
                <a:cs typeface="Liberation Serif"/>
              </a:rPr>
              <a:t>biểu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92519" y="4520158"/>
            <a:ext cx="2590800" cy="568325"/>
          </a:xfrm>
          <a:custGeom>
            <a:avLst/>
            <a:gdLst/>
            <a:ahLst/>
            <a:cxnLst/>
            <a:rect l="l" t="t" r="r" b="b"/>
            <a:pathLst>
              <a:path w="2590800" h="568325">
                <a:moveTo>
                  <a:pt x="2590558" y="0"/>
                </a:moveTo>
                <a:lnTo>
                  <a:pt x="0" y="0"/>
                </a:lnTo>
                <a:lnTo>
                  <a:pt x="0" y="567715"/>
                </a:lnTo>
                <a:lnTo>
                  <a:pt x="2590558" y="567715"/>
                </a:lnTo>
                <a:lnTo>
                  <a:pt x="2590558" y="0"/>
                </a:lnTo>
                <a:close/>
              </a:path>
            </a:pathLst>
          </a:custGeom>
          <a:solidFill>
            <a:srgbClr val="FFE5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68744" y="4547780"/>
            <a:ext cx="184213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Liberation Serif"/>
                <a:cs typeface="Liberation Serif"/>
              </a:rPr>
              <a:t>Ôn</a:t>
            </a:r>
            <a:r>
              <a:rPr dirty="0" sz="2800" spc="-45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đới</a:t>
            </a:r>
            <a:r>
              <a:rPr dirty="0" sz="2800" spc="-50" b="1">
                <a:latin typeface="Liberation Serif"/>
                <a:cs typeface="Liberation Serif"/>
              </a:rPr>
              <a:t> </a:t>
            </a:r>
            <a:r>
              <a:rPr dirty="0" sz="2800" spc="-20" b="1">
                <a:latin typeface="Liberation Serif"/>
                <a:cs typeface="Liberation Serif"/>
              </a:rPr>
              <a:t>lạnh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2683078" y="4520158"/>
            <a:ext cx="4095750" cy="568325"/>
          </a:xfrm>
          <a:custGeom>
            <a:avLst/>
            <a:gdLst/>
            <a:ahLst/>
            <a:cxnLst/>
            <a:rect l="l" t="t" r="r" b="b"/>
            <a:pathLst>
              <a:path w="4095750" h="568325">
                <a:moveTo>
                  <a:pt x="4095356" y="0"/>
                </a:moveTo>
                <a:lnTo>
                  <a:pt x="0" y="0"/>
                </a:lnTo>
                <a:lnTo>
                  <a:pt x="0" y="567715"/>
                </a:lnTo>
                <a:lnTo>
                  <a:pt x="4095356" y="567715"/>
                </a:lnTo>
                <a:lnTo>
                  <a:pt x="4095356" y="0"/>
                </a:lnTo>
                <a:close/>
              </a:path>
            </a:pathLst>
          </a:custGeom>
          <a:solidFill>
            <a:srgbClr val="FFE5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4141342" y="4541304"/>
            <a:ext cx="11017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Liberation Serif"/>
                <a:cs typeface="Liberation Serif"/>
              </a:rPr>
              <a:t>Lạnh </a:t>
            </a:r>
            <a:r>
              <a:rPr dirty="0" sz="2400" spc="-25">
                <a:latin typeface="Liberation Serif"/>
                <a:cs typeface="Liberation Serif"/>
              </a:rPr>
              <a:t>giá</a:t>
            </a:r>
            <a:endParaRPr sz="2400">
              <a:latin typeface="Liberation Serif"/>
              <a:cs typeface="Liberation Serif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778434" y="4520158"/>
            <a:ext cx="4718685" cy="568325"/>
          </a:xfrm>
          <a:custGeom>
            <a:avLst/>
            <a:gdLst/>
            <a:ahLst/>
            <a:cxnLst/>
            <a:rect l="l" t="t" r="r" b="b"/>
            <a:pathLst>
              <a:path w="4718684" h="568325">
                <a:moveTo>
                  <a:pt x="4718164" y="0"/>
                </a:moveTo>
                <a:lnTo>
                  <a:pt x="0" y="0"/>
                </a:lnTo>
                <a:lnTo>
                  <a:pt x="0" y="567715"/>
                </a:lnTo>
                <a:lnTo>
                  <a:pt x="4718164" y="567715"/>
                </a:lnTo>
                <a:lnTo>
                  <a:pt x="4718164" y="0"/>
                </a:lnTo>
                <a:close/>
              </a:path>
            </a:pathLst>
          </a:custGeom>
          <a:solidFill>
            <a:srgbClr val="FFE5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653134" y="4541304"/>
            <a:ext cx="304292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Liberation Serif"/>
                <a:cs typeface="Liberation Serif"/>
              </a:rPr>
              <a:t>Rừng</a:t>
            </a:r>
            <a:r>
              <a:rPr dirty="0" sz="2400" spc="-5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lá</a:t>
            </a:r>
            <a:r>
              <a:rPr dirty="0" sz="2400" spc="-5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kim,</a:t>
            </a:r>
            <a:r>
              <a:rPr dirty="0" sz="2400" spc="-10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đài</a:t>
            </a:r>
            <a:r>
              <a:rPr dirty="0" sz="2400" spc="-5">
                <a:latin typeface="Liberation Serif"/>
                <a:cs typeface="Liberation Serif"/>
              </a:rPr>
              <a:t> </a:t>
            </a:r>
            <a:r>
              <a:rPr dirty="0" sz="2400" spc="-10">
                <a:latin typeface="Liberation Serif"/>
                <a:cs typeface="Liberation Serif"/>
              </a:rPr>
              <a:t>nguyên</a:t>
            </a:r>
            <a:endParaRPr sz="2400">
              <a:latin typeface="Liberation Serif"/>
              <a:cs typeface="Liberation Serif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92519" y="5087873"/>
            <a:ext cx="2590800" cy="845819"/>
          </a:xfrm>
          <a:custGeom>
            <a:avLst/>
            <a:gdLst/>
            <a:ahLst/>
            <a:cxnLst/>
            <a:rect l="l" t="t" r="r" b="b"/>
            <a:pathLst>
              <a:path w="2590800" h="845820">
                <a:moveTo>
                  <a:pt x="2590558" y="0"/>
                </a:moveTo>
                <a:lnTo>
                  <a:pt x="0" y="0"/>
                </a:lnTo>
                <a:lnTo>
                  <a:pt x="0" y="845286"/>
                </a:lnTo>
                <a:lnTo>
                  <a:pt x="2590558" y="845286"/>
                </a:lnTo>
                <a:lnTo>
                  <a:pt x="2590558" y="0"/>
                </a:lnTo>
                <a:close/>
              </a:path>
            </a:pathLst>
          </a:custGeom>
          <a:solidFill>
            <a:srgbClr val="FFE5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68744" y="5115509"/>
            <a:ext cx="23368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Liberation Serif"/>
                <a:cs typeface="Liberation Serif"/>
              </a:rPr>
              <a:t>Vùng</a:t>
            </a:r>
            <a:r>
              <a:rPr dirty="0" sz="2800" spc="-60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chí</a:t>
            </a:r>
            <a:r>
              <a:rPr dirty="0" sz="2800" spc="-55" b="1">
                <a:latin typeface="Liberation Serif"/>
                <a:cs typeface="Liberation Serif"/>
              </a:rPr>
              <a:t> </a:t>
            </a:r>
            <a:r>
              <a:rPr dirty="0" sz="2800" spc="-10" b="1">
                <a:latin typeface="Liberation Serif"/>
                <a:cs typeface="Liberation Serif"/>
              </a:rPr>
              <a:t>tuyến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2683078" y="5087873"/>
            <a:ext cx="4095750" cy="845819"/>
          </a:xfrm>
          <a:custGeom>
            <a:avLst/>
            <a:gdLst/>
            <a:ahLst/>
            <a:cxnLst/>
            <a:rect l="l" t="t" r="r" b="b"/>
            <a:pathLst>
              <a:path w="4095750" h="845820">
                <a:moveTo>
                  <a:pt x="4095356" y="0"/>
                </a:moveTo>
                <a:lnTo>
                  <a:pt x="0" y="0"/>
                </a:lnTo>
                <a:lnTo>
                  <a:pt x="0" y="845286"/>
                </a:lnTo>
                <a:lnTo>
                  <a:pt x="4095356" y="845286"/>
                </a:lnTo>
                <a:lnTo>
                  <a:pt x="4095356" y="0"/>
                </a:lnTo>
                <a:close/>
              </a:path>
            </a:pathLst>
          </a:custGeom>
          <a:solidFill>
            <a:srgbClr val="FFE5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3401174" y="5109019"/>
            <a:ext cx="273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Liberation Serif"/>
                <a:cs typeface="Liberation Serif"/>
              </a:rPr>
              <a:t>Nóng,</a:t>
            </a:r>
            <a:r>
              <a:rPr dirty="0" sz="2400" spc="-15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khô</a:t>
            </a:r>
            <a:r>
              <a:rPr dirty="0" sz="2400" spc="-10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quanh</a:t>
            </a:r>
            <a:r>
              <a:rPr dirty="0" sz="2400" spc="-10">
                <a:latin typeface="Liberation Serif"/>
                <a:cs typeface="Liberation Serif"/>
              </a:rPr>
              <a:t> </a:t>
            </a:r>
            <a:r>
              <a:rPr dirty="0" sz="2400" spc="-25">
                <a:latin typeface="Liberation Serif"/>
                <a:cs typeface="Liberation Serif"/>
              </a:rPr>
              <a:t>năm</a:t>
            </a:r>
            <a:endParaRPr sz="2400">
              <a:latin typeface="Liberation Serif"/>
              <a:cs typeface="Liberation Serif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6778434" y="5087873"/>
            <a:ext cx="4718685" cy="845819"/>
          </a:xfrm>
          <a:custGeom>
            <a:avLst/>
            <a:gdLst/>
            <a:ahLst/>
            <a:cxnLst/>
            <a:rect l="l" t="t" r="r" b="b"/>
            <a:pathLst>
              <a:path w="4718684" h="845820">
                <a:moveTo>
                  <a:pt x="4718164" y="0"/>
                </a:moveTo>
                <a:lnTo>
                  <a:pt x="0" y="0"/>
                </a:lnTo>
                <a:lnTo>
                  <a:pt x="0" y="845286"/>
                </a:lnTo>
                <a:lnTo>
                  <a:pt x="4718164" y="845286"/>
                </a:lnTo>
                <a:lnTo>
                  <a:pt x="4718164" y="0"/>
                </a:lnTo>
                <a:close/>
              </a:path>
            </a:pathLst>
          </a:custGeom>
          <a:solidFill>
            <a:srgbClr val="FFE5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7387463" y="5109019"/>
            <a:ext cx="34207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Liberation Serif"/>
                <a:cs typeface="Liberation Serif"/>
              </a:rPr>
              <a:t>Hoang</a:t>
            </a:r>
            <a:r>
              <a:rPr dirty="0" sz="2400" spc="-15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mạc,</a:t>
            </a:r>
            <a:r>
              <a:rPr dirty="0" sz="2400" spc="-15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bán</a:t>
            </a:r>
            <a:r>
              <a:rPr dirty="0" sz="2400" spc="-10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hoang</a:t>
            </a:r>
            <a:r>
              <a:rPr dirty="0" sz="2400" spc="-20">
                <a:latin typeface="Liberation Serif"/>
                <a:cs typeface="Liberation Serif"/>
              </a:rPr>
              <a:t> </a:t>
            </a:r>
            <a:r>
              <a:rPr dirty="0" sz="2400" spc="-25">
                <a:latin typeface="Liberation Serif"/>
                <a:cs typeface="Liberation Serif"/>
              </a:rPr>
              <a:t>mạc</a:t>
            </a:r>
            <a:endParaRPr sz="2400">
              <a:latin typeface="Liberation Serif"/>
              <a:cs typeface="Liberation Serif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92519" y="5933160"/>
            <a:ext cx="2590800" cy="1259840"/>
          </a:xfrm>
          <a:custGeom>
            <a:avLst/>
            <a:gdLst/>
            <a:ahLst/>
            <a:cxnLst/>
            <a:rect l="l" t="t" r="r" b="b"/>
            <a:pathLst>
              <a:path w="2590800" h="1259840">
                <a:moveTo>
                  <a:pt x="2590558" y="0"/>
                </a:moveTo>
                <a:lnTo>
                  <a:pt x="0" y="0"/>
                </a:lnTo>
                <a:lnTo>
                  <a:pt x="0" y="1259636"/>
                </a:lnTo>
                <a:lnTo>
                  <a:pt x="2590558" y="1259636"/>
                </a:lnTo>
                <a:lnTo>
                  <a:pt x="2590558" y="0"/>
                </a:lnTo>
                <a:close/>
              </a:path>
            </a:pathLst>
          </a:custGeom>
          <a:solidFill>
            <a:srgbClr val="FFE5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168744" y="5914544"/>
            <a:ext cx="2355215" cy="970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700"/>
              </a:lnSpc>
              <a:spcBef>
                <a:spcPts val="100"/>
              </a:spcBef>
            </a:pPr>
            <a:r>
              <a:rPr dirty="0" sz="2800" b="1">
                <a:latin typeface="Liberation Serif"/>
                <a:cs typeface="Liberation Serif"/>
              </a:rPr>
              <a:t>Từ</a:t>
            </a:r>
            <a:r>
              <a:rPr dirty="0" sz="2800" spc="-35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vùng</a:t>
            </a:r>
            <a:r>
              <a:rPr dirty="0" sz="2800" spc="-30" b="1">
                <a:latin typeface="Liberation Serif"/>
                <a:cs typeface="Liberation Serif"/>
              </a:rPr>
              <a:t> </a:t>
            </a:r>
            <a:r>
              <a:rPr dirty="0" sz="2800" b="1">
                <a:latin typeface="Liberation Serif"/>
                <a:cs typeface="Liberation Serif"/>
              </a:rPr>
              <a:t>cực</a:t>
            </a:r>
            <a:r>
              <a:rPr dirty="0" sz="2800" spc="-40" b="1">
                <a:latin typeface="Liberation Serif"/>
                <a:cs typeface="Liberation Serif"/>
              </a:rPr>
              <a:t> </a:t>
            </a:r>
            <a:r>
              <a:rPr dirty="0" sz="2800" spc="-25" b="1">
                <a:latin typeface="Liberation Serif"/>
                <a:cs typeface="Liberation Serif"/>
              </a:rPr>
              <a:t>về </a:t>
            </a:r>
            <a:r>
              <a:rPr dirty="0" sz="2800" b="1">
                <a:latin typeface="Liberation Serif"/>
                <a:cs typeface="Liberation Serif"/>
              </a:rPr>
              <a:t>xích</a:t>
            </a:r>
            <a:r>
              <a:rPr dirty="0" sz="2800" spc="-15" b="1">
                <a:latin typeface="Liberation Serif"/>
                <a:cs typeface="Liberation Serif"/>
              </a:rPr>
              <a:t> </a:t>
            </a:r>
            <a:r>
              <a:rPr dirty="0" sz="2800" spc="-25" b="1">
                <a:latin typeface="Liberation Serif"/>
                <a:cs typeface="Liberation Serif"/>
              </a:rPr>
              <a:t>đạo</a:t>
            </a:r>
            <a:endParaRPr sz="2800">
              <a:latin typeface="Liberation Serif"/>
              <a:cs typeface="Liberation Serif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2683078" y="5933160"/>
            <a:ext cx="4095750" cy="1259840"/>
          </a:xfrm>
          <a:custGeom>
            <a:avLst/>
            <a:gdLst/>
            <a:ahLst/>
            <a:cxnLst/>
            <a:rect l="l" t="t" r="r" b="b"/>
            <a:pathLst>
              <a:path w="4095750" h="1259840">
                <a:moveTo>
                  <a:pt x="4095356" y="0"/>
                </a:moveTo>
                <a:lnTo>
                  <a:pt x="0" y="0"/>
                </a:lnTo>
                <a:lnTo>
                  <a:pt x="0" y="1259636"/>
                </a:lnTo>
                <a:lnTo>
                  <a:pt x="4095356" y="1259636"/>
                </a:lnTo>
                <a:lnTo>
                  <a:pt x="4095356" y="0"/>
                </a:lnTo>
                <a:close/>
              </a:path>
            </a:pathLst>
          </a:custGeom>
          <a:solidFill>
            <a:srgbClr val="FFE5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2964141" y="5917016"/>
            <a:ext cx="3531870" cy="833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08760" marR="5080" indent="-1496695">
              <a:lnSpc>
                <a:spcPct val="110400"/>
              </a:lnSpc>
              <a:spcBef>
                <a:spcPts val="100"/>
              </a:spcBef>
              <a:tabLst>
                <a:tab pos="1223010" algn="l"/>
              </a:tabLst>
            </a:pPr>
            <a:r>
              <a:rPr dirty="0" sz="2400">
                <a:latin typeface="Liberation Serif"/>
                <a:cs typeface="Liberation Serif"/>
              </a:rPr>
              <a:t>Nhiệt</a:t>
            </a:r>
            <a:r>
              <a:rPr dirty="0" sz="2400" spc="-30">
                <a:latin typeface="Liberation Serif"/>
                <a:cs typeface="Liberation Serif"/>
              </a:rPr>
              <a:t> </a:t>
            </a:r>
            <a:r>
              <a:rPr dirty="0" sz="2400" spc="-25">
                <a:latin typeface="Liberation Serif"/>
                <a:cs typeface="Liberation Serif"/>
              </a:rPr>
              <a:t>độ</a:t>
            </a:r>
            <a:r>
              <a:rPr dirty="0" sz="2400">
                <a:latin typeface="Liberation Serif"/>
                <a:cs typeface="Liberation Serif"/>
              </a:rPr>
              <a:t>	và</a:t>
            </a:r>
            <a:r>
              <a:rPr dirty="0" sz="2400" spc="-20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lượng</a:t>
            </a:r>
            <a:r>
              <a:rPr dirty="0" sz="2400" spc="-20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mưa</a:t>
            </a:r>
            <a:r>
              <a:rPr dirty="0" sz="2400" spc="-25">
                <a:latin typeface="Liberation Serif"/>
                <a:cs typeface="Liberation Serif"/>
              </a:rPr>
              <a:t> </a:t>
            </a:r>
            <a:r>
              <a:rPr dirty="0" sz="2400" spc="-20">
                <a:latin typeface="Liberation Serif"/>
                <a:cs typeface="Liberation Serif"/>
              </a:rPr>
              <a:t>tăng </a:t>
            </a:r>
            <a:r>
              <a:rPr dirty="0" sz="2400" spc="-25">
                <a:latin typeface="Liberation Serif"/>
                <a:cs typeface="Liberation Serif"/>
              </a:rPr>
              <a:t>dần</a:t>
            </a:r>
            <a:endParaRPr sz="2400">
              <a:latin typeface="Liberation Serif"/>
              <a:cs typeface="Liberation Serif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6778434" y="5933160"/>
            <a:ext cx="4718685" cy="1259840"/>
          </a:xfrm>
          <a:custGeom>
            <a:avLst/>
            <a:gdLst/>
            <a:ahLst/>
            <a:cxnLst/>
            <a:rect l="l" t="t" r="r" b="b"/>
            <a:pathLst>
              <a:path w="4718684" h="1259840">
                <a:moveTo>
                  <a:pt x="4718164" y="0"/>
                </a:moveTo>
                <a:lnTo>
                  <a:pt x="0" y="0"/>
                </a:lnTo>
                <a:lnTo>
                  <a:pt x="0" y="1259636"/>
                </a:lnTo>
                <a:lnTo>
                  <a:pt x="4718164" y="1259636"/>
                </a:lnTo>
                <a:lnTo>
                  <a:pt x="4718164" y="0"/>
                </a:lnTo>
                <a:close/>
              </a:path>
            </a:pathLst>
          </a:custGeom>
          <a:solidFill>
            <a:srgbClr val="FFE5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7094054" y="5917016"/>
            <a:ext cx="4084954" cy="1236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0400"/>
              </a:lnSpc>
              <a:spcBef>
                <a:spcPts val="100"/>
              </a:spcBef>
            </a:pPr>
            <a:r>
              <a:rPr dirty="0" sz="2400">
                <a:latin typeface="Liberation Serif"/>
                <a:cs typeface="Liberation Serif"/>
              </a:rPr>
              <a:t>Đài</a:t>
            </a:r>
            <a:r>
              <a:rPr dirty="0" sz="2400" spc="-10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nguyên,</a:t>
            </a:r>
            <a:r>
              <a:rPr dirty="0" sz="2400" spc="-10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rừng</a:t>
            </a:r>
            <a:r>
              <a:rPr dirty="0" sz="2400" spc="-10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lá</a:t>
            </a:r>
            <a:r>
              <a:rPr dirty="0" sz="2400" spc="-10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kim,</a:t>
            </a:r>
            <a:r>
              <a:rPr dirty="0" sz="2400" spc="-10">
                <a:latin typeface="Liberation Serif"/>
                <a:cs typeface="Liberation Serif"/>
              </a:rPr>
              <a:t> </a:t>
            </a:r>
            <a:r>
              <a:rPr dirty="0" sz="2400" spc="-20">
                <a:latin typeface="Liberation Serif"/>
                <a:cs typeface="Liberation Serif"/>
              </a:rPr>
              <a:t>thảo </a:t>
            </a:r>
            <a:r>
              <a:rPr dirty="0" sz="2400">
                <a:latin typeface="Liberation Serif"/>
                <a:cs typeface="Liberation Serif"/>
              </a:rPr>
              <a:t>nguyên,</a:t>
            </a:r>
            <a:r>
              <a:rPr dirty="0" sz="2400" spc="-20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hoang</a:t>
            </a:r>
            <a:r>
              <a:rPr dirty="0" sz="2400" spc="-10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mạc,</a:t>
            </a:r>
            <a:r>
              <a:rPr dirty="0" sz="2400" spc="-10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xa</a:t>
            </a:r>
            <a:r>
              <a:rPr dirty="0" sz="2400" spc="-10">
                <a:latin typeface="Liberation Serif"/>
                <a:cs typeface="Liberation Serif"/>
              </a:rPr>
              <a:t> </a:t>
            </a:r>
            <a:r>
              <a:rPr dirty="0" sz="2400">
                <a:latin typeface="Liberation Serif"/>
                <a:cs typeface="Liberation Serif"/>
              </a:rPr>
              <a:t>van,</a:t>
            </a:r>
            <a:r>
              <a:rPr dirty="0" sz="2400" spc="-5">
                <a:latin typeface="Liberation Serif"/>
                <a:cs typeface="Liberation Serif"/>
              </a:rPr>
              <a:t> </a:t>
            </a:r>
            <a:r>
              <a:rPr dirty="0" sz="2400" spc="-20">
                <a:latin typeface="Liberation Serif"/>
                <a:cs typeface="Liberation Serif"/>
              </a:rPr>
              <a:t>rừng </a:t>
            </a:r>
            <a:r>
              <a:rPr dirty="0" sz="2400">
                <a:latin typeface="Liberation Serif"/>
                <a:cs typeface="Liberation Serif"/>
              </a:rPr>
              <a:t>nhiệt</a:t>
            </a:r>
            <a:r>
              <a:rPr dirty="0" sz="2400" spc="-10">
                <a:latin typeface="Liberation Serif"/>
                <a:cs typeface="Liberation Serif"/>
              </a:rPr>
              <a:t> </a:t>
            </a:r>
            <a:r>
              <a:rPr dirty="0" sz="2400" spc="-20">
                <a:latin typeface="Liberation Serif"/>
                <a:cs typeface="Liberation Serif"/>
              </a:rPr>
              <a:t>đới.</a:t>
            </a:r>
            <a:endParaRPr sz="2400">
              <a:latin typeface="Liberation Serif"/>
              <a:cs typeface="Liberation Serif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0" y="12"/>
            <a:ext cx="11507470" cy="7198359"/>
            <a:chOff x="0" y="12"/>
            <a:chExt cx="11507470" cy="7198359"/>
          </a:xfrm>
        </p:grpSpPr>
        <p:sp>
          <p:nvSpPr>
            <p:cNvPr id="27" name="object 27" descr=""/>
            <p:cNvSpPr/>
            <p:nvPr/>
          </p:nvSpPr>
          <p:spPr>
            <a:xfrm>
              <a:off x="87122" y="3328200"/>
              <a:ext cx="11415395" cy="0"/>
            </a:xfrm>
            <a:custGeom>
              <a:avLst/>
              <a:gdLst/>
              <a:ahLst/>
              <a:cxnLst/>
              <a:rect l="l" t="t" r="r" b="b"/>
              <a:pathLst>
                <a:path w="11415395" h="0">
                  <a:moveTo>
                    <a:pt x="0" y="0"/>
                  </a:moveTo>
                  <a:lnTo>
                    <a:pt x="11414874" y="0"/>
                  </a:lnTo>
                </a:path>
              </a:pathLst>
            </a:custGeom>
            <a:ln w="10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7109" y="3322802"/>
              <a:ext cx="11415395" cy="3869690"/>
            </a:xfrm>
            <a:custGeom>
              <a:avLst/>
              <a:gdLst/>
              <a:ahLst/>
              <a:cxnLst/>
              <a:rect l="l" t="t" r="r" b="b"/>
              <a:pathLst>
                <a:path w="11415395" h="3869690">
                  <a:moveTo>
                    <a:pt x="10807" y="0"/>
                  </a:moveTo>
                  <a:lnTo>
                    <a:pt x="0" y="0"/>
                  </a:lnTo>
                  <a:lnTo>
                    <a:pt x="0" y="3869639"/>
                  </a:lnTo>
                  <a:lnTo>
                    <a:pt x="10807" y="3869639"/>
                  </a:lnTo>
                  <a:lnTo>
                    <a:pt x="10807" y="0"/>
                  </a:lnTo>
                  <a:close/>
                </a:path>
                <a:path w="11415395" h="3869690">
                  <a:moveTo>
                    <a:pt x="2601366" y="0"/>
                  </a:moveTo>
                  <a:lnTo>
                    <a:pt x="2590558" y="0"/>
                  </a:lnTo>
                  <a:lnTo>
                    <a:pt x="2590558" y="3869639"/>
                  </a:lnTo>
                  <a:lnTo>
                    <a:pt x="2601366" y="3869639"/>
                  </a:lnTo>
                  <a:lnTo>
                    <a:pt x="2601366" y="0"/>
                  </a:lnTo>
                  <a:close/>
                </a:path>
                <a:path w="11415395" h="3869690">
                  <a:moveTo>
                    <a:pt x="6696723" y="0"/>
                  </a:moveTo>
                  <a:lnTo>
                    <a:pt x="6685915" y="0"/>
                  </a:lnTo>
                  <a:lnTo>
                    <a:pt x="6685915" y="3869639"/>
                  </a:lnTo>
                  <a:lnTo>
                    <a:pt x="6696723" y="3869639"/>
                  </a:lnTo>
                  <a:lnTo>
                    <a:pt x="6696723" y="0"/>
                  </a:lnTo>
                  <a:close/>
                </a:path>
                <a:path w="11415395" h="3869690">
                  <a:moveTo>
                    <a:pt x="11414887" y="0"/>
                  </a:moveTo>
                  <a:lnTo>
                    <a:pt x="11404079" y="0"/>
                  </a:lnTo>
                  <a:lnTo>
                    <a:pt x="11404079" y="3869639"/>
                  </a:lnTo>
                  <a:lnTo>
                    <a:pt x="11414887" y="3869639"/>
                  </a:lnTo>
                  <a:lnTo>
                    <a:pt x="114148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7122" y="4520158"/>
              <a:ext cx="11415395" cy="2672715"/>
            </a:xfrm>
            <a:custGeom>
              <a:avLst/>
              <a:gdLst/>
              <a:ahLst/>
              <a:cxnLst/>
              <a:rect l="l" t="t" r="r" b="b"/>
              <a:pathLst>
                <a:path w="11415395" h="2672715">
                  <a:moveTo>
                    <a:pt x="0" y="0"/>
                  </a:moveTo>
                  <a:lnTo>
                    <a:pt x="11414874" y="0"/>
                  </a:lnTo>
                </a:path>
                <a:path w="11415395" h="2672715">
                  <a:moveTo>
                    <a:pt x="0" y="567715"/>
                  </a:moveTo>
                  <a:lnTo>
                    <a:pt x="11414874" y="567715"/>
                  </a:lnTo>
                </a:path>
                <a:path w="11415395" h="2672715">
                  <a:moveTo>
                    <a:pt x="0" y="1413001"/>
                  </a:moveTo>
                  <a:lnTo>
                    <a:pt x="11414874" y="1413001"/>
                  </a:lnTo>
                </a:path>
                <a:path w="11415395" h="2672715">
                  <a:moveTo>
                    <a:pt x="0" y="2672638"/>
                  </a:moveTo>
                  <a:lnTo>
                    <a:pt x="11414874" y="2672638"/>
                  </a:lnTo>
                </a:path>
              </a:pathLst>
            </a:custGeom>
            <a:ln w="10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0" y="2845079"/>
              <a:ext cx="3964304" cy="528955"/>
            </a:xfrm>
            <a:custGeom>
              <a:avLst/>
              <a:gdLst/>
              <a:ahLst/>
              <a:cxnLst/>
              <a:rect l="l" t="t" r="r" b="b"/>
              <a:pathLst>
                <a:path w="3964304" h="528954">
                  <a:moveTo>
                    <a:pt x="1922043" y="528485"/>
                  </a:moveTo>
                  <a:lnTo>
                    <a:pt x="0" y="528485"/>
                  </a:lnTo>
                </a:path>
                <a:path w="3964304" h="528954">
                  <a:moveTo>
                    <a:pt x="0" y="0"/>
                  </a:moveTo>
                  <a:lnTo>
                    <a:pt x="3963962" y="0"/>
                  </a:lnTo>
                  <a:lnTo>
                    <a:pt x="3963962" y="528485"/>
                  </a:lnTo>
                  <a:lnTo>
                    <a:pt x="1922043" y="528485"/>
                  </a:lnTo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1963" y="12"/>
              <a:ext cx="3547795" cy="2844342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3872877" y="2845079"/>
              <a:ext cx="3494404" cy="528955"/>
            </a:xfrm>
            <a:custGeom>
              <a:avLst/>
              <a:gdLst/>
              <a:ahLst/>
              <a:cxnLst/>
              <a:rect l="l" t="t" r="r" b="b"/>
              <a:pathLst>
                <a:path w="3494404" h="528954">
                  <a:moveTo>
                    <a:pt x="1747088" y="528485"/>
                  </a:moveTo>
                  <a:lnTo>
                    <a:pt x="0" y="528485"/>
                  </a:lnTo>
                  <a:lnTo>
                    <a:pt x="0" y="0"/>
                  </a:lnTo>
                  <a:lnTo>
                    <a:pt x="3494163" y="0"/>
                  </a:lnTo>
                  <a:lnTo>
                    <a:pt x="3494163" y="528485"/>
                  </a:lnTo>
                  <a:lnTo>
                    <a:pt x="1747088" y="528485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-41859" y="2950108"/>
            <a:ext cx="733044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solidFill>
                  <a:srgbClr val="000000"/>
                </a:solidFill>
                <a:latin typeface="Liberation Serif"/>
                <a:cs typeface="Liberation Serif"/>
              </a:rPr>
              <a:t>Rừng</a:t>
            </a:r>
            <a:r>
              <a:rPr dirty="0" sz="2400" spc="-15" b="0">
                <a:solidFill>
                  <a:srgbClr val="000000"/>
                </a:solidFill>
                <a:latin typeface="Liberation Serif"/>
                <a:cs typeface="Liberation Serif"/>
              </a:rPr>
              <a:t> </a:t>
            </a:r>
            <a:r>
              <a:rPr dirty="0" sz="2400" b="0">
                <a:solidFill>
                  <a:srgbClr val="000000"/>
                </a:solidFill>
                <a:latin typeface="Liberation Serif"/>
                <a:cs typeface="Liberation Serif"/>
              </a:rPr>
              <a:t>lá</a:t>
            </a:r>
            <a:r>
              <a:rPr dirty="0" sz="2400" spc="-10" b="0">
                <a:solidFill>
                  <a:srgbClr val="000000"/>
                </a:solidFill>
                <a:latin typeface="Liberation Serif"/>
                <a:cs typeface="Liberation Serif"/>
              </a:rPr>
              <a:t> </a:t>
            </a:r>
            <a:r>
              <a:rPr dirty="0" sz="2400" b="0">
                <a:solidFill>
                  <a:srgbClr val="000000"/>
                </a:solidFill>
                <a:latin typeface="Liberation Serif"/>
                <a:cs typeface="Liberation Serif"/>
              </a:rPr>
              <a:t>kim</a:t>
            </a:r>
            <a:r>
              <a:rPr dirty="0" sz="2400" spc="-10" b="0">
                <a:solidFill>
                  <a:srgbClr val="000000"/>
                </a:solidFill>
                <a:latin typeface="Liberation Serif"/>
                <a:cs typeface="Liberation Serif"/>
              </a:rPr>
              <a:t> </a:t>
            </a:r>
            <a:r>
              <a:rPr dirty="0" sz="2400" b="0">
                <a:solidFill>
                  <a:srgbClr val="000000"/>
                </a:solidFill>
                <a:latin typeface="Liberation Serif"/>
                <a:cs typeface="Liberation Serif"/>
              </a:rPr>
              <a:t>ở</a:t>
            </a:r>
            <a:r>
              <a:rPr dirty="0" sz="2400" spc="-5" b="0">
                <a:solidFill>
                  <a:srgbClr val="000000"/>
                </a:solidFill>
                <a:latin typeface="Liberation Serif"/>
                <a:cs typeface="Liberation Serif"/>
              </a:rPr>
              <a:t> </a:t>
            </a:r>
            <a:r>
              <a:rPr dirty="0" sz="2400" b="0">
                <a:solidFill>
                  <a:srgbClr val="000000"/>
                </a:solidFill>
                <a:latin typeface="Liberation Serif"/>
                <a:cs typeface="Liberation Serif"/>
              </a:rPr>
              <a:t>vùng</a:t>
            </a:r>
            <a:r>
              <a:rPr dirty="0" sz="2400" spc="-20" b="0">
                <a:solidFill>
                  <a:srgbClr val="000000"/>
                </a:solidFill>
                <a:latin typeface="Liberation Serif"/>
                <a:cs typeface="Liberation Serif"/>
              </a:rPr>
              <a:t> </a:t>
            </a:r>
            <a:r>
              <a:rPr dirty="0" sz="2400" b="0">
                <a:solidFill>
                  <a:srgbClr val="000000"/>
                </a:solidFill>
                <a:latin typeface="Liberation Serif"/>
                <a:cs typeface="Liberation Serif"/>
              </a:rPr>
              <a:t>ôn</a:t>
            </a:r>
            <a:r>
              <a:rPr dirty="0" sz="2400" spc="-15" b="0">
                <a:solidFill>
                  <a:srgbClr val="000000"/>
                </a:solidFill>
                <a:latin typeface="Liberation Serif"/>
                <a:cs typeface="Liberation Serif"/>
              </a:rPr>
              <a:t> </a:t>
            </a:r>
            <a:r>
              <a:rPr dirty="0" sz="2400" b="0">
                <a:solidFill>
                  <a:srgbClr val="000000"/>
                </a:solidFill>
                <a:latin typeface="Liberation Serif"/>
                <a:cs typeface="Liberation Serif"/>
              </a:rPr>
              <a:t>đới</a:t>
            </a:r>
            <a:r>
              <a:rPr dirty="0" sz="2400" spc="-10" b="0">
                <a:solidFill>
                  <a:srgbClr val="000000"/>
                </a:solidFill>
                <a:latin typeface="Liberation Serif"/>
                <a:cs typeface="Liberation Serif"/>
              </a:rPr>
              <a:t> </a:t>
            </a:r>
            <a:r>
              <a:rPr dirty="0" sz="2400" b="0">
                <a:solidFill>
                  <a:srgbClr val="000000"/>
                </a:solidFill>
                <a:latin typeface="Liberation Serif"/>
                <a:cs typeface="Liberation Serif"/>
              </a:rPr>
              <a:t>lạnh</a:t>
            </a:r>
            <a:r>
              <a:rPr dirty="0" sz="2400" spc="120" b="0">
                <a:solidFill>
                  <a:srgbClr val="000000"/>
                </a:solidFill>
                <a:latin typeface="Liberation Serif"/>
                <a:cs typeface="Liberation Serif"/>
              </a:rPr>
              <a:t> </a:t>
            </a:r>
            <a:r>
              <a:rPr dirty="0" sz="2400" b="0">
                <a:solidFill>
                  <a:srgbClr val="000000"/>
                </a:solidFill>
                <a:latin typeface="Liberation Serif"/>
                <a:cs typeface="Liberation Serif"/>
              </a:rPr>
              <a:t>Hoang</a:t>
            </a:r>
            <a:r>
              <a:rPr dirty="0" sz="2400" spc="-15" b="0">
                <a:solidFill>
                  <a:srgbClr val="000000"/>
                </a:solidFill>
                <a:latin typeface="Liberation Serif"/>
                <a:cs typeface="Liberation Serif"/>
              </a:rPr>
              <a:t> </a:t>
            </a:r>
            <a:r>
              <a:rPr dirty="0" sz="2400" b="0">
                <a:solidFill>
                  <a:srgbClr val="000000"/>
                </a:solidFill>
                <a:latin typeface="Liberation Serif"/>
                <a:cs typeface="Liberation Serif"/>
              </a:rPr>
              <a:t>mạc</a:t>
            </a:r>
            <a:r>
              <a:rPr dirty="0" sz="2400" spc="-10" b="0">
                <a:solidFill>
                  <a:srgbClr val="000000"/>
                </a:solidFill>
                <a:latin typeface="Liberation Serif"/>
                <a:cs typeface="Liberation Serif"/>
              </a:rPr>
              <a:t> </a:t>
            </a:r>
            <a:r>
              <a:rPr dirty="0" sz="2400" b="0">
                <a:solidFill>
                  <a:srgbClr val="000000"/>
                </a:solidFill>
                <a:latin typeface="Liberation Serif"/>
                <a:cs typeface="Liberation Serif"/>
              </a:rPr>
              <a:t>thuộc</a:t>
            </a:r>
            <a:r>
              <a:rPr dirty="0" sz="2400" spc="-15" b="0">
                <a:solidFill>
                  <a:srgbClr val="000000"/>
                </a:solidFill>
                <a:latin typeface="Liberation Serif"/>
                <a:cs typeface="Liberation Serif"/>
              </a:rPr>
              <a:t> </a:t>
            </a:r>
            <a:r>
              <a:rPr dirty="0" sz="2400" b="0">
                <a:solidFill>
                  <a:srgbClr val="000000"/>
                </a:solidFill>
                <a:latin typeface="Liberation Serif"/>
                <a:cs typeface="Liberation Serif"/>
              </a:rPr>
              <a:t>đới</a:t>
            </a:r>
            <a:r>
              <a:rPr dirty="0" sz="2400" spc="-5" b="0">
                <a:solidFill>
                  <a:srgbClr val="000000"/>
                </a:solidFill>
                <a:latin typeface="Liberation Serif"/>
                <a:cs typeface="Liberation Serif"/>
              </a:rPr>
              <a:t> </a:t>
            </a:r>
            <a:r>
              <a:rPr dirty="0" sz="2400" spc="-20" b="0">
                <a:solidFill>
                  <a:srgbClr val="000000"/>
                </a:solidFill>
                <a:latin typeface="Liberation Serif"/>
                <a:cs typeface="Liberation Serif"/>
              </a:rPr>
              <a:t>nóng</a:t>
            </a:r>
            <a:endParaRPr sz="2400">
              <a:latin typeface="Liberation Serif"/>
              <a:cs typeface="Liberation Serif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0" y="12"/>
            <a:ext cx="11917680" cy="3351529"/>
            <a:chOff x="0" y="12"/>
            <a:chExt cx="11917680" cy="3351529"/>
          </a:xfrm>
        </p:grpSpPr>
        <p:pic>
          <p:nvPicPr>
            <p:cNvPr id="35" name="object 3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"/>
              <a:ext cx="3913200" cy="284434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4036" y="12"/>
              <a:ext cx="4163034" cy="2844342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7523276" y="2895841"/>
              <a:ext cx="4380230" cy="455930"/>
            </a:xfrm>
            <a:custGeom>
              <a:avLst/>
              <a:gdLst/>
              <a:ahLst/>
              <a:cxnLst/>
              <a:rect l="l" t="t" r="r" b="b"/>
              <a:pathLst>
                <a:path w="4380230" h="455929">
                  <a:moveTo>
                    <a:pt x="2189886" y="455396"/>
                  </a:moveTo>
                  <a:lnTo>
                    <a:pt x="0" y="455396"/>
                  </a:lnTo>
                  <a:lnTo>
                    <a:pt x="0" y="0"/>
                  </a:lnTo>
                  <a:lnTo>
                    <a:pt x="4379760" y="0"/>
                  </a:lnTo>
                  <a:lnTo>
                    <a:pt x="4379760" y="455396"/>
                  </a:lnTo>
                  <a:lnTo>
                    <a:pt x="2189886" y="455396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7600937" y="2989338"/>
            <a:ext cx="42208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Liberation Serif"/>
                <a:cs typeface="Liberation Serif"/>
              </a:rPr>
              <a:t>Rừng</a:t>
            </a:r>
            <a:r>
              <a:rPr dirty="0" sz="2000" spc="-15">
                <a:latin typeface="Liberation Serif"/>
                <a:cs typeface="Liberation Serif"/>
              </a:rPr>
              <a:t> </a:t>
            </a:r>
            <a:r>
              <a:rPr dirty="0" sz="2000">
                <a:latin typeface="Liberation Serif"/>
                <a:cs typeface="Liberation Serif"/>
              </a:rPr>
              <a:t>rậm</a:t>
            </a:r>
            <a:r>
              <a:rPr dirty="0" sz="2000" spc="-15">
                <a:latin typeface="Liberation Serif"/>
                <a:cs typeface="Liberation Serif"/>
              </a:rPr>
              <a:t> </a:t>
            </a:r>
            <a:r>
              <a:rPr dirty="0" sz="2000">
                <a:latin typeface="Liberation Serif"/>
                <a:cs typeface="Liberation Serif"/>
              </a:rPr>
              <a:t>nhiệt</a:t>
            </a:r>
            <a:r>
              <a:rPr dirty="0" sz="2000" spc="-25">
                <a:latin typeface="Liberation Serif"/>
                <a:cs typeface="Liberation Serif"/>
              </a:rPr>
              <a:t> </a:t>
            </a:r>
            <a:r>
              <a:rPr dirty="0" sz="2000">
                <a:latin typeface="Liberation Serif"/>
                <a:cs typeface="Liberation Serif"/>
              </a:rPr>
              <a:t>đới</a:t>
            </a:r>
            <a:r>
              <a:rPr dirty="0" sz="2000" spc="-30">
                <a:latin typeface="Liberation Serif"/>
                <a:cs typeface="Liberation Serif"/>
              </a:rPr>
              <a:t> </a:t>
            </a:r>
            <a:r>
              <a:rPr dirty="0" sz="2000">
                <a:latin typeface="Liberation Serif"/>
                <a:cs typeface="Liberation Serif"/>
              </a:rPr>
              <a:t>Bạch</a:t>
            </a:r>
            <a:r>
              <a:rPr dirty="0" sz="2000" spc="-10">
                <a:latin typeface="Liberation Serif"/>
                <a:cs typeface="Liberation Serif"/>
              </a:rPr>
              <a:t> </a:t>
            </a:r>
            <a:r>
              <a:rPr dirty="0" sz="2000">
                <a:latin typeface="Liberation Serif"/>
                <a:cs typeface="Liberation Serif"/>
              </a:rPr>
              <a:t>Mã</a:t>
            </a:r>
            <a:r>
              <a:rPr dirty="0" sz="2000" spc="-15">
                <a:latin typeface="Liberation Serif"/>
                <a:cs typeface="Liberation Serif"/>
              </a:rPr>
              <a:t> </a:t>
            </a:r>
            <a:r>
              <a:rPr dirty="0" sz="2000" spc="-10">
                <a:latin typeface="Liberation Serif"/>
                <a:cs typeface="Liberation Serif"/>
              </a:rPr>
              <a:t>(Việt</a:t>
            </a:r>
            <a:r>
              <a:rPr dirty="0" sz="2000" spc="-20">
                <a:latin typeface="Liberation Serif"/>
                <a:cs typeface="Liberation Serif"/>
              </a:rPr>
              <a:t> Nam)</a:t>
            </a:r>
            <a:endParaRPr sz="2000">
              <a:latin typeface="Liberation Serif"/>
              <a:cs typeface="Liberation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45" y="2402345"/>
            <a:ext cx="1194094" cy="105365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52144" y="53821"/>
            <a:ext cx="8925560" cy="691515"/>
            <a:chOff x="652144" y="53821"/>
            <a:chExt cx="8925560" cy="691515"/>
          </a:xfrm>
        </p:grpSpPr>
        <p:sp>
          <p:nvSpPr>
            <p:cNvPr id="4" name="object 4" descr=""/>
            <p:cNvSpPr/>
            <p:nvPr/>
          </p:nvSpPr>
          <p:spPr>
            <a:xfrm>
              <a:off x="658444" y="60121"/>
              <a:ext cx="8912860" cy="678815"/>
            </a:xfrm>
            <a:custGeom>
              <a:avLst/>
              <a:gdLst/>
              <a:ahLst/>
              <a:cxnLst/>
              <a:rect l="l" t="t" r="r" b="b"/>
              <a:pathLst>
                <a:path w="8912860" h="678815">
                  <a:moveTo>
                    <a:pt x="8804871" y="0"/>
                  </a:moveTo>
                  <a:lnTo>
                    <a:pt x="107276" y="0"/>
                  </a:lnTo>
                  <a:lnTo>
                    <a:pt x="95389" y="1435"/>
                  </a:lnTo>
                  <a:lnTo>
                    <a:pt x="56515" y="15113"/>
                  </a:lnTo>
                  <a:lnTo>
                    <a:pt x="25196" y="41757"/>
                  </a:lnTo>
                  <a:lnTo>
                    <a:pt x="5397" y="78117"/>
                  </a:lnTo>
                  <a:lnTo>
                    <a:pt x="0" y="107276"/>
                  </a:lnTo>
                  <a:lnTo>
                    <a:pt x="0" y="571322"/>
                  </a:lnTo>
                  <a:lnTo>
                    <a:pt x="9715" y="611632"/>
                  </a:lnTo>
                  <a:lnTo>
                    <a:pt x="33121" y="645477"/>
                  </a:lnTo>
                  <a:lnTo>
                    <a:pt x="66954" y="668883"/>
                  </a:lnTo>
                  <a:lnTo>
                    <a:pt x="107276" y="678599"/>
                  </a:lnTo>
                  <a:lnTo>
                    <a:pt x="8805240" y="678243"/>
                  </a:lnTo>
                  <a:lnTo>
                    <a:pt x="8845550" y="668515"/>
                  </a:lnTo>
                  <a:lnTo>
                    <a:pt x="8879395" y="645121"/>
                  </a:lnTo>
                  <a:lnTo>
                    <a:pt x="8902801" y="611276"/>
                  </a:lnTo>
                  <a:lnTo>
                    <a:pt x="8912473" y="571322"/>
                  </a:lnTo>
                  <a:lnTo>
                    <a:pt x="8912517" y="565200"/>
                  </a:lnTo>
                  <a:lnTo>
                    <a:pt x="8912161" y="107276"/>
                  </a:lnTo>
                  <a:lnTo>
                    <a:pt x="8902433" y="66954"/>
                  </a:lnTo>
                  <a:lnTo>
                    <a:pt x="8879039" y="33121"/>
                  </a:lnTo>
                  <a:lnTo>
                    <a:pt x="8845194" y="9715"/>
                  </a:lnTo>
                  <a:lnTo>
                    <a:pt x="8804871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58444" y="60121"/>
              <a:ext cx="8912860" cy="678815"/>
            </a:xfrm>
            <a:custGeom>
              <a:avLst/>
              <a:gdLst/>
              <a:ahLst/>
              <a:cxnLst/>
              <a:rect l="l" t="t" r="r" b="b"/>
              <a:pathLst>
                <a:path w="8912860" h="678815">
                  <a:moveTo>
                    <a:pt x="0" y="113042"/>
                  </a:moveTo>
                  <a:lnTo>
                    <a:pt x="0" y="107276"/>
                  </a:lnTo>
                  <a:lnTo>
                    <a:pt x="711" y="101155"/>
                  </a:lnTo>
                  <a:lnTo>
                    <a:pt x="12230" y="61556"/>
                  </a:lnTo>
                  <a:lnTo>
                    <a:pt x="29159" y="37439"/>
                  </a:lnTo>
                  <a:lnTo>
                    <a:pt x="33121" y="33121"/>
                  </a:lnTo>
                  <a:lnTo>
                    <a:pt x="37439" y="29159"/>
                  </a:lnTo>
                  <a:lnTo>
                    <a:pt x="41757" y="25196"/>
                  </a:lnTo>
                  <a:lnTo>
                    <a:pt x="46431" y="21602"/>
                  </a:lnTo>
                  <a:lnTo>
                    <a:pt x="51473" y="18364"/>
                  </a:lnTo>
                  <a:lnTo>
                    <a:pt x="56515" y="15113"/>
                  </a:lnTo>
                  <a:lnTo>
                    <a:pt x="83870" y="3962"/>
                  </a:lnTo>
                  <a:lnTo>
                    <a:pt x="89636" y="2514"/>
                  </a:lnTo>
                  <a:lnTo>
                    <a:pt x="95389" y="1435"/>
                  </a:lnTo>
                  <a:lnTo>
                    <a:pt x="101155" y="723"/>
                  </a:lnTo>
                  <a:lnTo>
                    <a:pt x="107276" y="0"/>
                  </a:lnTo>
                  <a:lnTo>
                    <a:pt x="113030" y="0"/>
                  </a:lnTo>
                  <a:lnTo>
                    <a:pt x="8799118" y="0"/>
                  </a:lnTo>
                  <a:lnTo>
                    <a:pt x="8804871" y="0"/>
                  </a:lnTo>
                  <a:lnTo>
                    <a:pt x="8810993" y="723"/>
                  </a:lnTo>
                  <a:lnTo>
                    <a:pt x="8816759" y="1435"/>
                  </a:lnTo>
                  <a:lnTo>
                    <a:pt x="8822512" y="2514"/>
                  </a:lnTo>
                  <a:lnTo>
                    <a:pt x="8828278" y="3962"/>
                  </a:lnTo>
                  <a:lnTo>
                    <a:pt x="8834031" y="5397"/>
                  </a:lnTo>
                  <a:lnTo>
                    <a:pt x="8860675" y="18364"/>
                  </a:lnTo>
                  <a:lnTo>
                    <a:pt x="8865717" y="21602"/>
                  </a:lnTo>
                  <a:lnTo>
                    <a:pt x="8870391" y="25196"/>
                  </a:lnTo>
                  <a:lnTo>
                    <a:pt x="8874721" y="29159"/>
                  </a:lnTo>
                  <a:lnTo>
                    <a:pt x="8879039" y="33121"/>
                  </a:lnTo>
                  <a:lnTo>
                    <a:pt x="8882989" y="37439"/>
                  </a:lnTo>
                  <a:lnTo>
                    <a:pt x="8886952" y="41757"/>
                  </a:lnTo>
                  <a:lnTo>
                    <a:pt x="8906751" y="78117"/>
                  </a:lnTo>
                  <a:lnTo>
                    <a:pt x="8912161" y="107276"/>
                  </a:lnTo>
                  <a:lnTo>
                    <a:pt x="8912161" y="113042"/>
                  </a:lnTo>
                  <a:lnTo>
                    <a:pt x="8912517" y="565200"/>
                  </a:lnTo>
                  <a:lnTo>
                    <a:pt x="8912517" y="570953"/>
                  </a:lnTo>
                  <a:lnTo>
                    <a:pt x="8911793" y="577075"/>
                  </a:lnTo>
                  <a:lnTo>
                    <a:pt x="8900274" y="616673"/>
                  </a:lnTo>
                  <a:lnTo>
                    <a:pt x="8894152" y="626757"/>
                  </a:lnTo>
                  <a:lnTo>
                    <a:pt x="8890914" y="631799"/>
                  </a:lnTo>
                  <a:lnTo>
                    <a:pt x="8861031" y="659879"/>
                  </a:lnTo>
                  <a:lnTo>
                    <a:pt x="8856002" y="663117"/>
                  </a:lnTo>
                  <a:lnTo>
                    <a:pt x="8817114" y="676795"/>
                  </a:lnTo>
                  <a:lnTo>
                    <a:pt x="8805240" y="678243"/>
                  </a:lnTo>
                  <a:lnTo>
                    <a:pt x="8799474" y="678243"/>
                  </a:lnTo>
                  <a:lnTo>
                    <a:pt x="113030" y="678599"/>
                  </a:lnTo>
                  <a:lnTo>
                    <a:pt x="107276" y="678599"/>
                  </a:lnTo>
                  <a:lnTo>
                    <a:pt x="101155" y="677875"/>
                  </a:lnTo>
                  <a:lnTo>
                    <a:pt x="95389" y="677164"/>
                  </a:lnTo>
                  <a:lnTo>
                    <a:pt x="89636" y="676084"/>
                  </a:lnTo>
                  <a:lnTo>
                    <a:pt x="83870" y="674636"/>
                  </a:lnTo>
                  <a:lnTo>
                    <a:pt x="78117" y="673201"/>
                  </a:lnTo>
                  <a:lnTo>
                    <a:pt x="51473" y="660234"/>
                  </a:lnTo>
                  <a:lnTo>
                    <a:pt x="46431" y="656996"/>
                  </a:lnTo>
                  <a:lnTo>
                    <a:pt x="18351" y="627113"/>
                  </a:lnTo>
                  <a:lnTo>
                    <a:pt x="15113" y="622084"/>
                  </a:lnTo>
                  <a:lnTo>
                    <a:pt x="1435" y="583196"/>
                  </a:lnTo>
                  <a:lnTo>
                    <a:pt x="0" y="571322"/>
                  </a:lnTo>
                  <a:lnTo>
                    <a:pt x="0" y="565556"/>
                  </a:lnTo>
                  <a:lnTo>
                    <a:pt x="0" y="113042"/>
                  </a:lnTo>
                  <a:close/>
                </a:path>
              </a:pathLst>
            </a:custGeom>
            <a:ln w="12599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I.</a:t>
            </a:r>
            <a:r>
              <a:rPr dirty="0" sz="4000" spc="-55"/>
              <a:t> </a:t>
            </a:r>
            <a:r>
              <a:rPr dirty="0" sz="4000"/>
              <a:t>Sự</a:t>
            </a:r>
            <a:r>
              <a:rPr dirty="0" sz="4000" spc="-45"/>
              <a:t> </a:t>
            </a:r>
            <a:r>
              <a:rPr dirty="0" sz="4000"/>
              <a:t>đa</a:t>
            </a:r>
            <a:r>
              <a:rPr dirty="0" sz="4000" spc="-40"/>
              <a:t> </a:t>
            </a:r>
            <a:r>
              <a:rPr dirty="0" sz="4000"/>
              <a:t>dạng</a:t>
            </a:r>
            <a:r>
              <a:rPr dirty="0" sz="4000" spc="-45"/>
              <a:t> </a:t>
            </a:r>
            <a:r>
              <a:rPr dirty="0" sz="4000"/>
              <a:t>của</a:t>
            </a:r>
            <a:r>
              <a:rPr dirty="0" sz="4000" spc="-45"/>
              <a:t> </a:t>
            </a:r>
            <a:r>
              <a:rPr dirty="0" sz="4000"/>
              <a:t>thế</a:t>
            </a:r>
            <a:r>
              <a:rPr dirty="0" sz="4000" spc="-50"/>
              <a:t> </a:t>
            </a:r>
            <a:r>
              <a:rPr dirty="0" sz="4000"/>
              <a:t>giới</a:t>
            </a:r>
            <a:r>
              <a:rPr dirty="0" sz="4000" spc="-50"/>
              <a:t> </a:t>
            </a:r>
            <a:r>
              <a:rPr dirty="0" sz="4000"/>
              <a:t>sinh</a:t>
            </a:r>
            <a:r>
              <a:rPr dirty="0" sz="4000" spc="-45"/>
              <a:t> </a:t>
            </a:r>
            <a:r>
              <a:rPr dirty="0" sz="4000" spc="-25"/>
              <a:t>vật</a:t>
            </a:r>
            <a:endParaRPr sz="4000"/>
          </a:p>
        </p:txBody>
      </p:sp>
      <p:sp>
        <p:nvSpPr>
          <p:cNvPr id="7" name="object 7" descr=""/>
          <p:cNvSpPr/>
          <p:nvPr/>
        </p:nvSpPr>
        <p:spPr>
          <a:xfrm>
            <a:off x="1222921" y="1148397"/>
            <a:ext cx="2930525" cy="639445"/>
          </a:xfrm>
          <a:custGeom>
            <a:avLst/>
            <a:gdLst/>
            <a:ahLst/>
            <a:cxnLst/>
            <a:rect l="l" t="t" r="r" b="b"/>
            <a:pathLst>
              <a:path w="2930525" h="639444">
                <a:moveTo>
                  <a:pt x="2930398" y="0"/>
                </a:moveTo>
                <a:lnTo>
                  <a:pt x="0" y="0"/>
                </a:lnTo>
                <a:lnTo>
                  <a:pt x="0" y="639000"/>
                </a:lnTo>
                <a:lnTo>
                  <a:pt x="1465199" y="639000"/>
                </a:lnTo>
                <a:lnTo>
                  <a:pt x="2930398" y="639000"/>
                </a:lnTo>
                <a:lnTo>
                  <a:pt x="2930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61645" indent="-44894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1645" algn="l"/>
              </a:tabLst>
            </a:pPr>
            <a:r>
              <a:rPr dirty="0"/>
              <a:t>Thực</a:t>
            </a:r>
            <a:r>
              <a:rPr dirty="0" spc="-105"/>
              <a:t> </a:t>
            </a:r>
            <a:r>
              <a:rPr dirty="0" spc="-25"/>
              <a:t>vật</a:t>
            </a:r>
          </a:p>
          <a:p>
            <a:pPr lvl="1" marL="332740" marR="69215" indent="285750">
              <a:lnSpc>
                <a:spcPct val="100000"/>
              </a:lnSpc>
              <a:spcBef>
                <a:spcPts val="3800"/>
              </a:spcBef>
              <a:buChar char="-"/>
              <a:tabLst>
                <a:tab pos="618490" algn="l"/>
              </a:tabLst>
            </a:pPr>
            <a:r>
              <a:rPr dirty="0" sz="4000">
                <a:latin typeface="Liberation Serif"/>
                <a:cs typeface="Liberation Serif"/>
              </a:rPr>
              <a:t>Thực</a:t>
            </a:r>
            <a:r>
              <a:rPr dirty="0" sz="4000" spc="-30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vật</a:t>
            </a:r>
            <a:r>
              <a:rPr dirty="0" sz="4000" spc="-20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phân</a:t>
            </a:r>
            <a:r>
              <a:rPr dirty="0" sz="4000" spc="-10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hóa</a:t>
            </a:r>
            <a:r>
              <a:rPr dirty="0" sz="4000" spc="-10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rất</a:t>
            </a:r>
            <a:r>
              <a:rPr dirty="0" sz="4000" spc="-20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đa</a:t>
            </a:r>
            <a:r>
              <a:rPr dirty="0" sz="4000" spc="-25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dạng,</a:t>
            </a:r>
            <a:r>
              <a:rPr dirty="0" sz="4000" spc="-25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nhưng</a:t>
            </a:r>
            <a:r>
              <a:rPr dirty="0" sz="4000" spc="-10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có</a:t>
            </a:r>
            <a:r>
              <a:rPr dirty="0" sz="4000" spc="-20">
                <a:latin typeface="Liberation Serif"/>
                <a:cs typeface="Liberation Serif"/>
              </a:rPr>
              <a:t> </a:t>
            </a:r>
            <a:r>
              <a:rPr dirty="0" sz="4000" spc="-25">
                <a:latin typeface="Liberation Serif"/>
                <a:cs typeface="Liberation Serif"/>
              </a:rPr>
              <a:t>sự </a:t>
            </a:r>
            <a:r>
              <a:rPr dirty="0" sz="4000">
                <a:latin typeface="Liberation Serif"/>
                <a:cs typeface="Liberation Serif"/>
              </a:rPr>
              <a:t>khác</a:t>
            </a:r>
            <a:r>
              <a:rPr dirty="0" sz="4000" spc="-35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biệt</a:t>
            </a:r>
            <a:r>
              <a:rPr dirty="0" sz="4000" spc="-25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giữa</a:t>
            </a:r>
            <a:r>
              <a:rPr dirty="0" sz="4000" spc="-30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các</a:t>
            </a:r>
            <a:r>
              <a:rPr dirty="0" sz="4000" spc="-35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đới</a:t>
            </a:r>
            <a:r>
              <a:rPr dirty="0" sz="4000" spc="-30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khí</a:t>
            </a:r>
            <a:r>
              <a:rPr dirty="0" sz="4000" spc="-35">
                <a:latin typeface="Liberation Serif"/>
                <a:cs typeface="Liberation Serif"/>
              </a:rPr>
              <a:t> </a:t>
            </a:r>
            <a:r>
              <a:rPr dirty="0" sz="4000" spc="-20">
                <a:latin typeface="Liberation Serif"/>
                <a:cs typeface="Liberation Serif"/>
              </a:rPr>
              <a:t>hậu.</a:t>
            </a:r>
            <a:endParaRPr sz="4000">
              <a:latin typeface="Liberation Serif"/>
              <a:cs typeface="Liberation Serif"/>
            </a:endParaRPr>
          </a:p>
          <a:p>
            <a:pPr lvl="1" marL="332740" marR="5080" indent="285750">
              <a:lnSpc>
                <a:spcPts val="4790"/>
              </a:lnSpc>
              <a:spcBef>
                <a:spcPts val="110"/>
              </a:spcBef>
              <a:buChar char="-"/>
              <a:tabLst>
                <a:tab pos="618490" algn="l"/>
              </a:tabLst>
            </a:pPr>
            <a:r>
              <a:rPr dirty="0" sz="4000">
                <a:latin typeface="Liberation Serif"/>
                <a:cs typeface="Liberation Serif"/>
              </a:rPr>
              <a:t>Theo</a:t>
            </a:r>
            <a:r>
              <a:rPr dirty="0" sz="4000" spc="-10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thống</a:t>
            </a:r>
            <a:r>
              <a:rPr dirty="0" sz="4000" spc="-15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kê,</a:t>
            </a:r>
            <a:r>
              <a:rPr dirty="0" sz="4000" spc="-35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có</a:t>
            </a:r>
            <a:r>
              <a:rPr dirty="0" sz="4000" spc="-15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khoảng</a:t>
            </a:r>
            <a:r>
              <a:rPr dirty="0" sz="4000" spc="-25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300.000</a:t>
            </a:r>
            <a:r>
              <a:rPr dirty="0" sz="4000" spc="-5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loài</a:t>
            </a:r>
            <a:r>
              <a:rPr dirty="0" sz="4000" spc="-15">
                <a:latin typeface="Liberation Serif"/>
                <a:cs typeface="Liberation Serif"/>
              </a:rPr>
              <a:t> </a:t>
            </a:r>
            <a:r>
              <a:rPr dirty="0" sz="4000" spc="-20">
                <a:latin typeface="Liberation Serif"/>
                <a:cs typeface="Liberation Serif"/>
              </a:rPr>
              <a:t>thực </a:t>
            </a:r>
            <a:r>
              <a:rPr dirty="0" sz="4000">
                <a:latin typeface="Liberation Serif"/>
                <a:cs typeface="Liberation Serif"/>
              </a:rPr>
              <a:t>vật</a:t>
            </a:r>
            <a:r>
              <a:rPr dirty="0" sz="4000" spc="-25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trên</a:t>
            </a:r>
            <a:r>
              <a:rPr dirty="0" sz="4000" spc="-15">
                <a:latin typeface="Liberation Serif"/>
                <a:cs typeface="Liberation Serif"/>
              </a:rPr>
              <a:t> </a:t>
            </a:r>
            <a:r>
              <a:rPr dirty="0" sz="4000">
                <a:latin typeface="Liberation Serif"/>
                <a:cs typeface="Liberation Serif"/>
              </a:rPr>
              <a:t>thế</a:t>
            </a:r>
            <a:r>
              <a:rPr dirty="0" sz="4000" spc="-30">
                <a:latin typeface="Liberation Serif"/>
                <a:cs typeface="Liberation Serif"/>
              </a:rPr>
              <a:t> </a:t>
            </a:r>
            <a:r>
              <a:rPr dirty="0" sz="4000" spc="-10">
                <a:latin typeface="Liberation Serif"/>
                <a:cs typeface="Liberation Serif"/>
              </a:rPr>
              <a:t>giới.</a:t>
            </a:r>
            <a:endParaRPr sz="4000">
              <a:latin typeface="Liberation Serif"/>
              <a:cs typeface="Liberation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2935" y="-6655"/>
            <a:ext cx="7198995" cy="707390"/>
            <a:chOff x="122935" y="-6655"/>
            <a:chExt cx="7198995" cy="707390"/>
          </a:xfrm>
        </p:grpSpPr>
        <p:sp>
          <p:nvSpPr>
            <p:cNvPr id="3" name="object 3" descr=""/>
            <p:cNvSpPr/>
            <p:nvPr/>
          </p:nvSpPr>
          <p:spPr>
            <a:xfrm>
              <a:off x="129235" y="-355"/>
              <a:ext cx="7186295" cy="695325"/>
            </a:xfrm>
            <a:custGeom>
              <a:avLst/>
              <a:gdLst/>
              <a:ahLst/>
              <a:cxnLst/>
              <a:rect l="l" t="t" r="r" b="b"/>
              <a:pathLst>
                <a:path w="7186295" h="695325">
                  <a:moveTo>
                    <a:pt x="7076160" y="0"/>
                  </a:moveTo>
                  <a:lnTo>
                    <a:pt x="109448" y="0"/>
                  </a:lnTo>
                  <a:lnTo>
                    <a:pt x="97561" y="1435"/>
                  </a:lnTo>
                  <a:lnTo>
                    <a:pt x="57962" y="15481"/>
                  </a:lnTo>
                  <a:lnTo>
                    <a:pt x="42849" y="25920"/>
                  </a:lnTo>
                  <a:lnTo>
                    <a:pt x="38163" y="29514"/>
                  </a:lnTo>
                  <a:lnTo>
                    <a:pt x="29527" y="38150"/>
                  </a:lnTo>
                  <a:lnTo>
                    <a:pt x="25920" y="42837"/>
                  </a:lnTo>
                  <a:lnTo>
                    <a:pt x="21971" y="47510"/>
                  </a:lnTo>
                  <a:lnTo>
                    <a:pt x="3962" y="85674"/>
                  </a:lnTo>
                  <a:lnTo>
                    <a:pt x="0" y="109435"/>
                  </a:lnTo>
                  <a:lnTo>
                    <a:pt x="0" y="115557"/>
                  </a:lnTo>
                  <a:lnTo>
                    <a:pt x="0" y="585355"/>
                  </a:lnTo>
                  <a:lnTo>
                    <a:pt x="10083" y="626033"/>
                  </a:lnTo>
                  <a:lnTo>
                    <a:pt x="33845" y="660590"/>
                  </a:lnTo>
                  <a:lnTo>
                    <a:pt x="74167" y="686879"/>
                  </a:lnTo>
                  <a:lnTo>
                    <a:pt x="109448" y="694436"/>
                  </a:lnTo>
                  <a:lnTo>
                    <a:pt x="115570" y="694436"/>
                  </a:lnTo>
                  <a:lnTo>
                    <a:pt x="115570" y="694791"/>
                  </a:lnTo>
                  <a:lnTo>
                    <a:pt x="7076528" y="694436"/>
                  </a:lnTo>
                  <a:lnTo>
                    <a:pt x="7117207" y="684352"/>
                  </a:lnTo>
                  <a:lnTo>
                    <a:pt x="7151763" y="660590"/>
                  </a:lnTo>
                  <a:lnTo>
                    <a:pt x="7178039" y="620280"/>
                  </a:lnTo>
                  <a:lnTo>
                    <a:pt x="7185609" y="585000"/>
                  </a:lnTo>
                  <a:lnTo>
                    <a:pt x="7185609" y="578878"/>
                  </a:lnTo>
                  <a:lnTo>
                    <a:pt x="7185964" y="578878"/>
                  </a:lnTo>
                  <a:lnTo>
                    <a:pt x="7185609" y="109435"/>
                  </a:lnTo>
                  <a:lnTo>
                    <a:pt x="7173010" y="62992"/>
                  </a:lnTo>
                  <a:lnTo>
                    <a:pt x="7159688" y="42837"/>
                  </a:lnTo>
                  <a:lnTo>
                    <a:pt x="7156081" y="38150"/>
                  </a:lnTo>
                  <a:lnTo>
                    <a:pt x="7147445" y="29514"/>
                  </a:lnTo>
                  <a:lnTo>
                    <a:pt x="7142759" y="25920"/>
                  </a:lnTo>
                  <a:lnTo>
                    <a:pt x="7138085" y="21958"/>
                  </a:lnTo>
                  <a:lnTo>
                    <a:pt x="7099922" y="3949"/>
                  </a:lnTo>
                  <a:lnTo>
                    <a:pt x="7088047" y="1435"/>
                  </a:lnTo>
                  <a:lnTo>
                    <a:pt x="707616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9235" y="-355"/>
              <a:ext cx="7186295" cy="695325"/>
            </a:xfrm>
            <a:custGeom>
              <a:avLst/>
              <a:gdLst/>
              <a:ahLst/>
              <a:cxnLst/>
              <a:rect l="l" t="t" r="r" b="b"/>
              <a:pathLst>
                <a:path w="7186295" h="695325">
                  <a:moveTo>
                    <a:pt x="0" y="115557"/>
                  </a:moveTo>
                  <a:lnTo>
                    <a:pt x="0" y="109435"/>
                  </a:lnTo>
                  <a:lnTo>
                    <a:pt x="723" y="103314"/>
                  </a:lnTo>
                  <a:lnTo>
                    <a:pt x="1447" y="97561"/>
                  </a:lnTo>
                  <a:lnTo>
                    <a:pt x="2527" y="91439"/>
                  </a:lnTo>
                  <a:lnTo>
                    <a:pt x="3962" y="85674"/>
                  </a:lnTo>
                  <a:lnTo>
                    <a:pt x="5765" y="79921"/>
                  </a:lnTo>
                  <a:lnTo>
                    <a:pt x="7569" y="74155"/>
                  </a:lnTo>
                  <a:lnTo>
                    <a:pt x="25920" y="42837"/>
                  </a:lnTo>
                  <a:lnTo>
                    <a:pt x="29527" y="38150"/>
                  </a:lnTo>
                  <a:lnTo>
                    <a:pt x="33845" y="33832"/>
                  </a:lnTo>
                  <a:lnTo>
                    <a:pt x="38163" y="29514"/>
                  </a:lnTo>
                  <a:lnTo>
                    <a:pt x="42849" y="25920"/>
                  </a:lnTo>
                  <a:lnTo>
                    <a:pt x="79921" y="5753"/>
                  </a:lnTo>
                  <a:lnTo>
                    <a:pt x="109448" y="0"/>
                  </a:lnTo>
                  <a:lnTo>
                    <a:pt x="115570" y="0"/>
                  </a:lnTo>
                  <a:lnTo>
                    <a:pt x="7070039" y="0"/>
                  </a:lnTo>
                  <a:lnTo>
                    <a:pt x="7076160" y="0"/>
                  </a:lnTo>
                  <a:lnTo>
                    <a:pt x="7082282" y="711"/>
                  </a:lnTo>
                  <a:lnTo>
                    <a:pt x="7122604" y="12598"/>
                  </a:lnTo>
                  <a:lnTo>
                    <a:pt x="7142759" y="25920"/>
                  </a:lnTo>
                  <a:lnTo>
                    <a:pt x="7147445" y="29514"/>
                  </a:lnTo>
                  <a:lnTo>
                    <a:pt x="7151763" y="33832"/>
                  </a:lnTo>
                  <a:lnTo>
                    <a:pt x="7156081" y="38150"/>
                  </a:lnTo>
                  <a:lnTo>
                    <a:pt x="7159688" y="42837"/>
                  </a:lnTo>
                  <a:lnTo>
                    <a:pt x="7179843" y="79921"/>
                  </a:lnTo>
                  <a:lnTo>
                    <a:pt x="7181646" y="85674"/>
                  </a:lnTo>
                  <a:lnTo>
                    <a:pt x="7183081" y="91439"/>
                  </a:lnTo>
                  <a:lnTo>
                    <a:pt x="7184161" y="97561"/>
                  </a:lnTo>
                  <a:lnTo>
                    <a:pt x="7184885" y="103314"/>
                  </a:lnTo>
                  <a:lnTo>
                    <a:pt x="7185609" y="109435"/>
                  </a:lnTo>
                  <a:lnTo>
                    <a:pt x="7185609" y="115557"/>
                  </a:lnTo>
                  <a:lnTo>
                    <a:pt x="7185964" y="578878"/>
                  </a:lnTo>
                  <a:lnTo>
                    <a:pt x="7185609" y="578878"/>
                  </a:lnTo>
                  <a:lnTo>
                    <a:pt x="7185609" y="585000"/>
                  </a:lnTo>
                  <a:lnTo>
                    <a:pt x="7184885" y="590753"/>
                  </a:lnTo>
                  <a:lnTo>
                    <a:pt x="7184161" y="596874"/>
                  </a:lnTo>
                  <a:lnTo>
                    <a:pt x="7183081" y="602996"/>
                  </a:lnTo>
                  <a:lnTo>
                    <a:pt x="7181646" y="608761"/>
                  </a:lnTo>
                  <a:lnTo>
                    <a:pt x="7179843" y="614514"/>
                  </a:lnTo>
                  <a:lnTo>
                    <a:pt x="7178039" y="620280"/>
                  </a:lnTo>
                  <a:lnTo>
                    <a:pt x="7175525" y="625678"/>
                  </a:lnTo>
                  <a:lnTo>
                    <a:pt x="7173010" y="631075"/>
                  </a:lnTo>
                  <a:lnTo>
                    <a:pt x="7170127" y="636473"/>
                  </a:lnTo>
                  <a:lnTo>
                    <a:pt x="7142759" y="668515"/>
                  </a:lnTo>
                  <a:lnTo>
                    <a:pt x="7106043" y="688670"/>
                  </a:lnTo>
                  <a:lnTo>
                    <a:pt x="7082282" y="693712"/>
                  </a:lnTo>
                  <a:lnTo>
                    <a:pt x="7076528" y="694436"/>
                  </a:lnTo>
                  <a:lnTo>
                    <a:pt x="7070407" y="694436"/>
                  </a:lnTo>
                  <a:lnTo>
                    <a:pt x="115570" y="694791"/>
                  </a:lnTo>
                  <a:lnTo>
                    <a:pt x="115570" y="694436"/>
                  </a:lnTo>
                  <a:lnTo>
                    <a:pt x="109448" y="694436"/>
                  </a:lnTo>
                  <a:lnTo>
                    <a:pt x="103682" y="693712"/>
                  </a:lnTo>
                  <a:lnTo>
                    <a:pt x="97561" y="693000"/>
                  </a:lnTo>
                  <a:lnTo>
                    <a:pt x="91440" y="691921"/>
                  </a:lnTo>
                  <a:lnTo>
                    <a:pt x="85686" y="690473"/>
                  </a:lnTo>
                  <a:lnTo>
                    <a:pt x="79921" y="688670"/>
                  </a:lnTo>
                  <a:lnTo>
                    <a:pt x="74167" y="686879"/>
                  </a:lnTo>
                  <a:lnTo>
                    <a:pt x="68770" y="684352"/>
                  </a:lnTo>
                  <a:lnTo>
                    <a:pt x="63360" y="681837"/>
                  </a:lnTo>
                  <a:lnTo>
                    <a:pt x="57962" y="678954"/>
                  </a:lnTo>
                  <a:lnTo>
                    <a:pt x="25920" y="651598"/>
                  </a:lnTo>
                  <a:lnTo>
                    <a:pt x="5765" y="614870"/>
                  </a:lnTo>
                  <a:lnTo>
                    <a:pt x="723" y="591121"/>
                  </a:lnTo>
                  <a:lnTo>
                    <a:pt x="0" y="585355"/>
                  </a:lnTo>
                  <a:lnTo>
                    <a:pt x="0" y="579234"/>
                  </a:lnTo>
                  <a:lnTo>
                    <a:pt x="0" y="115557"/>
                  </a:lnTo>
                  <a:close/>
                </a:path>
              </a:pathLst>
            </a:custGeom>
            <a:ln w="12599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8185" y="80174"/>
            <a:ext cx="6704965" cy="5740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4500"/>
              </a:lnSpc>
            </a:pPr>
            <a:r>
              <a:rPr dirty="0" sz="4000"/>
              <a:t>I.</a:t>
            </a:r>
            <a:r>
              <a:rPr dirty="0" sz="4000" spc="-30"/>
              <a:t> </a:t>
            </a:r>
            <a:r>
              <a:rPr dirty="0"/>
              <a:t>Sự</a:t>
            </a:r>
            <a:r>
              <a:rPr dirty="0" spc="-25"/>
              <a:t> </a:t>
            </a:r>
            <a:r>
              <a:rPr dirty="0"/>
              <a:t>đa</a:t>
            </a:r>
            <a:r>
              <a:rPr dirty="0" spc="-15"/>
              <a:t> </a:t>
            </a:r>
            <a:r>
              <a:rPr dirty="0"/>
              <a:t>dạng</a:t>
            </a:r>
            <a:r>
              <a:rPr dirty="0" spc="-20"/>
              <a:t> </a:t>
            </a:r>
            <a:r>
              <a:rPr dirty="0"/>
              <a:t>của</a:t>
            </a:r>
            <a:r>
              <a:rPr dirty="0" spc="-20"/>
              <a:t> </a:t>
            </a:r>
            <a:r>
              <a:rPr dirty="0"/>
              <a:t>thế</a:t>
            </a:r>
            <a:r>
              <a:rPr dirty="0" spc="-25"/>
              <a:t> </a:t>
            </a:r>
            <a:r>
              <a:rPr dirty="0"/>
              <a:t>giới</a:t>
            </a:r>
            <a:r>
              <a:rPr dirty="0" spc="-35"/>
              <a:t> </a:t>
            </a:r>
            <a:r>
              <a:rPr dirty="0"/>
              <a:t>sinh</a:t>
            </a:r>
            <a:r>
              <a:rPr dirty="0" spc="-25"/>
              <a:t> vật</a:t>
            </a:r>
            <a:endParaRPr sz="4000"/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912240" y="3720235"/>
          <a:ext cx="8681720" cy="2782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1330"/>
                <a:gridCol w="4302760"/>
              </a:tblGrid>
              <a:tr h="607060">
                <a:tc>
                  <a:txBody>
                    <a:bodyPr/>
                    <a:lstStyle/>
                    <a:p>
                      <a:pPr marL="398780">
                        <a:lnSpc>
                          <a:spcPts val="4275"/>
                        </a:lnSpc>
                        <a:spcBef>
                          <a:spcPts val="405"/>
                        </a:spcBef>
                      </a:pPr>
                      <a:r>
                        <a:rPr dirty="0" sz="3600" b="1">
                          <a:latin typeface="Liberation Serif"/>
                          <a:cs typeface="Liberation Serif"/>
                        </a:rPr>
                        <a:t>Động</a:t>
                      </a:r>
                      <a:r>
                        <a:rPr dirty="0" sz="3600" spc="-40" b="1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600" b="1">
                          <a:latin typeface="Liberation Serif"/>
                          <a:cs typeface="Liberation Serif"/>
                        </a:rPr>
                        <a:t>vật</a:t>
                      </a:r>
                      <a:r>
                        <a:rPr dirty="0" sz="3600" spc="-35" b="1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600" b="1">
                          <a:latin typeface="Liberation Serif"/>
                          <a:cs typeface="Liberation Serif"/>
                        </a:rPr>
                        <a:t>trên</a:t>
                      </a:r>
                      <a:r>
                        <a:rPr dirty="0" sz="3600" spc="-40" b="1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600" spc="-25" b="1">
                          <a:latin typeface="Liberation Serif"/>
                          <a:cs typeface="Liberation Serif"/>
                        </a:rPr>
                        <a:t>cạn</a:t>
                      </a:r>
                      <a:endParaRPr sz="36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66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ts val="4275"/>
                        </a:lnSpc>
                        <a:spcBef>
                          <a:spcPts val="405"/>
                        </a:spcBef>
                      </a:pPr>
                      <a:r>
                        <a:rPr dirty="0" sz="3600" b="1">
                          <a:latin typeface="Liberation Serif"/>
                          <a:cs typeface="Liberation Serif"/>
                        </a:rPr>
                        <a:t>Động</a:t>
                      </a:r>
                      <a:r>
                        <a:rPr dirty="0" sz="3600" spc="-30" b="1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600" b="1">
                          <a:latin typeface="Liberation Serif"/>
                          <a:cs typeface="Liberation Serif"/>
                        </a:rPr>
                        <a:t>vật</a:t>
                      </a:r>
                      <a:r>
                        <a:rPr dirty="0" sz="3600" spc="-25" b="1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600" b="1">
                          <a:latin typeface="Liberation Serif"/>
                          <a:cs typeface="Liberation Serif"/>
                        </a:rPr>
                        <a:t>dưới</a:t>
                      </a:r>
                      <a:r>
                        <a:rPr dirty="0" sz="3600" spc="-40" b="1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600" spc="-20" b="1">
                          <a:latin typeface="Liberation Serif"/>
                          <a:cs typeface="Liberation Serif"/>
                        </a:rPr>
                        <a:t>nước</a:t>
                      </a:r>
                      <a:endParaRPr sz="36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D866"/>
                    </a:solidFill>
                  </a:tcPr>
                </a:tc>
              </a:tr>
              <a:tr h="2175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/>
          <p:nvPr/>
        </p:nvSpPr>
        <p:spPr>
          <a:xfrm>
            <a:off x="128879" y="814324"/>
            <a:ext cx="5869305" cy="517525"/>
          </a:xfrm>
          <a:custGeom>
            <a:avLst/>
            <a:gdLst/>
            <a:ahLst/>
            <a:cxnLst/>
            <a:rect l="l" t="t" r="r" b="b"/>
            <a:pathLst>
              <a:path w="5869305" h="517525">
                <a:moveTo>
                  <a:pt x="5869076" y="0"/>
                </a:moveTo>
                <a:lnTo>
                  <a:pt x="0" y="0"/>
                </a:lnTo>
                <a:lnTo>
                  <a:pt x="0" y="516953"/>
                </a:lnTo>
                <a:lnTo>
                  <a:pt x="2934716" y="516953"/>
                </a:lnTo>
                <a:lnTo>
                  <a:pt x="5869076" y="516953"/>
                </a:lnTo>
                <a:lnTo>
                  <a:pt x="5869076" y="0"/>
                </a:lnTo>
                <a:close/>
              </a:path>
            </a:pathLst>
          </a:custGeom>
          <a:solidFill>
            <a:srgbClr val="F7C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05816" y="715088"/>
            <a:ext cx="7408545" cy="2774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88925" marR="2160270" indent="-276860">
              <a:lnSpc>
                <a:spcPct val="130900"/>
              </a:lnSpc>
              <a:spcBef>
                <a:spcPts val="100"/>
              </a:spcBef>
            </a:pPr>
            <a:r>
              <a:rPr dirty="0" sz="2800" b="1">
                <a:solidFill>
                  <a:srgbClr val="FF0000"/>
                </a:solidFill>
                <a:latin typeface="Liberation Serif"/>
                <a:cs typeface="Liberation Serif"/>
              </a:rPr>
              <a:t>Hoạt</a:t>
            </a:r>
            <a:r>
              <a:rPr dirty="0" sz="2800" spc="-30" b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2800" b="1">
                <a:solidFill>
                  <a:srgbClr val="FF0000"/>
                </a:solidFill>
                <a:latin typeface="Liberation Serif"/>
                <a:cs typeface="Liberation Serif"/>
              </a:rPr>
              <a:t>động</a:t>
            </a:r>
            <a:r>
              <a:rPr dirty="0" sz="2800" spc="-30" b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2800" b="1">
                <a:solidFill>
                  <a:srgbClr val="FF0000"/>
                </a:solidFill>
                <a:latin typeface="Liberation Serif"/>
                <a:cs typeface="Liberation Serif"/>
              </a:rPr>
              <a:t>2.</a:t>
            </a:r>
            <a:r>
              <a:rPr dirty="0" sz="2800" spc="-80" b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2800" b="1">
                <a:solidFill>
                  <a:srgbClr val="FF0000"/>
                </a:solidFill>
                <a:latin typeface="Liberation Serif"/>
                <a:cs typeface="Liberation Serif"/>
              </a:rPr>
              <a:t>Tìm</a:t>
            </a:r>
            <a:r>
              <a:rPr dirty="0" sz="2800" spc="-45" b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2800" b="1">
                <a:solidFill>
                  <a:srgbClr val="FF0000"/>
                </a:solidFill>
                <a:latin typeface="Liberation Serif"/>
                <a:cs typeface="Liberation Serif"/>
              </a:rPr>
              <a:t>hiểu</a:t>
            </a:r>
            <a:r>
              <a:rPr dirty="0" sz="2800" spc="-45" b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2800" b="1">
                <a:solidFill>
                  <a:srgbClr val="FF0000"/>
                </a:solidFill>
                <a:latin typeface="Liberation Serif"/>
                <a:cs typeface="Liberation Serif"/>
              </a:rPr>
              <a:t>về</a:t>
            </a:r>
            <a:r>
              <a:rPr dirty="0" sz="2800" spc="-45" b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2800" b="1">
                <a:solidFill>
                  <a:srgbClr val="FF0000"/>
                </a:solidFill>
                <a:latin typeface="Liberation Serif"/>
                <a:cs typeface="Liberation Serif"/>
              </a:rPr>
              <a:t>động</a:t>
            </a:r>
            <a:r>
              <a:rPr dirty="0" sz="2800" spc="-35" b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2800" spc="-25" b="1">
                <a:solidFill>
                  <a:srgbClr val="FF0000"/>
                </a:solidFill>
                <a:latin typeface="Liberation Serif"/>
                <a:cs typeface="Liberation Serif"/>
              </a:rPr>
              <a:t>vật </a:t>
            </a:r>
            <a:r>
              <a:rPr dirty="0" sz="2800" b="1">
                <a:solidFill>
                  <a:srgbClr val="FF0000"/>
                </a:solidFill>
                <a:latin typeface="Liberation Serif"/>
                <a:cs typeface="Liberation Serif"/>
              </a:rPr>
              <a:t>Hình</a:t>
            </a:r>
            <a:r>
              <a:rPr dirty="0" sz="2800" spc="-75" b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2800" b="1">
                <a:solidFill>
                  <a:srgbClr val="FF0000"/>
                </a:solidFill>
                <a:latin typeface="Liberation Serif"/>
                <a:cs typeface="Liberation Serif"/>
              </a:rPr>
              <a:t>thfíc:</a:t>
            </a:r>
            <a:r>
              <a:rPr dirty="0" sz="2800" spc="-50" b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2800" b="1">
                <a:solidFill>
                  <a:srgbClr val="FF0000"/>
                </a:solidFill>
                <a:latin typeface="Liberation Serif"/>
                <a:cs typeface="Liberation Serif"/>
              </a:rPr>
              <a:t>Cặp</a:t>
            </a:r>
            <a:r>
              <a:rPr dirty="0" sz="2800" spc="-70" b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2800" spc="-25" b="1">
                <a:solidFill>
                  <a:srgbClr val="FF0000"/>
                </a:solidFill>
                <a:latin typeface="Liberation Serif"/>
                <a:cs typeface="Liberation Serif"/>
              </a:rPr>
              <a:t>đôi</a:t>
            </a:r>
            <a:endParaRPr sz="2800">
              <a:latin typeface="Liberation Serif"/>
              <a:cs typeface="Liberation Serif"/>
            </a:endParaRPr>
          </a:p>
          <a:p>
            <a:pPr algn="just" marL="796925" marR="5080" indent="603250">
              <a:lnSpc>
                <a:spcPct val="100000"/>
              </a:lnSpc>
              <a:spcBef>
                <a:spcPts val="1320"/>
              </a:spcBef>
            </a:pPr>
            <a:r>
              <a:rPr dirty="0" sz="3200" b="1" i="1">
                <a:latin typeface="Liberation Serif"/>
                <a:cs typeface="Liberation Serif"/>
              </a:rPr>
              <a:t>Hãy</a:t>
            </a:r>
            <a:r>
              <a:rPr dirty="0" sz="3200" spc="-15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liệt</a:t>
            </a:r>
            <a:r>
              <a:rPr dirty="0" sz="3200" spc="-20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kê</a:t>
            </a:r>
            <a:r>
              <a:rPr dirty="0" sz="3200" spc="-5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và</a:t>
            </a:r>
            <a:r>
              <a:rPr dirty="0" sz="3200" spc="-10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sắp</a:t>
            </a:r>
            <a:r>
              <a:rPr dirty="0" sz="3200" spc="-10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xếp</a:t>
            </a:r>
            <a:r>
              <a:rPr dirty="0" sz="3200" spc="-10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các loài</a:t>
            </a:r>
            <a:r>
              <a:rPr dirty="0" sz="3200" spc="-20" b="1" i="1">
                <a:latin typeface="Liberation Serif"/>
                <a:cs typeface="Liberation Serif"/>
              </a:rPr>
              <a:t> động</a:t>
            </a:r>
            <a:r>
              <a:rPr dirty="0" sz="3200" spc="-20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vật</a:t>
            </a:r>
            <a:r>
              <a:rPr dirty="0" sz="3200" spc="-25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sau</a:t>
            </a:r>
            <a:r>
              <a:rPr dirty="0" sz="3200" spc="765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theo</a:t>
            </a:r>
            <a:r>
              <a:rPr dirty="0" sz="3200" spc="-10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môi</a:t>
            </a:r>
            <a:r>
              <a:rPr dirty="0" sz="3200" spc="-20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trường</a:t>
            </a:r>
            <a:r>
              <a:rPr dirty="0" sz="3200" spc="-10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sinh</a:t>
            </a:r>
            <a:r>
              <a:rPr dirty="0" sz="3200" spc="-25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sống</a:t>
            </a:r>
            <a:r>
              <a:rPr dirty="0" sz="3200" spc="-5" b="1" i="1">
                <a:latin typeface="Liberation Serif"/>
                <a:cs typeface="Liberation Serif"/>
              </a:rPr>
              <a:t> </a:t>
            </a:r>
            <a:r>
              <a:rPr dirty="0" sz="3200" spc="-25" b="1" i="1">
                <a:latin typeface="Liberation Serif"/>
                <a:cs typeface="Liberation Serif"/>
              </a:rPr>
              <a:t>của </a:t>
            </a:r>
            <a:r>
              <a:rPr dirty="0" sz="3200" spc="-10" b="1" i="1">
                <a:latin typeface="Liberation Serif"/>
                <a:cs typeface="Liberation Serif"/>
              </a:rPr>
              <a:t>chúng?</a:t>
            </a:r>
            <a:endParaRPr sz="3200">
              <a:latin typeface="Liberation Serif"/>
              <a:cs typeface="Liberation Serif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8117" y="32753"/>
            <a:ext cx="3393813" cy="3344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924" y="1340914"/>
            <a:ext cx="843376" cy="816561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168373" y="53821"/>
            <a:ext cx="7213600" cy="691515"/>
            <a:chOff x="1168373" y="53821"/>
            <a:chExt cx="7213600" cy="691515"/>
          </a:xfrm>
        </p:grpSpPr>
        <p:sp>
          <p:nvSpPr>
            <p:cNvPr id="4" name="object 4" descr=""/>
            <p:cNvSpPr/>
            <p:nvPr/>
          </p:nvSpPr>
          <p:spPr>
            <a:xfrm>
              <a:off x="1174673" y="60121"/>
              <a:ext cx="7200900" cy="678815"/>
            </a:xfrm>
            <a:custGeom>
              <a:avLst/>
              <a:gdLst/>
              <a:ahLst/>
              <a:cxnLst/>
              <a:rect l="l" t="t" r="r" b="b"/>
              <a:pathLst>
                <a:path w="7200900" h="678815">
                  <a:moveTo>
                    <a:pt x="7093089" y="0"/>
                  </a:moveTo>
                  <a:lnTo>
                    <a:pt x="107289" y="0"/>
                  </a:lnTo>
                  <a:lnTo>
                    <a:pt x="95402" y="1435"/>
                  </a:lnTo>
                  <a:lnTo>
                    <a:pt x="56527" y="15113"/>
                  </a:lnTo>
                  <a:lnTo>
                    <a:pt x="25209" y="41757"/>
                  </a:lnTo>
                  <a:lnTo>
                    <a:pt x="5410" y="78117"/>
                  </a:lnTo>
                  <a:lnTo>
                    <a:pt x="0" y="107276"/>
                  </a:lnTo>
                  <a:lnTo>
                    <a:pt x="0" y="571322"/>
                  </a:lnTo>
                  <a:lnTo>
                    <a:pt x="9728" y="611632"/>
                  </a:lnTo>
                  <a:lnTo>
                    <a:pt x="33121" y="645477"/>
                  </a:lnTo>
                  <a:lnTo>
                    <a:pt x="66967" y="668883"/>
                  </a:lnTo>
                  <a:lnTo>
                    <a:pt x="107289" y="678599"/>
                  </a:lnTo>
                  <a:lnTo>
                    <a:pt x="7093445" y="678243"/>
                  </a:lnTo>
                  <a:lnTo>
                    <a:pt x="7133767" y="668515"/>
                  </a:lnTo>
                  <a:lnTo>
                    <a:pt x="7167600" y="645121"/>
                  </a:lnTo>
                  <a:lnTo>
                    <a:pt x="7191006" y="611276"/>
                  </a:lnTo>
                  <a:lnTo>
                    <a:pt x="7200679" y="571322"/>
                  </a:lnTo>
                  <a:lnTo>
                    <a:pt x="7200722" y="565200"/>
                  </a:lnTo>
                  <a:lnTo>
                    <a:pt x="7200366" y="107276"/>
                  </a:lnTo>
                  <a:lnTo>
                    <a:pt x="7190651" y="66954"/>
                  </a:lnTo>
                  <a:lnTo>
                    <a:pt x="7167245" y="33121"/>
                  </a:lnTo>
                  <a:lnTo>
                    <a:pt x="7133412" y="9715"/>
                  </a:lnTo>
                  <a:lnTo>
                    <a:pt x="709308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74673" y="60121"/>
              <a:ext cx="7200900" cy="678815"/>
            </a:xfrm>
            <a:custGeom>
              <a:avLst/>
              <a:gdLst/>
              <a:ahLst/>
              <a:cxnLst/>
              <a:rect l="l" t="t" r="r" b="b"/>
              <a:pathLst>
                <a:path w="7200900" h="678815">
                  <a:moveTo>
                    <a:pt x="0" y="113042"/>
                  </a:moveTo>
                  <a:lnTo>
                    <a:pt x="0" y="107276"/>
                  </a:lnTo>
                  <a:lnTo>
                    <a:pt x="723" y="101155"/>
                  </a:lnTo>
                  <a:lnTo>
                    <a:pt x="12242" y="61556"/>
                  </a:lnTo>
                  <a:lnTo>
                    <a:pt x="29171" y="37439"/>
                  </a:lnTo>
                  <a:lnTo>
                    <a:pt x="33121" y="33121"/>
                  </a:lnTo>
                  <a:lnTo>
                    <a:pt x="37452" y="29159"/>
                  </a:lnTo>
                  <a:lnTo>
                    <a:pt x="41770" y="25196"/>
                  </a:lnTo>
                  <a:lnTo>
                    <a:pt x="46443" y="21602"/>
                  </a:lnTo>
                  <a:lnTo>
                    <a:pt x="51485" y="18364"/>
                  </a:lnTo>
                  <a:lnTo>
                    <a:pt x="56527" y="15113"/>
                  </a:lnTo>
                  <a:lnTo>
                    <a:pt x="61569" y="12242"/>
                  </a:lnTo>
                  <a:lnTo>
                    <a:pt x="66967" y="9715"/>
                  </a:lnTo>
                  <a:lnTo>
                    <a:pt x="72364" y="7556"/>
                  </a:lnTo>
                  <a:lnTo>
                    <a:pt x="78130" y="5397"/>
                  </a:lnTo>
                  <a:lnTo>
                    <a:pt x="83883" y="3962"/>
                  </a:lnTo>
                  <a:lnTo>
                    <a:pt x="89649" y="2514"/>
                  </a:lnTo>
                  <a:lnTo>
                    <a:pt x="95402" y="1435"/>
                  </a:lnTo>
                  <a:lnTo>
                    <a:pt x="101168" y="723"/>
                  </a:lnTo>
                  <a:lnTo>
                    <a:pt x="107289" y="0"/>
                  </a:lnTo>
                  <a:lnTo>
                    <a:pt x="113042" y="0"/>
                  </a:lnTo>
                  <a:lnTo>
                    <a:pt x="7087323" y="0"/>
                  </a:lnTo>
                  <a:lnTo>
                    <a:pt x="7093089" y="0"/>
                  </a:lnTo>
                  <a:lnTo>
                    <a:pt x="7099211" y="723"/>
                  </a:lnTo>
                  <a:lnTo>
                    <a:pt x="7104964" y="1435"/>
                  </a:lnTo>
                  <a:lnTo>
                    <a:pt x="7110730" y="2514"/>
                  </a:lnTo>
                  <a:lnTo>
                    <a:pt x="7116483" y="3962"/>
                  </a:lnTo>
                  <a:lnTo>
                    <a:pt x="7122248" y="5397"/>
                  </a:lnTo>
                  <a:lnTo>
                    <a:pt x="7148880" y="18364"/>
                  </a:lnTo>
                  <a:lnTo>
                    <a:pt x="7153922" y="21602"/>
                  </a:lnTo>
                  <a:lnTo>
                    <a:pt x="7158608" y="25196"/>
                  </a:lnTo>
                  <a:lnTo>
                    <a:pt x="7162927" y="29159"/>
                  </a:lnTo>
                  <a:lnTo>
                    <a:pt x="7167245" y="33121"/>
                  </a:lnTo>
                  <a:lnTo>
                    <a:pt x="7171207" y="37439"/>
                  </a:lnTo>
                  <a:lnTo>
                    <a:pt x="7175169" y="41757"/>
                  </a:lnTo>
                  <a:lnTo>
                    <a:pt x="7178763" y="46443"/>
                  </a:lnTo>
                  <a:lnTo>
                    <a:pt x="7196404" y="83883"/>
                  </a:lnTo>
                  <a:lnTo>
                    <a:pt x="7197852" y="89636"/>
                  </a:lnTo>
                  <a:lnTo>
                    <a:pt x="7198931" y="95402"/>
                  </a:lnTo>
                  <a:lnTo>
                    <a:pt x="7199642" y="101155"/>
                  </a:lnTo>
                  <a:lnTo>
                    <a:pt x="7200366" y="107276"/>
                  </a:lnTo>
                  <a:lnTo>
                    <a:pt x="7200366" y="113042"/>
                  </a:lnTo>
                  <a:lnTo>
                    <a:pt x="7200722" y="565200"/>
                  </a:lnTo>
                  <a:lnTo>
                    <a:pt x="7200722" y="570953"/>
                  </a:lnTo>
                  <a:lnTo>
                    <a:pt x="7200010" y="577075"/>
                  </a:lnTo>
                  <a:lnTo>
                    <a:pt x="7188492" y="616673"/>
                  </a:lnTo>
                  <a:lnTo>
                    <a:pt x="7182370" y="626757"/>
                  </a:lnTo>
                  <a:lnTo>
                    <a:pt x="7179132" y="631799"/>
                  </a:lnTo>
                  <a:lnTo>
                    <a:pt x="7149249" y="659879"/>
                  </a:lnTo>
                  <a:lnTo>
                    <a:pt x="7111085" y="675716"/>
                  </a:lnTo>
                  <a:lnTo>
                    <a:pt x="7093445" y="678243"/>
                  </a:lnTo>
                  <a:lnTo>
                    <a:pt x="7087692" y="678243"/>
                  </a:lnTo>
                  <a:lnTo>
                    <a:pt x="113042" y="678599"/>
                  </a:lnTo>
                  <a:lnTo>
                    <a:pt x="107289" y="678599"/>
                  </a:lnTo>
                  <a:lnTo>
                    <a:pt x="101168" y="677875"/>
                  </a:lnTo>
                  <a:lnTo>
                    <a:pt x="95402" y="677164"/>
                  </a:lnTo>
                  <a:lnTo>
                    <a:pt x="89649" y="676084"/>
                  </a:lnTo>
                  <a:lnTo>
                    <a:pt x="83883" y="674636"/>
                  </a:lnTo>
                  <a:lnTo>
                    <a:pt x="78130" y="673201"/>
                  </a:lnTo>
                  <a:lnTo>
                    <a:pt x="51485" y="660234"/>
                  </a:lnTo>
                  <a:lnTo>
                    <a:pt x="46443" y="656996"/>
                  </a:lnTo>
                  <a:lnTo>
                    <a:pt x="41770" y="653402"/>
                  </a:lnTo>
                  <a:lnTo>
                    <a:pt x="37452" y="649439"/>
                  </a:lnTo>
                  <a:lnTo>
                    <a:pt x="33121" y="645477"/>
                  </a:lnTo>
                  <a:lnTo>
                    <a:pt x="29171" y="641159"/>
                  </a:lnTo>
                  <a:lnTo>
                    <a:pt x="25209" y="636841"/>
                  </a:lnTo>
                  <a:lnTo>
                    <a:pt x="21602" y="632155"/>
                  </a:lnTo>
                  <a:lnTo>
                    <a:pt x="18364" y="627113"/>
                  </a:lnTo>
                  <a:lnTo>
                    <a:pt x="15125" y="622084"/>
                  </a:lnTo>
                  <a:lnTo>
                    <a:pt x="12242" y="617042"/>
                  </a:lnTo>
                  <a:lnTo>
                    <a:pt x="723" y="577443"/>
                  </a:lnTo>
                  <a:lnTo>
                    <a:pt x="0" y="571322"/>
                  </a:lnTo>
                  <a:lnTo>
                    <a:pt x="0" y="565556"/>
                  </a:lnTo>
                  <a:lnTo>
                    <a:pt x="0" y="113042"/>
                  </a:lnTo>
                  <a:close/>
                </a:path>
              </a:pathLst>
            </a:custGeom>
            <a:ln w="12599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20065">
              <a:lnSpc>
                <a:spcPct val="100000"/>
              </a:lnSpc>
              <a:spcBef>
                <a:spcPts val="100"/>
              </a:spcBef>
            </a:pPr>
            <a:r>
              <a:rPr dirty="0" sz="3700"/>
              <a:t>I.</a:t>
            </a:r>
            <a:r>
              <a:rPr dirty="0" sz="3700" spc="-45"/>
              <a:t> </a:t>
            </a:r>
            <a:r>
              <a:rPr dirty="0" sz="3700"/>
              <a:t>Sự</a:t>
            </a:r>
            <a:r>
              <a:rPr dirty="0" sz="3700" spc="-45"/>
              <a:t> </a:t>
            </a:r>
            <a:r>
              <a:rPr dirty="0" sz="3700"/>
              <a:t>đa</a:t>
            </a:r>
            <a:r>
              <a:rPr dirty="0" sz="3700" spc="-45"/>
              <a:t> </a:t>
            </a:r>
            <a:r>
              <a:rPr dirty="0" sz="3700"/>
              <a:t>dạng</a:t>
            </a:r>
            <a:r>
              <a:rPr dirty="0" sz="3700" spc="-55"/>
              <a:t> </a:t>
            </a:r>
            <a:r>
              <a:rPr dirty="0" sz="3700"/>
              <a:t>của</a:t>
            </a:r>
            <a:r>
              <a:rPr dirty="0" sz="3700" spc="-45"/>
              <a:t> </a:t>
            </a:r>
            <a:r>
              <a:rPr dirty="0" sz="3700"/>
              <a:t>thế</a:t>
            </a:r>
            <a:r>
              <a:rPr dirty="0" sz="3700" spc="-40"/>
              <a:t> </a:t>
            </a:r>
            <a:r>
              <a:rPr dirty="0" sz="3700"/>
              <a:t>giới</a:t>
            </a:r>
            <a:r>
              <a:rPr dirty="0" sz="3700" spc="-50"/>
              <a:t> </a:t>
            </a:r>
            <a:r>
              <a:rPr dirty="0" sz="3700"/>
              <a:t>sinh</a:t>
            </a:r>
            <a:r>
              <a:rPr dirty="0" sz="3700" spc="-55"/>
              <a:t> </a:t>
            </a:r>
            <a:r>
              <a:rPr dirty="0" sz="3700" spc="-25"/>
              <a:t>vật</a:t>
            </a:r>
            <a:endParaRPr sz="3700"/>
          </a:p>
        </p:txBody>
      </p:sp>
      <p:sp>
        <p:nvSpPr>
          <p:cNvPr id="7" name="object 7" descr=""/>
          <p:cNvSpPr/>
          <p:nvPr/>
        </p:nvSpPr>
        <p:spPr>
          <a:xfrm>
            <a:off x="1747075" y="971283"/>
            <a:ext cx="2930525" cy="639445"/>
          </a:xfrm>
          <a:custGeom>
            <a:avLst/>
            <a:gdLst/>
            <a:ahLst/>
            <a:cxnLst/>
            <a:rect l="l" t="t" r="r" b="b"/>
            <a:pathLst>
              <a:path w="2930525" h="639444">
                <a:moveTo>
                  <a:pt x="2930410" y="0"/>
                </a:moveTo>
                <a:lnTo>
                  <a:pt x="0" y="0"/>
                </a:lnTo>
                <a:lnTo>
                  <a:pt x="0" y="639000"/>
                </a:lnTo>
                <a:lnTo>
                  <a:pt x="1465199" y="639000"/>
                </a:lnTo>
                <a:lnTo>
                  <a:pt x="2930410" y="639000"/>
                </a:lnTo>
                <a:lnTo>
                  <a:pt x="2930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620621" y="864733"/>
            <a:ext cx="9182735" cy="4248785"/>
          </a:xfrm>
          <a:prstGeom prst="rect">
            <a:avLst/>
          </a:prstGeom>
        </p:spPr>
        <p:txBody>
          <a:bodyPr wrap="square" lIns="0" tIns="151130" rIns="0" bIns="0" rtlCol="0" vert="horz">
            <a:spAutoFit/>
          </a:bodyPr>
          <a:lstStyle/>
          <a:p>
            <a:pPr marL="217170">
              <a:lnSpc>
                <a:spcPct val="100000"/>
              </a:lnSpc>
              <a:spcBef>
                <a:spcPts val="1190"/>
              </a:spcBef>
            </a:pPr>
            <a:r>
              <a:rPr dirty="0" sz="3600" b="1">
                <a:solidFill>
                  <a:srgbClr val="FF0000"/>
                </a:solidFill>
                <a:latin typeface="Liberation Serif"/>
                <a:cs typeface="Liberation Serif"/>
              </a:rPr>
              <a:t>2. Động </a:t>
            </a:r>
            <a:r>
              <a:rPr dirty="0" sz="3600" spc="-25" b="1">
                <a:solidFill>
                  <a:srgbClr val="FF0000"/>
                </a:solidFill>
                <a:latin typeface="Liberation Serif"/>
                <a:cs typeface="Liberation Serif"/>
              </a:rPr>
              <a:t>vật</a:t>
            </a:r>
            <a:endParaRPr sz="3600">
              <a:latin typeface="Liberation Serif"/>
              <a:cs typeface="Liberation Serif"/>
            </a:endParaRPr>
          </a:p>
          <a:p>
            <a:pPr marL="12700" marR="370840" indent="236854">
              <a:lnSpc>
                <a:spcPct val="100000"/>
              </a:lnSpc>
              <a:spcBef>
                <a:spcPts val="969"/>
              </a:spcBef>
              <a:buChar char="-"/>
              <a:tabLst>
                <a:tab pos="249554" algn="l"/>
              </a:tabLst>
            </a:pPr>
            <a:r>
              <a:rPr dirty="0" sz="3200">
                <a:latin typeface="Liberation Serif"/>
                <a:cs typeface="Liberation Serif"/>
              </a:rPr>
              <a:t>Động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vật</a:t>
            </a:r>
            <a:r>
              <a:rPr dirty="0" sz="3200" spc="-1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phân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bố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khắp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các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môi</a:t>
            </a:r>
            <a:r>
              <a:rPr dirty="0" sz="3200" spc="-1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trường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tự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nhiên,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 spc="-25">
                <a:latin typeface="Liberation Serif"/>
                <a:cs typeface="Liberation Serif"/>
              </a:rPr>
              <a:t>với </a:t>
            </a:r>
            <a:r>
              <a:rPr dirty="0" sz="3200">
                <a:latin typeface="Liberation Serif"/>
                <a:cs typeface="Liberation Serif"/>
              </a:rPr>
              <a:t>khoảng 1,5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triệu</a:t>
            </a:r>
            <a:r>
              <a:rPr dirty="0" sz="3200" spc="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loài</a:t>
            </a:r>
            <a:r>
              <a:rPr dirty="0" sz="3200" spc="-1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trên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thế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 spc="-10">
                <a:latin typeface="Liberation Serif"/>
                <a:cs typeface="Liberation Serif"/>
              </a:rPr>
              <a:t>giới.</a:t>
            </a:r>
            <a:endParaRPr sz="3200">
              <a:latin typeface="Liberation Serif"/>
              <a:cs typeface="Liberation Serif"/>
            </a:endParaRPr>
          </a:p>
          <a:p>
            <a:pPr marL="249554" indent="-236854">
              <a:lnSpc>
                <a:spcPts val="3840"/>
              </a:lnSpc>
              <a:buChar char="-"/>
              <a:tabLst>
                <a:tab pos="249554" algn="l"/>
              </a:tabLst>
            </a:pPr>
            <a:r>
              <a:rPr dirty="0" sz="3200">
                <a:latin typeface="Liberation Serif"/>
                <a:cs typeface="Liberation Serif"/>
              </a:rPr>
              <a:t>Nhiều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loài</a:t>
            </a:r>
            <a:r>
              <a:rPr dirty="0" sz="3200" spc="-2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thú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leo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trèo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giỏi,</a:t>
            </a:r>
            <a:r>
              <a:rPr dirty="0" sz="3200" spc="-1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côn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trùng,</a:t>
            </a:r>
            <a:r>
              <a:rPr dirty="0" sz="3200" spc="-10">
                <a:latin typeface="Liberation Serif"/>
                <a:cs typeface="Liberation Serif"/>
              </a:rPr>
              <a:t> chim...</a:t>
            </a:r>
            <a:endParaRPr sz="3200">
              <a:latin typeface="Liberation Serif"/>
              <a:cs typeface="Liberation Serif"/>
            </a:endParaRPr>
          </a:p>
          <a:p>
            <a:pPr marL="249554" indent="-236854">
              <a:lnSpc>
                <a:spcPct val="100000"/>
              </a:lnSpc>
              <a:buChar char="-"/>
              <a:tabLst>
                <a:tab pos="249554" algn="l"/>
              </a:tabLst>
            </a:pPr>
            <a:r>
              <a:rPr dirty="0" sz="3200">
                <a:latin typeface="Liberation Serif"/>
                <a:cs typeface="Liberation Serif"/>
              </a:rPr>
              <a:t>Động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vật</a:t>
            </a:r>
            <a:r>
              <a:rPr dirty="0" sz="3200" spc="-2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ăn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cỏ:</a:t>
            </a:r>
            <a:r>
              <a:rPr dirty="0" sz="3200" spc="-2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ngựa,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linh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dương,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hươu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cao</a:t>
            </a:r>
            <a:r>
              <a:rPr dirty="0" sz="3200" spc="-10">
                <a:latin typeface="Liberation Serif"/>
                <a:cs typeface="Liberation Serif"/>
              </a:rPr>
              <a:t> cổ...</a:t>
            </a:r>
            <a:endParaRPr sz="3200">
              <a:latin typeface="Liberation Serif"/>
              <a:cs typeface="Liberation Serif"/>
            </a:endParaRPr>
          </a:p>
          <a:p>
            <a:pPr marL="249554" indent="-236854">
              <a:lnSpc>
                <a:spcPct val="100000"/>
              </a:lnSpc>
              <a:buChar char="-"/>
              <a:tabLst>
                <a:tab pos="249554" algn="l"/>
              </a:tabLst>
            </a:pPr>
            <a:r>
              <a:rPr dirty="0" sz="3200">
                <a:latin typeface="Liberation Serif"/>
                <a:cs typeface="Liberation Serif"/>
              </a:rPr>
              <a:t>Động</a:t>
            </a:r>
            <a:r>
              <a:rPr dirty="0" sz="3200" spc="-3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vật</a:t>
            </a:r>
            <a:r>
              <a:rPr dirty="0" sz="3200" spc="-3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ăn</a:t>
            </a:r>
            <a:r>
              <a:rPr dirty="0" sz="3200" spc="-3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thịt:</a:t>
            </a:r>
            <a:r>
              <a:rPr dirty="0" sz="3200" spc="-3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sư</a:t>
            </a:r>
            <a:r>
              <a:rPr dirty="0" sz="3200" spc="-35">
                <a:latin typeface="Liberation Serif"/>
                <a:cs typeface="Liberation Serif"/>
              </a:rPr>
              <a:t> </a:t>
            </a:r>
            <a:r>
              <a:rPr dirty="0" sz="3200" spc="-20">
                <a:latin typeface="Liberation Serif"/>
                <a:cs typeface="Liberation Serif"/>
              </a:rPr>
              <a:t>tfí,</a:t>
            </a:r>
            <a:r>
              <a:rPr dirty="0" sz="3200" spc="-2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hổ,</a:t>
            </a:r>
            <a:r>
              <a:rPr dirty="0" sz="3200" spc="-35">
                <a:latin typeface="Liberation Serif"/>
                <a:cs typeface="Liberation Serif"/>
              </a:rPr>
              <a:t> </a:t>
            </a:r>
            <a:r>
              <a:rPr dirty="0" sz="3200" spc="-10">
                <a:latin typeface="Liberation Serif"/>
                <a:cs typeface="Liberation Serif"/>
              </a:rPr>
              <a:t>báo...</a:t>
            </a:r>
            <a:endParaRPr sz="3200">
              <a:latin typeface="Liberation Serif"/>
              <a:cs typeface="Liberation Serif"/>
            </a:endParaRPr>
          </a:p>
          <a:p>
            <a:pPr marL="241300" indent="-228600">
              <a:lnSpc>
                <a:spcPts val="3835"/>
              </a:lnSpc>
              <a:buChar char="-"/>
              <a:tabLst>
                <a:tab pos="241300" algn="l"/>
              </a:tabLst>
            </a:pPr>
            <a:r>
              <a:rPr dirty="0" sz="3200">
                <a:latin typeface="Liberation Serif"/>
                <a:cs typeface="Liberation Serif"/>
              </a:rPr>
              <a:t>Vùng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khí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hậu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lạnh:</a:t>
            </a:r>
            <a:r>
              <a:rPr dirty="0" sz="3200" spc="-1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gấu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trắng,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hải</a:t>
            </a:r>
            <a:r>
              <a:rPr dirty="0" sz="3200" spc="-1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cẩu,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chim</a:t>
            </a:r>
            <a:r>
              <a:rPr dirty="0" sz="3200" spc="-1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cánh</a:t>
            </a:r>
            <a:r>
              <a:rPr dirty="0" sz="3200" spc="-5">
                <a:latin typeface="Liberation Serif"/>
                <a:cs typeface="Liberation Serif"/>
              </a:rPr>
              <a:t> </a:t>
            </a:r>
            <a:r>
              <a:rPr dirty="0" sz="3200" spc="-10">
                <a:latin typeface="Liberation Serif"/>
                <a:cs typeface="Liberation Serif"/>
              </a:rPr>
              <a:t>cụt...</a:t>
            </a:r>
            <a:endParaRPr sz="3200">
              <a:latin typeface="Liberation Serif"/>
              <a:cs typeface="Liberation Serif"/>
            </a:endParaRPr>
          </a:p>
          <a:p>
            <a:pPr marL="241300" indent="-228600">
              <a:lnSpc>
                <a:spcPts val="3835"/>
              </a:lnSpc>
              <a:buChar char="-"/>
              <a:tabLst>
                <a:tab pos="241300" algn="l"/>
              </a:tabLst>
            </a:pPr>
            <a:r>
              <a:rPr dirty="0" sz="3200">
                <a:latin typeface="Liberation Serif"/>
                <a:cs typeface="Liberation Serif"/>
              </a:rPr>
              <a:t>Trên</a:t>
            </a:r>
            <a:r>
              <a:rPr dirty="0" sz="3200" spc="-2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sa</a:t>
            </a:r>
            <a:r>
              <a:rPr dirty="0" sz="3200" spc="-2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mạc</a:t>
            </a:r>
            <a:r>
              <a:rPr dirty="0" sz="3200" spc="-3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khô</a:t>
            </a:r>
            <a:r>
              <a:rPr dirty="0" sz="3200" spc="-2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cằn:</a:t>
            </a:r>
            <a:r>
              <a:rPr dirty="0" sz="3200" spc="-3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bọ</a:t>
            </a:r>
            <a:r>
              <a:rPr dirty="0" sz="3200" spc="-2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cạp,</a:t>
            </a:r>
            <a:r>
              <a:rPr dirty="0" sz="3200" spc="-25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rắn,</a:t>
            </a:r>
            <a:r>
              <a:rPr dirty="0" sz="3200" spc="-30">
                <a:latin typeface="Liberation Serif"/>
                <a:cs typeface="Liberation Serif"/>
              </a:rPr>
              <a:t> </a:t>
            </a:r>
            <a:r>
              <a:rPr dirty="0" sz="3200">
                <a:latin typeface="Liberation Serif"/>
                <a:cs typeface="Liberation Serif"/>
              </a:rPr>
              <a:t>lạc</a:t>
            </a:r>
            <a:r>
              <a:rPr dirty="0" sz="3200" spc="-20">
                <a:latin typeface="Liberation Serif"/>
                <a:cs typeface="Liberation Serif"/>
              </a:rPr>
              <a:t> </a:t>
            </a:r>
            <a:r>
              <a:rPr dirty="0" sz="3200" spc="-10">
                <a:latin typeface="Liberation Serif"/>
                <a:cs typeface="Liberation Serif"/>
              </a:rPr>
              <a:t>đà...</a:t>
            </a:r>
            <a:endParaRPr sz="3200">
              <a:latin typeface="Liberation Serif"/>
              <a:cs typeface="Liberation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4182" y="123025"/>
            <a:ext cx="7738745" cy="3922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24865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FFFF"/>
                </a:solidFill>
                <a:latin typeface="Liberation Serif"/>
                <a:cs typeface="Liberation Serif"/>
              </a:rPr>
              <a:t>II.</a:t>
            </a:r>
            <a:r>
              <a:rPr dirty="0" sz="3600" spc="-6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3600" b="1">
                <a:solidFill>
                  <a:srgbClr val="FFFFFF"/>
                </a:solidFill>
                <a:latin typeface="Liberation Serif"/>
                <a:cs typeface="Liberation Serif"/>
              </a:rPr>
              <a:t>Các</a:t>
            </a:r>
            <a:r>
              <a:rPr dirty="0" sz="3600" spc="-5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3600" b="1">
                <a:solidFill>
                  <a:srgbClr val="FFFFFF"/>
                </a:solidFill>
                <a:latin typeface="Liberation Serif"/>
                <a:cs typeface="Liberation Serif"/>
              </a:rPr>
              <a:t>đới</a:t>
            </a:r>
            <a:r>
              <a:rPr dirty="0" sz="3600" spc="-5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3600" b="1">
                <a:solidFill>
                  <a:srgbClr val="FFFFFF"/>
                </a:solidFill>
                <a:latin typeface="Liberation Serif"/>
                <a:cs typeface="Liberation Serif"/>
              </a:rPr>
              <a:t>thiên</a:t>
            </a:r>
            <a:r>
              <a:rPr dirty="0" sz="3600" spc="-5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3600" b="1">
                <a:solidFill>
                  <a:srgbClr val="FFFFFF"/>
                </a:solidFill>
                <a:latin typeface="Liberation Serif"/>
                <a:cs typeface="Liberation Serif"/>
              </a:rPr>
              <a:t>nhiên</a:t>
            </a:r>
            <a:r>
              <a:rPr dirty="0" sz="3600" spc="-5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3600" b="1">
                <a:solidFill>
                  <a:srgbClr val="FFFFFF"/>
                </a:solidFill>
                <a:latin typeface="Liberation Serif"/>
                <a:cs typeface="Liberation Serif"/>
              </a:rPr>
              <a:t>trên</a:t>
            </a:r>
            <a:r>
              <a:rPr dirty="0" sz="3600" spc="-5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3600" b="1">
                <a:solidFill>
                  <a:srgbClr val="FFFFFF"/>
                </a:solidFill>
                <a:latin typeface="Liberation Serif"/>
                <a:cs typeface="Liberation Serif"/>
              </a:rPr>
              <a:t>thế</a:t>
            </a:r>
            <a:r>
              <a:rPr dirty="0" sz="3600" spc="-50" b="1">
                <a:solidFill>
                  <a:srgbClr val="FFFFFF"/>
                </a:solidFill>
                <a:latin typeface="Liberation Serif"/>
                <a:cs typeface="Liberation Serif"/>
              </a:rPr>
              <a:t> </a:t>
            </a:r>
            <a:r>
              <a:rPr dirty="0" sz="3600" spc="-20" b="1">
                <a:solidFill>
                  <a:srgbClr val="FFFFFF"/>
                </a:solidFill>
                <a:latin typeface="Liberation Serif"/>
                <a:cs typeface="Liberation Serif"/>
              </a:rPr>
              <a:t>giới</a:t>
            </a:r>
            <a:endParaRPr sz="360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3600">
              <a:latin typeface="Liberation Serif"/>
              <a:cs typeface="Liberation Serif"/>
            </a:endParaRPr>
          </a:p>
          <a:p>
            <a:pPr algn="ctr" marL="12065" marR="4576445">
              <a:lnSpc>
                <a:spcPct val="100000"/>
              </a:lnSpc>
            </a:pPr>
            <a:r>
              <a:rPr dirty="0" sz="3600">
                <a:solidFill>
                  <a:srgbClr val="FF0000"/>
                </a:solidFill>
                <a:latin typeface="Liberation Serif"/>
                <a:cs typeface="Liberation Serif"/>
              </a:rPr>
              <a:t>Dựa</a:t>
            </a:r>
            <a:r>
              <a:rPr dirty="0" sz="3600" spc="-30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600">
                <a:solidFill>
                  <a:srgbClr val="FF0000"/>
                </a:solidFill>
                <a:latin typeface="Liberation Serif"/>
                <a:cs typeface="Liberation Serif"/>
              </a:rPr>
              <a:t>vào</a:t>
            </a:r>
            <a:r>
              <a:rPr dirty="0" sz="3600" spc="-20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600">
                <a:solidFill>
                  <a:srgbClr val="FF0000"/>
                </a:solidFill>
                <a:latin typeface="Liberation Serif"/>
                <a:cs typeface="Liberation Serif"/>
              </a:rPr>
              <a:t>H</a:t>
            </a:r>
            <a:r>
              <a:rPr dirty="0" sz="3600" spc="-20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600">
                <a:solidFill>
                  <a:srgbClr val="FF0000"/>
                </a:solidFill>
                <a:latin typeface="Liberation Serif"/>
                <a:cs typeface="Liberation Serif"/>
              </a:rPr>
              <a:t>20,3</a:t>
            </a:r>
            <a:r>
              <a:rPr dirty="0" sz="3600" spc="-20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600" spc="-50">
                <a:solidFill>
                  <a:srgbClr val="FF0000"/>
                </a:solidFill>
                <a:latin typeface="Liberation Serif"/>
                <a:cs typeface="Liberation Serif"/>
              </a:rPr>
              <a:t>, </a:t>
            </a:r>
            <a:r>
              <a:rPr dirty="0" sz="3600">
                <a:solidFill>
                  <a:srgbClr val="FF0000"/>
                </a:solidFill>
                <a:latin typeface="Liberation Serif"/>
                <a:cs typeface="Liberation Serif"/>
              </a:rPr>
              <a:t>em</a:t>
            </a:r>
            <a:r>
              <a:rPr dirty="0" sz="3600" spc="-60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600">
                <a:solidFill>
                  <a:srgbClr val="FF0000"/>
                </a:solidFill>
                <a:latin typeface="Liberation Serif"/>
                <a:cs typeface="Liberation Serif"/>
              </a:rPr>
              <a:t>hãy</a:t>
            </a:r>
            <a:r>
              <a:rPr dirty="0" sz="3600" spc="-55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600">
                <a:solidFill>
                  <a:srgbClr val="FF0000"/>
                </a:solidFill>
                <a:latin typeface="Liberation Serif"/>
                <a:cs typeface="Liberation Serif"/>
              </a:rPr>
              <a:t>xác</a:t>
            </a:r>
            <a:r>
              <a:rPr dirty="0" sz="3600" spc="-65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600" spc="-20">
                <a:solidFill>
                  <a:srgbClr val="FF0000"/>
                </a:solidFill>
                <a:latin typeface="Liberation Serif"/>
                <a:cs typeface="Liberation Serif"/>
              </a:rPr>
              <a:t>định </a:t>
            </a:r>
            <a:r>
              <a:rPr dirty="0" sz="3600">
                <a:solidFill>
                  <a:srgbClr val="FF0000"/>
                </a:solidFill>
                <a:latin typeface="Liberation Serif"/>
                <a:cs typeface="Liberation Serif"/>
              </a:rPr>
              <a:t>các</a:t>
            </a:r>
            <a:r>
              <a:rPr dirty="0" sz="3600" spc="-45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600">
                <a:solidFill>
                  <a:srgbClr val="FF0000"/>
                </a:solidFill>
                <a:latin typeface="Liberation Serif"/>
                <a:cs typeface="Liberation Serif"/>
              </a:rPr>
              <a:t>đới</a:t>
            </a:r>
            <a:r>
              <a:rPr dirty="0" sz="3600" spc="-35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600" spc="-10">
                <a:solidFill>
                  <a:srgbClr val="FF0000"/>
                </a:solidFill>
                <a:latin typeface="Liberation Serif"/>
                <a:cs typeface="Liberation Serif"/>
              </a:rPr>
              <a:t>thiên </a:t>
            </a:r>
            <a:r>
              <a:rPr dirty="0" sz="3600">
                <a:solidFill>
                  <a:srgbClr val="FF0000"/>
                </a:solidFill>
                <a:latin typeface="Liberation Serif"/>
                <a:cs typeface="Liberation Serif"/>
              </a:rPr>
              <a:t>nhiên</a:t>
            </a:r>
            <a:r>
              <a:rPr dirty="0" sz="3600" spc="-75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600">
                <a:solidFill>
                  <a:srgbClr val="FF0000"/>
                </a:solidFill>
                <a:latin typeface="Liberation Serif"/>
                <a:cs typeface="Liberation Serif"/>
              </a:rPr>
              <a:t>trên</a:t>
            </a:r>
            <a:r>
              <a:rPr dirty="0" sz="3600" spc="-70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600" spc="-25">
                <a:solidFill>
                  <a:srgbClr val="FF0000"/>
                </a:solidFill>
                <a:latin typeface="Liberation Serif"/>
                <a:cs typeface="Liberation Serif"/>
              </a:rPr>
              <a:t>thế </a:t>
            </a:r>
            <a:r>
              <a:rPr dirty="0" sz="3600" spc="-10">
                <a:solidFill>
                  <a:srgbClr val="FF0000"/>
                </a:solidFill>
                <a:latin typeface="Liberation Serif"/>
                <a:cs typeface="Liberation Serif"/>
              </a:rPr>
              <a:t>giới?</a:t>
            </a:r>
            <a:endParaRPr sz="3600">
              <a:latin typeface="Liberation Serif"/>
              <a:cs typeface="Liberation Serif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3244" y="935647"/>
            <a:ext cx="7143826" cy="577331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518368"/>
            <a:ext cx="3736797" cy="26737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6821" y="17106"/>
            <a:ext cx="6599555" cy="623570"/>
            <a:chOff x="26821" y="17106"/>
            <a:chExt cx="6599555" cy="623570"/>
          </a:xfrm>
        </p:grpSpPr>
        <p:sp>
          <p:nvSpPr>
            <p:cNvPr id="3" name="object 3" descr=""/>
            <p:cNvSpPr/>
            <p:nvPr/>
          </p:nvSpPr>
          <p:spPr>
            <a:xfrm>
              <a:off x="33121" y="23406"/>
              <a:ext cx="6587490" cy="610870"/>
            </a:xfrm>
            <a:custGeom>
              <a:avLst/>
              <a:gdLst/>
              <a:ahLst/>
              <a:cxnLst/>
              <a:rect l="l" t="t" r="r" b="b"/>
              <a:pathLst>
                <a:path w="6587490" h="610870">
                  <a:moveTo>
                    <a:pt x="6490436" y="0"/>
                  </a:moveTo>
                  <a:lnTo>
                    <a:pt x="96113" y="0"/>
                  </a:lnTo>
                  <a:lnTo>
                    <a:pt x="91084" y="711"/>
                  </a:lnTo>
                  <a:lnTo>
                    <a:pt x="85674" y="1079"/>
                  </a:lnTo>
                  <a:lnTo>
                    <a:pt x="46075" y="16192"/>
                  </a:lnTo>
                  <a:lnTo>
                    <a:pt x="29883" y="29870"/>
                  </a:lnTo>
                  <a:lnTo>
                    <a:pt x="25920" y="33477"/>
                  </a:lnTo>
                  <a:lnTo>
                    <a:pt x="5041" y="70192"/>
                  </a:lnTo>
                  <a:lnTo>
                    <a:pt x="723" y="91071"/>
                  </a:lnTo>
                  <a:lnTo>
                    <a:pt x="0" y="96113"/>
                  </a:lnTo>
                  <a:lnTo>
                    <a:pt x="0" y="101511"/>
                  </a:lnTo>
                  <a:lnTo>
                    <a:pt x="0" y="514438"/>
                  </a:lnTo>
                  <a:lnTo>
                    <a:pt x="2158" y="529920"/>
                  </a:lnTo>
                  <a:lnTo>
                    <a:pt x="19443" y="568439"/>
                  </a:lnTo>
                  <a:lnTo>
                    <a:pt x="50761" y="596519"/>
                  </a:lnTo>
                  <a:lnTo>
                    <a:pt x="91084" y="609473"/>
                  </a:lnTo>
                  <a:lnTo>
                    <a:pt x="96113" y="610196"/>
                  </a:lnTo>
                  <a:lnTo>
                    <a:pt x="101523" y="610196"/>
                  </a:lnTo>
                  <a:lnTo>
                    <a:pt x="101523" y="610552"/>
                  </a:lnTo>
                  <a:lnTo>
                    <a:pt x="6490792" y="610196"/>
                  </a:lnTo>
                  <a:lnTo>
                    <a:pt x="6531483" y="599033"/>
                  </a:lnTo>
                  <a:lnTo>
                    <a:pt x="6563880" y="572389"/>
                  </a:lnTo>
                  <a:lnTo>
                    <a:pt x="6584403" y="529920"/>
                  </a:lnTo>
                  <a:lnTo>
                    <a:pt x="6585839" y="519112"/>
                  </a:lnTo>
                  <a:lnTo>
                    <a:pt x="6586562" y="514070"/>
                  </a:lnTo>
                  <a:lnTo>
                    <a:pt x="6586562" y="508673"/>
                  </a:lnTo>
                  <a:lnTo>
                    <a:pt x="6586918" y="508673"/>
                  </a:lnTo>
                  <a:lnTo>
                    <a:pt x="6586562" y="96113"/>
                  </a:lnTo>
                  <a:lnTo>
                    <a:pt x="6585839" y="91071"/>
                  </a:lnTo>
                  <a:lnTo>
                    <a:pt x="6585483" y="85674"/>
                  </a:lnTo>
                  <a:lnTo>
                    <a:pt x="6584403" y="80276"/>
                  </a:lnTo>
                  <a:lnTo>
                    <a:pt x="6560642" y="33477"/>
                  </a:lnTo>
                  <a:lnTo>
                    <a:pt x="6556679" y="29870"/>
                  </a:lnTo>
                  <a:lnTo>
                    <a:pt x="6553073" y="25907"/>
                  </a:lnTo>
                  <a:lnTo>
                    <a:pt x="6516357" y="5029"/>
                  </a:lnTo>
                  <a:lnTo>
                    <a:pt x="6495478" y="711"/>
                  </a:lnTo>
                  <a:lnTo>
                    <a:pt x="6490436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3121" y="23406"/>
              <a:ext cx="6587490" cy="610870"/>
            </a:xfrm>
            <a:custGeom>
              <a:avLst/>
              <a:gdLst/>
              <a:ahLst/>
              <a:cxnLst/>
              <a:rect l="l" t="t" r="r" b="b"/>
              <a:pathLst>
                <a:path w="6587490" h="610870">
                  <a:moveTo>
                    <a:pt x="0" y="101511"/>
                  </a:moveTo>
                  <a:lnTo>
                    <a:pt x="0" y="96113"/>
                  </a:lnTo>
                  <a:lnTo>
                    <a:pt x="723" y="91071"/>
                  </a:lnTo>
                  <a:lnTo>
                    <a:pt x="11163" y="55435"/>
                  </a:lnTo>
                  <a:lnTo>
                    <a:pt x="13677" y="50749"/>
                  </a:lnTo>
                  <a:lnTo>
                    <a:pt x="16192" y="46075"/>
                  </a:lnTo>
                  <a:lnTo>
                    <a:pt x="19443" y="41757"/>
                  </a:lnTo>
                  <a:lnTo>
                    <a:pt x="22682" y="37795"/>
                  </a:lnTo>
                  <a:lnTo>
                    <a:pt x="25920" y="33477"/>
                  </a:lnTo>
                  <a:lnTo>
                    <a:pt x="29883" y="29870"/>
                  </a:lnTo>
                  <a:lnTo>
                    <a:pt x="33477" y="25907"/>
                  </a:lnTo>
                  <a:lnTo>
                    <a:pt x="37795" y="22669"/>
                  </a:lnTo>
                  <a:lnTo>
                    <a:pt x="41757" y="19430"/>
                  </a:lnTo>
                  <a:lnTo>
                    <a:pt x="46075" y="16192"/>
                  </a:lnTo>
                  <a:lnTo>
                    <a:pt x="50761" y="13677"/>
                  </a:lnTo>
                  <a:lnTo>
                    <a:pt x="55435" y="11150"/>
                  </a:lnTo>
                  <a:lnTo>
                    <a:pt x="60121" y="8635"/>
                  </a:lnTo>
                  <a:lnTo>
                    <a:pt x="65163" y="6832"/>
                  </a:lnTo>
                  <a:lnTo>
                    <a:pt x="70192" y="5029"/>
                  </a:lnTo>
                  <a:lnTo>
                    <a:pt x="75234" y="3594"/>
                  </a:lnTo>
                  <a:lnTo>
                    <a:pt x="80276" y="2158"/>
                  </a:lnTo>
                  <a:lnTo>
                    <a:pt x="85674" y="1079"/>
                  </a:lnTo>
                  <a:lnTo>
                    <a:pt x="91084" y="711"/>
                  </a:lnTo>
                  <a:lnTo>
                    <a:pt x="96113" y="0"/>
                  </a:lnTo>
                  <a:lnTo>
                    <a:pt x="101523" y="0"/>
                  </a:lnTo>
                  <a:lnTo>
                    <a:pt x="6485039" y="0"/>
                  </a:lnTo>
                  <a:lnTo>
                    <a:pt x="6490436" y="0"/>
                  </a:lnTo>
                  <a:lnTo>
                    <a:pt x="6495478" y="711"/>
                  </a:lnTo>
                  <a:lnTo>
                    <a:pt x="6500876" y="1079"/>
                  </a:lnTo>
                  <a:lnTo>
                    <a:pt x="6506273" y="2158"/>
                  </a:lnTo>
                  <a:lnTo>
                    <a:pt x="6511315" y="3594"/>
                  </a:lnTo>
                  <a:lnTo>
                    <a:pt x="6516357" y="5029"/>
                  </a:lnTo>
                  <a:lnTo>
                    <a:pt x="6521399" y="6832"/>
                  </a:lnTo>
                  <a:lnTo>
                    <a:pt x="6526441" y="8635"/>
                  </a:lnTo>
                  <a:lnTo>
                    <a:pt x="6531114" y="11150"/>
                  </a:lnTo>
                  <a:lnTo>
                    <a:pt x="6535801" y="13677"/>
                  </a:lnTo>
                  <a:lnTo>
                    <a:pt x="6540474" y="16192"/>
                  </a:lnTo>
                  <a:lnTo>
                    <a:pt x="6544792" y="19430"/>
                  </a:lnTo>
                  <a:lnTo>
                    <a:pt x="6548755" y="22669"/>
                  </a:lnTo>
                  <a:lnTo>
                    <a:pt x="6553073" y="25907"/>
                  </a:lnTo>
                  <a:lnTo>
                    <a:pt x="6556679" y="29870"/>
                  </a:lnTo>
                  <a:lnTo>
                    <a:pt x="6560642" y="33477"/>
                  </a:lnTo>
                  <a:lnTo>
                    <a:pt x="6563880" y="37795"/>
                  </a:lnTo>
                  <a:lnTo>
                    <a:pt x="6567119" y="41757"/>
                  </a:lnTo>
                  <a:lnTo>
                    <a:pt x="6570357" y="46075"/>
                  </a:lnTo>
                  <a:lnTo>
                    <a:pt x="6572872" y="50749"/>
                  </a:lnTo>
                  <a:lnTo>
                    <a:pt x="6575399" y="55435"/>
                  </a:lnTo>
                  <a:lnTo>
                    <a:pt x="6577914" y="60109"/>
                  </a:lnTo>
                  <a:lnTo>
                    <a:pt x="6579717" y="65150"/>
                  </a:lnTo>
                  <a:lnTo>
                    <a:pt x="6581521" y="70192"/>
                  </a:lnTo>
                  <a:lnTo>
                    <a:pt x="6582956" y="75234"/>
                  </a:lnTo>
                  <a:lnTo>
                    <a:pt x="6584403" y="80276"/>
                  </a:lnTo>
                  <a:lnTo>
                    <a:pt x="6585483" y="85674"/>
                  </a:lnTo>
                  <a:lnTo>
                    <a:pt x="6585839" y="91071"/>
                  </a:lnTo>
                  <a:lnTo>
                    <a:pt x="6586562" y="96113"/>
                  </a:lnTo>
                  <a:lnTo>
                    <a:pt x="6586562" y="101511"/>
                  </a:lnTo>
                  <a:lnTo>
                    <a:pt x="6586918" y="508673"/>
                  </a:lnTo>
                  <a:lnTo>
                    <a:pt x="6586562" y="508673"/>
                  </a:lnTo>
                  <a:lnTo>
                    <a:pt x="6586562" y="514070"/>
                  </a:lnTo>
                  <a:lnTo>
                    <a:pt x="6585839" y="519112"/>
                  </a:lnTo>
                  <a:lnTo>
                    <a:pt x="6585483" y="524509"/>
                  </a:lnTo>
                  <a:lnTo>
                    <a:pt x="6584403" y="529920"/>
                  </a:lnTo>
                  <a:lnTo>
                    <a:pt x="6582956" y="534949"/>
                  </a:lnTo>
                  <a:lnTo>
                    <a:pt x="6581521" y="539991"/>
                  </a:lnTo>
                  <a:lnTo>
                    <a:pt x="6567119" y="568071"/>
                  </a:lnTo>
                  <a:lnTo>
                    <a:pt x="6563880" y="572389"/>
                  </a:lnTo>
                  <a:lnTo>
                    <a:pt x="6560642" y="576351"/>
                  </a:lnTo>
                  <a:lnTo>
                    <a:pt x="6557035" y="580313"/>
                  </a:lnTo>
                  <a:lnTo>
                    <a:pt x="6553073" y="583907"/>
                  </a:lnTo>
                  <a:lnTo>
                    <a:pt x="6549123" y="587514"/>
                  </a:lnTo>
                  <a:lnTo>
                    <a:pt x="6526441" y="601192"/>
                  </a:lnTo>
                  <a:lnTo>
                    <a:pt x="6521754" y="603351"/>
                  </a:lnTo>
                  <a:lnTo>
                    <a:pt x="6495834" y="609473"/>
                  </a:lnTo>
                  <a:lnTo>
                    <a:pt x="6490792" y="610196"/>
                  </a:lnTo>
                  <a:lnTo>
                    <a:pt x="6485394" y="610196"/>
                  </a:lnTo>
                  <a:lnTo>
                    <a:pt x="101523" y="610552"/>
                  </a:lnTo>
                  <a:lnTo>
                    <a:pt x="101523" y="610196"/>
                  </a:lnTo>
                  <a:lnTo>
                    <a:pt x="96113" y="610196"/>
                  </a:lnTo>
                  <a:lnTo>
                    <a:pt x="91084" y="609473"/>
                  </a:lnTo>
                  <a:lnTo>
                    <a:pt x="85674" y="609117"/>
                  </a:lnTo>
                  <a:lnTo>
                    <a:pt x="80276" y="608037"/>
                  </a:lnTo>
                  <a:lnTo>
                    <a:pt x="75234" y="606590"/>
                  </a:lnTo>
                  <a:lnTo>
                    <a:pt x="70192" y="605154"/>
                  </a:lnTo>
                  <a:lnTo>
                    <a:pt x="33832" y="584276"/>
                  </a:lnTo>
                  <a:lnTo>
                    <a:pt x="16560" y="564108"/>
                  </a:lnTo>
                  <a:lnTo>
                    <a:pt x="13677" y="559790"/>
                  </a:lnTo>
                  <a:lnTo>
                    <a:pt x="11163" y="555117"/>
                  </a:lnTo>
                  <a:lnTo>
                    <a:pt x="9004" y="550075"/>
                  </a:lnTo>
                  <a:lnTo>
                    <a:pt x="6832" y="545388"/>
                  </a:lnTo>
                  <a:lnTo>
                    <a:pt x="723" y="519468"/>
                  </a:lnTo>
                  <a:lnTo>
                    <a:pt x="0" y="514438"/>
                  </a:lnTo>
                  <a:lnTo>
                    <a:pt x="0" y="509028"/>
                  </a:lnTo>
                  <a:lnTo>
                    <a:pt x="0" y="101511"/>
                  </a:lnTo>
                  <a:close/>
                </a:path>
              </a:pathLst>
            </a:custGeom>
            <a:ln w="12599">
              <a:solidFill>
                <a:srgbClr val="91C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8937" y="72262"/>
            <a:ext cx="616521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II.</a:t>
            </a:r>
            <a:r>
              <a:rPr dirty="0" sz="3200" spc="-35"/>
              <a:t> </a:t>
            </a:r>
            <a:r>
              <a:rPr dirty="0" sz="3200"/>
              <a:t>Các</a:t>
            </a:r>
            <a:r>
              <a:rPr dirty="0" sz="3200" spc="-30"/>
              <a:t> </a:t>
            </a:r>
            <a:r>
              <a:rPr dirty="0" sz="3200"/>
              <a:t>đới</a:t>
            </a:r>
            <a:r>
              <a:rPr dirty="0" sz="3200" spc="-40"/>
              <a:t> </a:t>
            </a:r>
            <a:r>
              <a:rPr dirty="0" sz="3200"/>
              <a:t>thiên</a:t>
            </a:r>
            <a:r>
              <a:rPr dirty="0" sz="3200" spc="-40"/>
              <a:t> </a:t>
            </a:r>
            <a:r>
              <a:rPr dirty="0" sz="3200"/>
              <a:t>nhiên</a:t>
            </a:r>
            <a:r>
              <a:rPr dirty="0" sz="3200" spc="-45"/>
              <a:t> </a:t>
            </a:r>
            <a:r>
              <a:rPr dirty="0" sz="3200"/>
              <a:t>trên</a:t>
            </a:r>
            <a:r>
              <a:rPr dirty="0" sz="3200" spc="-40"/>
              <a:t> </a:t>
            </a:r>
            <a:r>
              <a:rPr dirty="0" sz="3200"/>
              <a:t>thế</a:t>
            </a:r>
            <a:r>
              <a:rPr dirty="0" sz="3200" spc="-40"/>
              <a:t> </a:t>
            </a:r>
            <a:r>
              <a:rPr dirty="0" sz="3200" spc="-20"/>
              <a:t>giới</a:t>
            </a:r>
            <a:endParaRPr sz="3200"/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3736440" y="3009962"/>
          <a:ext cx="7976234" cy="3636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3275"/>
                <a:gridCol w="1374775"/>
                <a:gridCol w="1552575"/>
                <a:gridCol w="2888615"/>
              </a:tblGrid>
              <a:tr h="1007110">
                <a:tc>
                  <a:txBody>
                    <a:bodyPr/>
                    <a:lstStyle/>
                    <a:p>
                      <a:pPr marL="89535" marR="83185">
                        <a:lnSpc>
                          <a:spcPts val="3320"/>
                        </a:lnSpc>
                        <a:spcBef>
                          <a:spcPts val="20"/>
                        </a:spcBef>
                        <a:tabLst>
                          <a:tab pos="1454785" algn="l"/>
                        </a:tabLst>
                      </a:pPr>
                      <a:r>
                        <a:rPr dirty="0" sz="3000" spc="-2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Các</a:t>
                      </a:r>
                      <a:r>
                        <a:rPr dirty="0" sz="30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3000" spc="-2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đới </a:t>
                      </a:r>
                      <a:r>
                        <a:rPr dirty="0" sz="30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thiên</a:t>
                      </a:r>
                      <a:r>
                        <a:rPr dirty="0" sz="3000" spc="-4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000" spc="-1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nhiên</a:t>
                      </a:r>
                      <a:endParaRPr sz="30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3275"/>
                        </a:lnSpc>
                      </a:pPr>
                      <a:r>
                        <a:rPr dirty="0" sz="30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Vị</a:t>
                      </a:r>
                      <a:r>
                        <a:rPr dirty="0" sz="3000" spc="-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000" spc="-2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trí</a:t>
                      </a:r>
                      <a:endParaRPr sz="30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3275"/>
                        </a:lnSpc>
                      </a:pPr>
                      <a:r>
                        <a:rPr dirty="0" sz="30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Khí</a:t>
                      </a:r>
                      <a:r>
                        <a:rPr dirty="0" sz="3000" spc="-4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000" spc="-2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hậu</a:t>
                      </a:r>
                      <a:endParaRPr sz="30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3275"/>
                        </a:lnSpc>
                        <a:tabLst>
                          <a:tab pos="2138680" algn="l"/>
                        </a:tabLst>
                      </a:pPr>
                      <a:r>
                        <a:rPr dirty="0" sz="30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Thực, </a:t>
                      </a:r>
                      <a:r>
                        <a:rPr dirty="0" sz="3000" spc="-2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động</a:t>
                      </a:r>
                      <a:r>
                        <a:rPr dirty="0" sz="30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3000" spc="-2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vật</a:t>
                      </a:r>
                      <a:endParaRPr sz="30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89535">
                        <a:lnSpc>
                          <a:spcPts val="3360"/>
                        </a:lnSpc>
                      </a:pPr>
                      <a:r>
                        <a:rPr dirty="0" sz="3200" b="1" i="1">
                          <a:latin typeface="Liberation Serif"/>
                          <a:cs typeface="Liberation Serif"/>
                        </a:rPr>
                        <a:t>Nhóm</a:t>
                      </a:r>
                      <a:r>
                        <a:rPr dirty="0" sz="3200" spc="5" b="1" i="1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200" spc="-50" b="1" i="1">
                          <a:latin typeface="Liberation Serif"/>
                          <a:cs typeface="Liberation Serif"/>
                        </a:rPr>
                        <a:t>1</a:t>
                      </a:r>
                      <a:endParaRPr sz="3200">
                        <a:latin typeface="Liberation Serif"/>
                        <a:cs typeface="Liberation Serif"/>
                      </a:endParaRPr>
                    </a:p>
                    <a:p>
                      <a:pPr marL="89535">
                        <a:lnSpc>
                          <a:spcPts val="3420"/>
                        </a:lnSpc>
                      </a:pPr>
                      <a:r>
                        <a:rPr dirty="0" sz="30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Đới</a:t>
                      </a:r>
                      <a:r>
                        <a:rPr dirty="0" sz="3000" spc="-3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000" spc="-2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nóng</a:t>
                      </a:r>
                      <a:endParaRPr sz="30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81380">
                <a:tc>
                  <a:txBody>
                    <a:bodyPr/>
                    <a:lstStyle/>
                    <a:p>
                      <a:pPr marL="89535">
                        <a:lnSpc>
                          <a:spcPts val="3365"/>
                        </a:lnSpc>
                      </a:pPr>
                      <a:r>
                        <a:rPr dirty="0" sz="3200" b="1" i="1">
                          <a:latin typeface="Liberation Serif"/>
                          <a:cs typeface="Liberation Serif"/>
                        </a:rPr>
                        <a:t>Nhóm</a:t>
                      </a:r>
                      <a:r>
                        <a:rPr dirty="0" sz="3200" spc="5" b="1" i="1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200" spc="-50" b="1" i="1">
                          <a:latin typeface="Liberation Serif"/>
                          <a:cs typeface="Liberation Serif"/>
                        </a:rPr>
                        <a:t>2</a:t>
                      </a:r>
                      <a:endParaRPr sz="3200">
                        <a:latin typeface="Liberation Serif"/>
                        <a:cs typeface="Liberation Serif"/>
                      </a:endParaRPr>
                    </a:p>
                    <a:p>
                      <a:pPr marL="89535">
                        <a:lnSpc>
                          <a:spcPts val="3465"/>
                        </a:lnSpc>
                      </a:pPr>
                      <a:r>
                        <a:rPr dirty="0" sz="30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Đới</a:t>
                      </a:r>
                      <a:r>
                        <a:rPr dirty="0" sz="3000" spc="-2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0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ôn</a:t>
                      </a:r>
                      <a:r>
                        <a:rPr dirty="0" sz="3000" spc="-2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000" spc="-2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hoà</a:t>
                      </a:r>
                      <a:endParaRPr sz="30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3760">
                <a:tc>
                  <a:txBody>
                    <a:bodyPr/>
                    <a:lstStyle/>
                    <a:p>
                      <a:pPr marL="89535">
                        <a:lnSpc>
                          <a:spcPts val="3365"/>
                        </a:lnSpc>
                      </a:pPr>
                      <a:r>
                        <a:rPr dirty="0" sz="3200" b="1" i="1">
                          <a:latin typeface="Liberation Serif"/>
                          <a:cs typeface="Liberation Serif"/>
                        </a:rPr>
                        <a:t>Nhóm</a:t>
                      </a:r>
                      <a:r>
                        <a:rPr dirty="0" sz="3200" spc="5" b="1" i="1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200" spc="-50" b="1" i="1">
                          <a:latin typeface="Liberation Serif"/>
                          <a:cs typeface="Liberation Serif"/>
                        </a:rPr>
                        <a:t>3</a:t>
                      </a:r>
                      <a:endParaRPr sz="3200">
                        <a:latin typeface="Liberation Serif"/>
                        <a:cs typeface="Liberation Serif"/>
                      </a:endParaRPr>
                    </a:p>
                    <a:p>
                      <a:pPr marL="89535">
                        <a:lnSpc>
                          <a:spcPts val="3415"/>
                        </a:lnSpc>
                      </a:pPr>
                      <a:r>
                        <a:rPr dirty="0" sz="30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Đới</a:t>
                      </a:r>
                      <a:r>
                        <a:rPr dirty="0" sz="3000" spc="-3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3000" spc="-2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lạnh</a:t>
                      </a:r>
                      <a:endParaRPr sz="30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 descr=""/>
          <p:cNvSpPr txBox="1"/>
          <p:nvPr/>
        </p:nvSpPr>
        <p:spPr>
          <a:xfrm>
            <a:off x="4940185" y="571576"/>
            <a:ext cx="6208395" cy="197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840"/>
              </a:lnSpc>
              <a:spcBef>
                <a:spcPts val="100"/>
              </a:spcBef>
            </a:pPr>
            <a:r>
              <a:rPr dirty="0" sz="3200" b="1" i="1">
                <a:solidFill>
                  <a:srgbClr val="FF0000"/>
                </a:solidFill>
                <a:latin typeface="Liberation Serif"/>
                <a:cs typeface="Liberation Serif"/>
              </a:rPr>
              <a:t>Nhiệm</a:t>
            </a:r>
            <a:r>
              <a:rPr dirty="0" sz="3200" spc="-20" b="1" i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Liberation Serif"/>
                <a:cs typeface="Liberation Serif"/>
              </a:rPr>
              <a:t>vụ</a:t>
            </a:r>
            <a:r>
              <a:rPr dirty="0" sz="3200" spc="-30" b="1" i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Liberation Serif"/>
                <a:cs typeface="Liberation Serif"/>
              </a:rPr>
              <a:t>nhóm</a:t>
            </a:r>
            <a:r>
              <a:rPr dirty="0" sz="3200" spc="-20" b="1" i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200" b="1" i="1">
                <a:solidFill>
                  <a:srgbClr val="FF0000"/>
                </a:solidFill>
                <a:latin typeface="Liberation Serif"/>
                <a:cs typeface="Liberation Serif"/>
              </a:rPr>
              <a:t>chuyên</a:t>
            </a:r>
            <a:r>
              <a:rPr dirty="0" sz="3200" spc="-35" b="1" i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3200" spc="-25" b="1" i="1">
                <a:solidFill>
                  <a:srgbClr val="FF0000"/>
                </a:solidFill>
                <a:latin typeface="Liberation Serif"/>
                <a:cs typeface="Liberation Serif"/>
              </a:rPr>
              <a:t>gia</a:t>
            </a:r>
            <a:endParaRPr sz="3200">
              <a:latin typeface="Liberation Serif"/>
              <a:cs typeface="Liberation Serif"/>
            </a:endParaRPr>
          </a:p>
          <a:p>
            <a:pPr marL="249554" indent="-236854">
              <a:lnSpc>
                <a:spcPct val="100000"/>
              </a:lnSpc>
              <a:buChar char="-"/>
              <a:tabLst>
                <a:tab pos="249554" algn="l"/>
              </a:tabLst>
            </a:pPr>
            <a:r>
              <a:rPr dirty="0" sz="3200" b="1" i="1">
                <a:latin typeface="Liberation Serif"/>
                <a:cs typeface="Liberation Serif"/>
              </a:rPr>
              <a:t>Khai</a:t>
            </a:r>
            <a:r>
              <a:rPr dirty="0" sz="3200" spc="-20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thác</a:t>
            </a:r>
            <a:r>
              <a:rPr dirty="0" sz="3200" spc="-15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nội</a:t>
            </a:r>
            <a:r>
              <a:rPr dirty="0" sz="3200" spc="-15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dung</a:t>
            </a:r>
            <a:r>
              <a:rPr dirty="0" sz="3200" spc="-10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SGK,</a:t>
            </a:r>
            <a:r>
              <a:rPr dirty="0" sz="3200" spc="-15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lược</a:t>
            </a:r>
            <a:r>
              <a:rPr dirty="0" sz="3200" spc="-10" b="1" i="1">
                <a:latin typeface="Liberation Serif"/>
                <a:cs typeface="Liberation Serif"/>
              </a:rPr>
              <a:t> </a:t>
            </a:r>
            <a:r>
              <a:rPr dirty="0" sz="3200" spc="-25" b="1" i="1">
                <a:latin typeface="Liberation Serif"/>
                <a:cs typeface="Liberation Serif"/>
              </a:rPr>
              <a:t>đồ</a:t>
            </a:r>
            <a:endParaRPr sz="3200">
              <a:latin typeface="Liberation Serif"/>
              <a:cs typeface="Liberation Serif"/>
            </a:endParaRPr>
          </a:p>
          <a:p>
            <a:pPr marL="249554" indent="-236854">
              <a:lnSpc>
                <a:spcPct val="100000"/>
              </a:lnSpc>
              <a:buChar char="-"/>
              <a:tabLst>
                <a:tab pos="249554" algn="l"/>
              </a:tabLst>
            </a:pPr>
            <a:r>
              <a:rPr dirty="0" sz="3200" b="1" i="1">
                <a:latin typeface="Liberation Serif"/>
                <a:cs typeface="Liberation Serif"/>
              </a:rPr>
              <a:t>Thảo luận</a:t>
            </a:r>
            <a:r>
              <a:rPr dirty="0" sz="3200" spc="-5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nhóm</a:t>
            </a:r>
            <a:r>
              <a:rPr dirty="0" sz="3200" spc="-5" b="1" i="1">
                <a:latin typeface="Liberation Serif"/>
                <a:cs typeface="Liberation Serif"/>
              </a:rPr>
              <a:t> </a:t>
            </a:r>
            <a:r>
              <a:rPr dirty="0" sz="3200" spc="-25" b="1" i="1">
                <a:latin typeface="Liberation Serif"/>
                <a:cs typeface="Liberation Serif"/>
              </a:rPr>
              <a:t>3p</a:t>
            </a:r>
            <a:endParaRPr sz="3200">
              <a:latin typeface="Liberation Serif"/>
              <a:cs typeface="Liberation Serif"/>
            </a:endParaRPr>
          </a:p>
          <a:p>
            <a:pPr marL="249554" indent="-236854">
              <a:lnSpc>
                <a:spcPct val="100000"/>
              </a:lnSpc>
              <a:buChar char="-"/>
              <a:tabLst>
                <a:tab pos="249554" algn="l"/>
              </a:tabLst>
            </a:pPr>
            <a:r>
              <a:rPr dirty="0" sz="3200" b="1" i="1">
                <a:latin typeface="Liberation Serif"/>
                <a:cs typeface="Liberation Serif"/>
              </a:rPr>
              <a:t>Hoàn</a:t>
            </a:r>
            <a:r>
              <a:rPr dirty="0" sz="3200" spc="-10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thành</a:t>
            </a:r>
            <a:r>
              <a:rPr dirty="0" sz="3200" spc="-15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phiếu</a:t>
            </a:r>
            <a:r>
              <a:rPr dirty="0" sz="3200" spc="-15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học</a:t>
            </a:r>
            <a:r>
              <a:rPr dirty="0" sz="3200" spc="-10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tập</a:t>
            </a:r>
            <a:r>
              <a:rPr dirty="0" sz="3200" spc="-5" b="1" i="1">
                <a:latin typeface="Liberation Serif"/>
                <a:cs typeface="Liberation Serif"/>
              </a:rPr>
              <a:t> </a:t>
            </a:r>
            <a:r>
              <a:rPr dirty="0" sz="3200" b="1" i="1">
                <a:latin typeface="Liberation Serif"/>
                <a:cs typeface="Liberation Serif"/>
              </a:rPr>
              <a:t>theo</a:t>
            </a:r>
            <a:r>
              <a:rPr dirty="0" sz="3200" spc="-5" b="1" i="1">
                <a:latin typeface="Liberation Serif"/>
                <a:cs typeface="Liberation Serif"/>
              </a:rPr>
              <a:t> </a:t>
            </a:r>
            <a:r>
              <a:rPr dirty="0" sz="3200" spc="-25" b="1" i="1">
                <a:latin typeface="Liberation Serif"/>
                <a:cs typeface="Liberation Serif"/>
              </a:rPr>
              <a:t>yêu</a:t>
            </a:r>
            <a:endParaRPr sz="3200">
              <a:latin typeface="Liberation Serif"/>
              <a:cs typeface="Liberation Serif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37177" y="2520988"/>
            <a:ext cx="63690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 b="1" i="1">
                <a:latin typeface="Liberation Serif"/>
                <a:cs typeface="Liberation Serif"/>
              </a:rPr>
              <a:t>cầu</a:t>
            </a:r>
            <a:endParaRPr sz="3200">
              <a:latin typeface="Liberation Serif"/>
              <a:cs typeface="Liberation Serif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5983" y="784707"/>
            <a:ext cx="359219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FF0000"/>
                </a:solidFill>
                <a:latin typeface="Liberation Serif"/>
                <a:cs typeface="Liberation Serif"/>
              </a:rPr>
              <a:t>Kĩ</a:t>
            </a:r>
            <a:r>
              <a:rPr dirty="0" sz="2800" spc="-70" b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2800" b="1">
                <a:solidFill>
                  <a:srgbClr val="FF0000"/>
                </a:solidFill>
                <a:latin typeface="Liberation Serif"/>
                <a:cs typeface="Liberation Serif"/>
              </a:rPr>
              <a:t>thuật:</a:t>
            </a:r>
            <a:r>
              <a:rPr dirty="0" sz="2800" spc="-60" b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2800" b="1">
                <a:solidFill>
                  <a:srgbClr val="FF0000"/>
                </a:solidFill>
                <a:latin typeface="Liberation Serif"/>
                <a:cs typeface="Liberation Serif"/>
              </a:rPr>
              <a:t>“Mảnh</a:t>
            </a:r>
            <a:r>
              <a:rPr dirty="0" sz="2800" spc="-55" b="1">
                <a:solidFill>
                  <a:srgbClr val="FF0000"/>
                </a:solidFill>
                <a:latin typeface="Liberation Serif"/>
                <a:cs typeface="Liberation Serif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Liberation Serif"/>
                <a:cs typeface="Liberation Serif"/>
              </a:rPr>
              <a:t>ghép”</a:t>
            </a:r>
            <a:endParaRPr sz="2800">
              <a:latin typeface="Liberation Serif"/>
              <a:cs typeface="Liberation Serif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21" y="1407972"/>
            <a:ext cx="3561461" cy="27269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0" y="1097647"/>
          <a:ext cx="11957050" cy="5768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4545"/>
                <a:gridCol w="2401570"/>
                <a:gridCol w="3110865"/>
                <a:gridCol w="4286885"/>
              </a:tblGrid>
              <a:tr h="1000125">
                <a:tc>
                  <a:txBody>
                    <a:bodyPr/>
                    <a:lstStyle/>
                    <a:p>
                      <a:pPr marL="46990" marR="313690" indent="88265">
                        <a:lnSpc>
                          <a:spcPts val="3100"/>
                        </a:lnSpc>
                        <a:spcBef>
                          <a:spcPts val="15"/>
                        </a:spcBef>
                      </a:pPr>
                      <a:r>
                        <a:rPr dirty="0" sz="28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Các</a:t>
                      </a:r>
                      <a:r>
                        <a:rPr dirty="0" sz="2800" spc="-5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đới </a:t>
                      </a:r>
                      <a:r>
                        <a:rPr dirty="0" sz="28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thiên</a:t>
                      </a:r>
                      <a:r>
                        <a:rPr dirty="0" sz="2800" spc="-7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1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nhiên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190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791210">
                        <a:lnSpc>
                          <a:spcPts val="3055"/>
                        </a:lnSpc>
                      </a:pPr>
                      <a:r>
                        <a:rPr dirty="0" sz="28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Vị</a:t>
                      </a:r>
                      <a:r>
                        <a:rPr dirty="0" sz="2800" spc="-4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trí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937260">
                        <a:lnSpc>
                          <a:spcPts val="3055"/>
                        </a:lnSpc>
                      </a:pPr>
                      <a:r>
                        <a:rPr dirty="0" sz="28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Khí</a:t>
                      </a:r>
                      <a:r>
                        <a:rPr dirty="0" sz="2800" spc="-3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hậu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99160">
                        <a:lnSpc>
                          <a:spcPts val="3055"/>
                        </a:lnSpc>
                      </a:pPr>
                      <a:r>
                        <a:rPr dirty="0" sz="28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Thực</a:t>
                      </a:r>
                      <a:r>
                        <a:rPr dirty="0" sz="2800" spc="-3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–</a:t>
                      </a:r>
                      <a:r>
                        <a:rPr dirty="0" sz="2800" spc="-3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động</a:t>
                      </a:r>
                      <a:r>
                        <a:rPr dirty="0" sz="2800" spc="-3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vật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</a:tr>
              <a:tr h="890269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795"/>
                        </a:spcBef>
                      </a:pPr>
                      <a:r>
                        <a:rPr dirty="0" sz="28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Đới</a:t>
                      </a:r>
                      <a:r>
                        <a:rPr dirty="0" sz="2800" spc="-4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nóng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35496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400685" indent="88900">
                        <a:lnSpc>
                          <a:spcPts val="3100"/>
                        </a:lnSpc>
                        <a:spcBef>
                          <a:spcPts val="15"/>
                        </a:spcBef>
                      </a:pPr>
                      <a:r>
                        <a:rPr dirty="0" sz="2800">
                          <a:latin typeface="Liberation Serif"/>
                          <a:cs typeface="Liberation Serif"/>
                        </a:rPr>
                        <a:t>Trải</a:t>
                      </a:r>
                      <a:r>
                        <a:rPr dirty="0" sz="2800" spc="-9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dài</a:t>
                      </a:r>
                      <a:r>
                        <a:rPr dirty="0" sz="2800" spc="-8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giữa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hai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chí</a:t>
                      </a:r>
                      <a:r>
                        <a:rPr dirty="0" sz="2800" spc="-1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10">
                          <a:latin typeface="Liberation Serif"/>
                          <a:cs typeface="Liberation Serif"/>
                        </a:rPr>
                        <a:t>tuyến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3055"/>
                        </a:lnSpc>
                      </a:pPr>
                      <a:r>
                        <a:rPr dirty="0" sz="2800">
                          <a:latin typeface="Liberation Serif"/>
                          <a:cs typeface="Liberation Serif"/>
                        </a:rPr>
                        <a:t>Nóng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quanh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năm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82650">
                        <a:lnSpc>
                          <a:spcPts val="3055"/>
                        </a:lnSpc>
                      </a:pPr>
                      <a:r>
                        <a:rPr dirty="0" sz="2800">
                          <a:latin typeface="Liberation Serif"/>
                          <a:cs typeface="Liberation Serif"/>
                        </a:rPr>
                        <a:t>Đa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dạng</a:t>
                      </a:r>
                      <a:r>
                        <a:rPr dirty="0" sz="2800" spc="-1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và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phong</a:t>
                      </a:r>
                      <a:r>
                        <a:rPr dirty="0" sz="2800" spc="-1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phú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67230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795"/>
                        </a:spcBef>
                      </a:pPr>
                      <a:r>
                        <a:rPr dirty="0" sz="28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Đới</a:t>
                      </a:r>
                      <a:r>
                        <a:rPr dirty="0" sz="2800" spc="-4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ôn</a:t>
                      </a:r>
                      <a:r>
                        <a:rPr dirty="0" sz="2800" spc="-4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hoà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35496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177800">
                        <a:lnSpc>
                          <a:spcPts val="2925"/>
                        </a:lnSpc>
                      </a:pPr>
                      <a:r>
                        <a:rPr dirty="0" sz="2800">
                          <a:latin typeface="Liberation Serif"/>
                          <a:cs typeface="Liberation Serif"/>
                        </a:rPr>
                        <a:t>Nằm</a:t>
                      </a:r>
                      <a:r>
                        <a:rPr dirty="0" sz="2800" spc="-4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giữa</a:t>
                      </a:r>
                      <a:r>
                        <a:rPr dirty="0" sz="2800" spc="-4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đới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  <a:p>
                      <a:pPr marL="88900" marR="615315">
                        <a:lnSpc>
                          <a:spcPts val="3100"/>
                        </a:lnSpc>
                        <a:spcBef>
                          <a:spcPts val="190"/>
                        </a:spcBef>
                      </a:pPr>
                      <a:r>
                        <a:rPr dirty="0" sz="2800">
                          <a:latin typeface="Liberation Serif"/>
                          <a:cs typeface="Liberation Serif"/>
                        </a:rPr>
                        <a:t>nóng và</a:t>
                      </a:r>
                      <a:r>
                        <a:rPr dirty="0" sz="2800" spc="-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đới 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lạnh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88900">
                        <a:lnSpc>
                          <a:spcPts val="2925"/>
                        </a:lnSpc>
                      </a:pPr>
                      <a:r>
                        <a:rPr dirty="0" sz="2800">
                          <a:latin typeface="Liberation Serif"/>
                          <a:cs typeface="Liberation Serif"/>
                        </a:rPr>
                        <a:t>Khí</a:t>
                      </a:r>
                      <a:r>
                        <a:rPr dirty="0" sz="2800" spc="-3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hậu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mang</a:t>
                      </a:r>
                      <a:r>
                        <a:rPr dirty="0" sz="2800" spc="-1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tính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  <a:p>
                      <a:pPr marL="88900" marR="166370">
                        <a:lnSpc>
                          <a:spcPct val="92200"/>
                        </a:lnSpc>
                        <a:spcBef>
                          <a:spcPts val="70"/>
                        </a:spcBef>
                      </a:pPr>
                      <a:r>
                        <a:rPr dirty="0" sz="2800">
                          <a:latin typeface="Liberation Serif"/>
                          <a:cs typeface="Liberation Serif"/>
                        </a:rPr>
                        <a:t>chất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trung</a:t>
                      </a:r>
                      <a:r>
                        <a:rPr dirty="0" sz="2800" spc="-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gian</a:t>
                      </a:r>
                      <a:r>
                        <a:rPr dirty="0" sz="2800" spc="-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giữa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đới</a:t>
                      </a:r>
                      <a:r>
                        <a:rPr dirty="0" sz="2800" spc="-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nóng</a:t>
                      </a:r>
                      <a:r>
                        <a:rPr dirty="0" sz="2800" spc="-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và</a:t>
                      </a:r>
                      <a:r>
                        <a:rPr dirty="0" sz="2800" spc="-1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đới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lạnh,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thời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tiết 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thay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đổi</a:t>
                      </a:r>
                      <a:r>
                        <a:rPr dirty="0" sz="2800" spc="-1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thất</a:t>
                      </a:r>
                      <a:r>
                        <a:rPr dirty="0" sz="2800" spc="-10">
                          <a:latin typeface="Liberation Serif"/>
                          <a:cs typeface="Liberation Serif"/>
                        </a:rPr>
                        <a:t> thường.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88900">
                        <a:lnSpc>
                          <a:spcPts val="2925"/>
                        </a:lnSpc>
                        <a:tabLst>
                          <a:tab pos="1159510" algn="l"/>
                          <a:tab pos="1939289" algn="l"/>
                          <a:tab pos="2527935" algn="l"/>
                          <a:tab pos="3295015" algn="l"/>
                          <a:tab pos="3903979" algn="l"/>
                        </a:tabLst>
                      </a:pP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Thảm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thực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vật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thay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đổi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từ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  <a:p>
                      <a:pPr marL="88900" marR="84455">
                        <a:lnSpc>
                          <a:spcPts val="3100"/>
                        </a:lnSpc>
                        <a:spcBef>
                          <a:spcPts val="190"/>
                        </a:spcBef>
                        <a:tabLst>
                          <a:tab pos="697865" algn="l"/>
                          <a:tab pos="1524635" algn="l"/>
                          <a:tab pos="2501900" algn="l"/>
                          <a:tab pos="3388995" algn="l"/>
                          <a:tab pos="3996690" algn="l"/>
                        </a:tabLst>
                      </a:pP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tây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sang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đông,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động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vật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ít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hơn</a:t>
                      </a:r>
                      <a:r>
                        <a:rPr dirty="0" sz="2800" spc="-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so</a:t>
                      </a:r>
                      <a:r>
                        <a:rPr dirty="0" sz="2800" spc="-1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với</a:t>
                      </a:r>
                      <a:r>
                        <a:rPr dirty="0" sz="2800" spc="-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đới</a:t>
                      </a:r>
                      <a:r>
                        <a:rPr dirty="0" sz="2800" spc="-1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nóng.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11350">
                <a:tc>
                  <a:txBody>
                    <a:bodyPr/>
                    <a:lstStyle/>
                    <a:p>
                      <a:pPr marL="46990">
                        <a:lnSpc>
                          <a:spcPts val="3060"/>
                        </a:lnSpc>
                      </a:pPr>
                      <a:r>
                        <a:rPr dirty="0" sz="280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Đới</a:t>
                      </a:r>
                      <a:r>
                        <a:rPr dirty="0" sz="2800" spc="-45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0" b="1">
                          <a:solidFill>
                            <a:srgbClr val="006FBF"/>
                          </a:solidFill>
                          <a:latin typeface="Liberation Serif"/>
                          <a:cs typeface="Liberation Serif"/>
                        </a:rPr>
                        <a:t>lạnh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88900">
                        <a:lnSpc>
                          <a:spcPts val="2930"/>
                        </a:lnSpc>
                      </a:pPr>
                      <a:r>
                        <a:rPr dirty="0" sz="2800">
                          <a:latin typeface="Liberation Serif"/>
                          <a:cs typeface="Liberation Serif"/>
                        </a:rPr>
                        <a:t>Nằm</a:t>
                      </a:r>
                      <a:r>
                        <a:rPr dirty="0" sz="2800" spc="520">
                          <a:latin typeface="Liberation Serif"/>
                          <a:cs typeface="Liberation Serif"/>
                        </a:rPr>
                        <a:t>     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trong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  <a:p>
                      <a:pPr algn="just" marL="88900" marR="81280">
                        <a:lnSpc>
                          <a:spcPct val="92100"/>
                        </a:lnSpc>
                        <a:spcBef>
                          <a:spcPts val="135"/>
                        </a:spcBef>
                      </a:pPr>
                      <a:r>
                        <a:rPr dirty="0" sz="2800">
                          <a:latin typeface="Liberation Serif"/>
                          <a:cs typeface="Liberation Serif"/>
                        </a:rPr>
                        <a:t>khoảng</a:t>
                      </a:r>
                      <a:r>
                        <a:rPr dirty="0" sz="2800" spc="690">
                          <a:latin typeface="Liberation Serif"/>
                          <a:cs typeface="Liberation Serif"/>
                        </a:rPr>
                        <a:t>     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từ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vòng</a:t>
                      </a:r>
                      <a:r>
                        <a:rPr dirty="0" sz="2800" spc="615">
                          <a:latin typeface="Liberation Serif"/>
                          <a:cs typeface="Liberation Serif"/>
                        </a:rPr>
                        <a:t> 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cực</a:t>
                      </a:r>
                      <a:r>
                        <a:rPr dirty="0" sz="2800" spc="605">
                          <a:latin typeface="Liberation Serif"/>
                          <a:cs typeface="Liberation Serif"/>
                        </a:rPr>
                        <a:t>  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về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phía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hai</a:t>
                      </a:r>
                      <a:r>
                        <a:rPr dirty="0" sz="2800" spc="-1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cực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 marR="81915" indent="88900">
                        <a:lnSpc>
                          <a:spcPts val="3100"/>
                        </a:lnSpc>
                        <a:spcBef>
                          <a:spcPts val="20"/>
                        </a:spcBef>
                        <a:tabLst>
                          <a:tab pos="855344" algn="l"/>
                          <a:tab pos="1573530" algn="l"/>
                          <a:tab pos="2349500" algn="l"/>
                        </a:tabLst>
                      </a:pP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Có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khí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hậu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	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khắc </a:t>
                      </a:r>
                      <a:r>
                        <a:rPr dirty="0" sz="2800" spc="-10">
                          <a:latin typeface="Liberation Serif"/>
                          <a:cs typeface="Liberation Serif"/>
                        </a:rPr>
                        <a:t>nghiệt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88900" indent="88900">
                        <a:lnSpc>
                          <a:spcPts val="2930"/>
                        </a:lnSpc>
                      </a:pPr>
                      <a:r>
                        <a:rPr dirty="0" sz="2800">
                          <a:latin typeface="Liberation Serif"/>
                          <a:cs typeface="Liberation Serif"/>
                        </a:rPr>
                        <a:t>Thực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vật</a:t>
                      </a:r>
                      <a:r>
                        <a:rPr dirty="0" sz="2800" spc="-1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kém</a:t>
                      </a:r>
                      <a:r>
                        <a:rPr dirty="0" sz="2800" spc="-1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phát</a:t>
                      </a:r>
                      <a:r>
                        <a:rPr dirty="0" sz="2800" spc="-1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triển 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bao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  <a:p>
                      <a:pPr algn="just" marL="88900" marR="82550">
                        <a:lnSpc>
                          <a:spcPct val="92100"/>
                        </a:lnSpc>
                        <a:spcBef>
                          <a:spcPts val="135"/>
                        </a:spcBef>
                      </a:pPr>
                      <a:r>
                        <a:rPr dirty="0" sz="2800">
                          <a:latin typeface="Liberation Serif"/>
                          <a:cs typeface="Liberation Serif"/>
                        </a:rPr>
                        <a:t>gồm</a:t>
                      </a:r>
                      <a:r>
                        <a:rPr dirty="0" sz="2800" spc="60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các</a:t>
                      </a:r>
                      <a:r>
                        <a:rPr dirty="0" sz="2800" spc="60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cây</a:t>
                      </a:r>
                      <a:r>
                        <a:rPr dirty="0" sz="2800" spc="62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thấp,</a:t>
                      </a:r>
                      <a:r>
                        <a:rPr dirty="0" sz="2800" spc="62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lùn</a:t>
                      </a:r>
                      <a:r>
                        <a:rPr dirty="0" sz="2800" spc="62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5">
                          <a:latin typeface="Liberation Serif"/>
                          <a:cs typeface="Liberation Serif"/>
                        </a:rPr>
                        <a:t>xen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rêu,</a:t>
                      </a:r>
                      <a:r>
                        <a:rPr dirty="0" sz="2800" spc="11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địa</a:t>
                      </a:r>
                      <a:r>
                        <a:rPr dirty="0" sz="2800" spc="12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y.</a:t>
                      </a:r>
                      <a:r>
                        <a:rPr dirty="0" sz="2800" spc="11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Động</a:t>
                      </a:r>
                      <a:r>
                        <a:rPr dirty="0" sz="2800" spc="12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vật</a:t>
                      </a:r>
                      <a:r>
                        <a:rPr dirty="0" sz="2800" spc="12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các</a:t>
                      </a:r>
                      <a:r>
                        <a:rPr dirty="0" sz="2800" spc="12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loài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có</a:t>
                      </a:r>
                      <a:r>
                        <a:rPr dirty="0" sz="2800" spc="-5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long</a:t>
                      </a:r>
                      <a:r>
                        <a:rPr dirty="0" sz="2800" spc="-1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và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 </a:t>
                      </a:r>
                      <a:r>
                        <a:rPr dirty="0" sz="2800">
                          <a:latin typeface="Liberation Serif"/>
                          <a:cs typeface="Liberation Serif"/>
                        </a:rPr>
                        <a:t>mỡ</a:t>
                      </a:r>
                      <a:r>
                        <a:rPr dirty="0" sz="2800" spc="-20">
                          <a:latin typeface="Liberation Serif"/>
                          <a:cs typeface="Liberation Serif"/>
                        </a:rPr>
                        <a:t> dày….</a:t>
                      </a:r>
                      <a:endParaRPr sz="2800">
                        <a:latin typeface="Liberation Serif"/>
                        <a:cs typeface="Liberation Serif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07" y="149989"/>
            <a:ext cx="975259" cy="834247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901341" y="-6655"/>
            <a:ext cx="8346440" cy="882015"/>
            <a:chOff x="1901341" y="-6655"/>
            <a:chExt cx="8346440" cy="882015"/>
          </a:xfrm>
        </p:grpSpPr>
        <p:sp>
          <p:nvSpPr>
            <p:cNvPr id="5" name="object 5" descr=""/>
            <p:cNvSpPr/>
            <p:nvPr/>
          </p:nvSpPr>
          <p:spPr>
            <a:xfrm>
              <a:off x="1907641" y="-355"/>
              <a:ext cx="8333740" cy="869315"/>
            </a:xfrm>
            <a:custGeom>
              <a:avLst/>
              <a:gdLst/>
              <a:ahLst/>
              <a:cxnLst/>
              <a:rect l="l" t="t" r="r" b="b"/>
              <a:pathLst>
                <a:path w="8333740" h="869315">
                  <a:moveTo>
                    <a:pt x="8188198" y="0"/>
                  </a:moveTo>
                  <a:lnTo>
                    <a:pt x="144716" y="0"/>
                  </a:lnTo>
                  <a:lnTo>
                    <a:pt x="129603" y="711"/>
                  </a:lnTo>
                  <a:lnTo>
                    <a:pt x="85674" y="12598"/>
                  </a:lnTo>
                  <a:lnTo>
                    <a:pt x="47879" y="37071"/>
                  </a:lnTo>
                  <a:lnTo>
                    <a:pt x="19443" y="72351"/>
                  </a:lnTo>
                  <a:lnTo>
                    <a:pt x="3238" y="114477"/>
                  </a:lnTo>
                  <a:lnTo>
                    <a:pt x="0" y="144716"/>
                  </a:lnTo>
                  <a:lnTo>
                    <a:pt x="0" y="724319"/>
                  </a:lnTo>
                  <a:lnTo>
                    <a:pt x="7200" y="768959"/>
                  </a:lnTo>
                  <a:lnTo>
                    <a:pt x="27724" y="809269"/>
                  </a:lnTo>
                  <a:lnTo>
                    <a:pt x="59753" y="841311"/>
                  </a:lnTo>
                  <a:lnTo>
                    <a:pt x="100075" y="861834"/>
                  </a:lnTo>
                  <a:lnTo>
                    <a:pt x="144716" y="869035"/>
                  </a:lnTo>
                  <a:lnTo>
                    <a:pt x="8188553" y="868679"/>
                  </a:lnTo>
                  <a:lnTo>
                    <a:pt x="8233194" y="861479"/>
                  </a:lnTo>
                  <a:lnTo>
                    <a:pt x="8273516" y="840955"/>
                  </a:lnTo>
                  <a:lnTo>
                    <a:pt x="8305558" y="808913"/>
                  </a:lnTo>
                  <a:lnTo>
                    <a:pt x="8326081" y="768591"/>
                  </a:lnTo>
                  <a:lnTo>
                    <a:pt x="8333282" y="723950"/>
                  </a:lnTo>
                  <a:lnTo>
                    <a:pt x="8332914" y="144716"/>
                  </a:lnTo>
                  <a:lnTo>
                    <a:pt x="8325713" y="100075"/>
                  </a:lnTo>
                  <a:lnTo>
                    <a:pt x="8305203" y="59753"/>
                  </a:lnTo>
                  <a:lnTo>
                    <a:pt x="8273161" y="27711"/>
                  </a:lnTo>
                  <a:lnTo>
                    <a:pt x="8232838" y="7200"/>
                  </a:lnTo>
                  <a:lnTo>
                    <a:pt x="8188198" y="0"/>
                  </a:lnTo>
                  <a:close/>
                </a:path>
              </a:pathLst>
            </a:custGeom>
            <a:solidFill>
              <a:srgbClr val="91C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907641" y="-355"/>
              <a:ext cx="8333740" cy="869315"/>
            </a:xfrm>
            <a:custGeom>
              <a:avLst/>
              <a:gdLst/>
              <a:ahLst/>
              <a:cxnLst/>
              <a:rect l="l" t="t" r="r" b="b"/>
              <a:pathLst>
                <a:path w="8333740" h="869315">
                  <a:moveTo>
                    <a:pt x="0" y="144716"/>
                  </a:moveTo>
                  <a:lnTo>
                    <a:pt x="355" y="137159"/>
                  </a:lnTo>
                  <a:lnTo>
                    <a:pt x="723" y="129590"/>
                  </a:lnTo>
                  <a:lnTo>
                    <a:pt x="12598" y="85674"/>
                  </a:lnTo>
                  <a:lnTo>
                    <a:pt x="37083" y="47878"/>
                  </a:lnTo>
                  <a:lnTo>
                    <a:pt x="42481" y="42481"/>
                  </a:lnTo>
                  <a:lnTo>
                    <a:pt x="47879" y="37071"/>
                  </a:lnTo>
                  <a:lnTo>
                    <a:pt x="85674" y="12598"/>
                  </a:lnTo>
                  <a:lnTo>
                    <a:pt x="129603" y="711"/>
                  </a:lnTo>
                  <a:lnTo>
                    <a:pt x="137160" y="355"/>
                  </a:lnTo>
                  <a:lnTo>
                    <a:pt x="144716" y="0"/>
                  </a:lnTo>
                  <a:lnTo>
                    <a:pt x="8188198" y="0"/>
                  </a:lnTo>
                  <a:lnTo>
                    <a:pt x="8195754" y="355"/>
                  </a:lnTo>
                  <a:lnTo>
                    <a:pt x="8203323" y="711"/>
                  </a:lnTo>
                  <a:lnTo>
                    <a:pt x="8247240" y="12598"/>
                  </a:lnTo>
                  <a:lnTo>
                    <a:pt x="8285035" y="37071"/>
                  </a:lnTo>
                  <a:lnTo>
                    <a:pt x="8290433" y="42481"/>
                  </a:lnTo>
                  <a:lnTo>
                    <a:pt x="8295843" y="47878"/>
                  </a:lnTo>
                  <a:lnTo>
                    <a:pt x="8320316" y="85674"/>
                  </a:lnTo>
                  <a:lnTo>
                    <a:pt x="8332203" y="129590"/>
                  </a:lnTo>
                  <a:lnTo>
                    <a:pt x="8332558" y="137159"/>
                  </a:lnTo>
                  <a:lnTo>
                    <a:pt x="8332914" y="144716"/>
                  </a:lnTo>
                  <a:lnTo>
                    <a:pt x="8333282" y="723950"/>
                  </a:lnTo>
                  <a:lnTo>
                    <a:pt x="8332914" y="731519"/>
                  </a:lnTo>
                  <a:lnTo>
                    <a:pt x="8332558" y="739076"/>
                  </a:lnTo>
                  <a:lnTo>
                    <a:pt x="8320684" y="782993"/>
                  </a:lnTo>
                  <a:lnTo>
                    <a:pt x="8296198" y="820801"/>
                  </a:lnTo>
                  <a:lnTo>
                    <a:pt x="8260918" y="849236"/>
                  </a:lnTo>
                  <a:lnTo>
                    <a:pt x="8218792" y="865441"/>
                  </a:lnTo>
                  <a:lnTo>
                    <a:pt x="8196122" y="868311"/>
                  </a:lnTo>
                  <a:lnTo>
                    <a:pt x="8188553" y="868679"/>
                  </a:lnTo>
                  <a:lnTo>
                    <a:pt x="144716" y="869035"/>
                  </a:lnTo>
                  <a:lnTo>
                    <a:pt x="137160" y="868679"/>
                  </a:lnTo>
                  <a:lnTo>
                    <a:pt x="129603" y="868311"/>
                  </a:lnTo>
                  <a:lnTo>
                    <a:pt x="85674" y="856437"/>
                  </a:lnTo>
                  <a:lnTo>
                    <a:pt x="47879" y="831951"/>
                  </a:lnTo>
                  <a:lnTo>
                    <a:pt x="42481" y="826554"/>
                  </a:lnTo>
                  <a:lnTo>
                    <a:pt x="37083" y="821156"/>
                  </a:lnTo>
                  <a:lnTo>
                    <a:pt x="12598" y="783361"/>
                  </a:lnTo>
                  <a:lnTo>
                    <a:pt x="723" y="739432"/>
                  </a:lnTo>
                  <a:lnTo>
                    <a:pt x="0" y="724319"/>
                  </a:lnTo>
                  <a:lnTo>
                    <a:pt x="0" y="144716"/>
                  </a:lnTo>
                  <a:close/>
                </a:path>
              </a:pathLst>
            </a:custGeom>
            <a:ln w="12599">
              <a:solidFill>
                <a:srgbClr val="91C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08465" y="147497"/>
            <a:ext cx="69246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II.</a:t>
            </a:r>
            <a:r>
              <a:rPr dirty="0" spc="-50"/>
              <a:t> </a:t>
            </a:r>
            <a:r>
              <a:rPr dirty="0"/>
              <a:t>Các</a:t>
            </a:r>
            <a:r>
              <a:rPr dirty="0" spc="-55"/>
              <a:t> </a:t>
            </a:r>
            <a:r>
              <a:rPr dirty="0"/>
              <a:t>đới</a:t>
            </a:r>
            <a:r>
              <a:rPr dirty="0" spc="-45"/>
              <a:t> </a:t>
            </a:r>
            <a:r>
              <a:rPr dirty="0"/>
              <a:t>thiên</a:t>
            </a:r>
            <a:r>
              <a:rPr dirty="0" spc="-45"/>
              <a:t> </a:t>
            </a:r>
            <a:r>
              <a:rPr dirty="0"/>
              <a:t>nhiên</a:t>
            </a:r>
            <a:r>
              <a:rPr dirty="0" spc="-45"/>
              <a:t> </a:t>
            </a:r>
            <a:r>
              <a:rPr dirty="0"/>
              <a:t>trên</a:t>
            </a:r>
            <a:r>
              <a:rPr dirty="0" spc="-45"/>
              <a:t> </a:t>
            </a:r>
            <a:r>
              <a:rPr dirty="0"/>
              <a:t>thế</a:t>
            </a:r>
            <a:r>
              <a:rPr dirty="0" spc="-45"/>
              <a:t> </a:t>
            </a:r>
            <a:r>
              <a:rPr dirty="0" spc="-20"/>
              <a:t>giới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716" y="873721"/>
            <a:ext cx="5265724" cy="284651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7683" y="826922"/>
            <a:ext cx="5060873" cy="284580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56500" y="3744988"/>
            <a:ext cx="48564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Liberation Serif"/>
                <a:cs typeface="Liberation Serif"/>
              </a:rPr>
              <a:t>Rừng</a:t>
            </a:r>
            <a:r>
              <a:rPr dirty="0" sz="2400" spc="-30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nhiệt</a:t>
            </a:r>
            <a:r>
              <a:rPr dirty="0" sz="2400" spc="-25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đới</a:t>
            </a:r>
            <a:r>
              <a:rPr dirty="0" sz="2400" spc="-30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gió</a:t>
            </a:r>
            <a:r>
              <a:rPr dirty="0" sz="2400" spc="-35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mùa</a:t>
            </a:r>
            <a:r>
              <a:rPr dirty="0" sz="2400" spc="-25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vào</a:t>
            </a:r>
            <a:r>
              <a:rPr dirty="0" sz="2400" spc="-30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mùa</a:t>
            </a:r>
            <a:r>
              <a:rPr dirty="0" sz="2400" spc="-30" b="1">
                <a:latin typeface="Liberation Serif"/>
                <a:cs typeface="Liberation Serif"/>
              </a:rPr>
              <a:t> </a:t>
            </a:r>
            <a:r>
              <a:rPr dirty="0" sz="2400" spc="-25" b="1">
                <a:latin typeface="Liberation Serif"/>
                <a:cs typeface="Liberation Serif"/>
              </a:rPr>
              <a:t>khô</a:t>
            </a:r>
            <a:endParaRPr sz="2400">
              <a:latin typeface="Liberation Serif"/>
              <a:cs typeface="Liberation Serif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618134" y="3653548"/>
            <a:ext cx="49561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Liberation Serif"/>
                <a:cs typeface="Liberation Serif"/>
              </a:rPr>
              <a:t>Rừng</a:t>
            </a:r>
            <a:r>
              <a:rPr dirty="0" sz="2400" spc="-35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nhiệt</a:t>
            </a:r>
            <a:r>
              <a:rPr dirty="0" sz="2400" spc="-25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đới</a:t>
            </a:r>
            <a:r>
              <a:rPr dirty="0" sz="2400" spc="-30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gió</a:t>
            </a:r>
            <a:r>
              <a:rPr dirty="0" sz="2400" spc="-25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mùa</a:t>
            </a:r>
            <a:r>
              <a:rPr dirty="0" sz="2400" spc="-30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vào</a:t>
            </a:r>
            <a:r>
              <a:rPr dirty="0" sz="2400" spc="-25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mùa</a:t>
            </a:r>
            <a:r>
              <a:rPr dirty="0" sz="2400" spc="-30" b="1">
                <a:latin typeface="Liberation Serif"/>
                <a:cs typeface="Liberation Serif"/>
              </a:rPr>
              <a:t> </a:t>
            </a:r>
            <a:r>
              <a:rPr dirty="0" sz="2400" spc="-25" b="1">
                <a:latin typeface="Liberation Serif"/>
                <a:cs typeface="Liberation Serif"/>
              </a:rPr>
              <a:t>mưa</a:t>
            </a:r>
            <a:endParaRPr sz="2400">
              <a:latin typeface="Liberation Serif"/>
              <a:cs typeface="Liberation Serif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763" y="4129925"/>
            <a:ext cx="5198033" cy="268955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131139" y="6746303"/>
            <a:ext cx="39312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Liberation Serif"/>
                <a:cs typeface="Liberation Serif"/>
              </a:rPr>
              <a:t>Mưa</a:t>
            </a:r>
            <a:r>
              <a:rPr dirty="0" sz="2400" spc="-10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mưa</a:t>
            </a:r>
            <a:r>
              <a:rPr dirty="0" sz="2400" spc="-10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nhiệt</a:t>
            </a:r>
            <a:r>
              <a:rPr dirty="0" sz="2400" spc="-5" b="1">
                <a:latin typeface="Liberation Serif"/>
                <a:cs typeface="Liberation Serif"/>
              </a:rPr>
              <a:t> </a:t>
            </a:r>
            <a:r>
              <a:rPr dirty="0" sz="2400" spc="-10" b="1">
                <a:latin typeface="Liberation Serif"/>
                <a:cs typeface="Liberation Serif"/>
              </a:rPr>
              <a:t>đới</a:t>
            </a:r>
            <a:r>
              <a:rPr dirty="0" sz="2400" spc="-135" b="1">
                <a:latin typeface="Liberation Serif"/>
                <a:cs typeface="Liberation Serif"/>
              </a:rPr>
              <a:t> </a:t>
            </a:r>
            <a:r>
              <a:rPr dirty="0" sz="2400" spc="-25" b="1">
                <a:latin typeface="Liberation Serif"/>
                <a:cs typeface="Liberation Serif"/>
              </a:rPr>
              <a:t>A-</a:t>
            </a:r>
            <a:r>
              <a:rPr dirty="0" sz="2400" spc="-20" b="1">
                <a:latin typeface="Liberation Serif"/>
                <a:cs typeface="Liberation Serif"/>
              </a:rPr>
              <a:t>ma-</a:t>
            </a:r>
            <a:r>
              <a:rPr dirty="0" sz="2400" spc="-25" b="1">
                <a:latin typeface="Liberation Serif"/>
                <a:cs typeface="Liberation Serif"/>
              </a:rPr>
              <a:t>dôn</a:t>
            </a:r>
            <a:endParaRPr sz="2400">
              <a:latin typeface="Liberation Serif"/>
              <a:cs typeface="Liberation Serif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2364" y="4024439"/>
            <a:ext cx="5256364" cy="265319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680375" y="6803187"/>
            <a:ext cx="38296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Liberation Serif"/>
                <a:cs typeface="Liberation Serif"/>
              </a:rPr>
              <a:t>Rừng</a:t>
            </a:r>
            <a:r>
              <a:rPr dirty="0" sz="2400" spc="-25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mưa</a:t>
            </a:r>
            <a:r>
              <a:rPr dirty="0" sz="2400" spc="-15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nhiệt</a:t>
            </a:r>
            <a:r>
              <a:rPr dirty="0" sz="2400" spc="-10" b="1">
                <a:latin typeface="Liberation Serif"/>
                <a:cs typeface="Liberation Serif"/>
              </a:rPr>
              <a:t> </a:t>
            </a:r>
            <a:r>
              <a:rPr dirty="0" sz="2400" b="1">
                <a:latin typeface="Liberation Serif"/>
                <a:cs typeface="Liberation Serif"/>
              </a:rPr>
              <a:t>đới</a:t>
            </a:r>
            <a:r>
              <a:rPr dirty="0" sz="2400" spc="-15" b="1">
                <a:latin typeface="Liberation Serif"/>
                <a:cs typeface="Liberation Serif"/>
              </a:rPr>
              <a:t> </a:t>
            </a:r>
            <a:r>
              <a:rPr dirty="0" sz="2400" spc="-25" b="1">
                <a:latin typeface="Liberation Serif"/>
                <a:cs typeface="Liberation Serif"/>
              </a:rPr>
              <a:t>Công-gô</a:t>
            </a:r>
            <a:endParaRPr sz="2400">
              <a:latin typeface="Liberation Serif"/>
              <a:cs typeface="Liberation Serif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09422" y="28256"/>
            <a:ext cx="5246370" cy="614045"/>
            <a:chOff x="309422" y="28256"/>
            <a:chExt cx="5246370" cy="614045"/>
          </a:xfrm>
        </p:grpSpPr>
        <p:sp>
          <p:nvSpPr>
            <p:cNvPr id="11" name="object 11" descr=""/>
            <p:cNvSpPr/>
            <p:nvPr/>
          </p:nvSpPr>
          <p:spPr>
            <a:xfrm>
              <a:off x="315722" y="34556"/>
              <a:ext cx="5233670" cy="601345"/>
            </a:xfrm>
            <a:custGeom>
              <a:avLst/>
              <a:gdLst/>
              <a:ahLst/>
              <a:cxnLst/>
              <a:rect l="l" t="t" r="r" b="b"/>
              <a:pathLst>
                <a:path w="5233670" h="601345">
                  <a:moveTo>
                    <a:pt x="5138280" y="0"/>
                  </a:moveTo>
                  <a:lnTo>
                    <a:pt x="94678" y="0"/>
                  </a:lnTo>
                  <a:lnTo>
                    <a:pt x="89636" y="723"/>
                  </a:lnTo>
                  <a:lnTo>
                    <a:pt x="84594" y="1079"/>
                  </a:lnTo>
                  <a:lnTo>
                    <a:pt x="79197" y="2158"/>
                  </a:lnTo>
                  <a:lnTo>
                    <a:pt x="74155" y="3238"/>
                  </a:lnTo>
                  <a:lnTo>
                    <a:pt x="69113" y="5041"/>
                  </a:lnTo>
                  <a:lnTo>
                    <a:pt x="64084" y="6476"/>
                  </a:lnTo>
                  <a:lnTo>
                    <a:pt x="29159" y="29159"/>
                  </a:lnTo>
                  <a:lnTo>
                    <a:pt x="6477" y="64084"/>
                  </a:lnTo>
                  <a:lnTo>
                    <a:pt x="5041" y="69126"/>
                  </a:lnTo>
                  <a:lnTo>
                    <a:pt x="3238" y="74167"/>
                  </a:lnTo>
                  <a:lnTo>
                    <a:pt x="2159" y="79197"/>
                  </a:lnTo>
                  <a:lnTo>
                    <a:pt x="1079" y="84607"/>
                  </a:lnTo>
                  <a:lnTo>
                    <a:pt x="723" y="89649"/>
                  </a:lnTo>
                  <a:lnTo>
                    <a:pt x="0" y="94678"/>
                  </a:lnTo>
                  <a:lnTo>
                    <a:pt x="0" y="506158"/>
                  </a:lnTo>
                  <a:lnTo>
                    <a:pt x="723" y="511200"/>
                  </a:lnTo>
                  <a:lnTo>
                    <a:pt x="1079" y="516242"/>
                  </a:lnTo>
                  <a:lnTo>
                    <a:pt x="2159" y="521639"/>
                  </a:lnTo>
                  <a:lnTo>
                    <a:pt x="3238" y="526681"/>
                  </a:lnTo>
                  <a:lnTo>
                    <a:pt x="5041" y="531723"/>
                  </a:lnTo>
                  <a:lnTo>
                    <a:pt x="6477" y="536765"/>
                  </a:lnTo>
                  <a:lnTo>
                    <a:pt x="29159" y="571677"/>
                  </a:lnTo>
                  <a:lnTo>
                    <a:pt x="64084" y="594359"/>
                  </a:lnTo>
                  <a:lnTo>
                    <a:pt x="69113" y="595807"/>
                  </a:lnTo>
                  <a:lnTo>
                    <a:pt x="74155" y="597598"/>
                  </a:lnTo>
                  <a:lnTo>
                    <a:pt x="79197" y="598677"/>
                  </a:lnTo>
                  <a:lnTo>
                    <a:pt x="84594" y="599757"/>
                  </a:lnTo>
                  <a:lnTo>
                    <a:pt x="89636" y="600125"/>
                  </a:lnTo>
                  <a:lnTo>
                    <a:pt x="94678" y="600836"/>
                  </a:lnTo>
                  <a:lnTo>
                    <a:pt x="5138635" y="600481"/>
                  </a:lnTo>
                  <a:lnTo>
                    <a:pt x="5143677" y="599757"/>
                  </a:lnTo>
                  <a:lnTo>
                    <a:pt x="5148719" y="599401"/>
                  </a:lnTo>
                  <a:lnTo>
                    <a:pt x="5154117" y="598322"/>
                  </a:lnTo>
                  <a:lnTo>
                    <a:pt x="5159159" y="597242"/>
                  </a:lnTo>
                  <a:lnTo>
                    <a:pt x="5164201" y="595439"/>
                  </a:lnTo>
                  <a:lnTo>
                    <a:pt x="5169242" y="594004"/>
                  </a:lnTo>
                  <a:lnTo>
                    <a:pt x="5204155" y="571322"/>
                  </a:lnTo>
                  <a:lnTo>
                    <a:pt x="5226837" y="536397"/>
                  </a:lnTo>
                  <a:lnTo>
                    <a:pt x="5228272" y="531367"/>
                  </a:lnTo>
                  <a:lnTo>
                    <a:pt x="5230075" y="526326"/>
                  </a:lnTo>
                  <a:lnTo>
                    <a:pt x="5231155" y="521284"/>
                  </a:lnTo>
                  <a:lnTo>
                    <a:pt x="5232234" y="515886"/>
                  </a:lnTo>
                  <a:lnTo>
                    <a:pt x="5232603" y="510844"/>
                  </a:lnTo>
                  <a:lnTo>
                    <a:pt x="5233264" y="506158"/>
                  </a:lnTo>
                  <a:lnTo>
                    <a:pt x="5233314" y="500405"/>
                  </a:lnTo>
                  <a:lnTo>
                    <a:pt x="5232958" y="94678"/>
                  </a:lnTo>
                  <a:lnTo>
                    <a:pt x="5232234" y="89649"/>
                  </a:lnTo>
                  <a:lnTo>
                    <a:pt x="5231879" y="84607"/>
                  </a:lnTo>
                  <a:lnTo>
                    <a:pt x="5230799" y="79197"/>
                  </a:lnTo>
                  <a:lnTo>
                    <a:pt x="5229720" y="74167"/>
                  </a:lnTo>
                  <a:lnTo>
                    <a:pt x="5227916" y="69126"/>
                  </a:lnTo>
                  <a:lnTo>
                    <a:pt x="5226481" y="64084"/>
                  </a:lnTo>
                  <a:lnTo>
                    <a:pt x="5203799" y="29159"/>
                  </a:lnTo>
                  <a:lnTo>
                    <a:pt x="5168874" y="6476"/>
                  </a:lnTo>
                  <a:lnTo>
                    <a:pt x="5163832" y="5041"/>
                  </a:lnTo>
                  <a:lnTo>
                    <a:pt x="5158803" y="3238"/>
                  </a:lnTo>
                  <a:lnTo>
                    <a:pt x="5153761" y="2158"/>
                  </a:lnTo>
                  <a:lnTo>
                    <a:pt x="5148364" y="1079"/>
                  </a:lnTo>
                  <a:lnTo>
                    <a:pt x="5143322" y="723"/>
                  </a:lnTo>
                  <a:lnTo>
                    <a:pt x="513828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15722" y="34556"/>
              <a:ext cx="5233670" cy="601345"/>
            </a:xfrm>
            <a:custGeom>
              <a:avLst/>
              <a:gdLst/>
              <a:ahLst/>
              <a:cxnLst/>
              <a:rect l="l" t="t" r="r" b="b"/>
              <a:pathLst>
                <a:path w="5233670" h="601345">
                  <a:moveTo>
                    <a:pt x="0" y="100088"/>
                  </a:moveTo>
                  <a:lnTo>
                    <a:pt x="0" y="94678"/>
                  </a:lnTo>
                  <a:lnTo>
                    <a:pt x="723" y="89649"/>
                  </a:lnTo>
                  <a:lnTo>
                    <a:pt x="1079" y="84607"/>
                  </a:lnTo>
                  <a:lnTo>
                    <a:pt x="2159" y="79197"/>
                  </a:lnTo>
                  <a:lnTo>
                    <a:pt x="3238" y="74167"/>
                  </a:lnTo>
                  <a:lnTo>
                    <a:pt x="5041" y="69126"/>
                  </a:lnTo>
                  <a:lnTo>
                    <a:pt x="6477" y="64084"/>
                  </a:lnTo>
                  <a:lnTo>
                    <a:pt x="29159" y="29159"/>
                  </a:lnTo>
                  <a:lnTo>
                    <a:pt x="45720" y="16205"/>
                  </a:lnTo>
                  <a:lnTo>
                    <a:pt x="50038" y="13322"/>
                  </a:lnTo>
                  <a:lnTo>
                    <a:pt x="54724" y="10807"/>
                  </a:lnTo>
                  <a:lnTo>
                    <a:pt x="59397" y="8648"/>
                  </a:lnTo>
                  <a:lnTo>
                    <a:pt x="64084" y="6476"/>
                  </a:lnTo>
                  <a:lnTo>
                    <a:pt x="69113" y="5041"/>
                  </a:lnTo>
                  <a:lnTo>
                    <a:pt x="74155" y="3238"/>
                  </a:lnTo>
                  <a:lnTo>
                    <a:pt x="79197" y="2158"/>
                  </a:lnTo>
                  <a:lnTo>
                    <a:pt x="84594" y="1079"/>
                  </a:lnTo>
                  <a:lnTo>
                    <a:pt x="89636" y="723"/>
                  </a:lnTo>
                  <a:lnTo>
                    <a:pt x="94678" y="0"/>
                  </a:lnTo>
                  <a:lnTo>
                    <a:pt x="100076" y="0"/>
                  </a:lnTo>
                  <a:lnTo>
                    <a:pt x="5132882" y="0"/>
                  </a:lnTo>
                  <a:lnTo>
                    <a:pt x="5138280" y="0"/>
                  </a:lnTo>
                  <a:lnTo>
                    <a:pt x="5143322" y="723"/>
                  </a:lnTo>
                  <a:lnTo>
                    <a:pt x="5148364" y="1079"/>
                  </a:lnTo>
                  <a:lnTo>
                    <a:pt x="5153761" y="2158"/>
                  </a:lnTo>
                  <a:lnTo>
                    <a:pt x="5158803" y="3238"/>
                  </a:lnTo>
                  <a:lnTo>
                    <a:pt x="5163832" y="5041"/>
                  </a:lnTo>
                  <a:lnTo>
                    <a:pt x="5168874" y="6476"/>
                  </a:lnTo>
                  <a:lnTo>
                    <a:pt x="5173560" y="8648"/>
                  </a:lnTo>
                  <a:lnTo>
                    <a:pt x="5178234" y="10807"/>
                  </a:lnTo>
                  <a:lnTo>
                    <a:pt x="5182920" y="13322"/>
                  </a:lnTo>
                  <a:lnTo>
                    <a:pt x="5187238" y="16205"/>
                  </a:lnTo>
                  <a:lnTo>
                    <a:pt x="5191556" y="19088"/>
                  </a:lnTo>
                  <a:lnTo>
                    <a:pt x="5195874" y="22326"/>
                  </a:lnTo>
                  <a:lnTo>
                    <a:pt x="5216753" y="45719"/>
                  </a:lnTo>
                  <a:lnTo>
                    <a:pt x="5219636" y="50037"/>
                  </a:lnTo>
                  <a:lnTo>
                    <a:pt x="5222163" y="54724"/>
                  </a:lnTo>
                  <a:lnTo>
                    <a:pt x="5224322" y="59397"/>
                  </a:lnTo>
                  <a:lnTo>
                    <a:pt x="5226481" y="64084"/>
                  </a:lnTo>
                  <a:lnTo>
                    <a:pt x="5227916" y="69126"/>
                  </a:lnTo>
                  <a:lnTo>
                    <a:pt x="5229720" y="74167"/>
                  </a:lnTo>
                  <a:lnTo>
                    <a:pt x="5230799" y="79197"/>
                  </a:lnTo>
                  <a:lnTo>
                    <a:pt x="5231879" y="84607"/>
                  </a:lnTo>
                  <a:lnTo>
                    <a:pt x="5232234" y="89649"/>
                  </a:lnTo>
                  <a:lnTo>
                    <a:pt x="5232958" y="94678"/>
                  </a:lnTo>
                  <a:lnTo>
                    <a:pt x="5232958" y="100088"/>
                  </a:lnTo>
                  <a:lnTo>
                    <a:pt x="5233314" y="500405"/>
                  </a:lnTo>
                  <a:lnTo>
                    <a:pt x="5233314" y="505802"/>
                  </a:lnTo>
                  <a:lnTo>
                    <a:pt x="5232603" y="510844"/>
                  </a:lnTo>
                  <a:lnTo>
                    <a:pt x="5232234" y="515886"/>
                  </a:lnTo>
                  <a:lnTo>
                    <a:pt x="5231155" y="521284"/>
                  </a:lnTo>
                  <a:lnTo>
                    <a:pt x="5230075" y="526326"/>
                  </a:lnTo>
                  <a:lnTo>
                    <a:pt x="5228272" y="531367"/>
                  </a:lnTo>
                  <a:lnTo>
                    <a:pt x="5226837" y="536397"/>
                  </a:lnTo>
                  <a:lnTo>
                    <a:pt x="5204155" y="571322"/>
                  </a:lnTo>
                  <a:lnTo>
                    <a:pt x="5173916" y="591845"/>
                  </a:lnTo>
                  <a:lnTo>
                    <a:pt x="5169242" y="594004"/>
                  </a:lnTo>
                  <a:lnTo>
                    <a:pt x="5164201" y="595439"/>
                  </a:lnTo>
                  <a:lnTo>
                    <a:pt x="5159159" y="597242"/>
                  </a:lnTo>
                  <a:lnTo>
                    <a:pt x="5154117" y="598322"/>
                  </a:lnTo>
                  <a:lnTo>
                    <a:pt x="5148719" y="599401"/>
                  </a:lnTo>
                  <a:lnTo>
                    <a:pt x="5143677" y="599757"/>
                  </a:lnTo>
                  <a:lnTo>
                    <a:pt x="5138635" y="600481"/>
                  </a:lnTo>
                  <a:lnTo>
                    <a:pt x="5133238" y="600481"/>
                  </a:lnTo>
                  <a:lnTo>
                    <a:pt x="100076" y="600836"/>
                  </a:lnTo>
                  <a:lnTo>
                    <a:pt x="94678" y="600836"/>
                  </a:lnTo>
                  <a:lnTo>
                    <a:pt x="89636" y="600125"/>
                  </a:lnTo>
                  <a:lnTo>
                    <a:pt x="84594" y="599757"/>
                  </a:lnTo>
                  <a:lnTo>
                    <a:pt x="79197" y="598677"/>
                  </a:lnTo>
                  <a:lnTo>
                    <a:pt x="74155" y="597598"/>
                  </a:lnTo>
                  <a:lnTo>
                    <a:pt x="69113" y="595807"/>
                  </a:lnTo>
                  <a:lnTo>
                    <a:pt x="64084" y="594359"/>
                  </a:lnTo>
                  <a:lnTo>
                    <a:pt x="59397" y="592201"/>
                  </a:lnTo>
                  <a:lnTo>
                    <a:pt x="54724" y="590041"/>
                  </a:lnTo>
                  <a:lnTo>
                    <a:pt x="50038" y="587527"/>
                  </a:lnTo>
                  <a:lnTo>
                    <a:pt x="45720" y="584644"/>
                  </a:lnTo>
                  <a:lnTo>
                    <a:pt x="41402" y="581761"/>
                  </a:lnTo>
                  <a:lnTo>
                    <a:pt x="13322" y="550799"/>
                  </a:lnTo>
                  <a:lnTo>
                    <a:pt x="8635" y="541439"/>
                  </a:lnTo>
                  <a:lnTo>
                    <a:pt x="6477" y="536765"/>
                  </a:lnTo>
                  <a:lnTo>
                    <a:pt x="5041" y="531723"/>
                  </a:lnTo>
                  <a:lnTo>
                    <a:pt x="3238" y="526681"/>
                  </a:lnTo>
                  <a:lnTo>
                    <a:pt x="2159" y="521639"/>
                  </a:lnTo>
                  <a:lnTo>
                    <a:pt x="1079" y="516242"/>
                  </a:lnTo>
                  <a:lnTo>
                    <a:pt x="723" y="511200"/>
                  </a:lnTo>
                  <a:lnTo>
                    <a:pt x="0" y="506158"/>
                  </a:lnTo>
                  <a:lnTo>
                    <a:pt x="0" y="500760"/>
                  </a:lnTo>
                  <a:lnTo>
                    <a:pt x="0" y="100088"/>
                  </a:lnTo>
                  <a:close/>
                </a:path>
              </a:pathLst>
            </a:custGeom>
            <a:ln w="1259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2880">
              <a:lnSpc>
                <a:spcPct val="100000"/>
              </a:lnSpc>
              <a:spcBef>
                <a:spcPts val="100"/>
              </a:spcBef>
            </a:pPr>
            <a:r>
              <a:rPr dirty="0"/>
              <a:t>III.</a:t>
            </a:r>
            <a:r>
              <a:rPr dirty="0" spc="-20"/>
              <a:t> </a:t>
            </a:r>
            <a:r>
              <a:rPr dirty="0"/>
              <a:t>Rừng</a:t>
            </a:r>
            <a:r>
              <a:rPr dirty="0" spc="-25"/>
              <a:t> </a:t>
            </a:r>
            <a:r>
              <a:rPr dirty="0"/>
              <a:t>nhiệt</a:t>
            </a:r>
            <a:r>
              <a:rPr dirty="0" spc="-15"/>
              <a:t> </a:t>
            </a:r>
            <a:r>
              <a:rPr dirty="0" spc="-25"/>
              <a:t>đới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</dc:creator>
  <dc:title>PowerPoint Presentation</dc:title>
  <dcterms:created xsi:type="dcterms:W3CDTF">2024-03-04T13:33:25Z</dcterms:created>
  <dcterms:modified xsi:type="dcterms:W3CDTF">2024-03-04T13:33:25Z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2022-12-29T00:00:00Z</vt:filetime>
  </property>
  <property fmtid="{D5CDD505-2E9C-101B-9397-08002B2CF9AE}" pid="3" name="Creator">
    <vt:lpwstr>Impress</vt:lpwstr>
  </property>
  <property fmtid="{D5CDD505-2E9C-101B-9397-08002B2CF9AE}" pid="4" name="LastSaved">
    <vt:filetime>2024-03-04T00:00:00Z</vt:filetime>
  </property>
  <property fmtid="{D5CDD505-2E9C-101B-9397-08002B2CF9AE}" pid="5" name="Producer">
    <vt:lpwstr>3-Heights(TM) PDF Security Shell 4.8.25.2 (http://www.pdf-tools.com)</vt:lpwstr>
  </property>
</Properties>
</file>