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9" r:id="rId2"/>
    <p:sldMasterId id="2147483723" r:id="rId3"/>
  </p:sldMasterIdLst>
  <p:notesMasterIdLst>
    <p:notesMasterId r:id="rId42"/>
  </p:notesMasterIdLst>
  <p:sldIdLst>
    <p:sldId id="256" r:id="rId4"/>
    <p:sldId id="269" r:id="rId5"/>
    <p:sldId id="273" r:id="rId6"/>
    <p:sldId id="274" r:id="rId7"/>
    <p:sldId id="278" r:id="rId8"/>
    <p:sldId id="275" r:id="rId9"/>
    <p:sldId id="277" r:id="rId10"/>
    <p:sldId id="257" r:id="rId11"/>
    <p:sldId id="258" r:id="rId12"/>
    <p:sldId id="433" r:id="rId13"/>
    <p:sldId id="259" r:id="rId14"/>
    <p:sldId id="435" r:id="rId15"/>
    <p:sldId id="428" r:id="rId16"/>
    <p:sldId id="437" r:id="rId17"/>
    <p:sldId id="430" r:id="rId18"/>
    <p:sldId id="429" r:id="rId19"/>
    <p:sldId id="439" r:id="rId20"/>
    <p:sldId id="440" r:id="rId21"/>
    <p:sldId id="441" r:id="rId22"/>
    <p:sldId id="443" r:id="rId23"/>
    <p:sldId id="451" r:id="rId24"/>
    <p:sldId id="444" r:id="rId25"/>
    <p:sldId id="447" r:id="rId26"/>
    <p:sldId id="448" r:id="rId27"/>
    <p:sldId id="449" r:id="rId28"/>
    <p:sldId id="450" r:id="rId29"/>
    <p:sldId id="424" r:id="rId30"/>
    <p:sldId id="376" r:id="rId31"/>
    <p:sldId id="427" r:id="rId32"/>
    <p:sldId id="425" r:id="rId33"/>
    <p:sldId id="452" r:id="rId34"/>
    <p:sldId id="426" r:id="rId35"/>
    <p:sldId id="454" r:id="rId36"/>
    <p:sldId id="350" r:id="rId37"/>
    <p:sldId id="357" r:id="rId38"/>
    <p:sldId id="414" r:id="rId39"/>
    <p:sldId id="397" r:id="rId40"/>
    <p:sldId id="369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B7C"/>
    <a:srgbClr val="FFFF99"/>
    <a:srgbClr val="211448"/>
    <a:srgbClr val="221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76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B3377-E9AE-48D4-9744-590F281A959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6D752-96D3-4147-9BED-F269805C0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9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E251B19-9BB9-F0AC-DA55-E4C4BAED18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2AD408FE-95C2-5A8C-E204-823D1DD2B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D27F4D79-A5F2-56F3-EA9D-DEFEAF69C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579A6C-EFFE-4EA4-A48F-8A8696DBAC89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89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12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6D752-96D3-4147-9BED-F269805C02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8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0691CDE9-7ECF-5496-F985-DD9BC77979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E542FDF8-5236-1BB5-F9C1-EAC895621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81375B2F-352E-AE40-A1D4-0A342008F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E5111A5-E3CE-4675-8CC6-4F866E574214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Tx/>
              <a:buChar char="-"/>
            </a:pPr>
            <a:r>
              <a:rPr lang="en-US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/>
            <a:r>
              <a:rPr lang="en-US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 eaLnBrk="1" hangingPunct="1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6D752-96D3-4147-9BED-F269805C02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1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8111BA7A-243C-14E6-EDB6-6AF8291625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CB5D6E-64C2-4728-B9EA-F966E2DFD297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133EFCAD-A7EF-29EB-9274-A6981744D5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CE262D24-468A-3EA6-2A73-F5986CD03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04800" y="1979400"/>
            <a:ext cx="10382800" cy="27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396767" y="4622300"/>
            <a:ext cx="53984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2489367" y="1350901"/>
            <a:ext cx="6418728" cy="228048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2;p2"/>
          <p:cNvSpPr/>
          <p:nvPr/>
        </p:nvSpPr>
        <p:spPr>
          <a:xfrm rot="10800000">
            <a:off x="-305680" y="4529073"/>
            <a:ext cx="4900647" cy="252508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315127" y="5966683"/>
            <a:ext cx="2819261" cy="132944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" name="Google Shape;14;p2"/>
          <p:cNvSpPr/>
          <p:nvPr/>
        </p:nvSpPr>
        <p:spPr>
          <a:xfrm>
            <a:off x="4376951" y="6358817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" name="Google Shape;15;p2"/>
          <p:cNvSpPr/>
          <p:nvPr/>
        </p:nvSpPr>
        <p:spPr>
          <a:xfrm>
            <a:off x="1236400" y="5613700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" name="Google Shape;16;p2"/>
          <p:cNvSpPr/>
          <p:nvPr/>
        </p:nvSpPr>
        <p:spPr>
          <a:xfrm>
            <a:off x="73984" y="3877684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" name="Google Shape;17;p2"/>
          <p:cNvSpPr/>
          <p:nvPr/>
        </p:nvSpPr>
        <p:spPr>
          <a:xfrm>
            <a:off x="5676233" y="65357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" name="Google Shape;18;p2"/>
          <p:cNvSpPr/>
          <p:nvPr/>
        </p:nvSpPr>
        <p:spPr>
          <a:xfrm>
            <a:off x="2079051" y="5214051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" name="Google Shape;19;p2"/>
          <p:cNvSpPr/>
          <p:nvPr/>
        </p:nvSpPr>
        <p:spPr>
          <a:xfrm rot="-5400000">
            <a:off x="8147005" y="3370524"/>
            <a:ext cx="6418728" cy="228048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" name="Google Shape;20;p2"/>
          <p:cNvSpPr/>
          <p:nvPr/>
        </p:nvSpPr>
        <p:spPr>
          <a:xfrm>
            <a:off x="7659567" y="-225812"/>
            <a:ext cx="4837029" cy="2492397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9723274" y="-464660"/>
            <a:ext cx="2782727" cy="1312219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" name="Google Shape;22;p2"/>
          <p:cNvSpPr/>
          <p:nvPr/>
        </p:nvSpPr>
        <p:spPr>
          <a:xfrm rot="10800000">
            <a:off x="7513084" y="277228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" name="Google Shape;23;p2"/>
          <p:cNvSpPr/>
          <p:nvPr/>
        </p:nvSpPr>
        <p:spPr>
          <a:xfrm rot="10800000">
            <a:off x="10334133" y="136641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" name="Google Shape;24;p2"/>
          <p:cNvSpPr/>
          <p:nvPr/>
        </p:nvSpPr>
        <p:spPr>
          <a:xfrm rot="10800000">
            <a:off x="11973984" y="258636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" name="Google Shape;25;p2"/>
          <p:cNvSpPr/>
          <p:nvPr/>
        </p:nvSpPr>
        <p:spPr>
          <a:xfrm rot="10800000">
            <a:off x="6300600" y="186661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02308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"/>
          <p:cNvSpPr txBox="1">
            <a:spLocks noGrp="1"/>
          </p:cNvSpPr>
          <p:nvPr>
            <p:ph type="title"/>
          </p:nvPr>
        </p:nvSpPr>
        <p:spPr>
          <a:xfrm>
            <a:off x="720000" y="484367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5" name="Google Shape;215;p15"/>
          <p:cNvSpPr txBox="1">
            <a:spLocks noGrp="1"/>
          </p:cNvSpPr>
          <p:nvPr>
            <p:ph type="title" idx="2" hasCustomPrompt="1"/>
          </p:nvPr>
        </p:nvSpPr>
        <p:spPr>
          <a:xfrm>
            <a:off x="1179731" y="1998851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6" name="Google Shape;216;p15"/>
          <p:cNvSpPr txBox="1">
            <a:spLocks noGrp="1"/>
          </p:cNvSpPr>
          <p:nvPr>
            <p:ph type="subTitle" idx="1"/>
          </p:nvPr>
        </p:nvSpPr>
        <p:spPr>
          <a:xfrm>
            <a:off x="1465900" y="2841217"/>
            <a:ext cx="36948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title" idx="3" hasCustomPrompt="1"/>
          </p:nvPr>
        </p:nvSpPr>
        <p:spPr>
          <a:xfrm>
            <a:off x="6745064" y="1998851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5"/>
          <p:cNvSpPr txBox="1">
            <a:spLocks noGrp="1"/>
          </p:cNvSpPr>
          <p:nvPr>
            <p:ph type="subTitle" idx="4"/>
          </p:nvPr>
        </p:nvSpPr>
        <p:spPr>
          <a:xfrm>
            <a:off x="7031233" y="2841233"/>
            <a:ext cx="36948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title" idx="5" hasCustomPrompt="1"/>
          </p:nvPr>
        </p:nvSpPr>
        <p:spPr>
          <a:xfrm>
            <a:off x="3962397" y="4145967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6"/>
          </p:nvPr>
        </p:nvSpPr>
        <p:spPr>
          <a:xfrm>
            <a:off x="4248567" y="4987633"/>
            <a:ext cx="369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1" name="Google Shape;221;p15"/>
          <p:cNvSpPr/>
          <p:nvPr/>
        </p:nvSpPr>
        <p:spPr>
          <a:xfrm rot="10800000" flipH="1">
            <a:off x="8835768" y="5063337"/>
            <a:ext cx="3747565" cy="1597404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2" name="Google Shape;222;p15"/>
          <p:cNvSpPr/>
          <p:nvPr/>
        </p:nvSpPr>
        <p:spPr>
          <a:xfrm rot="10800000" flipH="1">
            <a:off x="8382701" y="6120386"/>
            <a:ext cx="3814196" cy="100214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3" name="Google Shape;223;p15"/>
          <p:cNvSpPr/>
          <p:nvPr/>
        </p:nvSpPr>
        <p:spPr>
          <a:xfrm flipH="1">
            <a:off x="8319867" y="6323033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4" name="Google Shape;224;p15"/>
          <p:cNvSpPr/>
          <p:nvPr/>
        </p:nvSpPr>
        <p:spPr>
          <a:xfrm flipH="1">
            <a:off x="10491451" y="5978784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5" name="Google Shape;225;p15"/>
          <p:cNvSpPr/>
          <p:nvPr/>
        </p:nvSpPr>
        <p:spPr>
          <a:xfrm flipH="1">
            <a:off x="9995753" y="5449523"/>
            <a:ext cx="2654147" cy="1405347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6" name="Google Shape;226;p15"/>
          <p:cNvSpPr/>
          <p:nvPr/>
        </p:nvSpPr>
        <p:spPr>
          <a:xfrm flipH="1">
            <a:off x="10840100" y="5449533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7" name="Google Shape;227;p15"/>
          <p:cNvSpPr/>
          <p:nvPr/>
        </p:nvSpPr>
        <p:spPr>
          <a:xfrm flipH="1">
            <a:off x="11803117" y="459305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8" name="Google Shape;228;p15"/>
          <p:cNvSpPr/>
          <p:nvPr/>
        </p:nvSpPr>
        <p:spPr>
          <a:xfrm flipH="1">
            <a:off x="-332134" y="109445"/>
            <a:ext cx="3747565" cy="1597404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9" name="Google Shape;229;p15"/>
          <p:cNvSpPr/>
          <p:nvPr/>
        </p:nvSpPr>
        <p:spPr>
          <a:xfrm flipH="1">
            <a:off x="54305" y="-352349"/>
            <a:ext cx="3814196" cy="100214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0" name="Google Shape;230;p15"/>
          <p:cNvSpPr/>
          <p:nvPr/>
        </p:nvSpPr>
        <p:spPr>
          <a:xfrm rot="10800000" flipH="1">
            <a:off x="1541751" y="573400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1" name="Google Shape;231;p15"/>
          <p:cNvSpPr/>
          <p:nvPr/>
        </p:nvSpPr>
        <p:spPr>
          <a:xfrm rot="10800000" flipH="1">
            <a:off x="-398700" y="-84686"/>
            <a:ext cx="2654147" cy="1405347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2" name="Google Shape;232;p15"/>
          <p:cNvSpPr/>
          <p:nvPr/>
        </p:nvSpPr>
        <p:spPr>
          <a:xfrm rot="10800000" flipH="1">
            <a:off x="1279900" y="1189051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3" name="Google Shape;233;p15"/>
          <p:cNvSpPr/>
          <p:nvPr/>
        </p:nvSpPr>
        <p:spPr>
          <a:xfrm flipH="1">
            <a:off x="3737300" y="309567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4" name="Google Shape;234;p15"/>
          <p:cNvSpPr/>
          <p:nvPr/>
        </p:nvSpPr>
        <p:spPr>
          <a:xfrm rot="10800000" flipH="1">
            <a:off x="230084" y="195913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53958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"/>
          <p:cNvSpPr txBox="1">
            <a:spLocks noGrp="1"/>
          </p:cNvSpPr>
          <p:nvPr>
            <p:ph type="title"/>
          </p:nvPr>
        </p:nvSpPr>
        <p:spPr>
          <a:xfrm>
            <a:off x="3795300" y="484367"/>
            <a:ext cx="46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7"/>
          <p:cNvSpPr txBox="1">
            <a:spLocks noGrp="1"/>
          </p:cNvSpPr>
          <p:nvPr>
            <p:ph type="subTitle" idx="1"/>
          </p:nvPr>
        </p:nvSpPr>
        <p:spPr>
          <a:xfrm>
            <a:off x="1051133" y="2193933"/>
            <a:ext cx="3606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7"/>
          <p:cNvSpPr txBox="1">
            <a:spLocks noGrp="1"/>
          </p:cNvSpPr>
          <p:nvPr>
            <p:ph type="subTitle" idx="2"/>
          </p:nvPr>
        </p:nvSpPr>
        <p:spPr>
          <a:xfrm>
            <a:off x="717567" y="3007200"/>
            <a:ext cx="5112000" cy="26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600"/>
            </a:lvl1pPr>
            <a:lvl2pPr lvl="1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7" name="Google Shape;247;p17"/>
          <p:cNvSpPr txBox="1">
            <a:spLocks noGrp="1"/>
          </p:cNvSpPr>
          <p:nvPr>
            <p:ph type="subTitle" idx="3"/>
          </p:nvPr>
        </p:nvSpPr>
        <p:spPr>
          <a:xfrm>
            <a:off x="6878633" y="2193933"/>
            <a:ext cx="3606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8" name="Google Shape;248;p17"/>
          <p:cNvSpPr txBox="1">
            <a:spLocks noGrp="1"/>
          </p:cNvSpPr>
          <p:nvPr>
            <p:ph type="subTitle" idx="4"/>
          </p:nvPr>
        </p:nvSpPr>
        <p:spPr>
          <a:xfrm>
            <a:off x="6362433" y="3007200"/>
            <a:ext cx="5112000" cy="26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600"/>
            </a:lvl1pPr>
            <a:lvl2pPr lvl="1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17"/>
          <p:cNvSpPr/>
          <p:nvPr/>
        </p:nvSpPr>
        <p:spPr>
          <a:xfrm rot="-10350985" flipH="1">
            <a:off x="8600207" y="-166361"/>
            <a:ext cx="4593245" cy="1556636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0" name="Google Shape;250;p17"/>
          <p:cNvSpPr/>
          <p:nvPr/>
        </p:nvSpPr>
        <p:spPr>
          <a:xfrm flipH="1">
            <a:off x="11127768" y="1312832"/>
            <a:ext cx="218000" cy="21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1" name="Google Shape;251;p17"/>
          <p:cNvSpPr/>
          <p:nvPr/>
        </p:nvSpPr>
        <p:spPr>
          <a:xfrm flipH="1">
            <a:off x="11970368" y="1767265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2" name="Google Shape;252;p17"/>
          <p:cNvSpPr/>
          <p:nvPr/>
        </p:nvSpPr>
        <p:spPr>
          <a:xfrm flipH="1">
            <a:off x="8315535" y="25116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3" name="Google Shape;253;p17"/>
          <p:cNvSpPr/>
          <p:nvPr/>
        </p:nvSpPr>
        <p:spPr>
          <a:xfrm flipH="1">
            <a:off x="9427168" y="719065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4" name="Google Shape;254;p17"/>
          <p:cNvSpPr/>
          <p:nvPr/>
        </p:nvSpPr>
        <p:spPr>
          <a:xfrm>
            <a:off x="9558359" y="-132486"/>
            <a:ext cx="3356813" cy="138876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5" name="Google Shape;255;p17"/>
          <p:cNvSpPr/>
          <p:nvPr/>
        </p:nvSpPr>
        <p:spPr>
          <a:xfrm rot="10800000" flipH="1">
            <a:off x="10237569" y="-280355"/>
            <a:ext cx="2742972" cy="1038632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6" name="Google Shape;256;p17"/>
          <p:cNvSpPr/>
          <p:nvPr/>
        </p:nvSpPr>
        <p:spPr>
          <a:xfrm rot="10350985">
            <a:off x="-749722" y="-231210"/>
            <a:ext cx="4593245" cy="1556636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7" name="Google Shape;257;p17"/>
          <p:cNvSpPr/>
          <p:nvPr/>
        </p:nvSpPr>
        <p:spPr>
          <a:xfrm>
            <a:off x="1097961" y="1247981"/>
            <a:ext cx="218000" cy="21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8" name="Google Shape;258;p17"/>
          <p:cNvSpPr/>
          <p:nvPr/>
        </p:nvSpPr>
        <p:spPr>
          <a:xfrm>
            <a:off x="342161" y="1702415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9" name="Google Shape;259;p17"/>
          <p:cNvSpPr/>
          <p:nvPr/>
        </p:nvSpPr>
        <p:spPr>
          <a:xfrm>
            <a:off x="3996995" y="18631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0" name="Google Shape;260;p17"/>
          <p:cNvSpPr/>
          <p:nvPr/>
        </p:nvSpPr>
        <p:spPr>
          <a:xfrm>
            <a:off x="2885361" y="654215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1" name="Google Shape;261;p17"/>
          <p:cNvSpPr/>
          <p:nvPr/>
        </p:nvSpPr>
        <p:spPr>
          <a:xfrm flipH="1">
            <a:off x="-471443" y="-197335"/>
            <a:ext cx="3356813" cy="138876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2" name="Google Shape;262;p17"/>
          <p:cNvSpPr/>
          <p:nvPr/>
        </p:nvSpPr>
        <p:spPr>
          <a:xfrm rot="10800000">
            <a:off x="-536810" y="-345205"/>
            <a:ext cx="2742972" cy="1038632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89699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>
            <a:spLocks noGrp="1"/>
          </p:cNvSpPr>
          <p:nvPr>
            <p:ph type="title"/>
          </p:nvPr>
        </p:nvSpPr>
        <p:spPr>
          <a:xfrm>
            <a:off x="2855933" y="2563933"/>
            <a:ext cx="6480000" cy="10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5" name="Google Shape;265;p18"/>
          <p:cNvSpPr txBox="1">
            <a:spLocks noGrp="1"/>
          </p:cNvSpPr>
          <p:nvPr>
            <p:ph type="subTitle" idx="1"/>
          </p:nvPr>
        </p:nvSpPr>
        <p:spPr>
          <a:xfrm>
            <a:off x="2856067" y="3676167"/>
            <a:ext cx="6480000" cy="6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6" name="Google Shape;266;p18"/>
          <p:cNvSpPr/>
          <p:nvPr/>
        </p:nvSpPr>
        <p:spPr>
          <a:xfrm rot="-5400000">
            <a:off x="-1373147" y="1087041"/>
            <a:ext cx="5411089" cy="2306376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7" name="Google Shape;267;p18"/>
          <p:cNvSpPr/>
          <p:nvPr/>
        </p:nvSpPr>
        <p:spPr>
          <a:xfrm rot="-5400000">
            <a:off x="-2517625" y="2122984"/>
            <a:ext cx="5507025" cy="144689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8" name="Google Shape;268;p18"/>
          <p:cNvSpPr/>
          <p:nvPr/>
        </p:nvSpPr>
        <p:spPr>
          <a:xfrm rot="5400000">
            <a:off x="516341" y="481437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9" name="Google Shape;269;p18"/>
          <p:cNvSpPr/>
          <p:nvPr/>
        </p:nvSpPr>
        <p:spPr>
          <a:xfrm rot="5400000">
            <a:off x="804492" y="2296292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0" name="Google Shape;270;p18"/>
          <p:cNvSpPr/>
          <p:nvPr/>
        </p:nvSpPr>
        <p:spPr>
          <a:xfrm rot="5400000">
            <a:off x="-1002637" y="340299"/>
            <a:ext cx="3832268" cy="2029088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1" name="Google Shape;271;p18"/>
          <p:cNvSpPr/>
          <p:nvPr/>
        </p:nvSpPr>
        <p:spPr>
          <a:xfrm rot="5400000">
            <a:off x="1378541" y="1524108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2" name="Google Shape;272;p18"/>
          <p:cNvSpPr/>
          <p:nvPr/>
        </p:nvSpPr>
        <p:spPr>
          <a:xfrm rot="5400000">
            <a:off x="2637925" y="26792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3" name="Google Shape;273;p18"/>
          <p:cNvSpPr/>
          <p:nvPr/>
        </p:nvSpPr>
        <p:spPr>
          <a:xfrm rot="5400000">
            <a:off x="8154060" y="3408181"/>
            <a:ext cx="5411089" cy="2306376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4" name="Google Shape;274;p18"/>
          <p:cNvSpPr/>
          <p:nvPr/>
        </p:nvSpPr>
        <p:spPr>
          <a:xfrm rot="5400000">
            <a:off x="9202601" y="3231725"/>
            <a:ext cx="5507025" cy="144689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5" name="Google Shape;275;p18"/>
          <p:cNvSpPr/>
          <p:nvPr/>
        </p:nvSpPr>
        <p:spPr>
          <a:xfrm rot="-5400000">
            <a:off x="11544459" y="185562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6" name="Google Shape;276;p18"/>
          <p:cNvSpPr/>
          <p:nvPr/>
        </p:nvSpPr>
        <p:spPr>
          <a:xfrm rot="-5400000">
            <a:off x="11169508" y="4287308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7" name="Google Shape;277;p18"/>
          <p:cNvSpPr/>
          <p:nvPr/>
        </p:nvSpPr>
        <p:spPr>
          <a:xfrm rot="-5400000">
            <a:off x="9362370" y="4432213"/>
            <a:ext cx="3832268" cy="2029088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8" name="Google Shape;278;p18"/>
          <p:cNvSpPr/>
          <p:nvPr/>
        </p:nvSpPr>
        <p:spPr>
          <a:xfrm rot="-5400000">
            <a:off x="10682259" y="514589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9" name="Google Shape;279;p18"/>
          <p:cNvSpPr/>
          <p:nvPr/>
        </p:nvSpPr>
        <p:spPr>
          <a:xfrm rot="-5400000">
            <a:off x="9336075" y="6556808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26666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"/>
          <p:cNvSpPr txBox="1">
            <a:spLocks noGrp="1"/>
          </p:cNvSpPr>
          <p:nvPr>
            <p:ph type="title"/>
          </p:nvPr>
        </p:nvSpPr>
        <p:spPr>
          <a:xfrm>
            <a:off x="4194367" y="484367"/>
            <a:ext cx="380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2" name="Google Shape;282;p19"/>
          <p:cNvSpPr txBox="1">
            <a:spLocks noGrp="1"/>
          </p:cNvSpPr>
          <p:nvPr>
            <p:ph type="subTitle" idx="1"/>
          </p:nvPr>
        </p:nvSpPr>
        <p:spPr>
          <a:xfrm>
            <a:off x="4438588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3" name="Google Shape;283;p19"/>
          <p:cNvSpPr txBox="1">
            <a:spLocks noGrp="1"/>
          </p:cNvSpPr>
          <p:nvPr>
            <p:ph type="subTitle" idx="2"/>
          </p:nvPr>
        </p:nvSpPr>
        <p:spPr>
          <a:xfrm>
            <a:off x="4814588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4" name="Google Shape;284;p19"/>
          <p:cNvSpPr txBox="1">
            <a:spLocks noGrp="1"/>
          </p:cNvSpPr>
          <p:nvPr>
            <p:ph type="subTitle" idx="3"/>
          </p:nvPr>
        </p:nvSpPr>
        <p:spPr>
          <a:xfrm>
            <a:off x="879551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5" name="Google Shape;285;p19"/>
          <p:cNvSpPr txBox="1">
            <a:spLocks noGrp="1"/>
          </p:cNvSpPr>
          <p:nvPr>
            <p:ph type="subTitle" idx="4"/>
          </p:nvPr>
        </p:nvSpPr>
        <p:spPr>
          <a:xfrm>
            <a:off x="1255551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subTitle" idx="5"/>
          </p:nvPr>
        </p:nvSpPr>
        <p:spPr>
          <a:xfrm>
            <a:off x="4438588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7" name="Google Shape;287;p19"/>
          <p:cNvSpPr txBox="1">
            <a:spLocks noGrp="1"/>
          </p:cNvSpPr>
          <p:nvPr>
            <p:ph type="subTitle" idx="6"/>
          </p:nvPr>
        </p:nvSpPr>
        <p:spPr>
          <a:xfrm>
            <a:off x="4814588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8" name="Google Shape;288;p19"/>
          <p:cNvSpPr txBox="1">
            <a:spLocks noGrp="1"/>
          </p:cNvSpPr>
          <p:nvPr>
            <p:ph type="subTitle" idx="7"/>
          </p:nvPr>
        </p:nvSpPr>
        <p:spPr>
          <a:xfrm>
            <a:off x="879551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9" name="Google Shape;289;p19"/>
          <p:cNvSpPr txBox="1">
            <a:spLocks noGrp="1"/>
          </p:cNvSpPr>
          <p:nvPr>
            <p:ph type="subTitle" idx="8"/>
          </p:nvPr>
        </p:nvSpPr>
        <p:spPr>
          <a:xfrm>
            <a:off x="1255551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0" name="Google Shape;290;p19"/>
          <p:cNvSpPr txBox="1">
            <a:spLocks noGrp="1"/>
          </p:cNvSpPr>
          <p:nvPr>
            <p:ph type="subTitle" idx="9"/>
          </p:nvPr>
        </p:nvSpPr>
        <p:spPr>
          <a:xfrm>
            <a:off x="7997621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1" name="Google Shape;291;p19"/>
          <p:cNvSpPr txBox="1">
            <a:spLocks noGrp="1"/>
          </p:cNvSpPr>
          <p:nvPr>
            <p:ph type="subTitle" idx="13"/>
          </p:nvPr>
        </p:nvSpPr>
        <p:spPr>
          <a:xfrm>
            <a:off x="8373621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2" name="Google Shape;292;p19"/>
          <p:cNvSpPr txBox="1">
            <a:spLocks noGrp="1"/>
          </p:cNvSpPr>
          <p:nvPr>
            <p:ph type="subTitle" idx="14"/>
          </p:nvPr>
        </p:nvSpPr>
        <p:spPr>
          <a:xfrm>
            <a:off x="7997621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3" name="Google Shape;293;p19"/>
          <p:cNvSpPr txBox="1">
            <a:spLocks noGrp="1"/>
          </p:cNvSpPr>
          <p:nvPr>
            <p:ph type="subTitle" idx="15"/>
          </p:nvPr>
        </p:nvSpPr>
        <p:spPr>
          <a:xfrm>
            <a:off x="8373621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4" name="Google Shape;294;p19"/>
          <p:cNvSpPr/>
          <p:nvPr/>
        </p:nvSpPr>
        <p:spPr>
          <a:xfrm>
            <a:off x="7449733" y="-279399"/>
            <a:ext cx="9186761" cy="1173337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5" name="Google Shape;295;p19"/>
          <p:cNvSpPr/>
          <p:nvPr/>
        </p:nvSpPr>
        <p:spPr>
          <a:xfrm rot="10800000" flipH="1">
            <a:off x="9208433" y="-700201"/>
            <a:ext cx="3172419" cy="129613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6" name="Google Shape;296;p19"/>
          <p:cNvSpPr/>
          <p:nvPr/>
        </p:nvSpPr>
        <p:spPr>
          <a:xfrm rot="-3279262">
            <a:off x="10535453" y="-1297344"/>
            <a:ext cx="1873092" cy="279174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7" name="Google Shape;297;p19"/>
          <p:cNvSpPr/>
          <p:nvPr/>
        </p:nvSpPr>
        <p:spPr>
          <a:xfrm rot="10800000">
            <a:off x="8542655" y="151457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8" name="Google Shape;298;p19"/>
          <p:cNvSpPr/>
          <p:nvPr/>
        </p:nvSpPr>
        <p:spPr>
          <a:xfrm rot="10800000">
            <a:off x="10872555" y="466491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9" name="Google Shape;299;p19"/>
          <p:cNvSpPr/>
          <p:nvPr/>
        </p:nvSpPr>
        <p:spPr>
          <a:xfrm rot="10800000">
            <a:off x="10241421" y="985424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0" name="Google Shape;300;p19"/>
          <p:cNvSpPr/>
          <p:nvPr/>
        </p:nvSpPr>
        <p:spPr>
          <a:xfrm flipH="1">
            <a:off x="-4445234" y="-280999"/>
            <a:ext cx="9186761" cy="1173337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1" name="Google Shape;301;p19"/>
          <p:cNvSpPr/>
          <p:nvPr/>
        </p:nvSpPr>
        <p:spPr>
          <a:xfrm rot="10800000">
            <a:off x="-189594" y="-701801"/>
            <a:ext cx="3172419" cy="129613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2" name="Google Shape;302;p19"/>
          <p:cNvSpPr/>
          <p:nvPr/>
        </p:nvSpPr>
        <p:spPr>
          <a:xfrm rot="3279262" flipH="1">
            <a:off x="-217286" y="-1298944"/>
            <a:ext cx="1873092" cy="279174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3" name="Google Shape;303;p19"/>
          <p:cNvSpPr/>
          <p:nvPr/>
        </p:nvSpPr>
        <p:spPr>
          <a:xfrm rot="10800000" flipH="1">
            <a:off x="3430604" y="149857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4" name="Google Shape;304;p19"/>
          <p:cNvSpPr/>
          <p:nvPr/>
        </p:nvSpPr>
        <p:spPr>
          <a:xfrm rot="10800000" flipH="1">
            <a:off x="1187504" y="464891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5" name="Google Shape;305;p19"/>
          <p:cNvSpPr/>
          <p:nvPr/>
        </p:nvSpPr>
        <p:spPr>
          <a:xfrm rot="10800000" flipH="1">
            <a:off x="268404" y="1403657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6" name="Google Shape;306;p19"/>
          <p:cNvSpPr/>
          <p:nvPr/>
        </p:nvSpPr>
        <p:spPr>
          <a:xfrm rot="10800000" flipH="1">
            <a:off x="1818637" y="983824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7" name="Google Shape;307;p19"/>
          <p:cNvSpPr/>
          <p:nvPr/>
        </p:nvSpPr>
        <p:spPr>
          <a:xfrm rot="10800000">
            <a:off x="11791655" y="1405257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225222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"/>
          <p:cNvSpPr txBox="1">
            <a:spLocks noGrp="1"/>
          </p:cNvSpPr>
          <p:nvPr>
            <p:ph type="title"/>
          </p:nvPr>
        </p:nvSpPr>
        <p:spPr>
          <a:xfrm>
            <a:off x="2057800" y="484367"/>
            <a:ext cx="80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0" name="Google Shape;310;p20"/>
          <p:cNvSpPr txBox="1">
            <a:spLocks noGrp="1"/>
          </p:cNvSpPr>
          <p:nvPr>
            <p:ph type="subTitle" idx="1"/>
          </p:nvPr>
        </p:nvSpPr>
        <p:spPr>
          <a:xfrm>
            <a:off x="6500843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1" name="Google Shape;311;p20"/>
          <p:cNvSpPr txBox="1">
            <a:spLocks noGrp="1"/>
          </p:cNvSpPr>
          <p:nvPr>
            <p:ph type="subTitle" idx="2"/>
          </p:nvPr>
        </p:nvSpPr>
        <p:spPr>
          <a:xfrm>
            <a:off x="6876751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2" name="Google Shape;312;p20"/>
          <p:cNvSpPr txBox="1">
            <a:spLocks noGrp="1"/>
          </p:cNvSpPr>
          <p:nvPr>
            <p:ph type="subTitle" idx="3"/>
          </p:nvPr>
        </p:nvSpPr>
        <p:spPr>
          <a:xfrm>
            <a:off x="2376351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3" name="Google Shape;313;p20"/>
          <p:cNvSpPr txBox="1">
            <a:spLocks noGrp="1"/>
          </p:cNvSpPr>
          <p:nvPr>
            <p:ph type="subTitle" idx="4"/>
          </p:nvPr>
        </p:nvSpPr>
        <p:spPr>
          <a:xfrm>
            <a:off x="2752500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4" name="Google Shape;314;p20"/>
          <p:cNvSpPr txBox="1">
            <a:spLocks noGrp="1"/>
          </p:cNvSpPr>
          <p:nvPr>
            <p:ph type="subTitle" idx="5"/>
          </p:nvPr>
        </p:nvSpPr>
        <p:spPr>
          <a:xfrm>
            <a:off x="6500800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5" name="Google Shape;315;p20"/>
          <p:cNvSpPr txBox="1">
            <a:spLocks noGrp="1"/>
          </p:cNvSpPr>
          <p:nvPr>
            <p:ph type="subTitle" idx="6"/>
          </p:nvPr>
        </p:nvSpPr>
        <p:spPr>
          <a:xfrm>
            <a:off x="6876751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6" name="Google Shape;316;p20"/>
          <p:cNvSpPr txBox="1">
            <a:spLocks noGrp="1"/>
          </p:cNvSpPr>
          <p:nvPr>
            <p:ph type="subTitle" idx="7"/>
          </p:nvPr>
        </p:nvSpPr>
        <p:spPr>
          <a:xfrm>
            <a:off x="2376351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7" name="Google Shape;317;p20"/>
          <p:cNvSpPr txBox="1">
            <a:spLocks noGrp="1"/>
          </p:cNvSpPr>
          <p:nvPr>
            <p:ph type="subTitle" idx="8"/>
          </p:nvPr>
        </p:nvSpPr>
        <p:spPr>
          <a:xfrm>
            <a:off x="2752500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8" name="Google Shape;318;p20"/>
          <p:cNvSpPr/>
          <p:nvPr/>
        </p:nvSpPr>
        <p:spPr>
          <a:xfrm rot="-5400000" flipH="1">
            <a:off x="-4129329" y="2922829"/>
            <a:ext cx="9186761" cy="1173337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9" name="Google Shape;319;p20"/>
          <p:cNvSpPr/>
          <p:nvPr/>
        </p:nvSpPr>
        <p:spPr>
          <a:xfrm rot="5400000">
            <a:off x="-2561733" y="4131251"/>
            <a:ext cx="5695767" cy="156993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0" name="Google Shape;320;p20"/>
          <p:cNvSpPr/>
          <p:nvPr/>
        </p:nvSpPr>
        <p:spPr>
          <a:xfrm rot="147" flipH="1">
            <a:off x="-535861" y="4240130"/>
            <a:ext cx="1873119" cy="279179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1" name="Google Shape;321;p20"/>
          <p:cNvSpPr/>
          <p:nvPr/>
        </p:nvSpPr>
        <p:spPr>
          <a:xfrm rot="-5400000" flipH="1">
            <a:off x="1119281" y="5152752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2" name="Google Shape;322;p20"/>
          <p:cNvSpPr/>
          <p:nvPr/>
        </p:nvSpPr>
        <p:spPr>
          <a:xfrm rot="-5400000" flipH="1">
            <a:off x="502015" y="1446652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3" name="Google Shape;323;p20"/>
          <p:cNvSpPr/>
          <p:nvPr/>
        </p:nvSpPr>
        <p:spPr>
          <a:xfrm rot="-5400000" flipH="1">
            <a:off x="1265315" y="230785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4" name="Google Shape;324;p20"/>
          <p:cNvSpPr/>
          <p:nvPr/>
        </p:nvSpPr>
        <p:spPr>
          <a:xfrm rot="5400000" flipH="1">
            <a:off x="7107590" y="2922829"/>
            <a:ext cx="9186761" cy="1173337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5" name="Google Shape;325;p20"/>
          <p:cNvSpPr/>
          <p:nvPr/>
        </p:nvSpPr>
        <p:spPr>
          <a:xfrm rot="-5400000">
            <a:off x="9030987" y="1317811"/>
            <a:ext cx="5695767" cy="156993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6" name="Google Shape;326;p20"/>
          <p:cNvSpPr/>
          <p:nvPr/>
        </p:nvSpPr>
        <p:spPr>
          <a:xfrm rot="-10799853" flipH="1">
            <a:off x="10827763" y="-12933"/>
            <a:ext cx="1873119" cy="279179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7" name="Google Shape;327;p20"/>
          <p:cNvSpPr/>
          <p:nvPr/>
        </p:nvSpPr>
        <p:spPr>
          <a:xfrm rot="5400000" flipH="1">
            <a:off x="10473439" y="68250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8" name="Google Shape;328;p20"/>
          <p:cNvSpPr/>
          <p:nvPr/>
        </p:nvSpPr>
        <p:spPr>
          <a:xfrm rot="5400000" flipH="1">
            <a:off x="10827739" y="164824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9" name="Google Shape;329;p20"/>
          <p:cNvSpPr/>
          <p:nvPr/>
        </p:nvSpPr>
        <p:spPr>
          <a:xfrm rot="5400000" flipH="1">
            <a:off x="11445005" y="535434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0" name="Google Shape;330;p20"/>
          <p:cNvSpPr/>
          <p:nvPr/>
        </p:nvSpPr>
        <p:spPr>
          <a:xfrm rot="5400000" flipH="1">
            <a:off x="10768505" y="4579543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1" name="Google Shape;331;p20"/>
          <p:cNvSpPr/>
          <p:nvPr/>
        </p:nvSpPr>
        <p:spPr>
          <a:xfrm rot="-5400000" flipH="1">
            <a:off x="1560381" y="620488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024226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3591800" y="484367"/>
            <a:ext cx="500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1" name="Google Shape;351;p22"/>
          <p:cNvSpPr txBox="1">
            <a:spLocks noGrp="1"/>
          </p:cNvSpPr>
          <p:nvPr>
            <p:ph type="subTitle" idx="1"/>
          </p:nvPr>
        </p:nvSpPr>
        <p:spPr>
          <a:xfrm>
            <a:off x="6207803" y="1886533"/>
            <a:ext cx="4060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2" name="Google Shape;352;p22"/>
          <p:cNvSpPr txBox="1">
            <a:spLocks noGrp="1"/>
          </p:cNvSpPr>
          <p:nvPr>
            <p:ph type="subTitle" idx="2"/>
          </p:nvPr>
        </p:nvSpPr>
        <p:spPr>
          <a:xfrm>
            <a:off x="6611301" y="2312033"/>
            <a:ext cx="3253200" cy="1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3" name="Google Shape;353;p22"/>
          <p:cNvSpPr txBox="1">
            <a:spLocks noGrp="1"/>
          </p:cNvSpPr>
          <p:nvPr>
            <p:ph type="subTitle" idx="3"/>
          </p:nvPr>
        </p:nvSpPr>
        <p:spPr>
          <a:xfrm>
            <a:off x="1923784" y="1886533"/>
            <a:ext cx="4060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4" name="Google Shape;354;p22"/>
          <p:cNvSpPr txBox="1">
            <a:spLocks noGrp="1"/>
          </p:cNvSpPr>
          <p:nvPr>
            <p:ph type="subTitle" idx="4"/>
          </p:nvPr>
        </p:nvSpPr>
        <p:spPr>
          <a:xfrm>
            <a:off x="2327584" y="2312033"/>
            <a:ext cx="3253200" cy="1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5" name="Google Shape;355;p22"/>
          <p:cNvSpPr txBox="1">
            <a:spLocks noGrp="1"/>
          </p:cNvSpPr>
          <p:nvPr>
            <p:ph type="subTitle" idx="5"/>
          </p:nvPr>
        </p:nvSpPr>
        <p:spPr>
          <a:xfrm>
            <a:off x="6207749" y="4213533"/>
            <a:ext cx="4060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6" name="Google Shape;356;p22"/>
          <p:cNvSpPr txBox="1">
            <a:spLocks noGrp="1"/>
          </p:cNvSpPr>
          <p:nvPr>
            <p:ph type="subTitle" idx="6"/>
          </p:nvPr>
        </p:nvSpPr>
        <p:spPr>
          <a:xfrm>
            <a:off x="6611301" y="4639032"/>
            <a:ext cx="3253200" cy="1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7" name="Google Shape;357;p22"/>
          <p:cNvSpPr txBox="1">
            <a:spLocks noGrp="1"/>
          </p:cNvSpPr>
          <p:nvPr>
            <p:ph type="subTitle" idx="7"/>
          </p:nvPr>
        </p:nvSpPr>
        <p:spPr>
          <a:xfrm>
            <a:off x="1923784" y="4213533"/>
            <a:ext cx="4060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8" name="Google Shape;358;p22"/>
          <p:cNvSpPr txBox="1">
            <a:spLocks noGrp="1"/>
          </p:cNvSpPr>
          <p:nvPr>
            <p:ph type="subTitle" idx="8"/>
          </p:nvPr>
        </p:nvSpPr>
        <p:spPr>
          <a:xfrm>
            <a:off x="2327584" y="4639032"/>
            <a:ext cx="3253200" cy="1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9" name="Google Shape;359;p22"/>
          <p:cNvSpPr/>
          <p:nvPr/>
        </p:nvSpPr>
        <p:spPr>
          <a:xfrm rot="-5532439" flipH="1">
            <a:off x="-2726736" y="3096232"/>
            <a:ext cx="6424955" cy="1041291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0" name="Google Shape;360;p22"/>
          <p:cNvSpPr/>
          <p:nvPr/>
        </p:nvSpPr>
        <p:spPr>
          <a:xfrm rot="-5400000" flipH="1">
            <a:off x="-1110025" y="3768575"/>
            <a:ext cx="3191505" cy="1288619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1" name="Google Shape;361;p22"/>
          <p:cNvSpPr/>
          <p:nvPr/>
        </p:nvSpPr>
        <p:spPr>
          <a:xfrm rot="5400000" flipH="1">
            <a:off x="-734683" y="4850699"/>
            <a:ext cx="2795864" cy="131886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2" name="Google Shape;362;p22"/>
          <p:cNvSpPr/>
          <p:nvPr/>
        </p:nvSpPr>
        <p:spPr>
          <a:xfrm rot="5400000" flipH="1">
            <a:off x="1467168" y="5877249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3" name="Google Shape;363;p22"/>
          <p:cNvSpPr/>
          <p:nvPr/>
        </p:nvSpPr>
        <p:spPr>
          <a:xfrm rot="5400000" flipH="1">
            <a:off x="882601" y="487644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4" name="Google Shape;364;p22"/>
          <p:cNvSpPr/>
          <p:nvPr/>
        </p:nvSpPr>
        <p:spPr>
          <a:xfrm rot="5400000" flipH="1">
            <a:off x="420135" y="2600849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5" name="Google Shape;365;p22"/>
          <p:cNvSpPr/>
          <p:nvPr/>
        </p:nvSpPr>
        <p:spPr>
          <a:xfrm rot="5400000" flipH="1">
            <a:off x="611001" y="330949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6" name="Google Shape;366;p22"/>
          <p:cNvSpPr/>
          <p:nvPr/>
        </p:nvSpPr>
        <p:spPr>
          <a:xfrm rot="5267561" flipH="1">
            <a:off x="8493765" y="2549425"/>
            <a:ext cx="6424955" cy="1041291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7" name="Google Shape;367;p22"/>
          <p:cNvSpPr/>
          <p:nvPr/>
        </p:nvSpPr>
        <p:spPr>
          <a:xfrm rot="5400000" flipH="1">
            <a:off x="10110506" y="1629753"/>
            <a:ext cx="3191505" cy="1288619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8" name="Google Shape;368;p22"/>
          <p:cNvSpPr/>
          <p:nvPr/>
        </p:nvSpPr>
        <p:spPr>
          <a:xfrm rot="-5400000" flipH="1">
            <a:off x="10130804" y="517380"/>
            <a:ext cx="2795864" cy="131886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9" name="Google Shape;369;p22"/>
          <p:cNvSpPr/>
          <p:nvPr/>
        </p:nvSpPr>
        <p:spPr>
          <a:xfrm rot="-5400000" flipH="1">
            <a:off x="10593617" y="678099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0" name="Google Shape;370;p22"/>
          <p:cNvSpPr/>
          <p:nvPr/>
        </p:nvSpPr>
        <p:spPr>
          <a:xfrm rot="-5400000" flipH="1">
            <a:off x="11178184" y="167889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1" name="Google Shape;371;p22"/>
          <p:cNvSpPr/>
          <p:nvPr/>
        </p:nvSpPr>
        <p:spPr>
          <a:xfrm rot="-5400000" flipH="1">
            <a:off x="11640651" y="3954499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2" name="Google Shape;372;p22"/>
          <p:cNvSpPr/>
          <p:nvPr/>
        </p:nvSpPr>
        <p:spPr>
          <a:xfrm rot="-5400000" flipH="1">
            <a:off x="11362984" y="6137999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98944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"/>
          <p:cNvSpPr txBox="1">
            <a:spLocks noGrp="1"/>
          </p:cNvSpPr>
          <p:nvPr>
            <p:ph type="title"/>
          </p:nvPr>
        </p:nvSpPr>
        <p:spPr>
          <a:xfrm>
            <a:off x="720000" y="484367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5" name="Google Shape;375;p23"/>
          <p:cNvSpPr txBox="1">
            <a:spLocks noGrp="1"/>
          </p:cNvSpPr>
          <p:nvPr>
            <p:ph type="subTitle" idx="1"/>
          </p:nvPr>
        </p:nvSpPr>
        <p:spPr>
          <a:xfrm>
            <a:off x="4438609" y="3124733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6" name="Google Shape;376;p23"/>
          <p:cNvSpPr txBox="1">
            <a:spLocks noGrp="1"/>
          </p:cNvSpPr>
          <p:nvPr>
            <p:ph type="subTitle" idx="2"/>
          </p:nvPr>
        </p:nvSpPr>
        <p:spPr>
          <a:xfrm>
            <a:off x="4643609" y="3550233"/>
            <a:ext cx="290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7" name="Google Shape;377;p23"/>
          <p:cNvSpPr txBox="1">
            <a:spLocks noGrp="1"/>
          </p:cNvSpPr>
          <p:nvPr>
            <p:ph type="subTitle" idx="3"/>
          </p:nvPr>
        </p:nvSpPr>
        <p:spPr>
          <a:xfrm>
            <a:off x="1055751" y="3124733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subTitle" idx="4"/>
          </p:nvPr>
        </p:nvSpPr>
        <p:spPr>
          <a:xfrm>
            <a:off x="1260751" y="3550233"/>
            <a:ext cx="290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9" name="Google Shape;379;p23"/>
          <p:cNvSpPr txBox="1">
            <a:spLocks noGrp="1"/>
          </p:cNvSpPr>
          <p:nvPr>
            <p:ph type="subTitle" idx="5"/>
          </p:nvPr>
        </p:nvSpPr>
        <p:spPr>
          <a:xfrm>
            <a:off x="7821433" y="3124733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0" name="Google Shape;380;p23"/>
          <p:cNvSpPr txBox="1">
            <a:spLocks noGrp="1"/>
          </p:cNvSpPr>
          <p:nvPr>
            <p:ph type="subTitle" idx="6"/>
          </p:nvPr>
        </p:nvSpPr>
        <p:spPr>
          <a:xfrm>
            <a:off x="8026433" y="3550233"/>
            <a:ext cx="290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1" name="Google Shape;381;p23"/>
          <p:cNvSpPr/>
          <p:nvPr/>
        </p:nvSpPr>
        <p:spPr>
          <a:xfrm rot="10800000">
            <a:off x="3375055" y="5647098"/>
            <a:ext cx="7238608" cy="1346469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2" name="Google Shape;382;p23"/>
          <p:cNvSpPr/>
          <p:nvPr/>
        </p:nvSpPr>
        <p:spPr>
          <a:xfrm rot="5400000">
            <a:off x="4145232" y="3805446"/>
            <a:ext cx="1923040" cy="4751756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3" name="Google Shape;383;p23"/>
          <p:cNvSpPr/>
          <p:nvPr/>
        </p:nvSpPr>
        <p:spPr>
          <a:xfrm>
            <a:off x="4910600" y="5894167"/>
            <a:ext cx="2842800" cy="1645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4" name="Google Shape;384;p23"/>
          <p:cNvSpPr/>
          <p:nvPr/>
        </p:nvSpPr>
        <p:spPr>
          <a:xfrm rot="10800000" flipH="1">
            <a:off x="5291584" y="5429095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5" name="Google Shape;385;p23"/>
          <p:cNvSpPr/>
          <p:nvPr/>
        </p:nvSpPr>
        <p:spPr>
          <a:xfrm rot="10800000" flipH="1">
            <a:off x="7895235" y="607221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6" name="Google Shape;386;p23"/>
          <p:cNvSpPr/>
          <p:nvPr/>
        </p:nvSpPr>
        <p:spPr>
          <a:xfrm rot="10800000" flipH="1">
            <a:off x="1689617" y="6028995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7" name="Google Shape;387;p23"/>
          <p:cNvSpPr/>
          <p:nvPr/>
        </p:nvSpPr>
        <p:spPr>
          <a:xfrm rot="10800000" flipH="1">
            <a:off x="10800035" y="633721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8" name="Google Shape;388;p23"/>
          <p:cNvSpPr/>
          <p:nvPr/>
        </p:nvSpPr>
        <p:spPr>
          <a:xfrm rot="10800000" flipH="1">
            <a:off x="8674417" y="6468795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9" name="Google Shape;389;p23"/>
          <p:cNvSpPr/>
          <p:nvPr/>
        </p:nvSpPr>
        <p:spPr>
          <a:xfrm rot="10800000" flipH="1">
            <a:off x="2647568" y="547231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777656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4"/>
          <p:cNvSpPr txBox="1">
            <a:spLocks noGrp="1"/>
          </p:cNvSpPr>
          <p:nvPr>
            <p:ph type="title"/>
          </p:nvPr>
        </p:nvSpPr>
        <p:spPr>
          <a:xfrm>
            <a:off x="3429000" y="484367"/>
            <a:ext cx="533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2" name="Google Shape;392;p24"/>
          <p:cNvSpPr txBox="1">
            <a:spLocks noGrp="1"/>
          </p:cNvSpPr>
          <p:nvPr>
            <p:ph type="subTitle" idx="1"/>
          </p:nvPr>
        </p:nvSpPr>
        <p:spPr>
          <a:xfrm>
            <a:off x="6788467" y="5059600"/>
            <a:ext cx="2940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3" name="Google Shape;393;p24"/>
          <p:cNvSpPr txBox="1">
            <a:spLocks noGrp="1"/>
          </p:cNvSpPr>
          <p:nvPr>
            <p:ph type="subTitle" idx="2"/>
          </p:nvPr>
        </p:nvSpPr>
        <p:spPr>
          <a:xfrm>
            <a:off x="6597600" y="5453000"/>
            <a:ext cx="3317600" cy="8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4" name="Google Shape;394;p24"/>
          <p:cNvSpPr txBox="1">
            <a:spLocks noGrp="1"/>
          </p:cNvSpPr>
          <p:nvPr>
            <p:ph type="subTitle" idx="3"/>
          </p:nvPr>
        </p:nvSpPr>
        <p:spPr>
          <a:xfrm>
            <a:off x="2534933" y="5059600"/>
            <a:ext cx="26772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5" name="Google Shape;395;p24"/>
          <p:cNvSpPr txBox="1">
            <a:spLocks noGrp="1"/>
          </p:cNvSpPr>
          <p:nvPr>
            <p:ph type="subTitle" idx="4"/>
          </p:nvPr>
        </p:nvSpPr>
        <p:spPr>
          <a:xfrm>
            <a:off x="2400667" y="5453000"/>
            <a:ext cx="2940800" cy="8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6" name="Google Shape;396;p24"/>
          <p:cNvSpPr/>
          <p:nvPr/>
        </p:nvSpPr>
        <p:spPr>
          <a:xfrm rot="-5400000">
            <a:off x="-916396" y="795506"/>
            <a:ext cx="3747565" cy="1597404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7" name="Google Shape;397;p24"/>
          <p:cNvSpPr/>
          <p:nvPr/>
        </p:nvSpPr>
        <p:spPr>
          <a:xfrm rot="-5400000">
            <a:off x="-1709133" y="1512887"/>
            <a:ext cx="3814196" cy="100214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8" name="Google Shape;398;p24"/>
          <p:cNvSpPr/>
          <p:nvPr/>
        </p:nvSpPr>
        <p:spPr>
          <a:xfrm rot="5400000">
            <a:off x="622641" y="1594308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9" name="Google Shape;399;p24"/>
          <p:cNvSpPr/>
          <p:nvPr/>
        </p:nvSpPr>
        <p:spPr>
          <a:xfrm rot="5400000">
            <a:off x="-659844" y="278259"/>
            <a:ext cx="2654147" cy="1405347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0" name="Google Shape;400;p24"/>
          <p:cNvSpPr/>
          <p:nvPr/>
        </p:nvSpPr>
        <p:spPr>
          <a:xfrm rot="5400000">
            <a:off x="1238492" y="133225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1" name="Google Shape;401;p24"/>
          <p:cNvSpPr/>
          <p:nvPr/>
        </p:nvSpPr>
        <p:spPr>
          <a:xfrm rot="-5400000">
            <a:off x="359008" y="378965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2" name="Google Shape;402;p24"/>
          <p:cNvSpPr/>
          <p:nvPr/>
        </p:nvSpPr>
        <p:spPr>
          <a:xfrm rot="5400000">
            <a:off x="9450063" y="4348942"/>
            <a:ext cx="3747565" cy="1597404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3" name="Google Shape;403;p24"/>
          <p:cNvSpPr/>
          <p:nvPr/>
        </p:nvSpPr>
        <p:spPr>
          <a:xfrm rot="5400000">
            <a:off x="10176170" y="4226817"/>
            <a:ext cx="3814196" cy="100214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4" name="Google Shape;404;p24"/>
          <p:cNvSpPr/>
          <p:nvPr/>
        </p:nvSpPr>
        <p:spPr>
          <a:xfrm rot="-5400000">
            <a:off x="11440592" y="492954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5" name="Google Shape;405;p24"/>
          <p:cNvSpPr/>
          <p:nvPr/>
        </p:nvSpPr>
        <p:spPr>
          <a:xfrm rot="-5400000">
            <a:off x="10286931" y="5058245"/>
            <a:ext cx="2654147" cy="1405347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6" name="Google Shape;406;p24"/>
          <p:cNvSpPr/>
          <p:nvPr/>
        </p:nvSpPr>
        <p:spPr>
          <a:xfrm rot="-5400000">
            <a:off x="10911541" y="527799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7" name="Google Shape;407;p24"/>
          <p:cNvSpPr/>
          <p:nvPr/>
        </p:nvSpPr>
        <p:spPr>
          <a:xfrm rot="5400000">
            <a:off x="11791025" y="282059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8" name="Google Shape;408;p24"/>
          <p:cNvSpPr/>
          <p:nvPr/>
        </p:nvSpPr>
        <p:spPr>
          <a:xfrm rot="-5400000">
            <a:off x="10054859" y="6241208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9" name="Google Shape;409;p24"/>
          <p:cNvSpPr/>
          <p:nvPr/>
        </p:nvSpPr>
        <p:spPr>
          <a:xfrm rot="5400000">
            <a:off x="2008375" y="28264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079110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3506600" y="1319033"/>
            <a:ext cx="51788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2" name="Google Shape;412;p25"/>
          <p:cNvSpPr txBox="1">
            <a:spLocks noGrp="1"/>
          </p:cNvSpPr>
          <p:nvPr>
            <p:ph type="subTitle" idx="1"/>
          </p:nvPr>
        </p:nvSpPr>
        <p:spPr>
          <a:xfrm>
            <a:off x="4058153" y="2359484"/>
            <a:ext cx="4089200" cy="14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3" name="Google Shape;413;p25"/>
          <p:cNvSpPr txBox="1">
            <a:spLocks noGrp="1"/>
          </p:cNvSpPr>
          <p:nvPr>
            <p:ph type="subTitle" idx="2"/>
          </p:nvPr>
        </p:nvSpPr>
        <p:spPr>
          <a:xfrm>
            <a:off x="3569187" y="5168667"/>
            <a:ext cx="50536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4" name="Google Shape;414;p25"/>
          <p:cNvSpPr txBox="1"/>
          <p:nvPr/>
        </p:nvSpPr>
        <p:spPr>
          <a:xfrm>
            <a:off x="3899187" y="4361051"/>
            <a:ext cx="4393600" cy="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</a:t>
            </a:r>
            <a:r>
              <a:rPr lang="en" sz="14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This presentation template was created by</a:t>
            </a:r>
            <a:r>
              <a:rPr lang="en" sz="1467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25"/>
          <p:cNvSpPr/>
          <p:nvPr/>
        </p:nvSpPr>
        <p:spPr>
          <a:xfrm rot="-5538951">
            <a:off x="-3432716" y="1373291"/>
            <a:ext cx="8510679" cy="1768005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6" name="Google Shape;416;p25"/>
          <p:cNvSpPr/>
          <p:nvPr/>
        </p:nvSpPr>
        <p:spPr>
          <a:xfrm rot="5400000" flipH="1">
            <a:off x="-1421008" y="3655685"/>
            <a:ext cx="4797367" cy="2049775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7" name="Google Shape;417;p25"/>
          <p:cNvSpPr/>
          <p:nvPr/>
        </p:nvSpPr>
        <p:spPr>
          <a:xfrm rot="5400000" flipH="1">
            <a:off x="-836683" y="5184206"/>
            <a:ext cx="2698400" cy="1428633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8" name="Google Shape;418;p25"/>
          <p:cNvSpPr/>
          <p:nvPr/>
        </p:nvSpPr>
        <p:spPr>
          <a:xfrm>
            <a:off x="1029067" y="3676667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9" name="Google Shape;419;p25"/>
          <p:cNvSpPr/>
          <p:nvPr/>
        </p:nvSpPr>
        <p:spPr>
          <a:xfrm>
            <a:off x="2071067" y="4603400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0" name="Google Shape;420;p25"/>
          <p:cNvSpPr/>
          <p:nvPr/>
        </p:nvSpPr>
        <p:spPr>
          <a:xfrm>
            <a:off x="1072467" y="1401767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1" name="Google Shape;421;p25"/>
          <p:cNvSpPr/>
          <p:nvPr/>
        </p:nvSpPr>
        <p:spPr>
          <a:xfrm>
            <a:off x="1559533" y="4735000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2" name="Google Shape;422;p25"/>
          <p:cNvSpPr/>
          <p:nvPr/>
        </p:nvSpPr>
        <p:spPr>
          <a:xfrm>
            <a:off x="501984" y="955867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23" name="Google Shape;423;p25"/>
          <p:cNvGrpSpPr/>
          <p:nvPr/>
        </p:nvGrpSpPr>
        <p:grpSpPr>
          <a:xfrm rot="10800000">
            <a:off x="10261125" y="-297584"/>
            <a:ext cx="2235171" cy="9278023"/>
            <a:chOff x="-174456" y="-1522725"/>
            <a:chExt cx="1676378" cy="6958517"/>
          </a:xfrm>
        </p:grpSpPr>
        <p:sp>
          <p:nvSpPr>
            <p:cNvPr id="424" name="Google Shape;424;p25"/>
            <p:cNvSpPr/>
            <p:nvPr/>
          </p:nvSpPr>
          <p:spPr>
            <a:xfrm rot="-5538951">
              <a:off x="-2574537" y="1029968"/>
              <a:ext cx="6383009" cy="1326004"/>
            </a:xfrm>
            <a:custGeom>
              <a:avLst/>
              <a:gdLst/>
              <a:ahLst/>
              <a:cxnLst/>
              <a:rect l="l" t="t" r="r" b="b"/>
              <a:pathLst>
                <a:path w="79484" h="14785" extrusionOk="0">
                  <a:moveTo>
                    <a:pt x="64823" y="0"/>
                  </a:moveTo>
                  <a:cubicBezTo>
                    <a:pt x="56730" y="0"/>
                    <a:pt x="48629" y="357"/>
                    <a:pt x="40537" y="566"/>
                  </a:cubicBezTo>
                  <a:cubicBezTo>
                    <a:pt x="32882" y="767"/>
                    <a:pt x="25204" y="856"/>
                    <a:pt x="17548" y="856"/>
                  </a:cubicBezTo>
                  <a:lnTo>
                    <a:pt x="6188" y="856"/>
                  </a:lnTo>
                  <a:cubicBezTo>
                    <a:pt x="5806" y="856"/>
                    <a:pt x="5327" y="841"/>
                    <a:pt x="4808" y="841"/>
                  </a:cubicBezTo>
                  <a:cubicBezTo>
                    <a:pt x="2720" y="841"/>
                    <a:pt x="0" y="1085"/>
                    <a:pt x="519" y="3534"/>
                  </a:cubicBezTo>
                  <a:cubicBezTo>
                    <a:pt x="1166" y="6614"/>
                    <a:pt x="4269" y="9560"/>
                    <a:pt x="6746" y="11190"/>
                  </a:cubicBezTo>
                  <a:cubicBezTo>
                    <a:pt x="10540" y="13712"/>
                    <a:pt x="15160" y="14738"/>
                    <a:pt x="19713" y="14783"/>
                  </a:cubicBezTo>
                  <a:cubicBezTo>
                    <a:pt x="19807" y="14784"/>
                    <a:pt x="19901" y="14784"/>
                    <a:pt x="19995" y="14784"/>
                  </a:cubicBezTo>
                  <a:cubicBezTo>
                    <a:pt x="22334" y="14784"/>
                    <a:pt x="24671" y="14518"/>
                    <a:pt x="26967" y="14024"/>
                  </a:cubicBezTo>
                  <a:cubicBezTo>
                    <a:pt x="29891" y="13377"/>
                    <a:pt x="32703" y="12350"/>
                    <a:pt x="35515" y="11324"/>
                  </a:cubicBezTo>
                  <a:cubicBezTo>
                    <a:pt x="42724" y="8712"/>
                    <a:pt x="50045" y="6235"/>
                    <a:pt x="57633" y="5141"/>
                  </a:cubicBezTo>
                  <a:cubicBezTo>
                    <a:pt x="61727" y="4546"/>
                    <a:pt x="65864" y="4360"/>
                    <a:pt x="70011" y="4360"/>
                  </a:cubicBezTo>
                  <a:cubicBezTo>
                    <a:pt x="73167" y="4360"/>
                    <a:pt x="76330" y="4468"/>
                    <a:pt x="79484" y="4583"/>
                  </a:cubicBezTo>
                  <a:cubicBezTo>
                    <a:pt x="79461" y="3222"/>
                    <a:pt x="79439" y="1860"/>
                    <a:pt x="79439" y="499"/>
                  </a:cubicBezTo>
                  <a:cubicBezTo>
                    <a:pt x="74572" y="130"/>
                    <a:pt x="69699" y="0"/>
                    <a:pt x="64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5" name="Google Shape;425;p25"/>
            <p:cNvSpPr/>
            <p:nvPr/>
          </p:nvSpPr>
          <p:spPr>
            <a:xfrm rot="5400000" flipH="1">
              <a:off x="-1065756" y="2741763"/>
              <a:ext cx="3598025" cy="1537331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6" name="Google Shape;426;p25"/>
            <p:cNvSpPr/>
            <p:nvPr/>
          </p:nvSpPr>
          <p:spPr>
            <a:xfrm rot="5400000" flipH="1">
              <a:off x="-627512" y="3888154"/>
              <a:ext cx="2023800" cy="1071475"/>
            </a:xfrm>
            <a:custGeom>
              <a:avLst/>
              <a:gdLst/>
              <a:ahLst/>
              <a:cxnLst/>
              <a:rect l="l" t="t" r="r" b="b"/>
              <a:pathLst>
                <a:path w="80952" h="42859" extrusionOk="0">
                  <a:moveTo>
                    <a:pt x="7027" y="1"/>
                  </a:moveTo>
                  <a:cubicBezTo>
                    <a:pt x="6872" y="1"/>
                    <a:pt x="6717" y="3"/>
                    <a:pt x="6562" y="7"/>
                  </a:cubicBezTo>
                  <a:cubicBezTo>
                    <a:pt x="4866" y="30"/>
                    <a:pt x="3192" y="387"/>
                    <a:pt x="1629" y="1056"/>
                  </a:cubicBezTo>
                  <a:cubicBezTo>
                    <a:pt x="0" y="1793"/>
                    <a:pt x="89" y="2418"/>
                    <a:pt x="335" y="4114"/>
                  </a:cubicBezTo>
                  <a:cubicBezTo>
                    <a:pt x="982" y="8332"/>
                    <a:pt x="1652" y="12528"/>
                    <a:pt x="2321" y="16724"/>
                  </a:cubicBezTo>
                  <a:lnTo>
                    <a:pt x="4241" y="29022"/>
                  </a:lnTo>
                  <a:cubicBezTo>
                    <a:pt x="4866" y="32972"/>
                    <a:pt x="6160" y="37347"/>
                    <a:pt x="6160" y="41342"/>
                  </a:cubicBezTo>
                  <a:cubicBezTo>
                    <a:pt x="6227" y="41676"/>
                    <a:pt x="6294" y="42056"/>
                    <a:pt x="6562" y="42257"/>
                  </a:cubicBezTo>
                  <a:cubicBezTo>
                    <a:pt x="6776" y="42374"/>
                    <a:pt x="7008" y="42440"/>
                    <a:pt x="7256" y="42440"/>
                  </a:cubicBezTo>
                  <a:cubicBezTo>
                    <a:pt x="7292" y="42440"/>
                    <a:pt x="7328" y="42438"/>
                    <a:pt x="7365" y="42435"/>
                  </a:cubicBezTo>
                  <a:cubicBezTo>
                    <a:pt x="18275" y="42693"/>
                    <a:pt x="29189" y="42859"/>
                    <a:pt x="40102" y="42859"/>
                  </a:cubicBezTo>
                  <a:cubicBezTo>
                    <a:pt x="53724" y="42859"/>
                    <a:pt x="67345" y="42601"/>
                    <a:pt x="80951" y="41944"/>
                  </a:cubicBezTo>
                  <a:cubicBezTo>
                    <a:pt x="71220" y="38596"/>
                    <a:pt x="61154" y="36409"/>
                    <a:pt x="50910" y="35450"/>
                  </a:cubicBezTo>
                  <a:cubicBezTo>
                    <a:pt x="46357" y="35003"/>
                    <a:pt x="41513" y="34735"/>
                    <a:pt x="37741" y="32124"/>
                  </a:cubicBezTo>
                  <a:cubicBezTo>
                    <a:pt x="33880" y="29423"/>
                    <a:pt x="31939" y="24781"/>
                    <a:pt x="30443" y="20317"/>
                  </a:cubicBezTo>
                  <a:cubicBezTo>
                    <a:pt x="28948" y="15854"/>
                    <a:pt x="27609" y="11144"/>
                    <a:pt x="24439" y="7663"/>
                  </a:cubicBezTo>
                  <a:cubicBezTo>
                    <a:pt x="22676" y="5743"/>
                    <a:pt x="20422" y="4315"/>
                    <a:pt x="18123" y="3087"/>
                  </a:cubicBezTo>
                  <a:cubicBezTo>
                    <a:pt x="14732" y="1327"/>
                    <a:pt x="10908" y="1"/>
                    <a:pt x="7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27" name="Google Shape;427;p25"/>
          <p:cNvSpPr/>
          <p:nvPr/>
        </p:nvSpPr>
        <p:spPr>
          <a:xfrm rot="10800000" flipH="1">
            <a:off x="10642200" y="3813900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8" name="Google Shape;428;p25"/>
          <p:cNvSpPr/>
          <p:nvPr/>
        </p:nvSpPr>
        <p:spPr>
          <a:xfrm rot="10800000" flipH="1">
            <a:off x="11109400" y="2633533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9" name="Google Shape;429;p25"/>
          <p:cNvSpPr/>
          <p:nvPr/>
        </p:nvSpPr>
        <p:spPr>
          <a:xfrm rot="10800000" flipH="1">
            <a:off x="10576600" y="5716233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0" name="Google Shape;430;p25"/>
          <p:cNvSpPr/>
          <p:nvPr/>
        </p:nvSpPr>
        <p:spPr>
          <a:xfrm rot="10800000" flipH="1">
            <a:off x="10261133" y="2303700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1" name="Google Shape;431;p25"/>
          <p:cNvSpPr/>
          <p:nvPr/>
        </p:nvSpPr>
        <p:spPr>
          <a:xfrm rot="10800000" flipH="1">
            <a:off x="11065984" y="598933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8516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6"/>
          <p:cNvSpPr txBox="1">
            <a:spLocks noGrp="1"/>
          </p:cNvSpPr>
          <p:nvPr>
            <p:ph type="title"/>
          </p:nvPr>
        </p:nvSpPr>
        <p:spPr>
          <a:xfrm>
            <a:off x="720000" y="484367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4" name="Google Shape;434;p26"/>
          <p:cNvSpPr txBox="1">
            <a:spLocks noGrp="1"/>
          </p:cNvSpPr>
          <p:nvPr>
            <p:ph type="subTitle" idx="1"/>
          </p:nvPr>
        </p:nvSpPr>
        <p:spPr>
          <a:xfrm>
            <a:off x="2820767" y="2047267"/>
            <a:ext cx="26772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5" name="Google Shape;435;p26"/>
          <p:cNvSpPr txBox="1">
            <a:spLocks noGrp="1"/>
          </p:cNvSpPr>
          <p:nvPr>
            <p:ph type="subTitle" idx="2"/>
          </p:nvPr>
        </p:nvSpPr>
        <p:spPr>
          <a:xfrm>
            <a:off x="2688467" y="2860533"/>
            <a:ext cx="6815200" cy="2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lvl="1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6" name="Google Shape;436;p26"/>
          <p:cNvSpPr/>
          <p:nvPr/>
        </p:nvSpPr>
        <p:spPr>
          <a:xfrm flipH="1">
            <a:off x="-238056" y="-157720"/>
            <a:ext cx="4272457" cy="220151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7" name="Google Shape;437;p26"/>
          <p:cNvSpPr/>
          <p:nvPr/>
        </p:nvSpPr>
        <p:spPr>
          <a:xfrm rot="10800000" flipH="1">
            <a:off x="-371096" y="-96892"/>
            <a:ext cx="3227363" cy="137895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8" name="Google Shape;438;p26"/>
          <p:cNvSpPr/>
          <p:nvPr/>
        </p:nvSpPr>
        <p:spPr>
          <a:xfrm rot="-10484947">
            <a:off x="-979919" y="-549076"/>
            <a:ext cx="2457908" cy="115904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9" name="Google Shape;439;p26"/>
          <p:cNvSpPr/>
          <p:nvPr/>
        </p:nvSpPr>
        <p:spPr>
          <a:xfrm rot="10800000" flipH="1">
            <a:off x="2296317" y="610995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0" name="Google Shape;440;p26"/>
          <p:cNvSpPr/>
          <p:nvPr/>
        </p:nvSpPr>
        <p:spPr>
          <a:xfrm rot="10800000" flipH="1">
            <a:off x="1109768" y="92954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1" name="Google Shape;441;p26"/>
          <p:cNvSpPr/>
          <p:nvPr/>
        </p:nvSpPr>
        <p:spPr>
          <a:xfrm rot="10800000" flipH="1">
            <a:off x="82068" y="2109245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39415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720000" y="484367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20000" y="1371600"/>
            <a:ext cx="10752000" cy="47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7" name="Google Shape;47;p4"/>
          <p:cNvGrpSpPr/>
          <p:nvPr/>
        </p:nvGrpSpPr>
        <p:grpSpPr>
          <a:xfrm flipH="1">
            <a:off x="-172999" y="-155066"/>
            <a:ext cx="3578712" cy="2317551"/>
            <a:chOff x="6654501" y="-116300"/>
            <a:chExt cx="2684034" cy="1738163"/>
          </a:xfrm>
        </p:grpSpPr>
        <p:sp>
          <p:nvSpPr>
            <p:cNvPr id="48" name="Google Shape;48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9075868" y="-155066"/>
            <a:ext cx="3578712" cy="2317551"/>
            <a:chOff x="6654501" y="-116300"/>
            <a:chExt cx="2684034" cy="1738163"/>
          </a:xfrm>
        </p:grpSpPr>
        <p:sp>
          <p:nvSpPr>
            <p:cNvPr id="55" name="Google Shape;55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059050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8E0003-7E6B-7753-E02A-043355A4BC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ACC427-874C-8719-3ADD-A620B4E359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1BF314-6E9F-BDF9-CC8E-50C25F5749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4B5166-E8CA-4ACD-87AC-CE371E74C1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20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EC58C3C-2DAB-59B4-82DF-CE473A756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8E47C07-9585-7D85-A9AD-47F3E46F37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3023D94-DBB2-CF7F-9634-2533464E02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40A95-14BE-4B1A-A2AB-FF8D1E2A3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265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4E7E8-F793-8E46-4527-A27415380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CAEB6-2A63-8C64-92BF-CDCC1BCC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B60F-5583-64CD-C882-FBBA9351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80E25CD-1FD9-42FC-8D0F-09DF3279A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985978"/>
      </p:ext>
    </p:extLst>
  </p:cSld>
  <p:clrMapOvr>
    <a:masterClrMapping/>
  </p:clrMapOvr>
  <p:transition>
    <p:zoom dir="in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5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820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191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00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70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85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7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6759267" y="3454117"/>
            <a:ext cx="3846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6759200" y="3843467"/>
            <a:ext cx="3846400" cy="10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1586384" y="3454117"/>
            <a:ext cx="3846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1586400" y="3843467"/>
            <a:ext cx="3846400" cy="10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/>
          <p:nvPr/>
        </p:nvSpPr>
        <p:spPr>
          <a:xfrm rot="10376871">
            <a:off x="-661228" y="-271407"/>
            <a:ext cx="5524917" cy="1882259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7" name="Google Shape;67;p5"/>
          <p:cNvSpPr/>
          <p:nvPr/>
        </p:nvSpPr>
        <p:spPr>
          <a:xfrm>
            <a:off x="5083535" y="465299"/>
            <a:ext cx="218000" cy="21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8" name="Google Shape;68;p5"/>
          <p:cNvSpPr/>
          <p:nvPr/>
        </p:nvSpPr>
        <p:spPr>
          <a:xfrm>
            <a:off x="790968" y="1118199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" name="Google Shape;69;p5"/>
          <p:cNvSpPr/>
          <p:nvPr/>
        </p:nvSpPr>
        <p:spPr>
          <a:xfrm>
            <a:off x="5891701" y="84456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" name="Google Shape;70;p5"/>
          <p:cNvSpPr/>
          <p:nvPr/>
        </p:nvSpPr>
        <p:spPr>
          <a:xfrm>
            <a:off x="3975801" y="333699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1" name="Google Shape;71;p5"/>
          <p:cNvSpPr/>
          <p:nvPr/>
        </p:nvSpPr>
        <p:spPr>
          <a:xfrm flipH="1">
            <a:off x="-268036" y="-219469"/>
            <a:ext cx="4009803" cy="165883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2" name="Google Shape;72;p5"/>
          <p:cNvSpPr/>
          <p:nvPr/>
        </p:nvSpPr>
        <p:spPr>
          <a:xfrm rot="10800000">
            <a:off x="-346148" y="-396104"/>
            <a:ext cx="3276581" cy="124067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/>
          <p:nvPr/>
        </p:nvSpPr>
        <p:spPr>
          <a:xfrm rot="-448972">
            <a:off x="7224298" y="5208301"/>
            <a:ext cx="5486652" cy="185941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4" name="Google Shape;74;p5"/>
          <p:cNvSpPr/>
          <p:nvPr/>
        </p:nvSpPr>
        <p:spPr>
          <a:xfrm rot="10800000">
            <a:off x="6280948" y="6299264"/>
            <a:ext cx="218000" cy="21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5" name="Google Shape;75;p5"/>
          <p:cNvSpPr/>
          <p:nvPr/>
        </p:nvSpPr>
        <p:spPr>
          <a:xfrm rot="10800000">
            <a:off x="11188448" y="5557964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 rot="10800000">
            <a:off x="7187681" y="555796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 rot="10800000">
            <a:off x="8003615" y="6342464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 rot="10800000" flipH="1">
            <a:off x="8368849" y="5368402"/>
            <a:ext cx="4009803" cy="165883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/>
          <p:nvPr/>
        </p:nvSpPr>
        <p:spPr>
          <a:xfrm>
            <a:off x="9180183" y="5963197"/>
            <a:ext cx="3276581" cy="124067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261956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95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44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13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792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"/>
          <p:cNvSpPr txBox="1">
            <a:spLocks noGrp="1"/>
          </p:cNvSpPr>
          <p:nvPr>
            <p:ph type="ctrTitle"/>
          </p:nvPr>
        </p:nvSpPr>
        <p:spPr>
          <a:xfrm>
            <a:off x="2381933" y="2655767"/>
            <a:ext cx="74280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08" name="Google Shape;308;p2"/>
          <p:cNvGrpSpPr/>
          <p:nvPr/>
        </p:nvGrpSpPr>
        <p:grpSpPr>
          <a:xfrm>
            <a:off x="774789" y="367873"/>
            <a:ext cx="1875844" cy="1875844"/>
            <a:chOff x="1911350" y="374650"/>
            <a:chExt cx="1739900" cy="1739900"/>
          </a:xfrm>
        </p:grpSpPr>
        <p:sp>
          <p:nvSpPr>
            <p:cNvPr id="309" name="Google Shape;309;p2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" name="Google Shape;310;p2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6" name="Google Shape;316;p2"/>
          <p:cNvGrpSpPr/>
          <p:nvPr/>
        </p:nvGrpSpPr>
        <p:grpSpPr>
          <a:xfrm>
            <a:off x="8363076" y="4834432"/>
            <a:ext cx="2504011" cy="2507869"/>
            <a:chOff x="7512049" y="977900"/>
            <a:chExt cx="4121150" cy="4127500"/>
          </a:xfrm>
        </p:grpSpPr>
        <p:sp>
          <p:nvSpPr>
            <p:cNvPr id="317" name="Google Shape;317;p2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318;p2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5" name="Google Shape;345;p2"/>
          <p:cNvGrpSpPr/>
          <p:nvPr/>
        </p:nvGrpSpPr>
        <p:grpSpPr>
          <a:xfrm rot="-1240170">
            <a:off x="3226678" y="1270727"/>
            <a:ext cx="1139513" cy="663891"/>
            <a:chOff x="4376200" y="2476500"/>
            <a:chExt cx="2190750" cy="1276350"/>
          </a:xfrm>
        </p:grpSpPr>
        <p:sp>
          <p:nvSpPr>
            <p:cNvPr id="346" name="Google Shape;346;p2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"/>
          <p:cNvGrpSpPr/>
          <p:nvPr/>
        </p:nvGrpSpPr>
        <p:grpSpPr>
          <a:xfrm>
            <a:off x="1908243" y="4575168"/>
            <a:ext cx="2385343" cy="4067965"/>
            <a:chOff x="385907" y="2954040"/>
            <a:chExt cx="2496869" cy="4258164"/>
          </a:xfrm>
        </p:grpSpPr>
        <p:sp>
          <p:nvSpPr>
            <p:cNvPr id="349" name="Google Shape;349;p2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6" name="Google Shape;356;p2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357" name="Google Shape;357;p2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9" name="Google Shape;369;p2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288379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"/>
          <p:cNvSpPr txBox="1">
            <a:spLocks noGrp="1"/>
          </p:cNvSpPr>
          <p:nvPr>
            <p:ph type="ctrTitle"/>
          </p:nvPr>
        </p:nvSpPr>
        <p:spPr>
          <a:xfrm>
            <a:off x="2604733" y="2111133"/>
            <a:ext cx="698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2" name="Google Shape;372;p3"/>
          <p:cNvSpPr txBox="1">
            <a:spLocks noGrp="1"/>
          </p:cNvSpPr>
          <p:nvPr>
            <p:ph type="subTitle" idx="1"/>
          </p:nvPr>
        </p:nvSpPr>
        <p:spPr>
          <a:xfrm>
            <a:off x="2604733" y="3786739"/>
            <a:ext cx="69824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73" name="Google Shape;373;p3"/>
          <p:cNvGrpSpPr/>
          <p:nvPr/>
        </p:nvGrpSpPr>
        <p:grpSpPr>
          <a:xfrm>
            <a:off x="729889" y="-198171"/>
            <a:ext cx="1534824" cy="1534824"/>
            <a:chOff x="1911350" y="374650"/>
            <a:chExt cx="1739900" cy="1739900"/>
          </a:xfrm>
        </p:grpSpPr>
        <p:sp>
          <p:nvSpPr>
            <p:cNvPr id="374" name="Google Shape;374;p3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5" name="Google Shape;375;p3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1" name="Google Shape;381;p3"/>
          <p:cNvGrpSpPr/>
          <p:nvPr/>
        </p:nvGrpSpPr>
        <p:grpSpPr>
          <a:xfrm>
            <a:off x="8778437" y="5444653"/>
            <a:ext cx="1932544" cy="1935523"/>
            <a:chOff x="7512049" y="977900"/>
            <a:chExt cx="4121150" cy="4127500"/>
          </a:xfrm>
        </p:grpSpPr>
        <p:sp>
          <p:nvSpPr>
            <p:cNvPr id="382" name="Google Shape;382;p3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3" name="Google Shape;383;p3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0" name="Google Shape;410;p3"/>
          <p:cNvGrpSpPr/>
          <p:nvPr/>
        </p:nvGrpSpPr>
        <p:grpSpPr>
          <a:xfrm rot="700023">
            <a:off x="1339481" y="1922256"/>
            <a:ext cx="1139660" cy="663976"/>
            <a:chOff x="4376200" y="2476500"/>
            <a:chExt cx="2190750" cy="1276350"/>
          </a:xfrm>
        </p:grpSpPr>
        <p:sp>
          <p:nvSpPr>
            <p:cNvPr id="411" name="Google Shape;411;p3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3"/>
          <p:cNvGrpSpPr/>
          <p:nvPr/>
        </p:nvGrpSpPr>
        <p:grpSpPr>
          <a:xfrm rot="-929110">
            <a:off x="9418931" y="230417"/>
            <a:ext cx="3155157" cy="4175111"/>
            <a:chOff x="2044576" y="2604080"/>
            <a:chExt cx="3302633" cy="4370261"/>
          </a:xfrm>
        </p:grpSpPr>
        <p:sp>
          <p:nvSpPr>
            <p:cNvPr id="414" name="Google Shape;414;p3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5" name="Google Shape;415;p3"/>
            <p:cNvSpPr/>
            <p:nvPr/>
          </p:nvSpPr>
          <p:spPr>
            <a:xfrm rot="-931907" flipH="1">
              <a:off x="2906465" y="2790999"/>
              <a:ext cx="1941119" cy="3996422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1" name="Google Shape;421;p3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4" name="Google Shape;434;p3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767576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"/>
          <p:cNvSpPr txBox="1">
            <a:spLocks noGrp="1"/>
          </p:cNvSpPr>
          <p:nvPr>
            <p:ph type="body" idx="1"/>
          </p:nvPr>
        </p:nvSpPr>
        <p:spPr>
          <a:xfrm>
            <a:off x="2793467" y="2171200"/>
            <a:ext cx="6605200" cy="109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SzPts val="3000"/>
              <a:buChar char="⋆"/>
              <a:defRPr sz="4000"/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4000"/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4000"/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4000"/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4000"/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4000"/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4000"/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4000"/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7" name="Google Shape;437;p4"/>
          <p:cNvSpPr txBox="1"/>
          <p:nvPr/>
        </p:nvSpPr>
        <p:spPr>
          <a:xfrm>
            <a:off x="4791200" y="940225"/>
            <a:ext cx="2609600" cy="87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20124D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rPr>
              <a:t>“</a:t>
            </a:r>
            <a:endParaRPr sz="12800" b="1">
              <a:solidFill>
                <a:srgbClr val="FFFFFF"/>
              </a:solidFill>
              <a:latin typeface="Megrim"/>
              <a:ea typeface="Megrim"/>
              <a:cs typeface="Megrim"/>
              <a:sym typeface="Megrim"/>
            </a:endParaRPr>
          </a:p>
        </p:txBody>
      </p:sp>
      <p:sp>
        <p:nvSpPr>
          <p:cNvPr id="438" name="Google Shape;438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39" name="Google Shape;439;p4"/>
          <p:cNvGrpSpPr/>
          <p:nvPr/>
        </p:nvGrpSpPr>
        <p:grpSpPr>
          <a:xfrm>
            <a:off x="9817219" y="3623581"/>
            <a:ext cx="1742684" cy="1742684"/>
            <a:chOff x="1911350" y="374650"/>
            <a:chExt cx="1739900" cy="1739900"/>
          </a:xfrm>
        </p:grpSpPr>
        <p:sp>
          <p:nvSpPr>
            <p:cNvPr id="440" name="Google Shape;440;p4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1" name="Google Shape;441;p4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4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4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7" name="Google Shape;447;p4"/>
          <p:cNvGrpSpPr/>
          <p:nvPr/>
        </p:nvGrpSpPr>
        <p:grpSpPr>
          <a:xfrm>
            <a:off x="861718" y="463833"/>
            <a:ext cx="828625" cy="829903"/>
            <a:chOff x="7512049" y="977900"/>
            <a:chExt cx="4121150" cy="4127500"/>
          </a:xfrm>
        </p:grpSpPr>
        <p:sp>
          <p:nvSpPr>
            <p:cNvPr id="448" name="Google Shape;448;p4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4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4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4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4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4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4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4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4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4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4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4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4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4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76" name="Google Shape;476;p4"/>
          <p:cNvGrpSpPr/>
          <p:nvPr/>
        </p:nvGrpSpPr>
        <p:grpSpPr>
          <a:xfrm rot="-906665">
            <a:off x="1803291" y="1122488"/>
            <a:ext cx="1926109" cy="1122168"/>
            <a:chOff x="4376200" y="2476500"/>
            <a:chExt cx="2190750" cy="1276350"/>
          </a:xfrm>
        </p:grpSpPr>
        <p:sp>
          <p:nvSpPr>
            <p:cNvPr id="477" name="Google Shape;477;p4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4"/>
          <p:cNvGrpSpPr/>
          <p:nvPr/>
        </p:nvGrpSpPr>
        <p:grpSpPr>
          <a:xfrm rot="1081124" flipH="1">
            <a:off x="326765" y="3998208"/>
            <a:ext cx="1898515" cy="3237729"/>
            <a:chOff x="385907" y="2954040"/>
            <a:chExt cx="2496869" cy="4258164"/>
          </a:xfrm>
        </p:grpSpPr>
        <p:sp>
          <p:nvSpPr>
            <p:cNvPr id="480" name="Google Shape;480;p4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7" name="Google Shape;487;p4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488" name="Google Shape;488;p4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4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4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4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4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0" name="Google Shape;500;p4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775571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"/>
          <p:cNvSpPr txBox="1">
            <a:spLocks noGrp="1"/>
          </p:cNvSpPr>
          <p:nvPr>
            <p:ph type="title"/>
          </p:nvPr>
        </p:nvSpPr>
        <p:spPr>
          <a:xfrm>
            <a:off x="1753967" y="1144667"/>
            <a:ext cx="8684000" cy="82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3" name="Google Shape;503;p5"/>
          <p:cNvSpPr txBox="1">
            <a:spLocks noGrp="1"/>
          </p:cNvSpPr>
          <p:nvPr>
            <p:ph type="body" idx="1"/>
          </p:nvPr>
        </p:nvSpPr>
        <p:spPr>
          <a:xfrm>
            <a:off x="1753967" y="2103713"/>
            <a:ext cx="8684000" cy="3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⋆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4" name="Google Shape;504;p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05" name="Google Shape;505;p5"/>
          <p:cNvGrpSpPr/>
          <p:nvPr/>
        </p:nvGrpSpPr>
        <p:grpSpPr>
          <a:xfrm>
            <a:off x="10216429" y="5179125"/>
            <a:ext cx="761612" cy="761612"/>
            <a:chOff x="1911350" y="374650"/>
            <a:chExt cx="1739900" cy="1739900"/>
          </a:xfrm>
        </p:grpSpPr>
        <p:sp>
          <p:nvSpPr>
            <p:cNvPr id="506" name="Google Shape;506;p5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7" name="Google Shape;507;p5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08" name="Google Shape;508;p5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3" name="Google Shape;513;p5"/>
          <p:cNvGrpSpPr/>
          <p:nvPr/>
        </p:nvGrpSpPr>
        <p:grpSpPr>
          <a:xfrm>
            <a:off x="493883" y="1083397"/>
            <a:ext cx="593445" cy="594360"/>
            <a:chOff x="7512049" y="977900"/>
            <a:chExt cx="4121150" cy="4127500"/>
          </a:xfrm>
        </p:grpSpPr>
        <p:sp>
          <p:nvSpPr>
            <p:cNvPr id="514" name="Google Shape;514;p5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5" name="Google Shape;515;p5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5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5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5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5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5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5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2" name="Google Shape;542;p5"/>
          <p:cNvGrpSpPr/>
          <p:nvPr/>
        </p:nvGrpSpPr>
        <p:grpSpPr>
          <a:xfrm rot="-907479">
            <a:off x="1793583" y="287195"/>
            <a:ext cx="675059" cy="393295"/>
            <a:chOff x="4376200" y="2476500"/>
            <a:chExt cx="2190750" cy="1276350"/>
          </a:xfrm>
        </p:grpSpPr>
        <p:sp>
          <p:nvSpPr>
            <p:cNvPr id="543" name="Google Shape;543;p5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590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"/>
          <p:cNvSpPr txBox="1">
            <a:spLocks noGrp="1"/>
          </p:cNvSpPr>
          <p:nvPr>
            <p:ph type="title"/>
          </p:nvPr>
        </p:nvSpPr>
        <p:spPr>
          <a:xfrm>
            <a:off x="1753967" y="1144667"/>
            <a:ext cx="8684000" cy="82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body" idx="1"/>
          </p:nvPr>
        </p:nvSpPr>
        <p:spPr>
          <a:xfrm>
            <a:off x="1753983" y="2103700"/>
            <a:ext cx="4215200" cy="39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⋆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8" name="Google Shape;548;p6"/>
          <p:cNvSpPr txBox="1">
            <a:spLocks noGrp="1"/>
          </p:cNvSpPr>
          <p:nvPr>
            <p:ph type="body" idx="2"/>
          </p:nvPr>
        </p:nvSpPr>
        <p:spPr>
          <a:xfrm>
            <a:off x="6222912" y="2103700"/>
            <a:ext cx="4215200" cy="39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⋆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9" name="Google Shape;549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50" name="Google Shape;550;p6"/>
          <p:cNvGrpSpPr/>
          <p:nvPr/>
        </p:nvGrpSpPr>
        <p:grpSpPr>
          <a:xfrm>
            <a:off x="10821429" y="4773225"/>
            <a:ext cx="761612" cy="761612"/>
            <a:chOff x="1911350" y="374650"/>
            <a:chExt cx="1739900" cy="1739900"/>
          </a:xfrm>
        </p:grpSpPr>
        <p:sp>
          <p:nvSpPr>
            <p:cNvPr id="551" name="Google Shape;551;p6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2" name="Google Shape;552;p6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53" name="Google Shape;553;p6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8" name="Google Shape;558;p6"/>
          <p:cNvGrpSpPr/>
          <p:nvPr/>
        </p:nvGrpSpPr>
        <p:grpSpPr>
          <a:xfrm>
            <a:off x="493883" y="1083397"/>
            <a:ext cx="593445" cy="594360"/>
            <a:chOff x="7512049" y="977900"/>
            <a:chExt cx="4121150" cy="4127500"/>
          </a:xfrm>
        </p:grpSpPr>
        <p:sp>
          <p:nvSpPr>
            <p:cNvPr id="559" name="Google Shape;559;p6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0" name="Google Shape;560;p6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561" name="Google Shape;561;p6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6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6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6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7" name="Google Shape;587;p6"/>
          <p:cNvGrpSpPr/>
          <p:nvPr/>
        </p:nvGrpSpPr>
        <p:grpSpPr>
          <a:xfrm rot="-907479">
            <a:off x="1793583" y="287195"/>
            <a:ext cx="675059" cy="393295"/>
            <a:chOff x="4376200" y="2476500"/>
            <a:chExt cx="2190750" cy="1276350"/>
          </a:xfrm>
        </p:grpSpPr>
        <p:sp>
          <p:nvSpPr>
            <p:cNvPr id="588" name="Google Shape;588;p6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724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"/>
          <p:cNvSpPr txBox="1">
            <a:spLocks noGrp="1"/>
          </p:cNvSpPr>
          <p:nvPr>
            <p:ph type="title"/>
          </p:nvPr>
        </p:nvSpPr>
        <p:spPr>
          <a:xfrm>
            <a:off x="1753967" y="1144667"/>
            <a:ext cx="8684000" cy="82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2" name="Google Shape;592;p7"/>
          <p:cNvSpPr txBox="1">
            <a:spLocks noGrp="1"/>
          </p:cNvSpPr>
          <p:nvPr>
            <p:ph type="body" idx="1"/>
          </p:nvPr>
        </p:nvSpPr>
        <p:spPr>
          <a:xfrm>
            <a:off x="1753967" y="2103700"/>
            <a:ext cx="2771600" cy="39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⋆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3" name="Google Shape;593;p7"/>
          <p:cNvSpPr txBox="1">
            <a:spLocks noGrp="1"/>
          </p:cNvSpPr>
          <p:nvPr>
            <p:ph type="body" idx="2"/>
          </p:nvPr>
        </p:nvSpPr>
        <p:spPr>
          <a:xfrm>
            <a:off x="4667472" y="2103700"/>
            <a:ext cx="2771600" cy="39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⋆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4" name="Google Shape;594;p7"/>
          <p:cNvSpPr txBox="1">
            <a:spLocks noGrp="1"/>
          </p:cNvSpPr>
          <p:nvPr>
            <p:ph type="body" idx="3"/>
          </p:nvPr>
        </p:nvSpPr>
        <p:spPr>
          <a:xfrm>
            <a:off x="7580977" y="2103700"/>
            <a:ext cx="2771600" cy="39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⋆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5" name="Google Shape;595;p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96" name="Google Shape;596;p7"/>
          <p:cNvGrpSpPr/>
          <p:nvPr/>
        </p:nvGrpSpPr>
        <p:grpSpPr>
          <a:xfrm>
            <a:off x="10821429" y="4773225"/>
            <a:ext cx="761612" cy="761612"/>
            <a:chOff x="1911350" y="374650"/>
            <a:chExt cx="1739900" cy="1739900"/>
          </a:xfrm>
        </p:grpSpPr>
        <p:sp>
          <p:nvSpPr>
            <p:cNvPr id="597" name="Google Shape;597;p7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8" name="Google Shape;598;p7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99" name="Google Shape;599;p7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04" name="Google Shape;604;p7"/>
          <p:cNvGrpSpPr/>
          <p:nvPr/>
        </p:nvGrpSpPr>
        <p:grpSpPr>
          <a:xfrm>
            <a:off x="493883" y="1083397"/>
            <a:ext cx="593445" cy="594360"/>
            <a:chOff x="7512049" y="977900"/>
            <a:chExt cx="4121150" cy="4127500"/>
          </a:xfrm>
        </p:grpSpPr>
        <p:sp>
          <p:nvSpPr>
            <p:cNvPr id="605" name="Google Shape;605;p7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6" name="Google Shape;606;p7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07" name="Google Shape;607;p7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7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7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7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7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7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7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7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7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7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7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7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33" name="Google Shape;633;p7"/>
          <p:cNvGrpSpPr/>
          <p:nvPr/>
        </p:nvGrpSpPr>
        <p:grpSpPr>
          <a:xfrm rot="-907479">
            <a:off x="1793583" y="287195"/>
            <a:ext cx="675059" cy="393295"/>
            <a:chOff x="4376200" y="2476500"/>
            <a:chExt cx="2190750" cy="1276350"/>
          </a:xfrm>
        </p:grpSpPr>
        <p:sp>
          <p:nvSpPr>
            <p:cNvPr id="634" name="Google Shape;634;p7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10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720000" y="484367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8109436" y="-157720"/>
            <a:ext cx="4272457" cy="220151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3" name="Google Shape;83;p6"/>
          <p:cNvSpPr/>
          <p:nvPr/>
        </p:nvSpPr>
        <p:spPr>
          <a:xfrm rot="10800000">
            <a:off x="9287568" y="-96892"/>
            <a:ext cx="3227363" cy="137895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4" name="Google Shape;84;p6"/>
          <p:cNvSpPr/>
          <p:nvPr/>
        </p:nvSpPr>
        <p:spPr>
          <a:xfrm rot="10484947" flipH="1">
            <a:off x="10665847" y="-549076"/>
            <a:ext cx="2457908" cy="115904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5" name="Google Shape;85;p6"/>
          <p:cNvSpPr/>
          <p:nvPr/>
        </p:nvSpPr>
        <p:spPr>
          <a:xfrm rot="10800000">
            <a:off x="9629517" y="610995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6" name="Google Shape;86;p6"/>
          <p:cNvSpPr/>
          <p:nvPr/>
        </p:nvSpPr>
        <p:spPr>
          <a:xfrm rot="10800000">
            <a:off x="10902867" y="92954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7" name="Google Shape;87;p6"/>
          <p:cNvSpPr/>
          <p:nvPr/>
        </p:nvSpPr>
        <p:spPr>
          <a:xfrm rot="10800000">
            <a:off x="11930567" y="2109245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46205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"/>
          <p:cNvSpPr txBox="1">
            <a:spLocks noGrp="1"/>
          </p:cNvSpPr>
          <p:nvPr>
            <p:ph type="title"/>
          </p:nvPr>
        </p:nvSpPr>
        <p:spPr>
          <a:xfrm>
            <a:off x="1753967" y="1144667"/>
            <a:ext cx="8684000" cy="82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8" name="Google Shape;638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39" name="Google Shape;639;p8"/>
          <p:cNvGrpSpPr/>
          <p:nvPr/>
        </p:nvGrpSpPr>
        <p:grpSpPr>
          <a:xfrm>
            <a:off x="10821429" y="4773225"/>
            <a:ext cx="761612" cy="761612"/>
            <a:chOff x="1911350" y="374650"/>
            <a:chExt cx="1739900" cy="1739900"/>
          </a:xfrm>
        </p:grpSpPr>
        <p:sp>
          <p:nvSpPr>
            <p:cNvPr id="640" name="Google Shape;640;p8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1" name="Google Shape;641;p8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642" name="Google Shape;642;p8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8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8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8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8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47" name="Google Shape;647;p8"/>
          <p:cNvGrpSpPr/>
          <p:nvPr/>
        </p:nvGrpSpPr>
        <p:grpSpPr>
          <a:xfrm>
            <a:off x="493883" y="1083397"/>
            <a:ext cx="593445" cy="594360"/>
            <a:chOff x="7512049" y="977900"/>
            <a:chExt cx="4121150" cy="4127500"/>
          </a:xfrm>
        </p:grpSpPr>
        <p:sp>
          <p:nvSpPr>
            <p:cNvPr id="648" name="Google Shape;648;p8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9" name="Google Shape;649;p8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50" name="Google Shape;650;p8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8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8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8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8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8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8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8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8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8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8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6" name="Google Shape;676;p8"/>
          <p:cNvGrpSpPr/>
          <p:nvPr/>
        </p:nvGrpSpPr>
        <p:grpSpPr>
          <a:xfrm rot="-907479">
            <a:off x="1793583" y="287195"/>
            <a:ext cx="675059" cy="393295"/>
            <a:chOff x="4376200" y="2476500"/>
            <a:chExt cx="2190750" cy="1276350"/>
          </a:xfrm>
        </p:grpSpPr>
        <p:sp>
          <p:nvSpPr>
            <p:cNvPr id="677" name="Google Shape;677;p8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160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"/>
          <p:cNvSpPr txBox="1">
            <a:spLocks noGrp="1"/>
          </p:cNvSpPr>
          <p:nvPr>
            <p:ph type="body" idx="1"/>
          </p:nvPr>
        </p:nvSpPr>
        <p:spPr>
          <a:xfrm>
            <a:off x="1983300" y="5265467"/>
            <a:ext cx="8225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1" name="Google Shape;681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1488000" y="742084"/>
            <a:ext cx="9216000" cy="4548800"/>
          </a:xfrm>
          <a:prstGeom prst="roundRect">
            <a:avLst>
              <a:gd name="adj" fmla="val 1858"/>
            </a:avLst>
          </a:prstGeom>
          <a:solidFill>
            <a:schemeClr val="lt2"/>
          </a:solidFill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644213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359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planets">
  <p:cSld name="Blank with planets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87" name="Google Shape;687;p11"/>
          <p:cNvGrpSpPr/>
          <p:nvPr/>
        </p:nvGrpSpPr>
        <p:grpSpPr>
          <a:xfrm>
            <a:off x="774874" y="367889"/>
            <a:ext cx="1507681" cy="1507681"/>
            <a:chOff x="1911350" y="374650"/>
            <a:chExt cx="1739900" cy="1739900"/>
          </a:xfrm>
        </p:grpSpPr>
        <p:sp>
          <p:nvSpPr>
            <p:cNvPr id="688" name="Google Shape;688;p11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9" name="Google Shape;689;p11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690" name="Google Shape;690;p11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11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1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1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1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5" name="Google Shape;695;p11"/>
          <p:cNvGrpSpPr/>
          <p:nvPr/>
        </p:nvGrpSpPr>
        <p:grpSpPr>
          <a:xfrm>
            <a:off x="9036590" y="5102650"/>
            <a:ext cx="1876497" cy="1879388"/>
            <a:chOff x="7512049" y="977900"/>
            <a:chExt cx="4121150" cy="4127500"/>
          </a:xfrm>
        </p:grpSpPr>
        <p:sp>
          <p:nvSpPr>
            <p:cNvPr id="696" name="Google Shape;696;p11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7" name="Google Shape;697;p11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98" name="Google Shape;698;p11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1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1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1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11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11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1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1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1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11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1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1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1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1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11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11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11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1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11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1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1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11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4" name="Google Shape;724;p11"/>
          <p:cNvGrpSpPr/>
          <p:nvPr/>
        </p:nvGrpSpPr>
        <p:grpSpPr>
          <a:xfrm rot="-1239922">
            <a:off x="2513465" y="1161776"/>
            <a:ext cx="913771" cy="532371"/>
            <a:chOff x="4376200" y="2476500"/>
            <a:chExt cx="2190750" cy="1276350"/>
          </a:xfrm>
        </p:grpSpPr>
        <p:sp>
          <p:nvSpPr>
            <p:cNvPr id="725" name="Google Shape;725;p11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85145" y="4830324"/>
            <a:ext cx="1902281" cy="3244153"/>
            <a:chOff x="385907" y="2954040"/>
            <a:chExt cx="2496869" cy="4258164"/>
          </a:xfrm>
        </p:grpSpPr>
        <p:sp>
          <p:nvSpPr>
            <p:cNvPr id="728" name="Google Shape;728;p11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5" name="Google Shape;735;p11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736" name="Google Shape;736;p11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1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1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1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11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11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1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1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8" name="Google Shape;748;p11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192651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77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2855933" y="2563933"/>
            <a:ext cx="6480000" cy="10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2856067" y="3676167"/>
            <a:ext cx="6480000" cy="6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6" name="Google Shape;126;p9"/>
          <p:cNvSpPr/>
          <p:nvPr/>
        </p:nvSpPr>
        <p:spPr>
          <a:xfrm rot="10800000" flipH="1">
            <a:off x="7153568" y="4380391"/>
            <a:ext cx="5411089" cy="2306376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7" name="Google Shape;127;p9"/>
          <p:cNvSpPr/>
          <p:nvPr/>
        </p:nvSpPr>
        <p:spPr>
          <a:xfrm rot="10800000" flipH="1">
            <a:off x="6499401" y="5906643"/>
            <a:ext cx="5507025" cy="144689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8" name="Google Shape;128;p9"/>
          <p:cNvSpPr/>
          <p:nvPr/>
        </p:nvSpPr>
        <p:spPr>
          <a:xfrm flipH="1">
            <a:off x="7153567" y="6218233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9" name="Google Shape;129;p9"/>
          <p:cNvSpPr/>
          <p:nvPr/>
        </p:nvSpPr>
        <p:spPr>
          <a:xfrm flipH="1">
            <a:off x="9585051" y="5843484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0" name="Google Shape;130;p9"/>
          <p:cNvSpPr/>
          <p:nvPr/>
        </p:nvSpPr>
        <p:spPr>
          <a:xfrm flipH="1">
            <a:off x="8828366" y="4937935"/>
            <a:ext cx="3832268" cy="2029088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1" name="Google Shape;131;p9"/>
          <p:cNvSpPr/>
          <p:nvPr/>
        </p:nvSpPr>
        <p:spPr>
          <a:xfrm flipH="1">
            <a:off x="10443833" y="5356033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2" name="Google Shape;132;p9"/>
          <p:cNvSpPr/>
          <p:nvPr/>
        </p:nvSpPr>
        <p:spPr>
          <a:xfrm flipH="1">
            <a:off x="11854551" y="401005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3" name="Google Shape;133;p9"/>
          <p:cNvSpPr/>
          <p:nvPr/>
        </p:nvSpPr>
        <p:spPr>
          <a:xfrm flipH="1">
            <a:off x="-346922" y="222151"/>
            <a:ext cx="5411089" cy="2306376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4" name="Google Shape;134;p9"/>
          <p:cNvSpPr/>
          <p:nvPr/>
        </p:nvSpPr>
        <p:spPr>
          <a:xfrm flipH="1">
            <a:off x="211309" y="-444616"/>
            <a:ext cx="5507025" cy="144689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5" name="Google Shape;135;p9"/>
          <p:cNvSpPr/>
          <p:nvPr/>
        </p:nvSpPr>
        <p:spPr>
          <a:xfrm rot="10800000" flipH="1">
            <a:off x="4932967" y="5590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6" name="Google Shape;136;p9"/>
          <p:cNvSpPr/>
          <p:nvPr/>
        </p:nvSpPr>
        <p:spPr>
          <a:xfrm rot="10800000" flipH="1">
            <a:off x="2414684" y="84743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7" name="Google Shape;137;p9"/>
          <p:cNvSpPr/>
          <p:nvPr/>
        </p:nvSpPr>
        <p:spPr>
          <a:xfrm rot="10800000" flipH="1">
            <a:off x="-442899" y="-58105"/>
            <a:ext cx="3832268" cy="2029088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8" name="Google Shape;138;p9"/>
          <p:cNvSpPr/>
          <p:nvPr/>
        </p:nvSpPr>
        <p:spPr>
          <a:xfrm rot="10800000" flipH="1">
            <a:off x="1642700" y="14212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 rot="10800000" flipH="1">
            <a:off x="145184" y="2680867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60779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720000" y="720000"/>
            <a:ext cx="4787200" cy="12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2" name="Google Shape;142;p10"/>
          <p:cNvSpPr/>
          <p:nvPr/>
        </p:nvSpPr>
        <p:spPr>
          <a:xfrm flipH="1">
            <a:off x="4568413" y="4075336"/>
            <a:ext cx="7982492" cy="2836256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10"/>
          <p:cNvSpPr/>
          <p:nvPr/>
        </p:nvSpPr>
        <p:spPr>
          <a:xfrm rot="10800000" flipH="1">
            <a:off x="7650254" y="4508707"/>
            <a:ext cx="4900647" cy="252508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4" name="Google Shape;144;p10"/>
          <p:cNvSpPr/>
          <p:nvPr/>
        </p:nvSpPr>
        <p:spPr>
          <a:xfrm rot="315040">
            <a:off x="9741086" y="5946317"/>
            <a:ext cx="2819261" cy="132944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5" name="Google Shape;145;p10"/>
          <p:cNvSpPr/>
          <p:nvPr/>
        </p:nvSpPr>
        <p:spPr>
          <a:xfrm flipH="1">
            <a:off x="7599403" y="637915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6" name="Google Shape;146;p10"/>
          <p:cNvSpPr/>
          <p:nvPr/>
        </p:nvSpPr>
        <p:spPr>
          <a:xfrm flipH="1">
            <a:off x="10725019" y="5257567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7" name="Google Shape;147;p10"/>
          <p:cNvSpPr/>
          <p:nvPr/>
        </p:nvSpPr>
        <p:spPr>
          <a:xfrm flipH="1">
            <a:off x="11301969" y="456955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8" name="Google Shape;148;p10"/>
          <p:cNvSpPr/>
          <p:nvPr/>
        </p:nvSpPr>
        <p:spPr>
          <a:xfrm flipH="1">
            <a:off x="9923036" y="4742717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28660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292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tents">
  <p:cSld name="Table of cotent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3636000" y="484367"/>
            <a:ext cx="492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5839533" y="2491967"/>
            <a:ext cx="5106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6735451" y="2917451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1245651" y="2491967"/>
            <a:ext cx="4920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2048251" y="2917451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5839467" y="5027800"/>
            <a:ext cx="5106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6735451" y="54533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1245651" y="5027800"/>
            <a:ext cx="4920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2048251" y="54533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3012851" y="1561484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7700084" y="1561484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3012851" y="4094833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7700084" y="4094833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 rot="-5267561">
            <a:off x="-2889154" y="3283043"/>
            <a:ext cx="6424955" cy="1041291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1" name="Google Shape;181;p13"/>
          <p:cNvSpPr/>
          <p:nvPr/>
        </p:nvSpPr>
        <p:spPr>
          <a:xfrm rot="-5400000">
            <a:off x="-1272442" y="1671437"/>
            <a:ext cx="3191505" cy="1288619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2" name="Google Shape;182;p13"/>
          <p:cNvSpPr/>
          <p:nvPr/>
        </p:nvSpPr>
        <p:spPr>
          <a:xfrm rot="5400000">
            <a:off x="-897100" y="559064"/>
            <a:ext cx="2795864" cy="131886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3" name="Google Shape;183;p13"/>
          <p:cNvSpPr/>
          <p:nvPr/>
        </p:nvSpPr>
        <p:spPr>
          <a:xfrm rot="5400000">
            <a:off x="161817" y="4177284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4" name="Google Shape;184;p13"/>
          <p:cNvSpPr/>
          <p:nvPr/>
        </p:nvSpPr>
        <p:spPr>
          <a:xfrm rot="5400000">
            <a:off x="1325084" y="352951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5" name="Google Shape;185;p13"/>
          <p:cNvSpPr/>
          <p:nvPr/>
        </p:nvSpPr>
        <p:spPr>
          <a:xfrm rot="5400000">
            <a:off x="720184" y="17205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6" name="Google Shape;186;p13"/>
          <p:cNvSpPr/>
          <p:nvPr/>
        </p:nvSpPr>
        <p:spPr>
          <a:xfrm rot="5400000">
            <a:off x="588584" y="36006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7" name="Google Shape;187;p13"/>
          <p:cNvSpPr/>
          <p:nvPr/>
        </p:nvSpPr>
        <p:spPr>
          <a:xfrm rot="5532439">
            <a:off x="8798415" y="2530048"/>
            <a:ext cx="6424955" cy="1041291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8" name="Google Shape;188;p13"/>
          <p:cNvSpPr/>
          <p:nvPr/>
        </p:nvSpPr>
        <p:spPr>
          <a:xfrm rot="5400000">
            <a:off x="10415156" y="3894324"/>
            <a:ext cx="3191505" cy="1288619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9" name="Google Shape;189;p13"/>
          <p:cNvSpPr/>
          <p:nvPr/>
        </p:nvSpPr>
        <p:spPr>
          <a:xfrm rot="-5400000">
            <a:off x="10435453" y="4976448"/>
            <a:ext cx="2795864" cy="131886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0" name="Google Shape;190;p13"/>
          <p:cNvSpPr/>
          <p:nvPr/>
        </p:nvSpPr>
        <p:spPr>
          <a:xfrm rot="-5400000">
            <a:off x="11954400" y="2459099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1" name="Google Shape;191;p13"/>
          <p:cNvSpPr/>
          <p:nvPr/>
        </p:nvSpPr>
        <p:spPr>
          <a:xfrm rot="-5400000">
            <a:off x="11482833" y="500219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11614433" y="312209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3" name="Google Shape;193;p13"/>
          <p:cNvSpPr/>
          <p:nvPr/>
        </p:nvSpPr>
        <p:spPr>
          <a:xfrm rot="-5400000">
            <a:off x="10877933" y="6369832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709001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/>
          </p:nvPr>
        </p:nvSpPr>
        <p:spPr>
          <a:xfrm>
            <a:off x="4497800" y="3917767"/>
            <a:ext cx="53920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100"/>
              <a:buNone/>
              <a:defRPr sz="4000"/>
            </a:lvl1pPr>
            <a:lvl2pPr lvl="1" rtl="0">
              <a:spcBef>
                <a:spcPts val="2133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2302200" y="2276600"/>
            <a:ext cx="75876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26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7" name="Google Shape;197;p14"/>
          <p:cNvSpPr/>
          <p:nvPr/>
        </p:nvSpPr>
        <p:spPr>
          <a:xfrm>
            <a:off x="3069101" y="-108066"/>
            <a:ext cx="7297068" cy="1656177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8" name="Google Shape;198;p14"/>
          <p:cNvSpPr/>
          <p:nvPr/>
        </p:nvSpPr>
        <p:spPr>
          <a:xfrm rot="10800000">
            <a:off x="4140987" y="-429169"/>
            <a:ext cx="3225747" cy="1149169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9" name="Google Shape;199;p14"/>
          <p:cNvSpPr/>
          <p:nvPr/>
        </p:nvSpPr>
        <p:spPr>
          <a:xfrm rot="-5400000">
            <a:off x="6792151" y="-902353"/>
            <a:ext cx="1292256" cy="2387871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0" name="Google Shape;200;p14"/>
          <p:cNvSpPr/>
          <p:nvPr/>
        </p:nvSpPr>
        <p:spPr>
          <a:xfrm rot="5400000">
            <a:off x="8738584" y="611000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1" name="Google Shape;201;p14"/>
          <p:cNvSpPr/>
          <p:nvPr/>
        </p:nvSpPr>
        <p:spPr>
          <a:xfrm rot="5400000">
            <a:off x="6030384" y="865751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2" name="Google Shape;202;p14"/>
          <p:cNvSpPr/>
          <p:nvPr/>
        </p:nvSpPr>
        <p:spPr>
          <a:xfrm rot="5400000">
            <a:off x="10739717" y="125117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3" name="Google Shape;203;p14"/>
          <p:cNvSpPr/>
          <p:nvPr/>
        </p:nvSpPr>
        <p:spPr>
          <a:xfrm rot="5400000">
            <a:off x="3804484" y="402317"/>
            <a:ext cx="218000" cy="21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4" name="Google Shape;204;p14"/>
          <p:cNvSpPr/>
          <p:nvPr/>
        </p:nvSpPr>
        <p:spPr>
          <a:xfrm rot="5400000">
            <a:off x="3201717" y="719784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5" name="Google Shape;205;p14"/>
          <p:cNvSpPr/>
          <p:nvPr/>
        </p:nvSpPr>
        <p:spPr>
          <a:xfrm rot="10800000">
            <a:off x="2427964" y="5309824"/>
            <a:ext cx="7437272" cy="1656177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6" name="Google Shape;206;p14"/>
          <p:cNvSpPr/>
          <p:nvPr/>
        </p:nvSpPr>
        <p:spPr>
          <a:xfrm>
            <a:off x="5567584" y="6137925"/>
            <a:ext cx="3225747" cy="1149169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7" name="Google Shape;207;p14"/>
          <p:cNvSpPr/>
          <p:nvPr/>
        </p:nvSpPr>
        <p:spPr>
          <a:xfrm rot="5400000">
            <a:off x="5064076" y="5254274"/>
            <a:ext cx="1292256" cy="2387871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8" name="Google Shape;208;p14"/>
          <p:cNvSpPr/>
          <p:nvPr/>
        </p:nvSpPr>
        <p:spPr>
          <a:xfrm rot="-5400000">
            <a:off x="3804500" y="5817375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9" name="Google Shape;209;p14"/>
          <p:cNvSpPr/>
          <p:nvPr/>
        </p:nvSpPr>
        <p:spPr>
          <a:xfrm rot="-5400000">
            <a:off x="6772733" y="586057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0" name="Google Shape;210;p14"/>
          <p:cNvSpPr/>
          <p:nvPr/>
        </p:nvSpPr>
        <p:spPr>
          <a:xfrm rot="-5400000">
            <a:off x="2073333" y="6455408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1" name="Google Shape;211;p14"/>
          <p:cNvSpPr/>
          <p:nvPr/>
        </p:nvSpPr>
        <p:spPr>
          <a:xfrm rot="-5400000">
            <a:off x="8911833" y="6237608"/>
            <a:ext cx="218000" cy="21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2" name="Google Shape;212;p14"/>
          <p:cNvSpPr/>
          <p:nvPr/>
        </p:nvSpPr>
        <p:spPr>
          <a:xfrm rot="-5400000">
            <a:off x="9601400" y="6006541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2317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84367"/>
            <a:ext cx="1075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1075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344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735" r:id="rId21"/>
    <p:sldLayoutId id="2147483736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 advClick="0" advTm="3000">
        <p:randomBar dir="vert"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38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8391"/>
            </a:gs>
            <a:gs pos="27000">
              <a:srgbClr val="0F264C"/>
            </a:gs>
            <a:gs pos="71000">
              <a:srgbClr val="251047"/>
            </a:gs>
            <a:gs pos="100000">
              <a:srgbClr val="7D2A99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79977" y="31285"/>
            <a:ext cx="11782523" cy="6807943"/>
            <a:chOff x="179953" y="31280"/>
            <a:chExt cx="11780952" cy="6807035"/>
          </a:xfrm>
        </p:grpSpPr>
        <p:sp>
          <p:nvSpPr>
            <p:cNvPr id="7" name="Google Shape;7;p1"/>
            <p:cNvSpPr/>
            <p:nvPr/>
          </p:nvSpPr>
          <p:spPr>
            <a:xfrm>
              <a:off x="1068794" y="46644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164" y="38341"/>
                  </a:moveTo>
                  <a:cubicBezTo>
                    <a:pt x="29752" y="38345"/>
                    <a:pt x="38338" y="29765"/>
                    <a:pt x="38341" y="19177"/>
                  </a:cubicBezTo>
                  <a:cubicBezTo>
                    <a:pt x="38345" y="8589"/>
                    <a:pt x="29765" y="3"/>
                    <a:pt x="19177" y="0"/>
                  </a:cubicBezTo>
                  <a:cubicBezTo>
                    <a:pt x="8589" y="-3"/>
                    <a:pt x="3" y="8577"/>
                    <a:pt x="0" y="19164"/>
                  </a:cubicBezTo>
                  <a:cubicBezTo>
                    <a:pt x="0" y="19166"/>
                    <a:pt x="0" y="19169"/>
                    <a:pt x="0" y="19171"/>
                  </a:cubicBezTo>
                  <a:cubicBezTo>
                    <a:pt x="-3" y="29755"/>
                    <a:pt x="8574" y="38338"/>
                    <a:pt x="19158" y="38341"/>
                  </a:cubicBezTo>
                  <a:cubicBezTo>
                    <a:pt x="19160" y="38341"/>
                    <a:pt x="19162" y="38341"/>
                    <a:pt x="19164" y="38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077834" y="386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070" y="26035"/>
                  </a:moveTo>
                  <a:cubicBezTo>
                    <a:pt x="52070" y="11656"/>
                    <a:pt x="40414" y="0"/>
                    <a:pt x="26035" y="0"/>
                  </a:cubicBez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396" y="52088"/>
                    <a:pt x="52052" y="40460"/>
                    <a:pt x="52070" y="26099"/>
                  </a:cubicBezTo>
                  <a:cubicBezTo>
                    <a:pt x="52070" y="26077"/>
                    <a:pt x="52070" y="26056"/>
                    <a:pt x="52070" y="2603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151209" y="673651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112" y="0"/>
                  </a:moveTo>
                  <a:cubicBezTo>
                    <a:pt x="4080" y="0"/>
                    <a:pt x="0" y="4080"/>
                    <a:pt x="0" y="9113"/>
                  </a:cubicBezTo>
                  <a:cubicBezTo>
                    <a:pt x="0" y="14145"/>
                    <a:pt x="4080" y="18225"/>
                    <a:pt x="9112" y="18225"/>
                  </a:cubicBezTo>
                  <a:cubicBezTo>
                    <a:pt x="14145" y="18225"/>
                    <a:pt x="18224" y="14146"/>
                    <a:pt x="18224" y="9113"/>
                  </a:cubicBezTo>
                  <a:cubicBezTo>
                    <a:pt x="18224" y="9110"/>
                    <a:pt x="18224" y="9109"/>
                    <a:pt x="18224" y="9106"/>
                  </a:cubicBezTo>
                  <a:cubicBezTo>
                    <a:pt x="18224" y="4077"/>
                    <a:pt x="14148" y="1"/>
                    <a:pt x="9119" y="1"/>
                  </a:cubicBezTo>
                  <a:cubicBezTo>
                    <a:pt x="9116" y="1"/>
                    <a:pt x="9114" y="1"/>
                    <a:pt x="9112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961020" y="547716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65" y="0"/>
                  </a:moveTo>
                  <a:cubicBezTo>
                    <a:pt x="7193" y="0"/>
                    <a:pt x="0" y="7193"/>
                    <a:pt x="0" y="16066"/>
                  </a:cubicBezTo>
                  <a:cubicBezTo>
                    <a:pt x="0" y="24938"/>
                    <a:pt x="7193" y="32131"/>
                    <a:pt x="16065" y="32131"/>
                  </a:cubicBezTo>
                  <a:cubicBezTo>
                    <a:pt x="24938" y="32131"/>
                    <a:pt x="32131" y="24939"/>
                    <a:pt x="32131" y="16066"/>
                  </a:cubicBezTo>
                  <a:cubicBezTo>
                    <a:pt x="32131" y="7193"/>
                    <a:pt x="24938" y="0"/>
                    <a:pt x="160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037080" y="65553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5810" y="0"/>
                  </a:moveTo>
                  <a:cubicBezTo>
                    <a:pt x="2601" y="0"/>
                    <a:pt x="0" y="2601"/>
                    <a:pt x="0" y="5810"/>
                  </a:cubicBezTo>
                  <a:cubicBezTo>
                    <a:pt x="0" y="9020"/>
                    <a:pt x="2601" y="11621"/>
                    <a:pt x="5810" y="11621"/>
                  </a:cubicBezTo>
                  <a:cubicBezTo>
                    <a:pt x="9019" y="11621"/>
                    <a:pt x="11621" y="9020"/>
                    <a:pt x="11621" y="5810"/>
                  </a:cubicBezTo>
                  <a:cubicBezTo>
                    <a:pt x="11621" y="2601"/>
                    <a:pt x="9019" y="0"/>
                    <a:pt x="581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974679" y="406331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373" y="0"/>
                  </a:moveTo>
                  <a:cubicBezTo>
                    <a:pt x="5095" y="-3"/>
                    <a:pt x="3" y="5083"/>
                    <a:pt x="0" y="11360"/>
                  </a:cubicBezTo>
                  <a:cubicBezTo>
                    <a:pt x="-3" y="17638"/>
                    <a:pt x="5083" y="22730"/>
                    <a:pt x="11360" y="22733"/>
                  </a:cubicBezTo>
                  <a:cubicBezTo>
                    <a:pt x="17638" y="22737"/>
                    <a:pt x="22729" y="17650"/>
                    <a:pt x="22733" y="11373"/>
                  </a:cubicBezTo>
                  <a:cubicBezTo>
                    <a:pt x="22733" y="11369"/>
                    <a:pt x="22733" y="11364"/>
                    <a:pt x="22733" y="11360"/>
                  </a:cubicBezTo>
                  <a:cubicBezTo>
                    <a:pt x="22733" y="5086"/>
                    <a:pt x="17647" y="0"/>
                    <a:pt x="113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573350" y="43746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955" y="0"/>
                  </a:moveTo>
                  <a:cubicBezTo>
                    <a:pt x="9382" y="0"/>
                    <a:pt x="0" y="9382"/>
                    <a:pt x="0" y="20955"/>
                  </a:cubicBezTo>
                  <a:cubicBezTo>
                    <a:pt x="0" y="32528"/>
                    <a:pt x="9382" y="41910"/>
                    <a:pt x="20955" y="41910"/>
                  </a:cubicBezTo>
                  <a:cubicBezTo>
                    <a:pt x="32528" y="41910"/>
                    <a:pt x="41910" y="32528"/>
                    <a:pt x="41910" y="20955"/>
                  </a:cubicBezTo>
                  <a:cubicBezTo>
                    <a:pt x="41910" y="9382"/>
                    <a:pt x="32528" y="0"/>
                    <a:pt x="2095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497664" y="58617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23972" y="423690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0536" y="10268"/>
                  </a:moveTo>
                  <a:cubicBezTo>
                    <a:pt x="20536" y="4597"/>
                    <a:pt x="15939" y="0"/>
                    <a:pt x="10268" y="0"/>
                  </a:cubicBezTo>
                  <a:cubicBezTo>
                    <a:pt x="4597" y="0"/>
                    <a:pt x="0" y="4597"/>
                    <a:pt x="0" y="10268"/>
                  </a:cubicBezTo>
                  <a:cubicBezTo>
                    <a:pt x="0" y="15939"/>
                    <a:pt x="4597" y="20536"/>
                    <a:pt x="10268" y="20536"/>
                  </a:cubicBezTo>
                  <a:cubicBezTo>
                    <a:pt x="15935" y="20539"/>
                    <a:pt x="20532" y="15948"/>
                    <a:pt x="20536" y="10281"/>
                  </a:cubicBezTo>
                  <a:cubicBezTo>
                    <a:pt x="20536" y="10277"/>
                    <a:pt x="20536" y="10272"/>
                    <a:pt x="20536" y="1026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880813" y="282370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378" y="0"/>
                  </a:moveTo>
                  <a:cubicBezTo>
                    <a:pt x="13601" y="0"/>
                    <a:pt x="0" y="13601"/>
                    <a:pt x="0" y="30378"/>
                  </a:cubicBezTo>
                  <a:cubicBezTo>
                    <a:pt x="0" y="47156"/>
                    <a:pt x="13601" y="60757"/>
                    <a:pt x="30378" y="60757"/>
                  </a:cubicBezTo>
                  <a:cubicBezTo>
                    <a:pt x="47156" y="60757"/>
                    <a:pt x="60757" y="47156"/>
                    <a:pt x="60757" y="30378"/>
                  </a:cubicBezTo>
                  <a:cubicBezTo>
                    <a:pt x="60760" y="13604"/>
                    <a:pt x="47165" y="3"/>
                    <a:pt x="30391" y="0"/>
                  </a:cubicBezTo>
                  <a:cubicBezTo>
                    <a:pt x="30387" y="0"/>
                    <a:pt x="30382" y="0"/>
                    <a:pt x="3037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230050" y="51660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1361"/>
                  </a:moveTo>
                  <a:cubicBezTo>
                    <a:pt x="3" y="33156"/>
                    <a:pt x="9567" y="42714"/>
                    <a:pt x="21361" y="42710"/>
                  </a:cubicBezTo>
                  <a:cubicBezTo>
                    <a:pt x="33156" y="42707"/>
                    <a:pt x="42714" y="33143"/>
                    <a:pt x="42710" y="21349"/>
                  </a:cubicBezTo>
                  <a:cubicBezTo>
                    <a:pt x="42707" y="9554"/>
                    <a:pt x="33143" y="-3"/>
                    <a:pt x="21349" y="0"/>
                  </a:cubicBezTo>
                  <a:cubicBezTo>
                    <a:pt x="9558" y="0"/>
                    <a:pt x="0" y="9558"/>
                    <a:pt x="0" y="21349"/>
                  </a:cubicBezTo>
                  <a:cubicBezTo>
                    <a:pt x="0" y="21353"/>
                    <a:pt x="0" y="21357"/>
                    <a:pt x="0" y="213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693422" y="364612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123" y="0"/>
                  </a:moveTo>
                  <a:cubicBezTo>
                    <a:pt x="7215" y="3"/>
                    <a:pt x="-3" y="7227"/>
                    <a:pt x="0" y="16135"/>
                  </a:cubicBezTo>
                  <a:cubicBezTo>
                    <a:pt x="3" y="25043"/>
                    <a:pt x="7227" y="32262"/>
                    <a:pt x="16135" y="32258"/>
                  </a:cubicBezTo>
                  <a:cubicBezTo>
                    <a:pt x="25041" y="32255"/>
                    <a:pt x="32258" y="25035"/>
                    <a:pt x="32258" y="16129"/>
                  </a:cubicBezTo>
                  <a:cubicBezTo>
                    <a:pt x="32258" y="7221"/>
                    <a:pt x="25037" y="0"/>
                    <a:pt x="16129" y="0"/>
                  </a:cubicBezTo>
                  <a:cubicBezTo>
                    <a:pt x="16127" y="0"/>
                    <a:pt x="16125" y="0"/>
                    <a:pt x="1612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47532" y="56626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14" y="25400"/>
                    <a:pt x="25400" y="19714"/>
                    <a:pt x="25400" y="12700"/>
                  </a:cubicBezTo>
                  <a:cubicBezTo>
                    <a:pt x="25400" y="5686"/>
                    <a:pt x="19714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285111" y="676068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84" y="0"/>
                  </a:moveTo>
                  <a:cubicBezTo>
                    <a:pt x="6127" y="0"/>
                    <a:pt x="0" y="6127"/>
                    <a:pt x="0" y="13684"/>
                  </a:cubicBezTo>
                  <a:cubicBezTo>
                    <a:pt x="0" y="21242"/>
                    <a:pt x="6127" y="27369"/>
                    <a:pt x="13684" y="27369"/>
                  </a:cubicBezTo>
                  <a:cubicBezTo>
                    <a:pt x="21242" y="27369"/>
                    <a:pt x="27368" y="21242"/>
                    <a:pt x="27368" y="13684"/>
                  </a:cubicBezTo>
                  <a:cubicBezTo>
                    <a:pt x="27368" y="6127"/>
                    <a:pt x="21242" y="0"/>
                    <a:pt x="136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55717" y="208568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28" y="0"/>
                  </a:moveTo>
                  <a:cubicBezTo>
                    <a:pt x="13757" y="0"/>
                    <a:pt x="0" y="13757"/>
                    <a:pt x="0" y="30728"/>
                  </a:cubicBezTo>
                  <a:cubicBezTo>
                    <a:pt x="0" y="47698"/>
                    <a:pt x="13757" y="61455"/>
                    <a:pt x="30728" y="61455"/>
                  </a:cubicBezTo>
                  <a:cubicBezTo>
                    <a:pt x="47698" y="61455"/>
                    <a:pt x="61455" y="47698"/>
                    <a:pt x="61455" y="30728"/>
                  </a:cubicBezTo>
                  <a:cubicBezTo>
                    <a:pt x="61459" y="13761"/>
                    <a:pt x="47707" y="3"/>
                    <a:pt x="30740" y="0"/>
                  </a:cubicBezTo>
                  <a:cubicBezTo>
                    <a:pt x="30736" y="0"/>
                    <a:pt x="30732" y="0"/>
                    <a:pt x="3072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726099" y="56203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758" y="0"/>
                  </a:moveTo>
                  <a:cubicBezTo>
                    <a:pt x="9294" y="0"/>
                    <a:pt x="0" y="9294"/>
                    <a:pt x="0" y="20758"/>
                  </a:cubicBezTo>
                  <a:cubicBezTo>
                    <a:pt x="0" y="32222"/>
                    <a:pt x="9294" y="41516"/>
                    <a:pt x="20758" y="41516"/>
                  </a:cubicBezTo>
                  <a:cubicBezTo>
                    <a:pt x="32223" y="41516"/>
                    <a:pt x="41516" y="32222"/>
                    <a:pt x="41516" y="20758"/>
                  </a:cubicBezTo>
                  <a:cubicBezTo>
                    <a:pt x="41516" y="20756"/>
                    <a:pt x="41516" y="20754"/>
                    <a:pt x="41516" y="20752"/>
                  </a:cubicBezTo>
                  <a:cubicBezTo>
                    <a:pt x="41520" y="9294"/>
                    <a:pt x="32235" y="3"/>
                    <a:pt x="20777" y="0"/>
                  </a:cubicBezTo>
                  <a:cubicBezTo>
                    <a:pt x="20771" y="0"/>
                    <a:pt x="20765" y="0"/>
                    <a:pt x="207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411927" y="1760391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5217" y="17609"/>
                  </a:moveTo>
                  <a:cubicBezTo>
                    <a:pt x="35217" y="7884"/>
                    <a:pt x="27334" y="0"/>
                    <a:pt x="17609" y="0"/>
                  </a:cubicBezTo>
                  <a:cubicBezTo>
                    <a:pt x="7884" y="0"/>
                    <a:pt x="0" y="7884"/>
                    <a:pt x="0" y="17609"/>
                  </a:cubicBezTo>
                  <a:cubicBezTo>
                    <a:pt x="0" y="27334"/>
                    <a:pt x="7884" y="35217"/>
                    <a:pt x="17609" y="35217"/>
                  </a:cubicBezTo>
                  <a:cubicBezTo>
                    <a:pt x="27334" y="35217"/>
                    <a:pt x="35217" y="27334"/>
                    <a:pt x="35217" y="1760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1255230" y="50074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260" y="0"/>
                  </a:moveTo>
                  <a:cubicBezTo>
                    <a:pt x="11309" y="0"/>
                    <a:pt x="0" y="11309"/>
                    <a:pt x="0" y="25260"/>
                  </a:cubicBezTo>
                  <a:cubicBezTo>
                    <a:pt x="0" y="39211"/>
                    <a:pt x="11309" y="50521"/>
                    <a:pt x="25260" y="50521"/>
                  </a:cubicBezTo>
                  <a:cubicBezTo>
                    <a:pt x="39211" y="50521"/>
                    <a:pt x="50521" y="39212"/>
                    <a:pt x="50521" y="25260"/>
                  </a:cubicBezTo>
                  <a:cubicBezTo>
                    <a:pt x="50528" y="11317"/>
                    <a:pt x="39229" y="7"/>
                    <a:pt x="25286" y="0"/>
                  </a:cubicBezTo>
                  <a:cubicBezTo>
                    <a:pt x="25277" y="0"/>
                    <a:pt x="25269" y="0"/>
                    <a:pt x="252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1263783" y="535627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760" y="0"/>
                  </a:moveTo>
                  <a:cubicBezTo>
                    <a:pt x="4373" y="-3"/>
                    <a:pt x="3" y="4361"/>
                    <a:pt x="0" y="9747"/>
                  </a:cubicBezTo>
                  <a:cubicBezTo>
                    <a:pt x="-3" y="15134"/>
                    <a:pt x="4360" y="19503"/>
                    <a:pt x="9747" y="19507"/>
                  </a:cubicBezTo>
                  <a:cubicBezTo>
                    <a:pt x="15134" y="19510"/>
                    <a:pt x="19504" y="15146"/>
                    <a:pt x="19507" y="9760"/>
                  </a:cubicBezTo>
                  <a:cubicBezTo>
                    <a:pt x="19507" y="9756"/>
                    <a:pt x="19507" y="9751"/>
                    <a:pt x="19507" y="9747"/>
                  </a:cubicBezTo>
                  <a:cubicBezTo>
                    <a:pt x="19504" y="4365"/>
                    <a:pt x="15142" y="3"/>
                    <a:pt x="97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334351" y="493176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202" y="0"/>
                  </a:moveTo>
                  <a:cubicBezTo>
                    <a:pt x="5911" y="0"/>
                    <a:pt x="0" y="5910"/>
                    <a:pt x="0" y="13202"/>
                  </a:cubicBezTo>
                  <a:cubicBezTo>
                    <a:pt x="0" y="20493"/>
                    <a:pt x="5911" y="26403"/>
                    <a:pt x="13202" y="26403"/>
                  </a:cubicBezTo>
                  <a:cubicBezTo>
                    <a:pt x="20493" y="26403"/>
                    <a:pt x="26403" y="20493"/>
                    <a:pt x="26403" y="13202"/>
                  </a:cubicBezTo>
                  <a:cubicBezTo>
                    <a:pt x="26403" y="5910"/>
                    <a:pt x="20493" y="0"/>
                    <a:pt x="132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1231817" y="64719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4445" y="0"/>
                  </a:moveTo>
                  <a:cubicBezTo>
                    <a:pt x="1990" y="0"/>
                    <a:pt x="0" y="1990"/>
                    <a:pt x="0" y="4445"/>
                  </a:cubicBezTo>
                  <a:cubicBezTo>
                    <a:pt x="0" y="6900"/>
                    <a:pt x="1990" y="8890"/>
                    <a:pt x="4445" y="8890"/>
                  </a:cubicBezTo>
                  <a:cubicBezTo>
                    <a:pt x="6900" y="8890"/>
                    <a:pt x="8890" y="6900"/>
                    <a:pt x="8890" y="4445"/>
                  </a:cubicBezTo>
                  <a:cubicBezTo>
                    <a:pt x="8890" y="1990"/>
                    <a:pt x="6900" y="0"/>
                    <a:pt x="44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1340218" y="284234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29" y="0"/>
                  </a:moveTo>
                  <a:cubicBezTo>
                    <a:pt x="5616" y="-7"/>
                    <a:pt x="7" y="5591"/>
                    <a:pt x="0" y="12503"/>
                  </a:cubicBezTo>
                  <a:cubicBezTo>
                    <a:pt x="-7" y="19416"/>
                    <a:pt x="5591" y="25025"/>
                    <a:pt x="12503" y="25032"/>
                  </a:cubicBezTo>
                  <a:cubicBezTo>
                    <a:pt x="19415" y="25039"/>
                    <a:pt x="25025" y="19441"/>
                    <a:pt x="25032" y="12529"/>
                  </a:cubicBezTo>
                  <a:cubicBezTo>
                    <a:pt x="25032" y="12524"/>
                    <a:pt x="25032" y="12520"/>
                    <a:pt x="25032" y="12516"/>
                  </a:cubicBezTo>
                  <a:cubicBezTo>
                    <a:pt x="25035" y="5607"/>
                    <a:pt x="19437" y="3"/>
                    <a:pt x="125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105541" y="565305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625" y="21818"/>
                  </a:moveTo>
                  <a:cubicBezTo>
                    <a:pt x="43628" y="9772"/>
                    <a:pt x="33865" y="3"/>
                    <a:pt x="21819" y="0"/>
                  </a:cubicBezTo>
                  <a:cubicBezTo>
                    <a:pt x="9772" y="-3"/>
                    <a:pt x="4" y="9759"/>
                    <a:pt x="0" y="21806"/>
                  </a:cubicBezTo>
                  <a:cubicBezTo>
                    <a:pt x="-3" y="33853"/>
                    <a:pt x="9759" y="43621"/>
                    <a:pt x="21806" y="43624"/>
                  </a:cubicBezTo>
                  <a:cubicBezTo>
                    <a:pt x="21808" y="43624"/>
                    <a:pt x="21810" y="43624"/>
                    <a:pt x="21812" y="43624"/>
                  </a:cubicBezTo>
                  <a:cubicBezTo>
                    <a:pt x="33855" y="43628"/>
                    <a:pt x="43621" y="33868"/>
                    <a:pt x="43625" y="21825"/>
                  </a:cubicBezTo>
                  <a:cubicBezTo>
                    <a:pt x="43625" y="21823"/>
                    <a:pt x="43625" y="21821"/>
                    <a:pt x="43625" y="2181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1162025" y="233807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06" y="0"/>
                  </a:moveTo>
                  <a:cubicBezTo>
                    <a:pt x="14374" y="0"/>
                    <a:pt x="0" y="14374"/>
                    <a:pt x="0" y="32106"/>
                  </a:cubicBezTo>
                  <a:cubicBezTo>
                    <a:pt x="0" y="49837"/>
                    <a:pt x="14374" y="64211"/>
                    <a:pt x="32106" y="64211"/>
                  </a:cubicBezTo>
                  <a:cubicBezTo>
                    <a:pt x="49837" y="64211"/>
                    <a:pt x="64211" y="49837"/>
                    <a:pt x="64211" y="32106"/>
                  </a:cubicBezTo>
                  <a:cubicBezTo>
                    <a:pt x="64211" y="32103"/>
                    <a:pt x="64211" y="32101"/>
                    <a:pt x="64211" y="32099"/>
                  </a:cubicBezTo>
                  <a:cubicBezTo>
                    <a:pt x="64215" y="14375"/>
                    <a:pt x="49849" y="3"/>
                    <a:pt x="32125" y="0"/>
                  </a:cubicBezTo>
                  <a:cubicBezTo>
                    <a:pt x="32118" y="0"/>
                    <a:pt x="32112" y="0"/>
                    <a:pt x="3210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072140" y="247425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415" y="32842"/>
                  </a:moveTo>
                  <a:cubicBezTo>
                    <a:pt x="25484" y="32846"/>
                    <a:pt x="32839" y="25497"/>
                    <a:pt x="32842" y="16427"/>
                  </a:cubicBezTo>
                  <a:cubicBezTo>
                    <a:pt x="32846" y="7358"/>
                    <a:pt x="25497" y="3"/>
                    <a:pt x="16427" y="0"/>
                  </a:cubicBezTo>
                  <a:cubicBezTo>
                    <a:pt x="7358" y="-3"/>
                    <a:pt x="4" y="7346"/>
                    <a:pt x="0" y="16415"/>
                  </a:cubicBezTo>
                  <a:cubicBezTo>
                    <a:pt x="0" y="16417"/>
                    <a:pt x="0" y="16419"/>
                    <a:pt x="0" y="16421"/>
                  </a:cubicBezTo>
                  <a:cubicBezTo>
                    <a:pt x="-3" y="25487"/>
                    <a:pt x="7343" y="32839"/>
                    <a:pt x="16408" y="32842"/>
                  </a:cubicBezTo>
                  <a:cubicBezTo>
                    <a:pt x="16411" y="32842"/>
                    <a:pt x="16413" y="32842"/>
                    <a:pt x="16415" y="328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1121016" y="639185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291" y="0"/>
                  </a:moveTo>
                  <a:cubicBezTo>
                    <a:pt x="6842" y="3"/>
                    <a:pt x="-3" y="6855"/>
                    <a:pt x="0" y="15303"/>
                  </a:cubicBezTo>
                  <a:cubicBezTo>
                    <a:pt x="3" y="23752"/>
                    <a:pt x="6855" y="30598"/>
                    <a:pt x="15304" y="30594"/>
                  </a:cubicBezTo>
                  <a:cubicBezTo>
                    <a:pt x="23749" y="30591"/>
                    <a:pt x="30594" y="23743"/>
                    <a:pt x="30594" y="15297"/>
                  </a:cubicBezTo>
                  <a:cubicBezTo>
                    <a:pt x="30598" y="6852"/>
                    <a:pt x="23755" y="3"/>
                    <a:pt x="15310" y="0"/>
                  </a:cubicBezTo>
                  <a:cubicBezTo>
                    <a:pt x="15304" y="0"/>
                    <a:pt x="15297" y="0"/>
                    <a:pt x="152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1800434" y="671850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72" y="0"/>
                  </a:moveTo>
                  <a:cubicBezTo>
                    <a:pt x="6300" y="0"/>
                    <a:pt x="0" y="6300"/>
                    <a:pt x="0" y="14071"/>
                  </a:cubicBezTo>
                  <a:cubicBezTo>
                    <a:pt x="0" y="21843"/>
                    <a:pt x="6300" y="28142"/>
                    <a:pt x="14072" y="28142"/>
                  </a:cubicBezTo>
                  <a:cubicBezTo>
                    <a:pt x="21843" y="28142"/>
                    <a:pt x="28143" y="21842"/>
                    <a:pt x="28143" y="14071"/>
                  </a:cubicBezTo>
                  <a:cubicBezTo>
                    <a:pt x="28143" y="6300"/>
                    <a:pt x="21843" y="0"/>
                    <a:pt x="140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1729626" y="35561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130" y="0"/>
                  </a:moveTo>
                  <a:cubicBezTo>
                    <a:pt x="10803" y="0"/>
                    <a:pt x="0" y="10803"/>
                    <a:pt x="0" y="24130"/>
                  </a:cubicBezTo>
                  <a:cubicBezTo>
                    <a:pt x="0" y="37457"/>
                    <a:pt x="10803" y="48260"/>
                    <a:pt x="24130" y="48260"/>
                  </a:cubicBezTo>
                  <a:cubicBezTo>
                    <a:pt x="37457" y="48260"/>
                    <a:pt x="48260" y="37457"/>
                    <a:pt x="48260" y="24130"/>
                  </a:cubicBezTo>
                  <a:cubicBezTo>
                    <a:pt x="48260" y="10803"/>
                    <a:pt x="37456" y="0"/>
                    <a:pt x="2413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1706347" y="606451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58" y="0"/>
                  </a:moveTo>
                  <a:cubicBezTo>
                    <a:pt x="4682" y="0"/>
                    <a:pt x="0" y="4682"/>
                    <a:pt x="0" y="10458"/>
                  </a:cubicBezTo>
                  <a:cubicBezTo>
                    <a:pt x="0" y="16234"/>
                    <a:pt x="4682" y="20917"/>
                    <a:pt x="10458" y="20917"/>
                  </a:cubicBezTo>
                  <a:cubicBezTo>
                    <a:pt x="16234" y="20917"/>
                    <a:pt x="20917" y="16234"/>
                    <a:pt x="20917" y="10458"/>
                  </a:cubicBezTo>
                  <a:cubicBezTo>
                    <a:pt x="20920" y="4686"/>
                    <a:pt x="16244" y="3"/>
                    <a:pt x="10471" y="0"/>
                  </a:cubicBezTo>
                  <a:cubicBezTo>
                    <a:pt x="10467" y="0"/>
                    <a:pt x="10463" y="0"/>
                    <a:pt x="104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1624012" y="62276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23" y="0"/>
                  </a:moveTo>
                  <a:cubicBezTo>
                    <a:pt x="8290" y="4"/>
                    <a:pt x="-3" y="8303"/>
                    <a:pt x="0" y="18536"/>
                  </a:cubicBezTo>
                  <a:cubicBezTo>
                    <a:pt x="3" y="28770"/>
                    <a:pt x="8302" y="37062"/>
                    <a:pt x="18536" y="37059"/>
                  </a:cubicBezTo>
                  <a:cubicBezTo>
                    <a:pt x="28767" y="37055"/>
                    <a:pt x="37058" y="28761"/>
                    <a:pt x="37058" y="18529"/>
                  </a:cubicBezTo>
                  <a:cubicBezTo>
                    <a:pt x="37062" y="8299"/>
                    <a:pt x="28772" y="4"/>
                    <a:pt x="18542" y="0"/>
                  </a:cubicBezTo>
                  <a:cubicBezTo>
                    <a:pt x="18536" y="0"/>
                    <a:pt x="18529" y="0"/>
                    <a:pt x="18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1823568" y="512617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647" y="0"/>
                  </a:moveTo>
                  <a:cubicBezTo>
                    <a:pt x="10584" y="3"/>
                    <a:pt x="-3" y="10597"/>
                    <a:pt x="0" y="23660"/>
                  </a:cubicBezTo>
                  <a:cubicBezTo>
                    <a:pt x="3" y="36724"/>
                    <a:pt x="10596" y="47311"/>
                    <a:pt x="23660" y="47308"/>
                  </a:cubicBezTo>
                  <a:cubicBezTo>
                    <a:pt x="36711" y="47304"/>
                    <a:pt x="47294" y="36730"/>
                    <a:pt x="47308" y="23679"/>
                  </a:cubicBezTo>
                  <a:cubicBezTo>
                    <a:pt x="47322" y="10616"/>
                    <a:pt x="36743" y="14"/>
                    <a:pt x="23679" y="0"/>
                  </a:cubicBezTo>
                  <a:cubicBezTo>
                    <a:pt x="23669" y="0"/>
                    <a:pt x="23658" y="0"/>
                    <a:pt x="236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1460786" y="58672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6307" y="33153"/>
                  </a:moveTo>
                  <a:cubicBezTo>
                    <a:pt x="66307" y="14843"/>
                    <a:pt x="51463" y="0"/>
                    <a:pt x="33153" y="0"/>
                  </a:cubicBezTo>
                  <a:cubicBezTo>
                    <a:pt x="14843" y="0"/>
                    <a:pt x="0" y="14843"/>
                    <a:pt x="0" y="33153"/>
                  </a:cubicBezTo>
                  <a:cubicBezTo>
                    <a:pt x="0" y="51464"/>
                    <a:pt x="14843" y="66307"/>
                    <a:pt x="33153" y="66307"/>
                  </a:cubicBezTo>
                  <a:cubicBezTo>
                    <a:pt x="51460" y="66310"/>
                    <a:pt x="66303" y="51473"/>
                    <a:pt x="66307" y="33166"/>
                  </a:cubicBezTo>
                  <a:cubicBezTo>
                    <a:pt x="66307" y="33162"/>
                    <a:pt x="66307" y="33158"/>
                    <a:pt x="66307" y="33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1557426" y="146670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4221" y="22104"/>
                  </a:moveTo>
                  <a:cubicBezTo>
                    <a:pt x="44218" y="9893"/>
                    <a:pt x="34316" y="-3"/>
                    <a:pt x="22104" y="0"/>
                  </a:cubicBezTo>
                  <a:cubicBezTo>
                    <a:pt x="9893" y="3"/>
                    <a:pt x="-3" y="9906"/>
                    <a:pt x="0" y="22117"/>
                  </a:cubicBezTo>
                  <a:cubicBezTo>
                    <a:pt x="3" y="34326"/>
                    <a:pt x="9902" y="44221"/>
                    <a:pt x="22111" y="44221"/>
                  </a:cubicBezTo>
                  <a:cubicBezTo>
                    <a:pt x="34319" y="44225"/>
                    <a:pt x="44218" y="34331"/>
                    <a:pt x="44221" y="22123"/>
                  </a:cubicBezTo>
                  <a:cubicBezTo>
                    <a:pt x="44221" y="22117"/>
                    <a:pt x="44221" y="22111"/>
                    <a:pt x="44221" y="221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323353" y="18627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832" y="0"/>
                  </a:moveTo>
                  <a:cubicBezTo>
                    <a:pt x="11565" y="0"/>
                    <a:pt x="0" y="11565"/>
                    <a:pt x="0" y="25832"/>
                  </a:cubicBezTo>
                  <a:cubicBezTo>
                    <a:pt x="0" y="40098"/>
                    <a:pt x="11565" y="51664"/>
                    <a:pt x="25832" y="51664"/>
                  </a:cubicBezTo>
                  <a:cubicBezTo>
                    <a:pt x="40098" y="51664"/>
                    <a:pt x="51664" y="40098"/>
                    <a:pt x="51664" y="25832"/>
                  </a:cubicBezTo>
                  <a:cubicBezTo>
                    <a:pt x="51670" y="11572"/>
                    <a:pt x="40117" y="7"/>
                    <a:pt x="25857" y="0"/>
                  </a:cubicBezTo>
                  <a:cubicBezTo>
                    <a:pt x="25849" y="0"/>
                    <a:pt x="25840" y="0"/>
                    <a:pt x="2583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394263" y="414457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069" y="0"/>
                  </a:moveTo>
                  <a:cubicBezTo>
                    <a:pt x="7642" y="0"/>
                    <a:pt x="0" y="7642"/>
                    <a:pt x="0" y="17069"/>
                  </a:cubicBezTo>
                  <a:cubicBezTo>
                    <a:pt x="0" y="26496"/>
                    <a:pt x="7642" y="34137"/>
                    <a:pt x="17069" y="34137"/>
                  </a:cubicBezTo>
                  <a:cubicBezTo>
                    <a:pt x="26496" y="34137"/>
                    <a:pt x="34138" y="26496"/>
                    <a:pt x="34138" y="17069"/>
                  </a:cubicBezTo>
                  <a:cubicBezTo>
                    <a:pt x="34138" y="7642"/>
                    <a:pt x="26496" y="0"/>
                    <a:pt x="170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021840" y="10252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605" y="0"/>
                  </a:moveTo>
                  <a:cubicBezTo>
                    <a:pt x="6539" y="0"/>
                    <a:pt x="0" y="6539"/>
                    <a:pt x="0" y="14605"/>
                  </a:cubicBezTo>
                  <a:cubicBezTo>
                    <a:pt x="0" y="22671"/>
                    <a:pt x="6539" y="29210"/>
                    <a:pt x="14605" y="29210"/>
                  </a:cubicBezTo>
                  <a:cubicBezTo>
                    <a:pt x="22671" y="29210"/>
                    <a:pt x="29210" y="22671"/>
                    <a:pt x="29210" y="14605"/>
                  </a:cubicBezTo>
                  <a:cubicBezTo>
                    <a:pt x="29210" y="6539"/>
                    <a:pt x="22671" y="0"/>
                    <a:pt x="146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3752196" y="470962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35" y="0"/>
                  </a:moveTo>
                  <a:cubicBezTo>
                    <a:pt x="12373" y="0"/>
                    <a:pt x="0" y="12373"/>
                    <a:pt x="0" y="27635"/>
                  </a:cubicBezTo>
                  <a:cubicBezTo>
                    <a:pt x="0" y="42898"/>
                    <a:pt x="12373" y="55270"/>
                    <a:pt x="27635" y="55270"/>
                  </a:cubicBezTo>
                  <a:cubicBezTo>
                    <a:pt x="42898" y="55270"/>
                    <a:pt x="55270" y="42897"/>
                    <a:pt x="55270" y="27635"/>
                  </a:cubicBezTo>
                  <a:cubicBezTo>
                    <a:pt x="55274" y="12376"/>
                    <a:pt x="42907" y="3"/>
                    <a:pt x="27648" y="0"/>
                  </a:cubicBezTo>
                  <a:cubicBezTo>
                    <a:pt x="27644" y="0"/>
                    <a:pt x="27639" y="0"/>
                    <a:pt x="276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4014235" y="515374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9" y="0"/>
                  </a:moveTo>
                  <a:cubicBezTo>
                    <a:pt x="4199" y="0"/>
                    <a:pt x="0" y="4199"/>
                    <a:pt x="0" y="9379"/>
                  </a:cubicBezTo>
                  <a:cubicBezTo>
                    <a:pt x="0" y="14559"/>
                    <a:pt x="4199" y="18758"/>
                    <a:pt x="9379" y="18758"/>
                  </a:cubicBezTo>
                  <a:cubicBezTo>
                    <a:pt x="14559" y="18758"/>
                    <a:pt x="18758" y="14559"/>
                    <a:pt x="18758" y="9379"/>
                  </a:cubicBezTo>
                  <a:cubicBezTo>
                    <a:pt x="18761" y="4202"/>
                    <a:pt x="14568" y="3"/>
                    <a:pt x="9392" y="0"/>
                  </a:cubicBezTo>
                  <a:cubicBezTo>
                    <a:pt x="9387" y="0"/>
                    <a:pt x="9383" y="0"/>
                    <a:pt x="93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4093083" y="386723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4478" y="32239"/>
                  </a:moveTo>
                  <a:cubicBezTo>
                    <a:pt x="64478" y="14434"/>
                    <a:pt x="50044" y="0"/>
                    <a:pt x="32239" y="0"/>
                  </a:cubicBezTo>
                  <a:cubicBezTo>
                    <a:pt x="14434" y="0"/>
                    <a:pt x="0" y="14434"/>
                    <a:pt x="0" y="32239"/>
                  </a:cubicBezTo>
                  <a:cubicBezTo>
                    <a:pt x="0" y="50044"/>
                    <a:pt x="14434" y="64478"/>
                    <a:pt x="32239" y="64478"/>
                  </a:cubicBezTo>
                  <a:cubicBezTo>
                    <a:pt x="50037" y="64485"/>
                    <a:pt x="64471" y="50063"/>
                    <a:pt x="64478" y="32265"/>
                  </a:cubicBezTo>
                  <a:cubicBezTo>
                    <a:pt x="64478" y="32256"/>
                    <a:pt x="64478" y="32248"/>
                    <a:pt x="64478" y="3223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3880739" y="79761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071" y="0"/>
                  </a:moveTo>
                  <a:cubicBezTo>
                    <a:pt x="13911" y="0"/>
                    <a:pt x="0" y="13911"/>
                    <a:pt x="0" y="31071"/>
                  </a:cubicBezTo>
                  <a:cubicBezTo>
                    <a:pt x="0" y="48230"/>
                    <a:pt x="13911" y="62141"/>
                    <a:pt x="31071" y="62141"/>
                  </a:cubicBezTo>
                  <a:cubicBezTo>
                    <a:pt x="48230" y="62141"/>
                    <a:pt x="62141" y="48230"/>
                    <a:pt x="62141" y="31071"/>
                  </a:cubicBezTo>
                  <a:cubicBezTo>
                    <a:pt x="62148" y="13918"/>
                    <a:pt x="48249" y="7"/>
                    <a:pt x="31096" y="0"/>
                  </a:cubicBezTo>
                  <a:cubicBezTo>
                    <a:pt x="31088" y="0"/>
                    <a:pt x="31079" y="0"/>
                    <a:pt x="3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3780199" y="33351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16" y="0"/>
                  </a:moveTo>
                  <a:cubicBezTo>
                    <a:pt x="6678" y="0"/>
                    <a:pt x="0" y="6678"/>
                    <a:pt x="0" y="14916"/>
                  </a:cubicBezTo>
                  <a:cubicBezTo>
                    <a:pt x="0" y="23154"/>
                    <a:pt x="6678" y="29832"/>
                    <a:pt x="14916" y="29832"/>
                  </a:cubicBezTo>
                  <a:cubicBezTo>
                    <a:pt x="23154" y="29832"/>
                    <a:pt x="29832" y="23154"/>
                    <a:pt x="29832" y="14916"/>
                  </a:cubicBezTo>
                  <a:cubicBezTo>
                    <a:pt x="29832" y="6678"/>
                    <a:pt x="23154" y="0"/>
                    <a:pt x="1491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796563" y="170848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847" y="0"/>
                  </a:moveTo>
                  <a:cubicBezTo>
                    <a:pt x="8438" y="0"/>
                    <a:pt x="0" y="8438"/>
                    <a:pt x="0" y="18847"/>
                  </a:cubicBezTo>
                  <a:cubicBezTo>
                    <a:pt x="0" y="29256"/>
                    <a:pt x="8438" y="37693"/>
                    <a:pt x="18847" y="37693"/>
                  </a:cubicBezTo>
                  <a:cubicBezTo>
                    <a:pt x="29256" y="37693"/>
                    <a:pt x="37694" y="29255"/>
                    <a:pt x="37694" y="18847"/>
                  </a:cubicBezTo>
                  <a:cubicBezTo>
                    <a:pt x="37697" y="8441"/>
                    <a:pt x="29265" y="3"/>
                    <a:pt x="18860" y="0"/>
                  </a:cubicBezTo>
                  <a:cubicBezTo>
                    <a:pt x="18855" y="0"/>
                    <a:pt x="18851" y="0"/>
                    <a:pt x="188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4115689" y="573341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978" y="0"/>
                  </a:moveTo>
                  <a:cubicBezTo>
                    <a:pt x="13418" y="3"/>
                    <a:pt x="-3" y="13431"/>
                    <a:pt x="0" y="29991"/>
                  </a:cubicBezTo>
                  <a:cubicBezTo>
                    <a:pt x="3" y="46551"/>
                    <a:pt x="13431" y="59973"/>
                    <a:pt x="29991" y="59970"/>
                  </a:cubicBezTo>
                  <a:cubicBezTo>
                    <a:pt x="46549" y="59966"/>
                    <a:pt x="59970" y="46543"/>
                    <a:pt x="59970" y="29985"/>
                  </a:cubicBezTo>
                  <a:cubicBezTo>
                    <a:pt x="59973" y="13428"/>
                    <a:pt x="46554" y="4"/>
                    <a:pt x="29998" y="0"/>
                  </a:cubicBezTo>
                  <a:cubicBezTo>
                    <a:pt x="29992" y="0"/>
                    <a:pt x="29985" y="0"/>
                    <a:pt x="29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3888626" y="659528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23" y="0"/>
                  </a:moveTo>
                  <a:cubicBezTo>
                    <a:pt x="9189" y="0"/>
                    <a:pt x="0" y="9189"/>
                    <a:pt x="0" y="20524"/>
                  </a:cubicBezTo>
                  <a:cubicBezTo>
                    <a:pt x="0" y="31859"/>
                    <a:pt x="9189" y="41047"/>
                    <a:pt x="20523" y="41047"/>
                  </a:cubicBezTo>
                  <a:cubicBezTo>
                    <a:pt x="31858" y="41047"/>
                    <a:pt x="41046" y="31859"/>
                    <a:pt x="41046" y="20524"/>
                  </a:cubicBezTo>
                  <a:cubicBezTo>
                    <a:pt x="41050" y="9192"/>
                    <a:pt x="31867" y="4"/>
                    <a:pt x="20536" y="0"/>
                  </a:cubicBezTo>
                  <a:cubicBezTo>
                    <a:pt x="20532" y="0"/>
                    <a:pt x="20527" y="0"/>
                    <a:pt x="20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3960178" y="27539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413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4567822" y="2734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66" y="0"/>
                  </a:moveTo>
                  <a:cubicBezTo>
                    <a:pt x="9876" y="4"/>
                    <a:pt x="-3" y="9889"/>
                    <a:pt x="0" y="22079"/>
                  </a:cubicBezTo>
                  <a:cubicBezTo>
                    <a:pt x="3" y="34269"/>
                    <a:pt x="9889" y="44149"/>
                    <a:pt x="22079" y="44145"/>
                  </a:cubicBezTo>
                  <a:cubicBezTo>
                    <a:pt x="34267" y="44142"/>
                    <a:pt x="44145" y="34261"/>
                    <a:pt x="44145" y="22073"/>
                  </a:cubicBezTo>
                  <a:cubicBezTo>
                    <a:pt x="44148" y="9886"/>
                    <a:pt x="34272" y="4"/>
                    <a:pt x="22085" y="0"/>
                  </a:cubicBezTo>
                  <a:cubicBezTo>
                    <a:pt x="22079" y="0"/>
                    <a:pt x="22072" y="0"/>
                    <a:pt x="220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538948" y="532470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729" y="0"/>
                  </a:moveTo>
                  <a:cubicBezTo>
                    <a:pt x="6147" y="0"/>
                    <a:pt x="0" y="6147"/>
                    <a:pt x="0" y="13729"/>
                  </a:cubicBezTo>
                  <a:cubicBezTo>
                    <a:pt x="0" y="21311"/>
                    <a:pt x="6147" y="27457"/>
                    <a:pt x="13729" y="27457"/>
                  </a:cubicBezTo>
                  <a:cubicBezTo>
                    <a:pt x="21311" y="27457"/>
                    <a:pt x="27457" y="21311"/>
                    <a:pt x="27457" y="13729"/>
                  </a:cubicBezTo>
                  <a:cubicBezTo>
                    <a:pt x="27457" y="13727"/>
                    <a:pt x="27457" y="13724"/>
                    <a:pt x="27457" y="13722"/>
                  </a:cubicBezTo>
                  <a:cubicBezTo>
                    <a:pt x="27461" y="6147"/>
                    <a:pt x="21323" y="3"/>
                    <a:pt x="13748" y="0"/>
                  </a:cubicBezTo>
                  <a:cubicBezTo>
                    <a:pt x="13741" y="0"/>
                    <a:pt x="13735" y="0"/>
                    <a:pt x="137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136308" y="198863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171" y="0"/>
                  </a:moveTo>
                  <a:cubicBezTo>
                    <a:pt x="10374" y="0"/>
                    <a:pt x="0" y="10374"/>
                    <a:pt x="0" y="23171"/>
                  </a:cubicBezTo>
                  <a:cubicBezTo>
                    <a:pt x="0" y="35968"/>
                    <a:pt x="10374" y="46342"/>
                    <a:pt x="23171" y="46342"/>
                  </a:cubicBezTo>
                  <a:cubicBezTo>
                    <a:pt x="35968" y="46342"/>
                    <a:pt x="46342" y="35968"/>
                    <a:pt x="46342" y="23171"/>
                  </a:cubicBezTo>
                  <a:cubicBezTo>
                    <a:pt x="46346" y="10377"/>
                    <a:pt x="35977" y="3"/>
                    <a:pt x="23184" y="0"/>
                  </a:cubicBezTo>
                  <a:cubicBezTo>
                    <a:pt x="23180" y="0"/>
                    <a:pt x="23175" y="0"/>
                    <a:pt x="231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4620025" y="67462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75" y="0"/>
                  </a:moveTo>
                  <a:cubicBezTo>
                    <a:pt x="12614" y="0"/>
                    <a:pt x="0" y="12615"/>
                    <a:pt x="0" y="28175"/>
                  </a:cubicBezTo>
                  <a:cubicBezTo>
                    <a:pt x="0" y="43735"/>
                    <a:pt x="12614" y="56350"/>
                    <a:pt x="28175" y="56350"/>
                  </a:cubicBezTo>
                  <a:cubicBezTo>
                    <a:pt x="43736" y="56350"/>
                    <a:pt x="56350" y="43735"/>
                    <a:pt x="56350" y="28175"/>
                  </a:cubicBezTo>
                  <a:cubicBezTo>
                    <a:pt x="56357" y="12622"/>
                    <a:pt x="43754" y="7"/>
                    <a:pt x="28201" y="0"/>
                  </a:cubicBezTo>
                  <a:cubicBezTo>
                    <a:pt x="28192" y="0"/>
                    <a:pt x="28184" y="0"/>
                    <a:pt x="281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4586180" y="3174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39" y="0"/>
                  </a:moveTo>
                  <a:cubicBezTo>
                    <a:pt x="4853" y="0"/>
                    <a:pt x="0" y="4853"/>
                    <a:pt x="0" y="10839"/>
                  </a:cubicBezTo>
                  <a:cubicBezTo>
                    <a:pt x="0" y="16826"/>
                    <a:pt x="4853" y="21679"/>
                    <a:pt x="10839" y="21679"/>
                  </a:cubicBezTo>
                  <a:cubicBezTo>
                    <a:pt x="16826" y="21679"/>
                    <a:pt x="21679" y="16826"/>
                    <a:pt x="21679" y="10839"/>
                  </a:cubicBezTo>
                  <a:cubicBezTo>
                    <a:pt x="21682" y="4856"/>
                    <a:pt x="16835" y="3"/>
                    <a:pt x="10852" y="0"/>
                  </a:cubicBezTo>
                  <a:cubicBezTo>
                    <a:pt x="10847" y="0"/>
                    <a:pt x="10843" y="0"/>
                    <a:pt x="108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4529690" y="147727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054" y="14027"/>
                  </a:moveTo>
                  <a:cubicBezTo>
                    <a:pt x="28054" y="6280"/>
                    <a:pt x="21774" y="0"/>
                    <a:pt x="14027" y="0"/>
                  </a:cubicBezTo>
                  <a:cubicBezTo>
                    <a:pt x="6280" y="0"/>
                    <a:pt x="0" y="6280"/>
                    <a:pt x="0" y="14027"/>
                  </a:cubicBezTo>
                  <a:cubicBezTo>
                    <a:pt x="0" y="21774"/>
                    <a:pt x="6280" y="28054"/>
                    <a:pt x="14027" y="28054"/>
                  </a:cubicBezTo>
                  <a:cubicBezTo>
                    <a:pt x="21770" y="28058"/>
                    <a:pt x="28051" y="21783"/>
                    <a:pt x="28054" y="14040"/>
                  </a:cubicBezTo>
                  <a:cubicBezTo>
                    <a:pt x="28054" y="14036"/>
                    <a:pt x="28054" y="14031"/>
                    <a:pt x="28054" y="140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4274420" y="55306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026" y="0"/>
                  </a:moveTo>
                  <a:cubicBezTo>
                    <a:pt x="12999" y="-3"/>
                    <a:pt x="3" y="12986"/>
                    <a:pt x="0" y="29013"/>
                  </a:cubicBezTo>
                  <a:cubicBezTo>
                    <a:pt x="-3" y="45040"/>
                    <a:pt x="12986" y="58035"/>
                    <a:pt x="29013" y="58039"/>
                  </a:cubicBezTo>
                  <a:cubicBezTo>
                    <a:pt x="45040" y="58042"/>
                    <a:pt x="58035" y="45053"/>
                    <a:pt x="58039" y="29026"/>
                  </a:cubicBezTo>
                  <a:cubicBezTo>
                    <a:pt x="58039" y="29021"/>
                    <a:pt x="58039" y="29017"/>
                    <a:pt x="58039" y="29013"/>
                  </a:cubicBezTo>
                  <a:cubicBezTo>
                    <a:pt x="58042" y="12993"/>
                    <a:pt x="45058" y="3"/>
                    <a:pt x="29038" y="0"/>
                  </a:cubicBezTo>
                  <a:cubicBezTo>
                    <a:pt x="29034" y="0"/>
                    <a:pt x="29030" y="0"/>
                    <a:pt x="290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4429690" y="30481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784" y="0"/>
                  </a:moveTo>
                  <a:cubicBezTo>
                    <a:pt x="10201" y="0"/>
                    <a:pt x="0" y="10201"/>
                    <a:pt x="0" y="22784"/>
                  </a:cubicBezTo>
                  <a:cubicBezTo>
                    <a:pt x="0" y="35367"/>
                    <a:pt x="10201" y="45568"/>
                    <a:pt x="22784" y="45568"/>
                  </a:cubicBezTo>
                  <a:cubicBezTo>
                    <a:pt x="35367" y="45568"/>
                    <a:pt x="45568" y="35367"/>
                    <a:pt x="45568" y="22784"/>
                  </a:cubicBezTo>
                  <a:cubicBezTo>
                    <a:pt x="45571" y="10204"/>
                    <a:pt x="35376" y="4"/>
                    <a:pt x="22797" y="0"/>
                  </a:cubicBezTo>
                  <a:cubicBezTo>
                    <a:pt x="22792" y="0"/>
                    <a:pt x="22788" y="0"/>
                    <a:pt x="22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3123997" y="10843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27" y="27254"/>
                  </a:moveTo>
                  <a:cubicBezTo>
                    <a:pt x="21153" y="27254"/>
                    <a:pt x="27254" y="21153"/>
                    <a:pt x="27254" y="13627"/>
                  </a:cubicBezTo>
                  <a:cubicBezTo>
                    <a:pt x="27254" y="6101"/>
                    <a:pt x="21153" y="0"/>
                    <a:pt x="13627" y="0"/>
                  </a:cubicBezTo>
                  <a:cubicBezTo>
                    <a:pt x="6101" y="0"/>
                    <a:pt x="0" y="6101"/>
                    <a:pt x="0" y="13627"/>
                  </a:cubicBezTo>
                  <a:cubicBezTo>
                    <a:pt x="-3" y="21150"/>
                    <a:pt x="6092" y="27251"/>
                    <a:pt x="13614" y="27254"/>
                  </a:cubicBezTo>
                  <a:cubicBezTo>
                    <a:pt x="13619" y="27254"/>
                    <a:pt x="13623" y="27254"/>
                    <a:pt x="13627" y="2725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866803" y="509939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82" y="0"/>
                  </a:moveTo>
                  <a:cubicBezTo>
                    <a:pt x="8722" y="0"/>
                    <a:pt x="0" y="8722"/>
                    <a:pt x="0" y="19482"/>
                  </a:cubicBezTo>
                  <a:cubicBezTo>
                    <a:pt x="0" y="30241"/>
                    <a:pt x="8722" y="38964"/>
                    <a:pt x="19482" y="38964"/>
                  </a:cubicBezTo>
                  <a:cubicBezTo>
                    <a:pt x="30241" y="38964"/>
                    <a:pt x="38964" y="30241"/>
                    <a:pt x="38964" y="19482"/>
                  </a:cubicBezTo>
                  <a:cubicBezTo>
                    <a:pt x="38967" y="8726"/>
                    <a:pt x="30250" y="3"/>
                    <a:pt x="19494" y="0"/>
                  </a:cubicBezTo>
                  <a:cubicBezTo>
                    <a:pt x="19490" y="0"/>
                    <a:pt x="19486" y="0"/>
                    <a:pt x="194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3190735" y="5802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842" y="14427"/>
                  </a:moveTo>
                  <a:cubicBezTo>
                    <a:pt x="28845" y="6463"/>
                    <a:pt x="22392" y="4"/>
                    <a:pt x="14427" y="0"/>
                  </a:cubicBezTo>
                  <a:cubicBezTo>
                    <a:pt x="6463" y="-3"/>
                    <a:pt x="3" y="6450"/>
                    <a:pt x="0" y="14414"/>
                  </a:cubicBezTo>
                  <a:cubicBezTo>
                    <a:pt x="-3" y="22379"/>
                    <a:pt x="6450" y="28838"/>
                    <a:pt x="14414" y="28842"/>
                  </a:cubicBezTo>
                  <a:cubicBezTo>
                    <a:pt x="14417" y="28842"/>
                    <a:pt x="14419" y="28842"/>
                    <a:pt x="14421" y="28842"/>
                  </a:cubicBezTo>
                  <a:cubicBezTo>
                    <a:pt x="22382" y="28845"/>
                    <a:pt x="28838" y="22394"/>
                    <a:pt x="28842" y="14434"/>
                  </a:cubicBezTo>
                  <a:cubicBezTo>
                    <a:pt x="28842" y="14431"/>
                    <a:pt x="28842" y="14429"/>
                    <a:pt x="28842" y="144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3200311" y="12321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487" y="20244"/>
                  </a:moveTo>
                  <a:cubicBezTo>
                    <a:pt x="40487" y="9063"/>
                    <a:pt x="31424" y="0"/>
                    <a:pt x="20244" y="0"/>
                  </a:cubicBezTo>
                  <a:cubicBezTo>
                    <a:pt x="9063" y="0"/>
                    <a:pt x="0" y="9063"/>
                    <a:pt x="0" y="20244"/>
                  </a:cubicBezTo>
                  <a:cubicBezTo>
                    <a:pt x="0" y="31424"/>
                    <a:pt x="9063" y="40488"/>
                    <a:pt x="20244" y="40488"/>
                  </a:cubicBezTo>
                  <a:cubicBezTo>
                    <a:pt x="31421" y="40491"/>
                    <a:pt x="40484" y="31433"/>
                    <a:pt x="40487" y="20257"/>
                  </a:cubicBezTo>
                  <a:cubicBezTo>
                    <a:pt x="40487" y="20252"/>
                    <a:pt x="40487" y="20248"/>
                    <a:pt x="40487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2937478" y="337791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98" y="0"/>
                  </a:moveTo>
                  <a:cubicBezTo>
                    <a:pt x="11509" y="-3"/>
                    <a:pt x="3" y="11497"/>
                    <a:pt x="0" y="25686"/>
                  </a:cubicBezTo>
                  <a:cubicBezTo>
                    <a:pt x="-3" y="39875"/>
                    <a:pt x="11496" y="51381"/>
                    <a:pt x="25686" y="51384"/>
                  </a:cubicBezTo>
                  <a:cubicBezTo>
                    <a:pt x="39875" y="51388"/>
                    <a:pt x="51381" y="39887"/>
                    <a:pt x="51384" y="25698"/>
                  </a:cubicBezTo>
                  <a:cubicBezTo>
                    <a:pt x="51384" y="25694"/>
                    <a:pt x="51384" y="25690"/>
                    <a:pt x="51384" y="25686"/>
                  </a:cubicBezTo>
                  <a:cubicBezTo>
                    <a:pt x="51384" y="11500"/>
                    <a:pt x="39884" y="0"/>
                    <a:pt x="2569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2979534" y="255419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86" y="25171"/>
                  </a:moveTo>
                  <a:cubicBezTo>
                    <a:pt x="19537" y="25171"/>
                    <a:pt x="25171" y="19537"/>
                    <a:pt x="25171" y="12586"/>
                  </a:cubicBezTo>
                  <a:cubicBezTo>
                    <a:pt x="25171" y="5635"/>
                    <a:pt x="19537" y="0"/>
                    <a:pt x="12586" y="0"/>
                  </a:cubicBezTo>
                  <a:cubicBezTo>
                    <a:pt x="5635" y="0"/>
                    <a:pt x="0" y="5635"/>
                    <a:pt x="0" y="12586"/>
                  </a:cubicBezTo>
                  <a:cubicBezTo>
                    <a:pt x="0" y="19537"/>
                    <a:pt x="5635" y="25171"/>
                    <a:pt x="12586" y="251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3219126" y="561048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272" y="0"/>
                  </a:moveTo>
                  <a:cubicBezTo>
                    <a:pt x="8629" y="0"/>
                    <a:pt x="0" y="8629"/>
                    <a:pt x="0" y="19272"/>
                  </a:cubicBezTo>
                  <a:cubicBezTo>
                    <a:pt x="0" y="29916"/>
                    <a:pt x="8629" y="38544"/>
                    <a:pt x="19272" y="38544"/>
                  </a:cubicBezTo>
                  <a:cubicBezTo>
                    <a:pt x="29916" y="38544"/>
                    <a:pt x="38544" y="29916"/>
                    <a:pt x="38544" y="19272"/>
                  </a:cubicBezTo>
                  <a:cubicBezTo>
                    <a:pt x="38544" y="19270"/>
                    <a:pt x="38544" y="19268"/>
                    <a:pt x="38544" y="19266"/>
                  </a:cubicBezTo>
                  <a:cubicBezTo>
                    <a:pt x="38544" y="8625"/>
                    <a:pt x="29919" y="0"/>
                    <a:pt x="19278" y="0"/>
                  </a:cubicBezTo>
                  <a:cubicBezTo>
                    <a:pt x="19276" y="0"/>
                    <a:pt x="19274" y="0"/>
                    <a:pt x="192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982176" y="474935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609" y="0"/>
                  </a:moveTo>
                  <a:cubicBezTo>
                    <a:pt x="7887" y="-3"/>
                    <a:pt x="3" y="7874"/>
                    <a:pt x="0" y="17596"/>
                  </a:cubicBezTo>
                  <a:cubicBezTo>
                    <a:pt x="-3" y="27317"/>
                    <a:pt x="7875" y="35201"/>
                    <a:pt x="17596" y="35204"/>
                  </a:cubicBezTo>
                  <a:cubicBezTo>
                    <a:pt x="27317" y="35208"/>
                    <a:pt x="35201" y="27330"/>
                    <a:pt x="35204" y="17609"/>
                  </a:cubicBezTo>
                  <a:cubicBezTo>
                    <a:pt x="35204" y="17607"/>
                    <a:pt x="35204" y="17604"/>
                    <a:pt x="35204" y="17602"/>
                  </a:cubicBezTo>
                  <a:cubicBezTo>
                    <a:pt x="35208" y="7884"/>
                    <a:pt x="27333" y="4"/>
                    <a:pt x="17615" y="0"/>
                  </a:cubicBezTo>
                  <a:cubicBezTo>
                    <a:pt x="17613" y="0"/>
                    <a:pt x="17611" y="0"/>
                    <a:pt x="176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3114345" y="63011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79" y="0"/>
                  </a:moveTo>
                  <a:cubicBezTo>
                    <a:pt x="9351" y="-3"/>
                    <a:pt x="3" y="9339"/>
                    <a:pt x="0" y="20866"/>
                  </a:cubicBezTo>
                  <a:cubicBezTo>
                    <a:pt x="-3" y="32394"/>
                    <a:pt x="9339" y="41742"/>
                    <a:pt x="20866" y="41745"/>
                  </a:cubicBezTo>
                  <a:cubicBezTo>
                    <a:pt x="32394" y="41749"/>
                    <a:pt x="41741" y="32407"/>
                    <a:pt x="41745" y="20879"/>
                  </a:cubicBezTo>
                  <a:cubicBezTo>
                    <a:pt x="41745" y="20877"/>
                    <a:pt x="41745" y="20875"/>
                    <a:pt x="41745" y="20873"/>
                  </a:cubicBezTo>
                  <a:cubicBezTo>
                    <a:pt x="41748" y="9349"/>
                    <a:pt x="32409" y="4"/>
                    <a:pt x="20885" y="0"/>
                  </a:cubicBezTo>
                  <a:cubicBezTo>
                    <a:pt x="20883" y="0"/>
                    <a:pt x="20881" y="0"/>
                    <a:pt x="208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3392925" y="8965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05" y="0"/>
                  </a:moveTo>
                  <a:cubicBezTo>
                    <a:pt x="12583" y="0"/>
                    <a:pt x="0" y="12583"/>
                    <a:pt x="0" y="28105"/>
                  </a:cubicBezTo>
                  <a:cubicBezTo>
                    <a:pt x="0" y="43627"/>
                    <a:pt x="12583" y="56210"/>
                    <a:pt x="28105" y="56210"/>
                  </a:cubicBezTo>
                  <a:cubicBezTo>
                    <a:pt x="43627" y="56210"/>
                    <a:pt x="56211" y="43627"/>
                    <a:pt x="56211" y="28105"/>
                  </a:cubicBezTo>
                  <a:cubicBezTo>
                    <a:pt x="56218" y="12590"/>
                    <a:pt x="43646" y="7"/>
                    <a:pt x="28131" y="0"/>
                  </a:cubicBezTo>
                  <a:cubicBezTo>
                    <a:pt x="28122" y="0"/>
                    <a:pt x="28114" y="0"/>
                    <a:pt x="2810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3630460" y="655345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86" y="0"/>
                  </a:moveTo>
                  <a:cubicBezTo>
                    <a:pt x="5814" y="0"/>
                    <a:pt x="0" y="5814"/>
                    <a:pt x="0" y="12986"/>
                  </a:cubicBezTo>
                  <a:cubicBezTo>
                    <a:pt x="0" y="20158"/>
                    <a:pt x="5814" y="25972"/>
                    <a:pt x="12986" y="25972"/>
                  </a:cubicBezTo>
                  <a:cubicBezTo>
                    <a:pt x="20157" y="25972"/>
                    <a:pt x="25971" y="20158"/>
                    <a:pt x="25971" y="12986"/>
                  </a:cubicBezTo>
                  <a:cubicBezTo>
                    <a:pt x="25971" y="5814"/>
                    <a:pt x="20157" y="0"/>
                    <a:pt x="1298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3698558" y="289363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860" y="11430"/>
                  </a:move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7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ubicBezTo>
                    <a:pt x="17743" y="22860"/>
                    <a:pt x="22860" y="17743"/>
                    <a:pt x="22860" y="114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3608019" y="61342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43" y="0"/>
                  </a:moveTo>
                  <a:cubicBezTo>
                    <a:pt x="12421" y="0"/>
                    <a:pt x="0" y="12421"/>
                    <a:pt x="0" y="27743"/>
                  </a:cubicBezTo>
                  <a:cubicBezTo>
                    <a:pt x="0" y="43065"/>
                    <a:pt x="12421" y="55487"/>
                    <a:pt x="27743" y="55487"/>
                  </a:cubicBezTo>
                  <a:cubicBezTo>
                    <a:pt x="43065" y="55487"/>
                    <a:pt x="55487" y="43066"/>
                    <a:pt x="55487" y="27743"/>
                  </a:cubicBezTo>
                  <a:cubicBezTo>
                    <a:pt x="55487" y="27741"/>
                    <a:pt x="55487" y="27739"/>
                    <a:pt x="55487" y="27737"/>
                  </a:cubicBezTo>
                  <a:cubicBezTo>
                    <a:pt x="55490" y="12422"/>
                    <a:pt x="43078" y="4"/>
                    <a:pt x="27762" y="0"/>
                  </a:cubicBezTo>
                  <a:cubicBezTo>
                    <a:pt x="27756" y="0"/>
                    <a:pt x="27749" y="0"/>
                    <a:pt x="2774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3717353" y="66578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322" y="0"/>
                  </a:moveTo>
                  <a:cubicBezTo>
                    <a:pt x="14471" y="0"/>
                    <a:pt x="0" y="14471"/>
                    <a:pt x="0" y="32321"/>
                  </a:cubicBezTo>
                  <a:cubicBezTo>
                    <a:pt x="0" y="50172"/>
                    <a:pt x="14471" y="64643"/>
                    <a:pt x="32322" y="64643"/>
                  </a:cubicBezTo>
                  <a:cubicBezTo>
                    <a:pt x="50173" y="64643"/>
                    <a:pt x="64643" y="50171"/>
                    <a:pt x="64643" y="32321"/>
                  </a:cubicBezTo>
                  <a:cubicBezTo>
                    <a:pt x="64650" y="14477"/>
                    <a:pt x="50191" y="7"/>
                    <a:pt x="32347" y="0"/>
                  </a:cubicBezTo>
                  <a:cubicBezTo>
                    <a:pt x="32339" y="0"/>
                    <a:pt x="32330" y="0"/>
                    <a:pt x="32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3357759" y="642437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3726199" y="582404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464" y="0"/>
                  </a:moveTo>
                  <a:cubicBezTo>
                    <a:pt x="14087" y="0"/>
                    <a:pt x="0" y="14087"/>
                    <a:pt x="0" y="31464"/>
                  </a:cubicBezTo>
                  <a:cubicBezTo>
                    <a:pt x="0" y="48842"/>
                    <a:pt x="14087" y="62929"/>
                    <a:pt x="31464" y="62929"/>
                  </a:cubicBezTo>
                  <a:cubicBezTo>
                    <a:pt x="48842" y="62929"/>
                    <a:pt x="62929" y="48842"/>
                    <a:pt x="62929" y="31464"/>
                  </a:cubicBezTo>
                  <a:cubicBezTo>
                    <a:pt x="62932" y="14091"/>
                    <a:pt x="48851" y="3"/>
                    <a:pt x="31477" y="0"/>
                  </a:cubicBezTo>
                  <a:cubicBezTo>
                    <a:pt x="31473" y="0"/>
                    <a:pt x="31469" y="0"/>
                    <a:pt x="3146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7933347" y="53372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0" y="16815"/>
                  </a:moveTo>
                  <a:cubicBezTo>
                    <a:pt x="0" y="26102"/>
                    <a:pt x="7528" y="33630"/>
                    <a:pt x="16814" y="33630"/>
                  </a:cubicBezTo>
                  <a:cubicBezTo>
                    <a:pt x="26101" y="33630"/>
                    <a:pt x="33629" y="26102"/>
                    <a:pt x="33629" y="16815"/>
                  </a:cubicBezTo>
                  <a:cubicBezTo>
                    <a:pt x="33629" y="7528"/>
                    <a:pt x="26101" y="0"/>
                    <a:pt x="16814" y="0"/>
                  </a:cubicBezTo>
                  <a:cubicBezTo>
                    <a:pt x="7531" y="-3"/>
                    <a:pt x="3" y="7519"/>
                    <a:pt x="0" y="16802"/>
                  </a:cubicBezTo>
                  <a:cubicBezTo>
                    <a:pt x="0" y="16806"/>
                    <a:pt x="0" y="16811"/>
                    <a:pt x="0" y="168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7878559" y="1127411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626" y="65265"/>
                  </a:moveTo>
                  <a:cubicBezTo>
                    <a:pt x="50648" y="65269"/>
                    <a:pt x="65261" y="50662"/>
                    <a:pt x="65265" y="32639"/>
                  </a:cubicBezTo>
                  <a:cubicBezTo>
                    <a:pt x="65269" y="14616"/>
                    <a:pt x="50661" y="3"/>
                    <a:pt x="32639" y="0"/>
                  </a:cubicBezTo>
                  <a:cubicBezTo>
                    <a:pt x="14617" y="-3"/>
                    <a:pt x="4" y="14604"/>
                    <a:pt x="0" y="32626"/>
                  </a:cubicBezTo>
                  <a:cubicBezTo>
                    <a:pt x="0" y="32628"/>
                    <a:pt x="0" y="32631"/>
                    <a:pt x="0" y="32633"/>
                  </a:cubicBezTo>
                  <a:cubicBezTo>
                    <a:pt x="-4" y="50652"/>
                    <a:pt x="14601" y="65262"/>
                    <a:pt x="32620" y="65265"/>
                  </a:cubicBezTo>
                  <a:cubicBezTo>
                    <a:pt x="32622" y="65265"/>
                    <a:pt x="32624" y="65265"/>
                    <a:pt x="32626" y="652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7846308" y="175349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96" y="21806"/>
                  </a:moveTo>
                  <a:cubicBezTo>
                    <a:pt x="16918" y="21809"/>
                    <a:pt x="21802" y="16931"/>
                    <a:pt x="21806" y="10909"/>
                  </a:cubicBezTo>
                  <a:cubicBezTo>
                    <a:pt x="21810" y="4888"/>
                    <a:pt x="16931" y="3"/>
                    <a:pt x="10909" y="0"/>
                  </a:cubicBezTo>
                  <a:cubicBezTo>
                    <a:pt x="4888" y="-3"/>
                    <a:pt x="4" y="4875"/>
                    <a:pt x="0" y="10897"/>
                  </a:cubicBezTo>
                  <a:cubicBezTo>
                    <a:pt x="0" y="10899"/>
                    <a:pt x="0" y="10901"/>
                    <a:pt x="0" y="10903"/>
                  </a:cubicBezTo>
                  <a:cubicBezTo>
                    <a:pt x="-4" y="16921"/>
                    <a:pt x="4873" y="21803"/>
                    <a:pt x="10890" y="21806"/>
                  </a:cubicBezTo>
                  <a:cubicBezTo>
                    <a:pt x="10892" y="21806"/>
                    <a:pt x="10894" y="21806"/>
                    <a:pt x="10896" y="218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7987773" y="428430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118" y="52248"/>
                  </a:moveTo>
                  <a:cubicBezTo>
                    <a:pt x="40546" y="52251"/>
                    <a:pt x="52245" y="40558"/>
                    <a:pt x="52248" y="26130"/>
                  </a:cubicBezTo>
                  <a:cubicBezTo>
                    <a:pt x="52252" y="11702"/>
                    <a:pt x="40558" y="3"/>
                    <a:pt x="26130" y="0"/>
                  </a:cubicBezTo>
                  <a:cubicBezTo>
                    <a:pt x="11702" y="-3"/>
                    <a:pt x="3" y="11690"/>
                    <a:pt x="0" y="26117"/>
                  </a:cubicBezTo>
                  <a:cubicBezTo>
                    <a:pt x="0" y="26119"/>
                    <a:pt x="0" y="26122"/>
                    <a:pt x="0" y="26124"/>
                  </a:cubicBezTo>
                  <a:cubicBezTo>
                    <a:pt x="-4" y="40548"/>
                    <a:pt x="11687" y="52244"/>
                    <a:pt x="26112" y="52248"/>
                  </a:cubicBezTo>
                  <a:cubicBezTo>
                    <a:pt x="26114" y="52248"/>
                    <a:pt x="26115" y="52248"/>
                    <a:pt x="26118" y="522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8128736" y="163993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83" y="39180"/>
                  </a:moveTo>
                  <a:cubicBezTo>
                    <a:pt x="30403" y="39183"/>
                    <a:pt x="39176" y="30415"/>
                    <a:pt x="39180" y="19596"/>
                  </a:cubicBezTo>
                  <a:cubicBezTo>
                    <a:pt x="39184" y="8777"/>
                    <a:pt x="30415" y="3"/>
                    <a:pt x="19596" y="0"/>
                  </a:cubicBezTo>
                  <a:cubicBezTo>
                    <a:pt x="8777" y="-3"/>
                    <a:pt x="4" y="8764"/>
                    <a:pt x="0" y="19583"/>
                  </a:cubicBezTo>
                  <a:cubicBezTo>
                    <a:pt x="0" y="19586"/>
                    <a:pt x="0" y="19588"/>
                    <a:pt x="0" y="19590"/>
                  </a:cubicBezTo>
                  <a:cubicBezTo>
                    <a:pt x="-4" y="30406"/>
                    <a:pt x="8761" y="39176"/>
                    <a:pt x="19577" y="39180"/>
                  </a:cubicBezTo>
                  <a:cubicBezTo>
                    <a:pt x="19579" y="39180"/>
                    <a:pt x="19581" y="39180"/>
                    <a:pt x="19583" y="39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7376871" y="312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91" y="55194"/>
                  </a:moveTo>
                  <a:cubicBezTo>
                    <a:pt x="42832" y="55198"/>
                    <a:pt x="55190" y="42845"/>
                    <a:pt x="55194" y="27603"/>
                  </a:cubicBezTo>
                  <a:cubicBezTo>
                    <a:pt x="55198" y="12362"/>
                    <a:pt x="42845" y="4"/>
                    <a:pt x="27604" y="0"/>
                  </a:cubicBezTo>
                  <a:cubicBezTo>
                    <a:pt x="12362" y="-4"/>
                    <a:pt x="4" y="12349"/>
                    <a:pt x="0" y="27591"/>
                  </a:cubicBezTo>
                  <a:cubicBezTo>
                    <a:pt x="0" y="27593"/>
                    <a:pt x="0" y="27595"/>
                    <a:pt x="0" y="27597"/>
                  </a:cubicBezTo>
                  <a:cubicBezTo>
                    <a:pt x="-7" y="42832"/>
                    <a:pt x="12337" y="55187"/>
                    <a:pt x="27572" y="55194"/>
                  </a:cubicBezTo>
                  <a:cubicBezTo>
                    <a:pt x="27578" y="55194"/>
                    <a:pt x="27584" y="55194"/>
                    <a:pt x="27591" y="5519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8010157" y="47622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0" y="32747"/>
                  </a:moveTo>
                  <a:cubicBezTo>
                    <a:pt x="0" y="50833"/>
                    <a:pt x="14661" y="65494"/>
                    <a:pt x="32747" y="65494"/>
                  </a:cubicBezTo>
                  <a:cubicBezTo>
                    <a:pt x="50833" y="65494"/>
                    <a:pt x="65494" y="50833"/>
                    <a:pt x="65494" y="32747"/>
                  </a:cubicBezTo>
                  <a:cubicBezTo>
                    <a:pt x="65494" y="14661"/>
                    <a:pt x="50833" y="0"/>
                    <a:pt x="32747" y="0"/>
                  </a:cubicBezTo>
                  <a:cubicBezTo>
                    <a:pt x="32745" y="0"/>
                    <a:pt x="32743" y="0"/>
                    <a:pt x="32741" y="0"/>
                  </a:cubicBezTo>
                  <a:cubicBezTo>
                    <a:pt x="14659" y="0"/>
                    <a:pt x="0" y="14658"/>
                    <a:pt x="0" y="32741"/>
                  </a:cubicBezTo>
                  <a:cubicBezTo>
                    <a:pt x="0" y="32743"/>
                    <a:pt x="0" y="32745"/>
                    <a:pt x="0" y="327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8434191" y="204505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765" y="49594"/>
                  </a:moveTo>
                  <a:cubicBezTo>
                    <a:pt x="38460" y="49611"/>
                    <a:pt x="49576" y="38523"/>
                    <a:pt x="49594" y="24829"/>
                  </a:cubicBezTo>
                  <a:cubicBezTo>
                    <a:pt x="49612" y="11134"/>
                    <a:pt x="38524" y="18"/>
                    <a:pt x="24829" y="0"/>
                  </a:cubicBezTo>
                  <a:cubicBezTo>
                    <a:pt x="11134" y="-17"/>
                    <a:pt x="18" y="11070"/>
                    <a:pt x="0" y="24765"/>
                  </a:cubicBezTo>
                  <a:cubicBezTo>
                    <a:pt x="0" y="24786"/>
                    <a:pt x="0" y="24807"/>
                    <a:pt x="0" y="24828"/>
                  </a:cubicBezTo>
                  <a:cubicBezTo>
                    <a:pt x="0" y="38506"/>
                    <a:pt x="11088" y="49593"/>
                    <a:pt x="24765" y="495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8044250" y="37317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590" y="43180"/>
                  </a:moveTo>
                  <a:cubicBezTo>
                    <a:pt x="33514" y="43180"/>
                    <a:pt x="43180" y="33514"/>
                    <a:pt x="43180" y="21590"/>
                  </a:cubicBezTo>
                  <a:cubicBezTo>
                    <a:pt x="43180" y="9666"/>
                    <a:pt x="33514" y="0"/>
                    <a:pt x="21590" y="0"/>
                  </a:cubicBezTo>
                  <a:cubicBezTo>
                    <a:pt x="9666" y="0"/>
                    <a:pt x="0" y="9666"/>
                    <a:pt x="0" y="21590"/>
                  </a:cubicBezTo>
                  <a:cubicBezTo>
                    <a:pt x="0" y="33514"/>
                    <a:pt x="9666" y="43180"/>
                    <a:pt x="21590" y="43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6104128" y="58677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403" y="52807"/>
                  </a:moveTo>
                  <a:cubicBezTo>
                    <a:pt x="40985" y="52807"/>
                    <a:pt x="52807" y="40986"/>
                    <a:pt x="52807" y="26403"/>
                  </a:cubicBezTo>
                  <a:cubicBezTo>
                    <a:pt x="52807" y="11821"/>
                    <a:pt x="40986" y="0"/>
                    <a:pt x="26403" y="0"/>
                  </a:cubicBezTo>
                  <a:cubicBezTo>
                    <a:pt x="11821" y="0"/>
                    <a:pt x="0" y="11821"/>
                    <a:pt x="0" y="26403"/>
                  </a:cubicBezTo>
                  <a:cubicBezTo>
                    <a:pt x="-3" y="40982"/>
                    <a:pt x="11812" y="52803"/>
                    <a:pt x="26391" y="52807"/>
                  </a:cubicBezTo>
                  <a:cubicBezTo>
                    <a:pt x="26395" y="52807"/>
                    <a:pt x="26399" y="52807"/>
                    <a:pt x="26403" y="528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8895404" y="71611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828" y="45720"/>
                  </a:moveTo>
                  <a:cubicBezTo>
                    <a:pt x="35454" y="45737"/>
                    <a:pt x="45703" y="35517"/>
                    <a:pt x="45720" y="22892"/>
                  </a:cubicBezTo>
                  <a:cubicBezTo>
                    <a:pt x="45738" y="10267"/>
                    <a:pt x="35516" y="18"/>
                    <a:pt x="22892" y="0"/>
                  </a:cubicBezTo>
                  <a:cubicBezTo>
                    <a:pt x="10266" y="-18"/>
                    <a:pt x="17" y="10203"/>
                    <a:pt x="0" y="22828"/>
                  </a:cubicBezTo>
                  <a:cubicBezTo>
                    <a:pt x="0" y="22839"/>
                    <a:pt x="0" y="22849"/>
                    <a:pt x="0" y="22860"/>
                  </a:cubicBezTo>
                  <a:cubicBezTo>
                    <a:pt x="-18" y="35468"/>
                    <a:pt x="10189" y="45702"/>
                    <a:pt x="22796" y="45720"/>
                  </a:cubicBezTo>
                  <a:cubicBezTo>
                    <a:pt x="22807" y="45720"/>
                    <a:pt x="22817" y="45720"/>
                    <a:pt x="22828" y="457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03901" y="15880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099" y="60211"/>
                  </a:moveTo>
                  <a:cubicBezTo>
                    <a:pt x="46726" y="60214"/>
                    <a:pt x="60207" y="46738"/>
                    <a:pt x="60211" y="30112"/>
                  </a:cubicBezTo>
                  <a:cubicBezTo>
                    <a:pt x="60214" y="13485"/>
                    <a:pt x="46738" y="4"/>
                    <a:pt x="30112" y="0"/>
                  </a:cubicBezTo>
                  <a:cubicBezTo>
                    <a:pt x="13485" y="-4"/>
                    <a:pt x="3" y="13472"/>
                    <a:pt x="0" y="30099"/>
                  </a:cubicBezTo>
                  <a:cubicBezTo>
                    <a:pt x="0" y="30101"/>
                    <a:pt x="0" y="30103"/>
                    <a:pt x="0" y="30105"/>
                  </a:cubicBezTo>
                  <a:cubicBezTo>
                    <a:pt x="-3" y="46729"/>
                    <a:pt x="13469" y="60207"/>
                    <a:pt x="30093" y="60211"/>
                  </a:cubicBezTo>
                  <a:cubicBezTo>
                    <a:pt x="30095" y="60211"/>
                    <a:pt x="30097" y="60211"/>
                    <a:pt x="30099" y="60211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6165380" y="6337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793" y="43599"/>
                  </a:moveTo>
                  <a:cubicBezTo>
                    <a:pt x="33833" y="43603"/>
                    <a:pt x="43596" y="33846"/>
                    <a:pt x="43599" y="21806"/>
                  </a:cubicBezTo>
                  <a:cubicBezTo>
                    <a:pt x="43603" y="9766"/>
                    <a:pt x="33846" y="3"/>
                    <a:pt x="21806" y="0"/>
                  </a:cubicBezTo>
                  <a:cubicBezTo>
                    <a:pt x="9766" y="-3"/>
                    <a:pt x="3" y="9754"/>
                    <a:pt x="0" y="21793"/>
                  </a:cubicBezTo>
                  <a:cubicBezTo>
                    <a:pt x="0" y="21798"/>
                    <a:pt x="0" y="21802"/>
                    <a:pt x="0" y="21806"/>
                  </a:cubicBezTo>
                  <a:cubicBezTo>
                    <a:pt x="-3" y="33839"/>
                    <a:pt x="9748" y="43596"/>
                    <a:pt x="21780" y="43599"/>
                  </a:cubicBezTo>
                  <a:cubicBezTo>
                    <a:pt x="21785" y="43599"/>
                    <a:pt x="21789" y="43599"/>
                    <a:pt x="21793" y="4359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6217609" y="311292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45" y="59690"/>
                  </a:moveTo>
                  <a:cubicBezTo>
                    <a:pt x="46328" y="59690"/>
                    <a:pt x="59690" y="46328"/>
                    <a:pt x="59690" y="29845"/>
                  </a:cubicBezTo>
                  <a:cubicBezTo>
                    <a:pt x="59690" y="13362"/>
                    <a:pt x="46328" y="0"/>
                    <a:pt x="29845" y="0"/>
                  </a:cubicBezTo>
                  <a:cubicBezTo>
                    <a:pt x="13362" y="0"/>
                    <a:pt x="0" y="13362"/>
                    <a:pt x="0" y="29845"/>
                  </a:cubicBezTo>
                  <a:cubicBezTo>
                    <a:pt x="0" y="46328"/>
                    <a:pt x="13362" y="59690"/>
                    <a:pt x="29845" y="596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6882753" y="26953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824" y="39662"/>
                  </a:moveTo>
                  <a:cubicBezTo>
                    <a:pt x="30776" y="39666"/>
                    <a:pt x="39658" y="30790"/>
                    <a:pt x="39662" y="19837"/>
                  </a:cubicBezTo>
                  <a:cubicBezTo>
                    <a:pt x="39666" y="8885"/>
                    <a:pt x="30790" y="3"/>
                    <a:pt x="19838" y="0"/>
                  </a:cubicBezTo>
                  <a:cubicBezTo>
                    <a:pt x="8886" y="-3"/>
                    <a:pt x="4" y="8872"/>
                    <a:pt x="0" y="19825"/>
                  </a:cubicBezTo>
                  <a:cubicBezTo>
                    <a:pt x="0" y="19827"/>
                    <a:pt x="0" y="19829"/>
                    <a:pt x="0" y="19831"/>
                  </a:cubicBezTo>
                  <a:cubicBezTo>
                    <a:pt x="-4" y="30780"/>
                    <a:pt x="8869" y="39659"/>
                    <a:pt x="19818" y="39662"/>
                  </a:cubicBezTo>
                  <a:cubicBezTo>
                    <a:pt x="19820" y="39662"/>
                    <a:pt x="19822" y="39662"/>
                    <a:pt x="19824" y="396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4651610" y="10062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289" y="0"/>
                  </a:moveTo>
                  <a:cubicBezTo>
                    <a:pt x="11774" y="-3"/>
                    <a:pt x="3" y="11761"/>
                    <a:pt x="0" y="26276"/>
                  </a:cubicBezTo>
                  <a:cubicBezTo>
                    <a:pt x="-3" y="40792"/>
                    <a:pt x="11761" y="52562"/>
                    <a:pt x="26276" y="52565"/>
                  </a:cubicBezTo>
                  <a:cubicBezTo>
                    <a:pt x="40792" y="52569"/>
                    <a:pt x="52562" y="40804"/>
                    <a:pt x="52565" y="26289"/>
                  </a:cubicBezTo>
                  <a:cubicBezTo>
                    <a:pt x="52565" y="26287"/>
                    <a:pt x="52565" y="26285"/>
                    <a:pt x="52565" y="26283"/>
                  </a:cubicBezTo>
                  <a:cubicBezTo>
                    <a:pt x="52572" y="11774"/>
                    <a:pt x="40817" y="7"/>
                    <a:pt x="26308" y="0"/>
                  </a:cubicBezTo>
                  <a:cubicBezTo>
                    <a:pt x="26302" y="0"/>
                    <a:pt x="26295" y="0"/>
                    <a:pt x="26289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6207138" y="51328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3"/>
                    <a:pt x="0" y="15077"/>
                    <a:pt x="0" y="15081"/>
                  </a:cubicBezTo>
                  <a:cubicBezTo>
                    <a:pt x="-3" y="23400"/>
                    <a:pt x="6737" y="30146"/>
                    <a:pt x="15056" y="30150"/>
                  </a:cubicBezTo>
                  <a:cubicBezTo>
                    <a:pt x="15060" y="30150"/>
                    <a:pt x="15064" y="30150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6248597" y="575246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430" y="22860"/>
                  </a:moveTo>
                  <a:cubicBezTo>
                    <a:pt x="17743" y="22860"/>
                    <a:pt x="22860" y="17742"/>
                    <a:pt x="22860" y="11430"/>
                  </a:cubicBez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8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9574263" y="499376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342" y="30696"/>
                  </a:moveTo>
                  <a:cubicBezTo>
                    <a:pt x="23818" y="30700"/>
                    <a:pt x="30693" y="23831"/>
                    <a:pt x="30696" y="15354"/>
                  </a:cubicBezTo>
                  <a:cubicBezTo>
                    <a:pt x="30700" y="6878"/>
                    <a:pt x="23830" y="4"/>
                    <a:pt x="15354" y="0"/>
                  </a:cubicBezTo>
                  <a:cubicBezTo>
                    <a:pt x="6878" y="-3"/>
                    <a:pt x="3" y="6865"/>
                    <a:pt x="0" y="15342"/>
                  </a:cubicBezTo>
                  <a:cubicBezTo>
                    <a:pt x="0" y="15344"/>
                    <a:pt x="0" y="15346"/>
                    <a:pt x="0" y="15348"/>
                  </a:cubicBezTo>
                  <a:cubicBezTo>
                    <a:pt x="0" y="23822"/>
                    <a:pt x="6868" y="30692"/>
                    <a:pt x="15342" y="3069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1175676" y="8766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0" y="31274"/>
                  </a:moveTo>
                  <a:cubicBezTo>
                    <a:pt x="0" y="48546"/>
                    <a:pt x="14001" y="62548"/>
                    <a:pt x="31274" y="62548"/>
                  </a:cubicBezTo>
                  <a:cubicBezTo>
                    <a:pt x="48546" y="62548"/>
                    <a:pt x="62548" y="48546"/>
                    <a:pt x="62548" y="31274"/>
                  </a:cubicBezTo>
                  <a:cubicBezTo>
                    <a:pt x="62548" y="14002"/>
                    <a:pt x="48547" y="0"/>
                    <a:pt x="31274" y="0"/>
                  </a:cubicBezTo>
                  <a:cubicBezTo>
                    <a:pt x="31272" y="0"/>
                    <a:pt x="31270" y="0"/>
                    <a:pt x="31268" y="0"/>
                  </a:cubicBezTo>
                  <a:cubicBezTo>
                    <a:pt x="13999" y="0"/>
                    <a:pt x="1" y="13999"/>
                    <a:pt x="1" y="31267"/>
                  </a:cubicBezTo>
                  <a:cubicBezTo>
                    <a:pt x="1" y="31270"/>
                    <a:pt x="1" y="31272"/>
                    <a:pt x="1" y="3127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1269307" y="49708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67" y="0"/>
                  </a:moveTo>
                  <a:cubicBezTo>
                    <a:pt x="12745" y="0"/>
                    <a:pt x="0" y="12745"/>
                    <a:pt x="0" y="28467"/>
                  </a:cubicBezTo>
                  <a:cubicBezTo>
                    <a:pt x="0" y="44189"/>
                    <a:pt x="12745" y="56934"/>
                    <a:pt x="28467" y="56934"/>
                  </a:cubicBezTo>
                  <a:cubicBezTo>
                    <a:pt x="44190" y="56934"/>
                    <a:pt x="56935" y="44189"/>
                    <a:pt x="56935" y="28467"/>
                  </a:cubicBezTo>
                  <a:cubicBezTo>
                    <a:pt x="56935" y="28465"/>
                    <a:pt x="56935" y="28463"/>
                    <a:pt x="56935" y="28461"/>
                  </a:cubicBezTo>
                  <a:cubicBezTo>
                    <a:pt x="56938" y="12746"/>
                    <a:pt x="44201" y="3"/>
                    <a:pt x="28487" y="0"/>
                  </a:cubicBezTo>
                  <a:cubicBezTo>
                    <a:pt x="28480" y="0"/>
                    <a:pt x="28474" y="0"/>
                    <a:pt x="28467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1216983" y="206684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787"/>
                  </a:moveTo>
                  <a:cubicBezTo>
                    <a:pt x="0" y="36924"/>
                    <a:pt x="10650" y="47574"/>
                    <a:pt x="23787" y="47574"/>
                  </a:cubicBezTo>
                  <a:cubicBezTo>
                    <a:pt x="36924" y="47574"/>
                    <a:pt x="47574" y="36924"/>
                    <a:pt x="47574" y="23787"/>
                  </a:cubicBezTo>
                  <a:cubicBezTo>
                    <a:pt x="47574" y="10650"/>
                    <a:pt x="36924" y="0"/>
                    <a:pt x="23787" y="0"/>
                  </a:cubicBezTo>
                  <a:cubicBezTo>
                    <a:pt x="10650" y="0"/>
                    <a:pt x="0" y="10650"/>
                    <a:pt x="0" y="2378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1156518" y="30549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23" y="62471"/>
                  </a:moveTo>
                  <a:cubicBezTo>
                    <a:pt x="48474" y="62478"/>
                    <a:pt x="62464" y="48499"/>
                    <a:pt x="62471" y="31248"/>
                  </a:cubicBezTo>
                  <a:cubicBezTo>
                    <a:pt x="62478" y="13997"/>
                    <a:pt x="48499" y="7"/>
                    <a:pt x="31248" y="0"/>
                  </a:cubicBezTo>
                  <a:cubicBezTo>
                    <a:pt x="13998" y="-7"/>
                    <a:pt x="7" y="13972"/>
                    <a:pt x="0" y="31223"/>
                  </a:cubicBezTo>
                  <a:cubicBezTo>
                    <a:pt x="0" y="31229"/>
                    <a:pt x="0" y="31236"/>
                    <a:pt x="0" y="31242"/>
                  </a:cubicBezTo>
                  <a:cubicBezTo>
                    <a:pt x="-4" y="48486"/>
                    <a:pt x="13973" y="62468"/>
                    <a:pt x="31217" y="62471"/>
                  </a:cubicBezTo>
                  <a:cubicBezTo>
                    <a:pt x="31219" y="62471"/>
                    <a:pt x="31221" y="62471"/>
                    <a:pt x="31223" y="62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11268596" y="416086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40" y="61506"/>
                  </a:moveTo>
                  <a:cubicBezTo>
                    <a:pt x="47724" y="61513"/>
                    <a:pt x="61499" y="47750"/>
                    <a:pt x="61506" y="30766"/>
                  </a:cubicBezTo>
                  <a:cubicBezTo>
                    <a:pt x="61513" y="13781"/>
                    <a:pt x="47750" y="7"/>
                    <a:pt x="30766" y="0"/>
                  </a:cubicBezTo>
                  <a:cubicBezTo>
                    <a:pt x="13781" y="-7"/>
                    <a:pt x="7" y="13756"/>
                    <a:pt x="0" y="30740"/>
                  </a:cubicBezTo>
                  <a:cubicBezTo>
                    <a:pt x="0" y="30745"/>
                    <a:pt x="0" y="30749"/>
                    <a:pt x="0" y="30753"/>
                  </a:cubicBezTo>
                  <a:cubicBezTo>
                    <a:pt x="-7" y="47730"/>
                    <a:pt x="13750" y="61499"/>
                    <a:pt x="30728" y="61506"/>
                  </a:cubicBezTo>
                  <a:cubicBezTo>
                    <a:pt x="30731" y="61506"/>
                    <a:pt x="30736" y="61506"/>
                    <a:pt x="30740" y="61506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11554079" y="1075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145" y="34290"/>
                  </a:moveTo>
                  <a:cubicBezTo>
                    <a:pt x="26614" y="34290"/>
                    <a:pt x="34289" y="26614"/>
                    <a:pt x="34289" y="17145"/>
                  </a:cubicBezTo>
                  <a:cubicBezTo>
                    <a:pt x="34289" y="7676"/>
                    <a:pt x="26613" y="0"/>
                    <a:pt x="17145" y="0"/>
                  </a:cubicBezTo>
                  <a:cubicBezTo>
                    <a:pt x="7676" y="0"/>
                    <a:pt x="0" y="7676"/>
                    <a:pt x="0" y="17145"/>
                  </a:cubicBezTo>
                  <a:cubicBezTo>
                    <a:pt x="0" y="26614"/>
                    <a:pt x="7676" y="34290"/>
                    <a:pt x="17145" y="342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1546497" y="17320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226" y="60465"/>
                  </a:moveTo>
                  <a:cubicBezTo>
                    <a:pt x="46923" y="60468"/>
                    <a:pt x="60461" y="46936"/>
                    <a:pt x="60465" y="30239"/>
                  </a:cubicBezTo>
                  <a:cubicBezTo>
                    <a:pt x="60468" y="13542"/>
                    <a:pt x="46935" y="3"/>
                    <a:pt x="30238" y="0"/>
                  </a:cubicBezTo>
                  <a:cubicBezTo>
                    <a:pt x="13542" y="-3"/>
                    <a:pt x="3" y="13529"/>
                    <a:pt x="0" y="30226"/>
                  </a:cubicBezTo>
                  <a:cubicBezTo>
                    <a:pt x="0" y="30228"/>
                    <a:pt x="0" y="30230"/>
                    <a:pt x="0" y="30232"/>
                  </a:cubicBezTo>
                  <a:cubicBezTo>
                    <a:pt x="-4" y="46926"/>
                    <a:pt x="13526" y="60461"/>
                    <a:pt x="30220" y="60465"/>
                  </a:cubicBezTo>
                  <a:cubicBezTo>
                    <a:pt x="30222" y="60465"/>
                    <a:pt x="30224" y="60465"/>
                    <a:pt x="30226" y="604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11400155" y="940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70" y="53340"/>
                  </a:moveTo>
                  <a:cubicBezTo>
                    <a:pt x="41399" y="53340"/>
                    <a:pt x="53339" y="41399"/>
                    <a:pt x="53339" y="26670"/>
                  </a:cubicBezTo>
                  <a:cubicBezTo>
                    <a:pt x="53339" y="11941"/>
                    <a:pt x="41399" y="0"/>
                    <a:pt x="26670" y="0"/>
                  </a:cubicBezTo>
                  <a:cubicBezTo>
                    <a:pt x="11940" y="0"/>
                    <a:pt x="0" y="11941"/>
                    <a:pt x="0" y="26670"/>
                  </a:cubicBezTo>
                  <a:cubicBezTo>
                    <a:pt x="0" y="41399"/>
                    <a:pt x="11940" y="53340"/>
                    <a:pt x="26670" y="53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0925067" y="102704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017" y="64046"/>
                  </a:moveTo>
                  <a:cubicBezTo>
                    <a:pt x="49702" y="64050"/>
                    <a:pt x="64043" y="49715"/>
                    <a:pt x="64046" y="32029"/>
                  </a:cubicBezTo>
                  <a:cubicBezTo>
                    <a:pt x="64050" y="14344"/>
                    <a:pt x="49715" y="4"/>
                    <a:pt x="32029" y="0"/>
                  </a:cubicBezTo>
                  <a:cubicBezTo>
                    <a:pt x="14343" y="-3"/>
                    <a:pt x="3" y="14331"/>
                    <a:pt x="0" y="32017"/>
                  </a:cubicBezTo>
                  <a:cubicBezTo>
                    <a:pt x="0" y="32019"/>
                    <a:pt x="0" y="32021"/>
                    <a:pt x="0" y="32023"/>
                  </a:cubicBezTo>
                  <a:cubicBezTo>
                    <a:pt x="-7" y="49702"/>
                    <a:pt x="14319" y="64039"/>
                    <a:pt x="31997" y="64046"/>
                  </a:cubicBezTo>
                  <a:cubicBezTo>
                    <a:pt x="32003" y="64046"/>
                    <a:pt x="32010" y="64046"/>
                    <a:pt x="32017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0055428" y="178896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35" y="25083"/>
                  </a:moveTo>
                  <a:cubicBezTo>
                    <a:pt x="19462" y="25086"/>
                    <a:pt x="25079" y="19474"/>
                    <a:pt x="25082" y="12548"/>
                  </a:cubicBezTo>
                  <a:cubicBezTo>
                    <a:pt x="25086" y="5621"/>
                    <a:pt x="19474" y="4"/>
                    <a:pt x="12547" y="0"/>
                  </a:cubicBezTo>
                  <a:cubicBezTo>
                    <a:pt x="5621" y="-3"/>
                    <a:pt x="3" y="5609"/>
                    <a:pt x="0" y="12535"/>
                  </a:cubicBezTo>
                  <a:cubicBezTo>
                    <a:pt x="0" y="12537"/>
                    <a:pt x="0" y="12539"/>
                    <a:pt x="0" y="12541"/>
                  </a:cubicBezTo>
                  <a:cubicBezTo>
                    <a:pt x="-4" y="19464"/>
                    <a:pt x="5606" y="25079"/>
                    <a:pt x="12529" y="25083"/>
                  </a:cubicBezTo>
                  <a:cubicBezTo>
                    <a:pt x="12531" y="25083"/>
                    <a:pt x="12533" y="25083"/>
                    <a:pt x="12535" y="250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9800019" y="522933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99" y="37211"/>
                  </a:moveTo>
                  <a:cubicBezTo>
                    <a:pt x="28874" y="37214"/>
                    <a:pt x="37207" y="28887"/>
                    <a:pt x="37211" y="18612"/>
                  </a:cubicBezTo>
                  <a:cubicBezTo>
                    <a:pt x="37215" y="8336"/>
                    <a:pt x="28887" y="3"/>
                    <a:pt x="18612" y="0"/>
                  </a:cubicBezTo>
                  <a:cubicBezTo>
                    <a:pt x="8337" y="-3"/>
                    <a:pt x="4" y="8324"/>
                    <a:pt x="0" y="18599"/>
                  </a:cubicBezTo>
                  <a:cubicBezTo>
                    <a:pt x="0" y="18604"/>
                    <a:pt x="0" y="18608"/>
                    <a:pt x="0" y="18612"/>
                  </a:cubicBezTo>
                  <a:cubicBezTo>
                    <a:pt x="0" y="28884"/>
                    <a:pt x="8327" y="37211"/>
                    <a:pt x="18599" y="3721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971471" y="24613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939" y="43904"/>
                  </a:moveTo>
                  <a:cubicBezTo>
                    <a:pt x="34063" y="43911"/>
                    <a:pt x="43897" y="34088"/>
                    <a:pt x="43904" y="21965"/>
                  </a:cubicBezTo>
                  <a:cubicBezTo>
                    <a:pt x="43911" y="9841"/>
                    <a:pt x="34088" y="7"/>
                    <a:pt x="21965" y="0"/>
                  </a:cubicBezTo>
                  <a:cubicBezTo>
                    <a:pt x="9840" y="-7"/>
                    <a:pt x="7" y="9815"/>
                    <a:pt x="0" y="21939"/>
                  </a:cubicBezTo>
                  <a:cubicBezTo>
                    <a:pt x="0" y="21946"/>
                    <a:pt x="0" y="21952"/>
                    <a:pt x="0" y="21958"/>
                  </a:cubicBezTo>
                  <a:cubicBezTo>
                    <a:pt x="-4" y="34075"/>
                    <a:pt x="9816" y="43900"/>
                    <a:pt x="21933" y="43904"/>
                  </a:cubicBezTo>
                  <a:cubicBezTo>
                    <a:pt x="21935" y="43904"/>
                    <a:pt x="21937" y="43904"/>
                    <a:pt x="21939" y="439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5262638" y="139825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39" y="56490"/>
                  </a:moveTo>
                  <a:cubicBezTo>
                    <a:pt x="43838" y="56493"/>
                    <a:pt x="56486" y="43850"/>
                    <a:pt x="56490" y="28251"/>
                  </a:cubicBezTo>
                  <a:cubicBezTo>
                    <a:pt x="56493" y="12652"/>
                    <a:pt x="43850" y="4"/>
                    <a:pt x="28251" y="0"/>
                  </a:cubicBezTo>
                  <a:cubicBezTo>
                    <a:pt x="12652" y="-3"/>
                    <a:pt x="3" y="12639"/>
                    <a:pt x="0" y="28238"/>
                  </a:cubicBezTo>
                  <a:cubicBezTo>
                    <a:pt x="0" y="28241"/>
                    <a:pt x="0" y="28243"/>
                    <a:pt x="0" y="28245"/>
                  </a:cubicBezTo>
                  <a:cubicBezTo>
                    <a:pt x="-3" y="43841"/>
                    <a:pt x="12636" y="56486"/>
                    <a:pt x="28232" y="56490"/>
                  </a:cubicBezTo>
                  <a:cubicBezTo>
                    <a:pt x="28234" y="56490"/>
                    <a:pt x="28236" y="56490"/>
                    <a:pt x="28238" y="564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9406134" y="33439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79" y="21958"/>
                  </a:moveTo>
                  <a:cubicBezTo>
                    <a:pt x="17043" y="21958"/>
                    <a:pt x="21958" y="17043"/>
                    <a:pt x="21958" y="10979"/>
                  </a:cubicBezTo>
                  <a:cubicBezTo>
                    <a:pt x="21958" y="4916"/>
                    <a:pt x="17043" y="0"/>
                    <a:pt x="10979" y="0"/>
                  </a:cubicBezTo>
                  <a:cubicBezTo>
                    <a:pt x="4915" y="0"/>
                    <a:pt x="0" y="4916"/>
                    <a:pt x="0" y="10979"/>
                  </a:cubicBezTo>
                  <a:cubicBezTo>
                    <a:pt x="-4" y="17039"/>
                    <a:pt x="4907" y="21955"/>
                    <a:pt x="10967" y="21958"/>
                  </a:cubicBezTo>
                  <a:cubicBezTo>
                    <a:pt x="10971" y="21958"/>
                    <a:pt x="10975" y="21958"/>
                    <a:pt x="10979" y="2195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0732408" y="31203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22" y="53658"/>
                  </a:moveTo>
                  <a:cubicBezTo>
                    <a:pt x="41639" y="53661"/>
                    <a:pt x="53654" y="41652"/>
                    <a:pt x="53657" y="26835"/>
                  </a:cubicBezTo>
                  <a:cubicBezTo>
                    <a:pt x="53661" y="12018"/>
                    <a:pt x="41652" y="4"/>
                    <a:pt x="26835" y="0"/>
                  </a:cubicBezTo>
                  <a:cubicBezTo>
                    <a:pt x="12018" y="-4"/>
                    <a:pt x="3" y="12005"/>
                    <a:pt x="0" y="26822"/>
                  </a:cubicBezTo>
                  <a:cubicBezTo>
                    <a:pt x="0" y="26825"/>
                    <a:pt x="0" y="26827"/>
                    <a:pt x="0" y="26829"/>
                  </a:cubicBezTo>
                  <a:cubicBezTo>
                    <a:pt x="-4" y="41642"/>
                    <a:pt x="12002" y="53654"/>
                    <a:pt x="26816" y="53657"/>
                  </a:cubicBezTo>
                  <a:cubicBezTo>
                    <a:pt x="26819" y="53657"/>
                    <a:pt x="26820" y="53657"/>
                    <a:pt x="26822" y="5365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10816444" y="19184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205" y="36424"/>
                  </a:moveTo>
                  <a:cubicBezTo>
                    <a:pt x="28263" y="36427"/>
                    <a:pt x="36419" y="28276"/>
                    <a:pt x="36423" y="18218"/>
                  </a:cubicBezTo>
                  <a:cubicBezTo>
                    <a:pt x="36427" y="8160"/>
                    <a:pt x="28276" y="4"/>
                    <a:pt x="18218" y="0"/>
                  </a:cubicBezTo>
                  <a:cubicBezTo>
                    <a:pt x="8160" y="-4"/>
                    <a:pt x="4" y="8147"/>
                    <a:pt x="0" y="18205"/>
                  </a:cubicBezTo>
                  <a:cubicBezTo>
                    <a:pt x="0" y="18210"/>
                    <a:pt x="0" y="18214"/>
                    <a:pt x="0" y="18218"/>
                  </a:cubicBezTo>
                  <a:cubicBezTo>
                    <a:pt x="-4" y="28269"/>
                    <a:pt x="8141" y="36420"/>
                    <a:pt x="18193" y="36424"/>
                  </a:cubicBezTo>
                  <a:cubicBezTo>
                    <a:pt x="18197" y="36424"/>
                    <a:pt x="18201" y="36424"/>
                    <a:pt x="18205" y="364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0302031" y="183111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567" y="29146"/>
                  </a:moveTo>
                  <a:cubicBezTo>
                    <a:pt x="22615" y="29150"/>
                    <a:pt x="29142" y="22628"/>
                    <a:pt x="29146" y="14580"/>
                  </a:cubicBezTo>
                  <a:cubicBezTo>
                    <a:pt x="29150" y="6531"/>
                    <a:pt x="22628" y="3"/>
                    <a:pt x="14580" y="0"/>
                  </a:cubicBezTo>
                  <a:cubicBezTo>
                    <a:pt x="6531" y="-3"/>
                    <a:pt x="4" y="6518"/>
                    <a:pt x="0" y="14567"/>
                  </a:cubicBezTo>
                  <a:cubicBezTo>
                    <a:pt x="0" y="14571"/>
                    <a:pt x="0" y="14575"/>
                    <a:pt x="0" y="14580"/>
                  </a:cubicBezTo>
                  <a:cubicBezTo>
                    <a:pt x="-4" y="22621"/>
                    <a:pt x="6513" y="29143"/>
                    <a:pt x="14554" y="29147"/>
                  </a:cubicBezTo>
                  <a:cubicBezTo>
                    <a:pt x="14558" y="29147"/>
                    <a:pt x="14563" y="29147"/>
                    <a:pt x="14567" y="291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0842975" y="11242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590"/>
                  </a:moveTo>
                  <a:cubicBezTo>
                    <a:pt x="0" y="36619"/>
                    <a:pt x="10561" y="47180"/>
                    <a:pt x="23590" y="47180"/>
                  </a:cubicBezTo>
                  <a:cubicBezTo>
                    <a:pt x="36619" y="47180"/>
                    <a:pt x="47180" y="36619"/>
                    <a:pt x="47180" y="23590"/>
                  </a:cubicBezTo>
                  <a:cubicBezTo>
                    <a:pt x="47180" y="10562"/>
                    <a:pt x="36619" y="0"/>
                    <a:pt x="23590" y="0"/>
                  </a:cubicBezTo>
                  <a:cubicBezTo>
                    <a:pt x="10561" y="0"/>
                    <a:pt x="0" y="10562"/>
                    <a:pt x="0" y="2359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872280" y="143271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47" y="21907"/>
                  </a:moveTo>
                  <a:cubicBezTo>
                    <a:pt x="16997" y="21911"/>
                    <a:pt x="21904" y="17010"/>
                    <a:pt x="21907" y="10960"/>
                  </a:cubicBezTo>
                  <a:cubicBezTo>
                    <a:pt x="21911" y="4910"/>
                    <a:pt x="17010" y="3"/>
                    <a:pt x="10960" y="0"/>
                  </a:cubicBezTo>
                  <a:cubicBezTo>
                    <a:pt x="4910" y="-3"/>
                    <a:pt x="3" y="4898"/>
                    <a:pt x="0" y="10947"/>
                  </a:cubicBezTo>
                  <a:cubicBezTo>
                    <a:pt x="0" y="10950"/>
                    <a:pt x="0" y="10952"/>
                    <a:pt x="0" y="10954"/>
                  </a:cubicBezTo>
                  <a:cubicBezTo>
                    <a:pt x="0" y="17001"/>
                    <a:pt x="4900" y="21904"/>
                    <a:pt x="10947" y="219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467493" y="544413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39941" y="19971"/>
                  </a:moveTo>
                  <a:cubicBezTo>
                    <a:pt x="39941" y="8941"/>
                    <a:pt x="31000" y="0"/>
                    <a:pt x="19971" y="0"/>
                  </a:cubicBezTo>
                  <a:cubicBezTo>
                    <a:pt x="8941" y="0"/>
                    <a:pt x="0" y="8941"/>
                    <a:pt x="0" y="19971"/>
                  </a:cubicBezTo>
                  <a:cubicBezTo>
                    <a:pt x="0" y="31000"/>
                    <a:pt x="8941" y="39942"/>
                    <a:pt x="19971" y="39942"/>
                  </a:cubicBezTo>
                  <a:cubicBezTo>
                    <a:pt x="30997" y="39945"/>
                    <a:pt x="39938" y="31010"/>
                    <a:pt x="39941" y="19984"/>
                  </a:cubicBezTo>
                  <a:cubicBezTo>
                    <a:pt x="39941" y="19979"/>
                    <a:pt x="39941" y="19975"/>
                    <a:pt x="39941" y="199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187801" y="10384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2499" y="16256"/>
                  </a:moveTo>
                  <a:cubicBezTo>
                    <a:pt x="32503" y="7282"/>
                    <a:pt x="25230" y="3"/>
                    <a:pt x="16256" y="0"/>
                  </a:cubicBezTo>
                  <a:cubicBezTo>
                    <a:pt x="7282" y="-3"/>
                    <a:pt x="4" y="7269"/>
                    <a:pt x="0" y="16243"/>
                  </a:cubicBezTo>
                  <a:cubicBezTo>
                    <a:pt x="-3" y="25218"/>
                    <a:pt x="7269" y="32496"/>
                    <a:pt x="16243" y="32499"/>
                  </a:cubicBezTo>
                  <a:cubicBezTo>
                    <a:pt x="16248" y="32499"/>
                    <a:pt x="16252" y="32499"/>
                    <a:pt x="16256" y="32499"/>
                  </a:cubicBezTo>
                  <a:cubicBezTo>
                    <a:pt x="25227" y="32499"/>
                    <a:pt x="32499" y="25227"/>
                    <a:pt x="32499" y="1625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34823" y="4716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86" y="0"/>
                  </a:moveTo>
                  <a:cubicBezTo>
                    <a:pt x="13112" y="0"/>
                    <a:pt x="0" y="13112"/>
                    <a:pt x="0" y="29286"/>
                  </a:cubicBezTo>
                  <a:cubicBezTo>
                    <a:pt x="0" y="45460"/>
                    <a:pt x="13112" y="58572"/>
                    <a:pt x="29286" y="58572"/>
                  </a:cubicBezTo>
                  <a:cubicBezTo>
                    <a:pt x="45461" y="58572"/>
                    <a:pt x="58572" y="45460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5" y="0"/>
                    <a:pt x="29290" y="0"/>
                    <a:pt x="29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85635" y="6379794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 extrusionOk="0">
                  <a:moveTo>
                    <a:pt x="15875" y="0"/>
                  </a:moveTo>
                  <a:cubicBezTo>
                    <a:pt x="7107" y="0"/>
                    <a:pt x="0" y="7107"/>
                    <a:pt x="0" y="15875"/>
                  </a:cubicBezTo>
                  <a:cubicBezTo>
                    <a:pt x="0" y="24643"/>
                    <a:pt x="7107" y="31750"/>
                    <a:pt x="15875" y="31750"/>
                  </a:cubicBezTo>
                  <a:cubicBezTo>
                    <a:pt x="24643" y="31750"/>
                    <a:pt x="31750" y="24643"/>
                    <a:pt x="31750" y="15875"/>
                  </a:cubicBezTo>
                  <a:cubicBezTo>
                    <a:pt x="31750" y="7107"/>
                    <a:pt x="24643" y="0"/>
                    <a:pt x="15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186728" y="255810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95" y="0"/>
                  </a:moveTo>
                  <a:cubicBezTo>
                    <a:pt x="9982" y="0"/>
                    <a:pt x="0" y="9982"/>
                    <a:pt x="0" y="22295"/>
                  </a:cubicBezTo>
                  <a:cubicBezTo>
                    <a:pt x="0" y="34608"/>
                    <a:pt x="9982" y="44590"/>
                    <a:pt x="22295" y="44590"/>
                  </a:cubicBezTo>
                  <a:cubicBezTo>
                    <a:pt x="34608" y="44590"/>
                    <a:pt x="44590" y="34608"/>
                    <a:pt x="44590" y="22295"/>
                  </a:cubicBezTo>
                  <a:cubicBezTo>
                    <a:pt x="44593" y="9985"/>
                    <a:pt x="34617" y="3"/>
                    <a:pt x="22308" y="0"/>
                  </a:cubicBezTo>
                  <a:cubicBezTo>
                    <a:pt x="22303" y="0"/>
                    <a:pt x="22299" y="0"/>
                    <a:pt x="222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181921" y="63055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46" y="0"/>
                  </a:moveTo>
                  <a:cubicBezTo>
                    <a:pt x="6289" y="0"/>
                    <a:pt x="0" y="6289"/>
                    <a:pt x="0" y="14046"/>
                  </a:cubicBezTo>
                  <a:cubicBezTo>
                    <a:pt x="0" y="21804"/>
                    <a:pt x="6289" y="28092"/>
                    <a:pt x="14046" y="28092"/>
                  </a:cubicBezTo>
                  <a:cubicBezTo>
                    <a:pt x="21804" y="28092"/>
                    <a:pt x="28092" y="21803"/>
                    <a:pt x="28092" y="14046"/>
                  </a:cubicBezTo>
                  <a:cubicBezTo>
                    <a:pt x="28092" y="14044"/>
                    <a:pt x="28092" y="14042"/>
                    <a:pt x="28092" y="14040"/>
                  </a:cubicBezTo>
                  <a:cubicBezTo>
                    <a:pt x="28092" y="6286"/>
                    <a:pt x="21807" y="0"/>
                    <a:pt x="14053" y="0"/>
                  </a:cubicBezTo>
                  <a:cubicBezTo>
                    <a:pt x="14050" y="0"/>
                    <a:pt x="14048" y="0"/>
                    <a:pt x="140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552774" y="59330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654" y="0"/>
                  </a:moveTo>
                  <a:cubicBezTo>
                    <a:pt x="13277" y="0"/>
                    <a:pt x="0" y="13277"/>
                    <a:pt x="0" y="29654"/>
                  </a:cubicBezTo>
                  <a:cubicBezTo>
                    <a:pt x="0" y="46032"/>
                    <a:pt x="13277" y="59309"/>
                    <a:pt x="29654" y="59309"/>
                  </a:cubicBezTo>
                  <a:cubicBezTo>
                    <a:pt x="46032" y="59309"/>
                    <a:pt x="59309" y="46032"/>
                    <a:pt x="59309" y="29654"/>
                  </a:cubicBezTo>
                  <a:cubicBezTo>
                    <a:pt x="59312" y="13280"/>
                    <a:pt x="46041" y="3"/>
                    <a:pt x="29667" y="0"/>
                  </a:cubicBezTo>
                  <a:cubicBezTo>
                    <a:pt x="29663" y="0"/>
                    <a:pt x="29659" y="0"/>
                    <a:pt x="2965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479101" y="60393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3141" y="0"/>
                  </a:moveTo>
                  <a:cubicBezTo>
                    <a:pt x="14838" y="0"/>
                    <a:pt x="0" y="14837"/>
                    <a:pt x="0" y="33141"/>
                  </a:cubicBezTo>
                  <a:cubicBezTo>
                    <a:pt x="0" y="51444"/>
                    <a:pt x="14838" y="66281"/>
                    <a:pt x="33141" y="66281"/>
                  </a:cubicBezTo>
                  <a:cubicBezTo>
                    <a:pt x="51444" y="66281"/>
                    <a:pt x="66281" y="51444"/>
                    <a:pt x="66281" y="33141"/>
                  </a:cubicBezTo>
                  <a:cubicBezTo>
                    <a:pt x="66288" y="14844"/>
                    <a:pt x="51462" y="7"/>
                    <a:pt x="33166" y="0"/>
                  </a:cubicBezTo>
                  <a:cubicBezTo>
                    <a:pt x="33158" y="0"/>
                    <a:pt x="33149" y="0"/>
                    <a:pt x="3314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876452" y="661446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617" y="0"/>
                  </a:moveTo>
                  <a:cubicBezTo>
                    <a:pt x="5653" y="-4"/>
                    <a:pt x="3" y="5640"/>
                    <a:pt x="0" y="12605"/>
                  </a:cubicBezTo>
                  <a:cubicBezTo>
                    <a:pt x="-3" y="19569"/>
                    <a:pt x="5640" y="25219"/>
                    <a:pt x="12605" y="25222"/>
                  </a:cubicBezTo>
                  <a:cubicBezTo>
                    <a:pt x="19570" y="25226"/>
                    <a:pt x="25219" y="19582"/>
                    <a:pt x="25222" y="12617"/>
                  </a:cubicBezTo>
                  <a:cubicBezTo>
                    <a:pt x="25222" y="12613"/>
                    <a:pt x="25222" y="12609"/>
                    <a:pt x="25222" y="12605"/>
                  </a:cubicBezTo>
                  <a:cubicBezTo>
                    <a:pt x="25222" y="5643"/>
                    <a:pt x="19579" y="0"/>
                    <a:pt x="1261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862971" y="600108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669" y="11341"/>
                  </a:moveTo>
                  <a:cubicBezTo>
                    <a:pt x="22673" y="5081"/>
                    <a:pt x="17601" y="3"/>
                    <a:pt x="11341" y="0"/>
                  </a:cubicBezTo>
                  <a:cubicBezTo>
                    <a:pt x="5081" y="-3"/>
                    <a:pt x="3" y="5068"/>
                    <a:pt x="0" y="11328"/>
                  </a:cubicBezTo>
                  <a:cubicBezTo>
                    <a:pt x="-3" y="17588"/>
                    <a:pt x="5068" y="22666"/>
                    <a:pt x="11328" y="22670"/>
                  </a:cubicBezTo>
                  <a:cubicBezTo>
                    <a:pt x="11333" y="22670"/>
                    <a:pt x="11337" y="22670"/>
                    <a:pt x="11341" y="22670"/>
                  </a:cubicBezTo>
                  <a:cubicBezTo>
                    <a:pt x="17598" y="22670"/>
                    <a:pt x="22669" y="17598"/>
                    <a:pt x="22669" y="11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000862" y="293861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2" y="0"/>
                    <a:pt x="0" y="11912"/>
                    <a:pt x="0" y="26607"/>
                  </a:cubicBezTo>
                  <a:cubicBezTo>
                    <a:pt x="0" y="41301"/>
                    <a:pt x="11912" y="53213"/>
                    <a:pt x="26607" y="53213"/>
                  </a:cubicBezTo>
                  <a:cubicBezTo>
                    <a:pt x="41301" y="53213"/>
                    <a:pt x="53213" y="41301"/>
                    <a:pt x="53213" y="26607"/>
                  </a:cubicBezTo>
                  <a:cubicBezTo>
                    <a:pt x="53217" y="11916"/>
                    <a:pt x="41310" y="3"/>
                    <a:pt x="26619" y="0"/>
                  </a:cubicBezTo>
                  <a:cubicBezTo>
                    <a:pt x="26615" y="0"/>
                    <a:pt x="26611" y="0"/>
                    <a:pt x="26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818134" y="268187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03" y="0"/>
                  </a:moveTo>
                  <a:cubicBezTo>
                    <a:pt x="9493" y="0"/>
                    <a:pt x="0" y="9493"/>
                    <a:pt x="0" y="21203"/>
                  </a:cubicBezTo>
                  <a:cubicBezTo>
                    <a:pt x="0" y="32913"/>
                    <a:pt x="9493" y="42405"/>
                    <a:pt x="21203" y="42405"/>
                  </a:cubicBezTo>
                  <a:cubicBezTo>
                    <a:pt x="32913" y="42405"/>
                    <a:pt x="42405" y="32913"/>
                    <a:pt x="42405" y="21203"/>
                  </a:cubicBezTo>
                  <a:cubicBezTo>
                    <a:pt x="42405" y="21201"/>
                    <a:pt x="42405" y="21199"/>
                    <a:pt x="42405" y="21196"/>
                  </a:cubicBezTo>
                  <a:cubicBezTo>
                    <a:pt x="42409" y="9493"/>
                    <a:pt x="32925" y="4"/>
                    <a:pt x="21222" y="0"/>
                  </a:cubicBezTo>
                  <a:cubicBezTo>
                    <a:pt x="21215" y="0"/>
                    <a:pt x="21209" y="0"/>
                    <a:pt x="2120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661086" y="280652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1921" y="0"/>
                  </a:moveTo>
                  <a:cubicBezTo>
                    <a:pt x="14292" y="0"/>
                    <a:pt x="0" y="14292"/>
                    <a:pt x="0" y="31922"/>
                  </a:cubicBezTo>
                  <a:cubicBezTo>
                    <a:pt x="0" y="49551"/>
                    <a:pt x="14292" y="63843"/>
                    <a:pt x="31921" y="63843"/>
                  </a:cubicBezTo>
                  <a:cubicBezTo>
                    <a:pt x="49549" y="63843"/>
                    <a:pt x="63839" y="49555"/>
                    <a:pt x="63843" y="31928"/>
                  </a:cubicBezTo>
                  <a:cubicBezTo>
                    <a:pt x="63853" y="14305"/>
                    <a:pt x="49576" y="11"/>
                    <a:pt x="31953" y="0"/>
                  </a:cubicBezTo>
                  <a:cubicBezTo>
                    <a:pt x="31943" y="0"/>
                    <a:pt x="31932" y="0"/>
                    <a:pt x="31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44214" y="2640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16" y="20244"/>
                  </a:moveTo>
                  <a:cubicBezTo>
                    <a:pt x="15706" y="20247"/>
                    <a:pt x="20240" y="15718"/>
                    <a:pt x="20244" y="10128"/>
                  </a:cubicBezTo>
                  <a:cubicBezTo>
                    <a:pt x="20247" y="4538"/>
                    <a:pt x="15718" y="3"/>
                    <a:pt x="10128" y="0"/>
                  </a:cubicBezTo>
                  <a:cubicBezTo>
                    <a:pt x="4538" y="-3"/>
                    <a:pt x="4" y="4525"/>
                    <a:pt x="0" y="10115"/>
                  </a:cubicBezTo>
                  <a:cubicBezTo>
                    <a:pt x="0" y="10120"/>
                    <a:pt x="0" y="10124"/>
                    <a:pt x="0" y="10128"/>
                  </a:cubicBezTo>
                  <a:cubicBezTo>
                    <a:pt x="4" y="15713"/>
                    <a:pt x="4530" y="20240"/>
                    <a:pt x="10116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4944872" y="31092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585" y="21184"/>
                  </a:moveTo>
                  <a:cubicBezTo>
                    <a:pt x="16435" y="21187"/>
                    <a:pt x="21180" y="16448"/>
                    <a:pt x="21184" y="10598"/>
                  </a:cubicBezTo>
                  <a:cubicBezTo>
                    <a:pt x="21187" y="4748"/>
                    <a:pt x="16448" y="4"/>
                    <a:pt x="10598" y="0"/>
                  </a:cubicBezTo>
                  <a:cubicBezTo>
                    <a:pt x="4749" y="-4"/>
                    <a:pt x="3" y="4736"/>
                    <a:pt x="0" y="10585"/>
                  </a:cubicBezTo>
                  <a:cubicBezTo>
                    <a:pt x="0" y="10590"/>
                    <a:pt x="0" y="10594"/>
                    <a:pt x="0" y="10598"/>
                  </a:cubicBezTo>
                  <a:cubicBezTo>
                    <a:pt x="0" y="16444"/>
                    <a:pt x="4739" y="21184"/>
                    <a:pt x="10585" y="2118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657663" y="6392266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8115" y="0"/>
                  </a:moveTo>
                  <a:cubicBezTo>
                    <a:pt x="3633" y="0"/>
                    <a:pt x="0" y="3633"/>
                    <a:pt x="0" y="8115"/>
                  </a:cubicBezTo>
                  <a:cubicBezTo>
                    <a:pt x="0" y="12597"/>
                    <a:pt x="3633" y="16231"/>
                    <a:pt x="8115" y="16231"/>
                  </a:cubicBezTo>
                  <a:cubicBezTo>
                    <a:pt x="12597" y="16231"/>
                    <a:pt x="16231" y="12597"/>
                    <a:pt x="16231" y="8115"/>
                  </a:cubicBezTo>
                  <a:cubicBezTo>
                    <a:pt x="16231" y="3633"/>
                    <a:pt x="12597" y="0"/>
                    <a:pt x="81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633590" y="50855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252" y="0"/>
                  </a:moveTo>
                  <a:cubicBezTo>
                    <a:pt x="5038" y="0"/>
                    <a:pt x="0" y="5038"/>
                    <a:pt x="0" y="11252"/>
                  </a:cubicBezTo>
                  <a:cubicBezTo>
                    <a:pt x="0" y="17467"/>
                    <a:pt x="5038" y="22504"/>
                    <a:pt x="11252" y="22504"/>
                  </a:cubicBezTo>
                  <a:cubicBezTo>
                    <a:pt x="17467" y="22504"/>
                    <a:pt x="22504" y="17467"/>
                    <a:pt x="22504" y="11252"/>
                  </a:cubicBezTo>
                  <a:cubicBezTo>
                    <a:pt x="22504" y="5038"/>
                    <a:pt x="17467" y="0"/>
                    <a:pt x="1125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567927" y="132986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13" y="27038"/>
                  </a:moveTo>
                  <a:cubicBezTo>
                    <a:pt x="20979" y="27042"/>
                    <a:pt x="27035" y="20992"/>
                    <a:pt x="27038" y="13526"/>
                  </a:cubicBezTo>
                  <a:cubicBezTo>
                    <a:pt x="27042" y="6059"/>
                    <a:pt x="20992" y="4"/>
                    <a:pt x="13526" y="0"/>
                  </a:cubicBezTo>
                  <a:cubicBezTo>
                    <a:pt x="6059" y="-3"/>
                    <a:pt x="3" y="6046"/>
                    <a:pt x="0" y="13513"/>
                  </a:cubicBezTo>
                  <a:cubicBezTo>
                    <a:pt x="0" y="13515"/>
                    <a:pt x="0" y="13517"/>
                    <a:pt x="0" y="13519"/>
                  </a:cubicBezTo>
                  <a:cubicBezTo>
                    <a:pt x="-3" y="20982"/>
                    <a:pt x="6044" y="27035"/>
                    <a:pt x="13507" y="27038"/>
                  </a:cubicBezTo>
                  <a:cubicBezTo>
                    <a:pt x="13509" y="27038"/>
                    <a:pt x="13511" y="27038"/>
                    <a:pt x="13513" y="270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662936" y="22687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48" y="53708"/>
                  </a:moveTo>
                  <a:cubicBezTo>
                    <a:pt x="41679" y="53712"/>
                    <a:pt x="53705" y="41692"/>
                    <a:pt x="53708" y="26861"/>
                  </a:cubicBezTo>
                  <a:cubicBezTo>
                    <a:pt x="53712" y="12029"/>
                    <a:pt x="41692" y="3"/>
                    <a:pt x="26861" y="0"/>
                  </a:cubicBezTo>
                  <a:cubicBezTo>
                    <a:pt x="12029" y="-3"/>
                    <a:pt x="3" y="12017"/>
                    <a:pt x="0" y="26848"/>
                  </a:cubicBezTo>
                  <a:cubicBezTo>
                    <a:pt x="0" y="26850"/>
                    <a:pt x="0" y="26852"/>
                    <a:pt x="0" y="26854"/>
                  </a:cubicBezTo>
                  <a:cubicBezTo>
                    <a:pt x="-3" y="41682"/>
                    <a:pt x="12014" y="53705"/>
                    <a:pt x="26841" y="53708"/>
                  </a:cubicBezTo>
                  <a:cubicBezTo>
                    <a:pt x="26844" y="53708"/>
                    <a:pt x="26846" y="53708"/>
                    <a:pt x="26848" y="537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600655" y="35073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73" y="29959"/>
                  </a:moveTo>
                  <a:cubicBezTo>
                    <a:pt x="23246" y="29963"/>
                    <a:pt x="29956" y="23259"/>
                    <a:pt x="29959" y="14986"/>
                  </a:cubicBezTo>
                  <a:cubicBezTo>
                    <a:pt x="29963" y="6713"/>
                    <a:pt x="23259" y="4"/>
                    <a:pt x="14986" y="0"/>
                  </a:cubicBezTo>
                  <a:cubicBezTo>
                    <a:pt x="6713" y="-4"/>
                    <a:pt x="3" y="6700"/>
                    <a:pt x="0" y="14973"/>
                  </a:cubicBezTo>
                  <a:cubicBezTo>
                    <a:pt x="0" y="14975"/>
                    <a:pt x="0" y="14978"/>
                    <a:pt x="0" y="14980"/>
                  </a:cubicBezTo>
                  <a:cubicBezTo>
                    <a:pt x="-3" y="23249"/>
                    <a:pt x="6697" y="29956"/>
                    <a:pt x="14967" y="29959"/>
                  </a:cubicBezTo>
                  <a:cubicBezTo>
                    <a:pt x="14969" y="29959"/>
                    <a:pt x="14971" y="29959"/>
                    <a:pt x="14973" y="2995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2539276" y="32210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1"/>
                    <a:pt x="0" y="15073"/>
                    <a:pt x="0" y="15075"/>
                  </a:cubicBezTo>
                  <a:cubicBezTo>
                    <a:pt x="0" y="23398"/>
                    <a:pt x="6745" y="30146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3359404" y="227657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25" y="44526"/>
                  </a:moveTo>
                  <a:cubicBezTo>
                    <a:pt x="34520" y="44547"/>
                    <a:pt x="44505" y="34597"/>
                    <a:pt x="44526" y="22301"/>
                  </a:cubicBezTo>
                  <a:cubicBezTo>
                    <a:pt x="44547" y="10006"/>
                    <a:pt x="34597" y="21"/>
                    <a:pt x="22301" y="0"/>
                  </a:cubicBezTo>
                  <a:cubicBezTo>
                    <a:pt x="10006" y="-21"/>
                    <a:pt x="21" y="9929"/>
                    <a:pt x="0" y="22225"/>
                  </a:cubicBezTo>
                  <a:cubicBezTo>
                    <a:pt x="0" y="22238"/>
                    <a:pt x="0" y="22250"/>
                    <a:pt x="0" y="22263"/>
                  </a:cubicBezTo>
                  <a:cubicBezTo>
                    <a:pt x="-3" y="34545"/>
                    <a:pt x="9943" y="44509"/>
                    <a:pt x="22225" y="4452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4267200" y="413273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115" y="62230"/>
                  </a:moveTo>
                  <a:cubicBezTo>
                    <a:pt x="48299" y="62230"/>
                    <a:pt x="62230" y="48300"/>
                    <a:pt x="62230" y="31115"/>
                  </a:cubicBezTo>
                  <a:cubicBezTo>
                    <a:pt x="62230" y="13931"/>
                    <a:pt x="48300" y="0"/>
                    <a:pt x="31115" y="0"/>
                  </a:cubicBezTo>
                  <a:cubicBezTo>
                    <a:pt x="13931" y="0"/>
                    <a:pt x="0" y="13931"/>
                    <a:pt x="0" y="31115"/>
                  </a:cubicBezTo>
                  <a:cubicBezTo>
                    <a:pt x="0" y="48299"/>
                    <a:pt x="13931" y="62230"/>
                    <a:pt x="31115" y="622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4929302" y="353242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35" y="0"/>
                  </a:moveTo>
                  <a:cubicBezTo>
                    <a:pt x="4895" y="0"/>
                    <a:pt x="0" y="4896"/>
                    <a:pt x="0" y="10935"/>
                  </a:cubicBezTo>
                  <a:cubicBezTo>
                    <a:pt x="0" y="16974"/>
                    <a:pt x="4896" y="21869"/>
                    <a:pt x="10935" y="21869"/>
                  </a:cubicBezTo>
                  <a:cubicBezTo>
                    <a:pt x="16974" y="21869"/>
                    <a:pt x="21869" y="16973"/>
                    <a:pt x="21869" y="10935"/>
                  </a:cubicBezTo>
                  <a:cubicBezTo>
                    <a:pt x="21873" y="4899"/>
                    <a:pt x="16983" y="3"/>
                    <a:pt x="10947" y="0"/>
                  </a:cubicBezTo>
                  <a:cubicBezTo>
                    <a:pt x="10943" y="0"/>
                    <a:pt x="10939" y="0"/>
                    <a:pt x="109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3744062" y="11460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447" y="40907"/>
                  </a:moveTo>
                  <a:cubicBezTo>
                    <a:pt x="31743" y="40910"/>
                    <a:pt x="40903" y="31756"/>
                    <a:pt x="40906" y="20460"/>
                  </a:cubicBezTo>
                  <a:cubicBezTo>
                    <a:pt x="40910" y="9164"/>
                    <a:pt x="31755" y="4"/>
                    <a:pt x="20460" y="0"/>
                  </a:cubicBezTo>
                  <a:cubicBezTo>
                    <a:pt x="9163" y="-4"/>
                    <a:pt x="3" y="9151"/>
                    <a:pt x="0" y="20447"/>
                  </a:cubicBezTo>
                  <a:cubicBezTo>
                    <a:pt x="0" y="20449"/>
                    <a:pt x="0" y="20451"/>
                    <a:pt x="0" y="20453"/>
                  </a:cubicBezTo>
                  <a:cubicBezTo>
                    <a:pt x="-3" y="31746"/>
                    <a:pt x="9148" y="40903"/>
                    <a:pt x="20441" y="40907"/>
                  </a:cubicBezTo>
                  <a:cubicBezTo>
                    <a:pt x="20443" y="40907"/>
                    <a:pt x="20445" y="40907"/>
                    <a:pt x="20447" y="40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2342674" y="284674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42" y="18085"/>
                  </a:moveTo>
                  <a:cubicBezTo>
                    <a:pt x="14037" y="18085"/>
                    <a:pt x="18085" y="14037"/>
                    <a:pt x="18085" y="9042"/>
                  </a:cubicBezTo>
                  <a:cubicBezTo>
                    <a:pt x="18085" y="4048"/>
                    <a:pt x="14037" y="0"/>
                    <a:pt x="9042" y="0"/>
                  </a:cubicBezTo>
                  <a:cubicBezTo>
                    <a:pt x="4048" y="0"/>
                    <a:pt x="0" y="4048"/>
                    <a:pt x="0" y="9042"/>
                  </a:cubicBezTo>
                  <a:cubicBezTo>
                    <a:pt x="-3" y="14033"/>
                    <a:pt x="4039" y="18081"/>
                    <a:pt x="9030" y="18085"/>
                  </a:cubicBezTo>
                  <a:cubicBezTo>
                    <a:pt x="9034" y="18085"/>
                    <a:pt x="9038" y="18085"/>
                    <a:pt x="9042" y="18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107034" y="45043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031" y="42062"/>
                  </a:moveTo>
                  <a:cubicBezTo>
                    <a:pt x="32646" y="42062"/>
                    <a:pt x="42062" y="32646"/>
                    <a:pt x="42062" y="21031"/>
                  </a:cubicBezTo>
                  <a:cubicBezTo>
                    <a:pt x="42062" y="9416"/>
                    <a:pt x="32646" y="0"/>
                    <a:pt x="21031" y="0"/>
                  </a:cubicBezTo>
                  <a:cubicBezTo>
                    <a:pt x="9416" y="0"/>
                    <a:pt x="0" y="9416"/>
                    <a:pt x="0" y="21031"/>
                  </a:cubicBezTo>
                  <a:cubicBezTo>
                    <a:pt x="-3" y="32643"/>
                    <a:pt x="9407" y="42059"/>
                    <a:pt x="21018" y="42062"/>
                  </a:cubicBezTo>
                  <a:cubicBezTo>
                    <a:pt x="21023" y="42062"/>
                    <a:pt x="21027" y="42062"/>
                    <a:pt x="21031" y="420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526371" y="57063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49" y="54724"/>
                  </a:moveTo>
                  <a:cubicBezTo>
                    <a:pt x="42461" y="54731"/>
                    <a:pt x="54717" y="42487"/>
                    <a:pt x="54724" y="27375"/>
                  </a:cubicBezTo>
                  <a:cubicBezTo>
                    <a:pt x="54731" y="12263"/>
                    <a:pt x="42487" y="7"/>
                    <a:pt x="27375" y="0"/>
                  </a:cubicBezTo>
                  <a:cubicBezTo>
                    <a:pt x="12263" y="-7"/>
                    <a:pt x="7" y="12238"/>
                    <a:pt x="0" y="27349"/>
                  </a:cubicBezTo>
                  <a:cubicBezTo>
                    <a:pt x="0" y="27356"/>
                    <a:pt x="0" y="27362"/>
                    <a:pt x="0" y="27368"/>
                  </a:cubicBezTo>
                  <a:cubicBezTo>
                    <a:pt x="-3" y="42473"/>
                    <a:pt x="12238" y="54721"/>
                    <a:pt x="27343" y="54724"/>
                  </a:cubicBezTo>
                  <a:cubicBezTo>
                    <a:pt x="27345" y="54724"/>
                    <a:pt x="27347" y="54724"/>
                    <a:pt x="27349" y="547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868699" y="321735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29" y="56883"/>
                  </a:moveTo>
                  <a:cubicBezTo>
                    <a:pt x="44137" y="56890"/>
                    <a:pt x="56876" y="44162"/>
                    <a:pt x="56883" y="28454"/>
                  </a:cubicBezTo>
                  <a:cubicBezTo>
                    <a:pt x="56890" y="12746"/>
                    <a:pt x="44162" y="7"/>
                    <a:pt x="28454" y="0"/>
                  </a:cubicBezTo>
                  <a:cubicBezTo>
                    <a:pt x="12747" y="-7"/>
                    <a:pt x="7" y="12721"/>
                    <a:pt x="0" y="28429"/>
                  </a:cubicBezTo>
                  <a:cubicBezTo>
                    <a:pt x="0" y="28435"/>
                    <a:pt x="0" y="28442"/>
                    <a:pt x="0" y="28448"/>
                  </a:cubicBezTo>
                  <a:cubicBezTo>
                    <a:pt x="-3" y="44149"/>
                    <a:pt x="12722" y="56880"/>
                    <a:pt x="28423" y="56883"/>
                  </a:cubicBezTo>
                  <a:cubicBezTo>
                    <a:pt x="28425" y="56883"/>
                    <a:pt x="28427" y="56883"/>
                    <a:pt x="28429" y="568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533533" y="18489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527" y="51067"/>
                  </a:moveTo>
                  <a:cubicBezTo>
                    <a:pt x="39629" y="51070"/>
                    <a:pt x="51063" y="39641"/>
                    <a:pt x="51067" y="25540"/>
                  </a:cubicBezTo>
                  <a:cubicBezTo>
                    <a:pt x="51070" y="11438"/>
                    <a:pt x="39641" y="3"/>
                    <a:pt x="25540" y="0"/>
                  </a:cubicBezTo>
                  <a:cubicBezTo>
                    <a:pt x="11438" y="-3"/>
                    <a:pt x="4" y="11425"/>
                    <a:pt x="0" y="25527"/>
                  </a:cubicBezTo>
                  <a:cubicBezTo>
                    <a:pt x="0" y="25529"/>
                    <a:pt x="0" y="25531"/>
                    <a:pt x="0" y="25533"/>
                  </a:cubicBezTo>
                  <a:cubicBezTo>
                    <a:pt x="-7" y="39628"/>
                    <a:pt x="11413" y="51060"/>
                    <a:pt x="25508" y="51067"/>
                  </a:cubicBezTo>
                  <a:cubicBezTo>
                    <a:pt x="25514" y="51067"/>
                    <a:pt x="25521" y="51067"/>
                    <a:pt x="25527" y="510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499961" y="45191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767" y="20384"/>
                  </a:moveTo>
                  <a:cubicBezTo>
                    <a:pt x="40767" y="9126"/>
                    <a:pt x="31641" y="0"/>
                    <a:pt x="20383" y="0"/>
                  </a:cubicBezTo>
                  <a:cubicBezTo>
                    <a:pt x="9126" y="0"/>
                    <a:pt x="0" y="9126"/>
                    <a:pt x="0" y="20384"/>
                  </a:cubicBezTo>
                  <a:cubicBezTo>
                    <a:pt x="0" y="31641"/>
                    <a:pt x="9126" y="40767"/>
                    <a:pt x="20383" y="40767"/>
                  </a:cubicBezTo>
                  <a:cubicBezTo>
                    <a:pt x="31638" y="40771"/>
                    <a:pt x="40764" y="31650"/>
                    <a:pt x="40767" y="20396"/>
                  </a:cubicBezTo>
                  <a:cubicBezTo>
                    <a:pt x="40767" y="20392"/>
                    <a:pt x="40767" y="20388"/>
                    <a:pt x="40767" y="2038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486785" y="3228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76" y="44552"/>
                  </a:moveTo>
                  <a:cubicBezTo>
                    <a:pt x="34578" y="44552"/>
                    <a:pt x="44552" y="34579"/>
                    <a:pt x="44552" y="22276"/>
                  </a:cubicBezTo>
                  <a:cubicBezTo>
                    <a:pt x="44552" y="9973"/>
                    <a:pt x="34578" y="0"/>
                    <a:pt x="22276" y="0"/>
                  </a:cubicBezTo>
                  <a:cubicBezTo>
                    <a:pt x="9973" y="0"/>
                    <a:pt x="0" y="9973"/>
                    <a:pt x="0" y="22276"/>
                  </a:cubicBezTo>
                  <a:cubicBezTo>
                    <a:pt x="-7" y="34572"/>
                    <a:pt x="9955" y="44545"/>
                    <a:pt x="22250" y="44552"/>
                  </a:cubicBezTo>
                  <a:cubicBezTo>
                    <a:pt x="22259" y="44552"/>
                    <a:pt x="22267" y="44552"/>
                    <a:pt x="22276" y="4455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011714" y="4510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0320"/>
                  </a:moveTo>
                  <a:cubicBezTo>
                    <a:pt x="0" y="31543"/>
                    <a:pt x="9098" y="40640"/>
                    <a:pt x="20320" y="40640"/>
                  </a:cubicBezTo>
                  <a:cubicBezTo>
                    <a:pt x="31542" y="40640"/>
                    <a:pt x="40640" y="31543"/>
                    <a:pt x="40640" y="20320"/>
                  </a:cubicBezTo>
                  <a:cubicBezTo>
                    <a:pt x="40640" y="9098"/>
                    <a:pt x="31542" y="0"/>
                    <a:pt x="20320" y="0"/>
                  </a:cubicBezTo>
                  <a:cubicBezTo>
                    <a:pt x="9098" y="0"/>
                    <a:pt x="0" y="9098"/>
                    <a:pt x="0" y="203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266825" y="20115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67" y="29934"/>
                  </a:moveTo>
                  <a:cubicBezTo>
                    <a:pt x="23233" y="29934"/>
                    <a:pt x="29934" y="23233"/>
                    <a:pt x="29934" y="14967"/>
                  </a:cubicBezTo>
                  <a:cubicBezTo>
                    <a:pt x="29934" y="6701"/>
                    <a:pt x="23233" y="0"/>
                    <a:pt x="14967" y="0"/>
                  </a:cubicBezTo>
                  <a:cubicBezTo>
                    <a:pt x="6701" y="0"/>
                    <a:pt x="0" y="6701"/>
                    <a:pt x="0" y="14967"/>
                  </a:cubicBezTo>
                  <a:cubicBezTo>
                    <a:pt x="-3" y="23229"/>
                    <a:pt x="6692" y="29930"/>
                    <a:pt x="14954" y="29934"/>
                  </a:cubicBezTo>
                  <a:cubicBezTo>
                    <a:pt x="14958" y="29934"/>
                    <a:pt x="14963" y="29934"/>
                    <a:pt x="14967" y="2993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1730985" y="173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568" y="49149"/>
                  </a:moveTo>
                  <a:cubicBezTo>
                    <a:pt x="38140" y="49153"/>
                    <a:pt x="49145" y="38153"/>
                    <a:pt x="49149" y="24581"/>
                  </a:cubicBezTo>
                  <a:cubicBezTo>
                    <a:pt x="49152" y="11009"/>
                    <a:pt x="38153" y="4"/>
                    <a:pt x="24581" y="0"/>
                  </a:cubicBezTo>
                  <a:cubicBezTo>
                    <a:pt x="11009" y="-4"/>
                    <a:pt x="3" y="10996"/>
                    <a:pt x="0" y="24568"/>
                  </a:cubicBezTo>
                  <a:cubicBezTo>
                    <a:pt x="0" y="24570"/>
                    <a:pt x="0" y="24572"/>
                    <a:pt x="0" y="24574"/>
                  </a:cubicBezTo>
                  <a:cubicBezTo>
                    <a:pt x="-7" y="38140"/>
                    <a:pt x="10984" y="49142"/>
                    <a:pt x="24549" y="49149"/>
                  </a:cubicBezTo>
                  <a:cubicBezTo>
                    <a:pt x="24555" y="49149"/>
                    <a:pt x="24562" y="49149"/>
                    <a:pt x="24568" y="4914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9064942" y="28428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159" y="0"/>
                  </a:moveTo>
                  <a:cubicBezTo>
                    <a:pt x="13055" y="0"/>
                    <a:pt x="0" y="13055"/>
                    <a:pt x="0" y="29159"/>
                  </a:cubicBezTo>
                  <a:cubicBezTo>
                    <a:pt x="0" y="45264"/>
                    <a:pt x="13055" y="58319"/>
                    <a:pt x="29159" y="58319"/>
                  </a:cubicBezTo>
                  <a:cubicBezTo>
                    <a:pt x="45264" y="58319"/>
                    <a:pt x="58319" y="45264"/>
                    <a:pt x="58319" y="29159"/>
                  </a:cubicBezTo>
                  <a:cubicBezTo>
                    <a:pt x="58326" y="13062"/>
                    <a:pt x="45283" y="7"/>
                    <a:pt x="29185" y="0"/>
                  </a:cubicBezTo>
                  <a:cubicBezTo>
                    <a:pt x="29177" y="0"/>
                    <a:pt x="29168" y="0"/>
                    <a:pt x="291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917927" y="5802795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82" y="0"/>
                  </a:moveTo>
                  <a:cubicBezTo>
                    <a:pt x="14408" y="0"/>
                    <a:pt x="0" y="14408"/>
                    <a:pt x="0" y="32182"/>
                  </a:cubicBezTo>
                  <a:cubicBezTo>
                    <a:pt x="0" y="49955"/>
                    <a:pt x="14408" y="64364"/>
                    <a:pt x="32182" y="64364"/>
                  </a:cubicBezTo>
                  <a:cubicBezTo>
                    <a:pt x="49955" y="64364"/>
                    <a:pt x="64364" y="49955"/>
                    <a:pt x="64364" y="32182"/>
                  </a:cubicBezTo>
                  <a:cubicBezTo>
                    <a:pt x="64364" y="32180"/>
                    <a:pt x="64364" y="32177"/>
                    <a:pt x="64364" y="32176"/>
                  </a:cubicBezTo>
                  <a:cubicBezTo>
                    <a:pt x="64367" y="14409"/>
                    <a:pt x="49967" y="3"/>
                    <a:pt x="32201" y="0"/>
                  </a:cubicBezTo>
                  <a:cubicBezTo>
                    <a:pt x="32195" y="0"/>
                    <a:pt x="32189" y="0"/>
                    <a:pt x="321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8979573" y="5122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035" y="0"/>
                  </a:moveTo>
                  <a:cubicBezTo>
                    <a:pt x="10764" y="-3"/>
                    <a:pt x="4" y="10752"/>
                    <a:pt x="0" y="24022"/>
                  </a:cubicBezTo>
                  <a:cubicBezTo>
                    <a:pt x="-4" y="37293"/>
                    <a:pt x="10751" y="48053"/>
                    <a:pt x="24022" y="48057"/>
                  </a:cubicBezTo>
                  <a:cubicBezTo>
                    <a:pt x="37292" y="48060"/>
                    <a:pt x="48053" y="37305"/>
                    <a:pt x="48057" y="24035"/>
                  </a:cubicBezTo>
                  <a:cubicBezTo>
                    <a:pt x="48057" y="24033"/>
                    <a:pt x="48057" y="24030"/>
                    <a:pt x="48057" y="24028"/>
                  </a:cubicBezTo>
                  <a:cubicBezTo>
                    <a:pt x="48061" y="10761"/>
                    <a:pt x="37308" y="3"/>
                    <a:pt x="24041" y="0"/>
                  </a:cubicBezTo>
                  <a:cubicBezTo>
                    <a:pt x="24039" y="0"/>
                    <a:pt x="24037" y="0"/>
                    <a:pt x="24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9040826" y="34775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19" y="0"/>
                  </a:moveTo>
                  <a:cubicBezTo>
                    <a:pt x="5518" y="-3"/>
                    <a:pt x="3" y="5506"/>
                    <a:pt x="0" y="12306"/>
                  </a:cubicBezTo>
                  <a:cubicBezTo>
                    <a:pt x="-4" y="19106"/>
                    <a:pt x="5506" y="24622"/>
                    <a:pt x="12306" y="24625"/>
                  </a:cubicBezTo>
                  <a:cubicBezTo>
                    <a:pt x="19107" y="24629"/>
                    <a:pt x="24622" y="19119"/>
                    <a:pt x="24625" y="12319"/>
                  </a:cubicBezTo>
                  <a:cubicBezTo>
                    <a:pt x="24625" y="12317"/>
                    <a:pt x="24625" y="12315"/>
                    <a:pt x="24625" y="12313"/>
                  </a:cubicBezTo>
                  <a:cubicBezTo>
                    <a:pt x="24625" y="5515"/>
                    <a:pt x="19116" y="3"/>
                    <a:pt x="12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9164472" y="56012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9908" y="14954"/>
                  </a:moveTo>
                  <a:cubicBezTo>
                    <a:pt x="29908" y="6695"/>
                    <a:pt x="23213" y="0"/>
                    <a:pt x="14954" y="0"/>
                  </a:cubicBezTo>
                  <a:cubicBezTo>
                    <a:pt x="6695" y="0"/>
                    <a:pt x="0" y="6695"/>
                    <a:pt x="0" y="14954"/>
                  </a:cubicBezTo>
                  <a:cubicBezTo>
                    <a:pt x="0" y="23213"/>
                    <a:pt x="6695" y="29909"/>
                    <a:pt x="14954" y="29909"/>
                  </a:cubicBezTo>
                  <a:cubicBezTo>
                    <a:pt x="14956" y="29909"/>
                    <a:pt x="14958" y="29909"/>
                    <a:pt x="14960" y="29909"/>
                  </a:cubicBezTo>
                  <a:cubicBezTo>
                    <a:pt x="23216" y="29909"/>
                    <a:pt x="29908" y="23216"/>
                    <a:pt x="29908" y="14961"/>
                  </a:cubicBezTo>
                  <a:cubicBezTo>
                    <a:pt x="29908" y="14959"/>
                    <a:pt x="29908" y="14956"/>
                    <a:pt x="29908" y="1495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8782901" y="937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71" y="0"/>
                  </a:moveTo>
                  <a:cubicBezTo>
                    <a:pt x="4333" y="-3"/>
                    <a:pt x="3" y="4321"/>
                    <a:pt x="0" y="9658"/>
                  </a:cubicBezTo>
                  <a:cubicBezTo>
                    <a:pt x="-4" y="14996"/>
                    <a:pt x="4321" y="19326"/>
                    <a:pt x="9658" y="19329"/>
                  </a:cubicBezTo>
                  <a:cubicBezTo>
                    <a:pt x="14996" y="19333"/>
                    <a:pt x="19326" y="15009"/>
                    <a:pt x="19329" y="9671"/>
                  </a:cubicBezTo>
                  <a:cubicBezTo>
                    <a:pt x="19329" y="9669"/>
                    <a:pt x="19329" y="9667"/>
                    <a:pt x="19329" y="9665"/>
                  </a:cubicBezTo>
                  <a:cubicBezTo>
                    <a:pt x="19333" y="4331"/>
                    <a:pt x="15011" y="3"/>
                    <a:pt x="9677" y="0"/>
                  </a:cubicBezTo>
                  <a:cubicBezTo>
                    <a:pt x="9675" y="0"/>
                    <a:pt x="9673" y="0"/>
                    <a:pt x="96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8841956" y="620986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199" y="0"/>
                  </a:moveTo>
                  <a:cubicBezTo>
                    <a:pt x="8148" y="0"/>
                    <a:pt x="0" y="8148"/>
                    <a:pt x="0" y="18199"/>
                  </a:cubicBezTo>
                  <a:cubicBezTo>
                    <a:pt x="0" y="28250"/>
                    <a:pt x="8148" y="36399"/>
                    <a:pt x="18199" y="36399"/>
                  </a:cubicBezTo>
                  <a:cubicBezTo>
                    <a:pt x="28250" y="36399"/>
                    <a:pt x="36398" y="28251"/>
                    <a:pt x="36398" y="18199"/>
                  </a:cubicBezTo>
                  <a:cubicBezTo>
                    <a:pt x="36402" y="8152"/>
                    <a:pt x="28259" y="4"/>
                    <a:pt x="18211" y="0"/>
                  </a:cubicBezTo>
                  <a:cubicBezTo>
                    <a:pt x="18207" y="0"/>
                    <a:pt x="18203" y="0"/>
                    <a:pt x="181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8865914" y="346172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613" y="0"/>
                  </a:moveTo>
                  <a:cubicBezTo>
                    <a:pt x="10127" y="-3"/>
                    <a:pt x="4" y="10115"/>
                    <a:pt x="0" y="22600"/>
                  </a:cubicBezTo>
                  <a:cubicBezTo>
                    <a:pt x="-4" y="35085"/>
                    <a:pt x="10115" y="45209"/>
                    <a:pt x="22599" y="45212"/>
                  </a:cubicBezTo>
                  <a:cubicBezTo>
                    <a:pt x="35085" y="45216"/>
                    <a:pt x="45208" y="35097"/>
                    <a:pt x="45212" y="22613"/>
                  </a:cubicBezTo>
                  <a:cubicBezTo>
                    <a:pt x="45212" y="22608"/>
                    <a:pt x="45212" y="22604"/>
                    <a:pt x="45212" y="22600"/>
                  </a:cubicBezTo>
                  <a:cubicBezTo>
                    <a:pt x="45216" y="10122"/>
                    <a:pt x="35103" y="3"/>
                    <a:pt x="22625" y="0"/>
                  </a:cubicBezTo>
                  <a:cubicBezTo>
                    <a:pt x="22621" y="0"/>
                    <a:pt x="22616" y="0"/>
                    <a:pt x="2261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8844972" y="571055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13" y="0"/>
                  </a:moveTo>
                  <a:cubicBezTo>
                    <a:pt x="10306" y="-3"/>
                    <a:pt x="4" y="10294"/>
                    <a:pt x="0" y="23000"/>
                  </a:cubicBezTo>
                  <a:cubicBezTo>
                    <a:pt x="-4" y="35706"/>
                    <a:pt x="10294" y="46009"/>
                    <a:pt x="22999" y="46012"/>
                  </a:cubicBezTo>
                  <a:cubicBezTo>
                    <a:pt x="35706" y="46016"/>
                    <a:pt x="46008" y="35718"/>
                    <a:pt x="46012" y="23013"/>
                  </a:cubicBezTo>
                  <a:cubicBezTo>
                    <a:pt x="46012" y="23011"/>
                    <a:pt x="46012" y="23008"/>
                    <a:pt x="46012" y="23006"/>
                  </a:cubicBezTo>
                  <a:cubicBezTo>
                    <a:pt x="46019" y="10308"/>
                    <a:pt x="35730" y="7"/>
                    <a:pt x="23031" y="0"/>
                  </a:cubicBezTo>
                  <a:cubicBezTo>
                    <a:pt x="23025" y="0"/>
                    <a:pt x="23019" y="0"/>
                    <a:pt x="230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9418758" y="67658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06" y="0"/>
                  </a:moveTo>
                  <a:cubicBezTo>
                    <a:pt x="8689" y="0"/>
                    <a:pt x="0" y="8688"/>
                    <a:pt x="0" y="19406"/>
                  </a:cubicBezTo>
                  <a:cubicBezTo>
                    <a:pt x="0" y="30123"/>
                    <a:pt x="8688" y="38812"/>
                    <a:pt x="19406" y="38812"/>
                  </a:cubicBezTo>
                  <a:cubicBezTo>
                    <a:pt x="30123" y="38812"/>
                    <a:pt x="38812" y="30124"/>
                    <a:pt x="38812" y="19406"/>
                  </a:cubicBezTo>
                  <a:cubicBezTo>
                    <a:pt x="38812" y="8689"/>
                    <a:pt x="30124" y="0"/>
                    <a:pt x="194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9535401" y="99618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570" y="0"/>
                  </a:moveTo>
                  <a:cubicBezTo>
                    <a:pt x="6975" y="-3"/>
                    <a:pt x="4" y="6962"/>
                    <a:pt x="0" y="15558"/>
                  </a:cubicBezTo>
                  <a:cubicBezTo>
                    <a:pt x="-4" y="24153"/>
                    <a:pt x="6962" y="31124"/>
                    <a:pt x="15557" y="31128"/>
                  </a:cubicBezTo>
                  <a:cubicBezTo>
                    <a:pt x="24153" y="31131"/>
                    <a:pt x="31124" y="24166"/>
                    <a:pt x="31128" y="15570"/>
                  </a:cubicBezTo>
                  <a:cubicBezTo>
                    <a:pt x="31128" y="15568"/>
                    <a:pt x="31128" y="15566"/>
                    <a:pt x="31128" y="15564"/>
                  </a:cubicBezTo>
                  <a:cubicBezTo>
                    <a:pt x="31131" y="6972"/>
                    <a:pt x="24168" y="3"/>
                    <a:pt x="15577" y="0"/>
                  </a:cubicBezTo>
                  <a:cubicBezTo>
                    <a:pt x="15574" y="0"/>
                    <a:pt x="15573" y="0"/>
                    <a:pt x="155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9420327" y="12455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266" y="0"/>
                  </a:moveTo>
                  <a:cubicBezTo>
                    <a:pt x="10416" y="0"/>
                    <a:pt x="0" y="10417"/>
                    <a:pt x="0" y="23266"/>
                  </a:cubicBezTo>
                  <a:cubicBezTo>
                    <a:pt x="0" y="36116"/>
                    <a:pt x="10416" y="46533"/>
                    <a:pt x="23266" y="46533"/>
                  </a:cubicBezTo>
                  <a:cubicBezTo>
                    <a:pt x="36116" y="46533"/>
                    <a:pt x="46532" y="36116"/>
                    <a:pt x="46532" y="23266"/>
                  </a:cubicBezTo>
                  <a:cubicBezTo>
                    <a:pt x="46536" y="10420"/>
                    <a:pt x="36124" y="3"/>
                    <a:pt x="23278" y="0"/>
                  </a:cubicBezTo>
                  <a:cubicBezTo>
                    <a:pt x="23275" y="0"/>
                    <a:pt x="23270" y="0"/>
                    <a:pt x="232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9198140" y="546472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528" y="16764"/>
                  </a:moveTo>
                  <a:cubicBezTo>
                    <a:pt x="33528" y="7506"/>
                    <a:pt x="26022" y="0"/>
                    <a:pt x="16764" y="0"/>
                  </a:cubicBezTo>
                  <a:cubicBezTo>
                    <a:pt x="7506" y="0"/>
                    <a:pt x="0" y="7505"/>
                    <a:pt x="0" y="16764"/>
                  </a:cubicBezTo>
                  <a:cubicBezTo>
                    <a:pt x="0" y="26022"/>
                    <a:pt x="7506" y="33528"/>
                    <a:pt x="16764" y="33528"/>
                  </a:cubicBezTo>
                  <a:cubicBezTo>
                    <a:pt x="26019" y="33532"/>
                    <a:pt x="33524" y="26032"/>
                    <a:pt x="33528" y="16777"/>
                  </a:cubicBezTo>
                  <a:cubicBezTo>
                    <a:pt x="33528" y="16773"/>
                    <a:pt x="33528" y="16768"/>
                    <a:pt x="33528" y="1676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9264694" y="58686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26" y="0"/>
                  </a:moveTo>
                  <a:cubicBezTo>
                    <a:pt x="11924" y="-3"/>
                    <a:pt x="3" y="11911"/>
                    <a:pt x="0" y="26613"/>
                  </a:cubicBezTo>
                  <a:cubicBezTo>
                    <a:pt x="-4" y="41314"/>
                    <a:pt x="11912" y="53235"/>
                    <a:pt x="26613" y="53238"/>
                  </a:cubicBezTo>
                  <a:cubicBezTo>
                    <a:pt x="41315" y="53242"/>
                    <a:pt x="53236" y="41327"/>
                    <a:pt x="53239" y="26626"/>
                  </a:cubicBezTo>
                  <a:cubicBezTo>
                    <a:pt x="53239" y="26621"/>
                    <a:pt x="53239" y="26617"/>
                    <a:pt x="53239" y="26613"/>
                  </a:cubicBezTo>
                  <a:cubicBezTo>
                    <a:pt x="53239" y="11915"/>
                    <a:pt x="41324" y="0"/>
                    <a:pt x="26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9397740" y="396103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150" y="0"/>
                  </a:moveTo>
                  <a:cubicBezTo>
                    <a:pt x="4992" y="0"/>
                    <a:pt x="0" y="4992"/>
                    <a:pt x="0" y="11150"/>
                  </a:cubicBezTo>
                  <a:cubicBezTo>
                    <a:pt x="0" y="17309"/>
                    <a:pt x="4992" y="22301"/>
                    <a:pt x="11150" y="22301"/>
                  </a:cubicBezTo>
                  <a:cubicBezTo>
                    <a:pt x="17309" y="22301"/>
                    <a:pt x="22301" y="17309"/>
                    <a:pt x="22301" y="11150"/>
                  </a:cubicBezTo>
                  <a:cubicBezTo>
                    <a:pt x="22301" y="4992"/>
                    <a:pt x="17309" y="0"/>
                    <a:pt x="111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9202179" y="426867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454" y="0"/>
                  </a:moveTo>
                  <a:cubicBezTo>
                    <a:pt x="10948" y="0"/>
                    <a:pt x="0" y="10948"/>
                    <a:pt x="0" y="24454"/>
                  </a:cubicBezTo>
                  <a:cubicBezTo>
                    <a:pt x="0" y="37959"/>
                    <a:pt x="10948" y="48908"/>
                    <a:pt x="24454" y="48908"/>
                  </a:cubicBezTo>
                  <a:cubicBezTo>
                    <a:pt x="37959" y="48908"/>
                    <a:pt x="48907" y="37960"/>
                    <a:pt x="48907" y="24454"/>
                  </a:cubicBezTo>
                  <a:cubicBezTo>
                    <a:pt x="48914" y="10956"/>
                    <a:pt x="37977" y="7"/>
                    <a:pt x="24478" y="0"/>
                  </a:cubicBezTo>
                  <a:cubicBezTo>
                    <a:pt x="24470" y="0"/>
                    <a:pt x="24461" y="0"/>
                    <a:pt x="2445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9299416" y="231082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994" y="0"/>
                  </a:moveTo>
                  <a:cubicBezTo>
                    <a:pt x="12085" y="0"/>
                    <a:pt x="0" y="12086"/>
                    <a:pt x="0" y="26994"/>
                  </a:cubicBezTo>
                  <a:cubicBezTo>
                    <a:pt x="0" y="41902"/>
                    <a:pt x="12085" y="53988"/>
                    <a:pt x="26994" y="53988"/>
                  </a:cubicBezTo>
                  <a:cubicBezTo>
                    <a:pt x="41902" y="53988"/>
                    <a:pt x="53987" y="41902"/>
                    <a:pt x="53987" y="26994"/>
                  </a:cubicBezTo>
                  <a:cubicBezTo>
                    <a:pt x="53991" y="12089"/>
                    <a:pt x="41911" y="3"/>
                    <a:pt x="27006" y="0"/>
                  </a:cubicBezTo>
                  <a:cubicBezTo>
                    <a:pt x="27002" y="0"/>
                    <a:pt x="26998" y="0"/>
                    <a:pt x="2699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8714969" y="6023654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524" y="0"/>
                  </a:moveTo>
                  <a:cubicBezTo>
                    <a:pt x="14561" y="0"/>
                    <a:pt x="0" y="14562"/>
                    <a:pt x="0" y="32525"/>
                  </a:cubicBezTo>
                  <a:cubicBezTo>
                    <a:pt x="0" y="50488"/>
                    <a:pt x="14562" y="65050"/>
                    <a:pt x="32524" y="65050"/>
                  </a:cubicBezTo>
                  <a:cubicBezTo>
                    <a:pt x="50488" y="65050"/>
                    <a:pt x="65049" y="50488"/>
                    <a:pt x="65049" y="32525"/>
                  </a:cubicBezTo>
                  <a:cubicBezTo>
                    <a:pt x="65056" y="14569"/>
                    <a:pt x="50505" y="7"/>
                    <a:pt x="32549" y="0"/>
                  </a:cubicBezTo>
                  <a:cubicBezTo>
                    <a:pt x="32541" y="0"/>
                    <a:pt x="32532" y="0"/>
                    <a:pt x="32524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"/>
            <p:cNvSpPr/>
            <p:nvPr/>
          </p:nvSpPr>
          <p:spPr>
            <a:xfrm>
              <a:off x="7879391" y="381776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37" y="0"/>
                  </a:moveTo>
                  <a:cubicBezTo>
                    <a:pt x="9773" y="3"/>
                    <a:pt x="-4" y="9786"/>
                    <a:pt x="0" y="21850"/>
                  </a:cubicBezTo>
                  <a:cubicBezTo>
                    <a:pt x="4" y="33914"/>
                    <a:pt x="9786" y="43692"/>
                    <a:pt x="21851" y="43688"/>
                  </a:cubicBezTo>
                  <a:cubicBezTo>
                    <a:pt x="33912" y="43685"/>
                    <a:pt x="43688" y="33906"/>
                    <a:pt x="43688" y="21844"/>
                  </a:cubicBezTo>
                  <a:cubicBezTo>
                    <a:pt x="43692" y="9784"/>
                    <a:pt x="33917" y="3"/>
                    <a:pt x="21857" y="0"/>
                  </a:cubicBezTo>
                  <a:cubicBezTo>
                    <a:pt x="21851" y="0"/>
                    <a:pt x="21844" y="0"/>
                    <a:pt x="218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8061642" y="563245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368" y="0"/>
                  </a:moveTo>
                  <a:cubicBezTo>
                    <a:pt x="10463" y="0"/>
                    <a:pt x="0" y="10462"/>
                    <a:pt x="0" y="23368"/>
                  </a:cubicBezTo>
                  <a:cubicBezTo>
                    <a:pt x="0" y="36274"/>
                    <a:pt x="10462" y="46736"/>
                    <a:pt x="23368" y="46736"/>
                  </a:cubicBezTo>
                  <a:cubicBezTo>
                    <a:pt x="36274" y="46736"/>
                    <a:pt x="46737" y="36274"/>
                    <a:pt x="46737" y="23368"/>
                  </a:cubicBezTo>
                  <a:cubicBezTo>
                    <a:pt x="46741" y="10466"/>
                    <a:pt x="36284" y="3"/>
                    <a:pt x="23382" y="0"/>
                  </a:cubicBezTo>
                  <a:cubicBezTo>
                    <a:pt x="23378" y="0"/>
                    <a:pt x="23373" y="0"/>
                    <a:pt x="233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8138973" y="644939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952" y="0"/>
                  </a:moveTo>
                  <a:cubicBezTo>
                    <a:pt x="10723" y="0"/>
                    <a:pt x="0" y="10724"/>
                    <a:pt x="0" y="23952"/>
                  </a:cubicBezTo>
                  <a:cubicBezTo>
                    <a:pt x="0" y="37180"/>
                    <a:pt x="10724" y="47904"/>
                    <a:pt x="23952" y="47904"/>
                  </a:cubicBezTo>
                  <a:cubicBezTo>
                    <a:pt x="37181" y="47904"/>
                    <a:pt x="47904" y="37180"/>
                    <a:pt x="47904" y="23952"/>
                  </a:cubicBezTo>
                  <a:cubicBezTo>
                    <a:pt x="47904" y="10724"/>
                    <a:pt x="37180" y="0"/>
                    <a:pt x="23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7841215" y="27174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5418" y="32702"/>
                  </a:moveTo>
                  <a:cubicBezTo>
                    <a:pt x="65414" y="14638"/>
                    <a:pt x="50767" y="-3"/>
                    <a:pt x="32703" y="0"/>
                  </a:cubicBezTo>
                  <a:cubicBezTo>
                    <a:pt x="14638" y="3"/>
                    <a:pt x="-3" y="14651"/>
                    <a:pt x="0" y="32715"/>
                  </a:cubicBezTo>
                  <a:cubicBezTo>
                    <a:pt x="4" y="50775"/>
                    <a:pt x="14643" y="65414"/>
                    <a:pt x="32703" y="65418"/>
                  </a:cubicBezTo>
                  <a:cubicBezTo>
                    <a:pt x="50764" y="65425"/>
                    <a:pt x="65411" y="50789"/>
                    <a:pt x="65418" y="32728"/>
                  </a:cubicBezTo>
                  <a:cubicBezTo>
                    <a:pt x="65418" y="32719"/>
                    <a:pt x="65418" y="32711"/>
                    <a:pt x="65418" y="3270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8087099" y="525475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962" y="9480"/>
                  </a:moveTo>
                  <a:cubicBezTo>
                    <a:pt x="18962" y="4244"/>
                    <a:pt x="14717" y="0"/>
                    <a:pt x="9481" y="0"/>
                  </a:cubicBezTo>
                  <a:cubicBezTo>
                    <a:pt x="4245" y="0"/>
                    <a:pt x="0" y="4245"/>
                    <a:pt x="0" y="9480"/>
                  </a:cubicBezTo>
                  <a:cubicBezTo>
                    <a:pt x="0" y="14717"/>
                    <a:pt x="4245" y="18961"/>
                    <a:pt x="9481" y="18961"/>
                  </a:cubicBezTo>
                  <a:cubicBezTo>
                    <a:pt x="14717" y="18961"/>
                    <a:pt x="18962" y="14716"/>
                    <a:pt x="18962" y="94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7795685" y="246865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764" y="0"/>
                  </a:moveTo>
                  <a:cubicBezTo>
                    <a:pt x="7506" y="0"/>
                    <a:pt x="0" y="7506"/>
                    <a:pt x="0" y="16764"/>
                  </a:cubicBezTo>
                  <a:cubicBezTo>
                    <a:pt x="0" y="26023"/>
                    <a:pt x="7506" y="33528"/>
                    <a:pt x="16764" y="33528"/>
                  </a:cubicBezTo>
                  <a:cubicBezTo>
                    <a:pt x="26022" y="33528"/>
                    <a:pt x="33528" y="26023"/>
                    <a:pt x="33528" y="16764"/>
                  </a:cubicBezTo>
                  <a:cubicBezTo>
                    <a:pt x="33532" y="7509"/>
                    <a:pt x="26032" y="4"/>
                    <a:pt x="16777" y="0"/>
                  </a:cubicBezTo>
                  <a:cubicBezTo>
                    <a:pt x="16773" y="0"/>
                    <a:pt x="16769" y="0"/>
                    <a:pt x="167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7834268" y="20917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18" y="53048"/>
                  </a:moveTo>
                  <a:cubicBezTo>
                    <a:pt x="41166" y="53051"/>
                    <a:pt x="53045" y="41179"/>
                    <a:pt x="53048" y="26530"/>
                  </a:cubicBezTo>
                  <a:cubicBezTo>
                    <a:pt x="53052" y="11882"/>
                    <a:pt x="41179" y="3"/>
                    <a:pt x="26530" y="0"/>
                  </a:cubicBezTo>
                  <a:cubicBezTo>
                    <a:pt x="11881" y="-3"/>
                    <a:pt x="3" y="11869"/>
                    <a:pt x="0" y="26518"/>
                  </a:cubicBezTo>
                  <a:cubicBezTo>
                    <a:pt x="0" y="26520"/>
                    <a:pt x="0" y="26522"/>
                    <a:pt x="0" y="26524"/>
                  </a:cubicBezTo>
                  <a:cubicBezTo>
                    <a:pt x="-4" y="41169"/>
                    <a:pt x="11866" y="53044"/>
                    <a:pt x="26512" y="53048"/>
                  </a:cubicBezTo>
                  <a:cubicBezTo>
                    <a:pt x="26514" y="53048"/>
                    <a:pt x="26515" y="53048"/>
                    <a:pt x="26518" y="530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8224386" y="364934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23" y="0"/>
                  </a:moveTo>
                  <a:cubicBezTo>
                    <a:pt x="4040" y="0"/>
                    <a:pt x="0" y="4040"/>
                    <a:pt x="0" y="9023"/>
                  </a:cubicBezTo>
                  <a:cubicBezTo>
                    <a:pt x="0" y="14007"/>
                    <a:pt x="4040" y="18047"/>
                    <a:pt x="9023" y="18047"/>
                  </a:cubicBezTo>
                  <a:cubicBezTo>
                    <a:pt x="14007" y="18047"/>
                    <a:pt x="18047" y="14007"/>
                    <a:pt x="18047" y="9023"/>
                  </a:cubicBezTo>
                  <a:cubicBezTo>
                    <a:pt x="18047" y="4040"/>
                    <a:pt x="14007" y="0"/>
                    <a:pt x="90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8709393" y="34071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36" y="41085"/>
                  </a:moveTo>
                  <a:cubicBezTo>
                    <a:pt x="31881" y="41088"/>
                    <a:pt x="41081" y="31894"/>
                    <a:pt x="41084" y="20549"/>
                  </a:cubicBezTo>
                  <a:cubicBezTo>
                    <a:pt x="41088" y="9204"/>
                    <a:pt x="31893" y="3"/>
                    <a:pt x="20548" y="0"/>
                  </a:cubicBezTo>
                  <a:cubicBezTo>
                    <a:pt x="9203" y="-3"/>
                    <a:pt x="3" y="9191"/>
                    <a:pt x="0" y="20536"/>
                  </a:cubicBezTo>
                  <a:cubicBezTo>
                    <a:pt x="0" y="20540"/>
                    <a:pt x="0" y="20544"/>
                    <a:pt x="0" y="20549"/>
                  </a:cubicBezTo>
                  <a:cubicBezTo>
                    <a:pt x="-4" y="31887"/>
                    <a:pt x="9185" y="41081"/>
                    <a:pt x="20524" y="41085"/>
                  </a:cubicBezTo>
                  <a:cubicBezTo>
                    <a:pt x="20527" y="41085"/>
                    <a:pt x="20532" y="41085"/>
                    <a:pt x="20536" y="41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8461077" y="53193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873" y="0"/>
                  </a:moveTo>
                  <a:cubicBezTo>
                    <a:pt x="12923" y="3"/>
                    <a:pt x="-4" y="12936"/>
                    <a:pt x="0" y="28886"/>
                  </a:cubicBezTo>
                  <a:cubicBezTo>
                    <a:pt x="4" y="44836"/>
                    <a:pt x="12936" y="57763"/>
                    <a:pt x="28886" y="57760"/>
                  </a:cubicBezTo>
                  <a:cubicBezTo>
                    <a:pt x="44833" y="57756"/>
                    <a:pt x="57759" y="44827"/>
                    <a:pt x="57759" y="28880"/>
                  </a:cubicBezTo>
                  <a:cubicBezTo>
                    <a:pt x="57763" y="12934"/>
                    <a:pt x="44838" y="4"/>
                    <a:pt x="28892" y="0"/>
                  </a:cubicBezTo>
                  <a:cubicBezTo>
                    <a:pt x="28886" y="0"/>
                    <a:pt x="28880" y="0"/>
                    <a:pt x="288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8423307" y="65926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844" y="0"/>
                  </a:moveTo>
                  <a:cubicBezTo>
                    <a:pt x="10679" y="-4"/>
                    <a:pt x="4" y="10666"/>
                    <a:pt x="0" y="23832"/>
                  </a:cubicBezTo>
                  <a:cubicBezTo>
                    <a:pt x="-4" y="36997"/>
                    <a:pt x="10666" y="47672"/>
                    <a:pt x="23832" y="47676"/>
                  </a:cubicBezTo>
                  <a:cubicBezTo>
                    <a:pt x="36997" y="47680"/>
                    <a:pt x="47672" y="37010"/>
                    <a:pt x="47676" y="23844"/>
                  </a:cubicBezTo>
                  <a:cubicBezTo>
                    <a:pt x="47676" y="23842"/>
                    <a:pt x="47676" y="23840"/>
                    <a:pt x="47676" y="23838"/>
                  </a:cubicBezTo>
                  <a:cubicBezTo>
                    <a:pt x="47680" y="10676"/>
                    <a:pt x="37012" y="4"/>
                    <a:pt x="23851" y="0"/>
                  </a:cubicBezTo>
                  <a:cubicBezTo>
                    <a:pt x="23849" y="0"/>
                    <a:pt x="23847" y="0"/>
                    <a:pt x="238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8705977" y="260697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20" y="40640"/>
                  </a:moveTo>
                  <a:cubicBezTo>
                    <a:pt x="31542" y="40640"/>
                    <a:pt x="40639" y="31543"/>
                    <a:pt x="40639" y="20320"/>
                  </a:cubicBezTo>
                  <a:cubicBezTo>
                    <a:pt x="40639" y="9098"/>
                    <a:pt x="31541" y="0"/>
                    <a:pt x="20320" y="0"/>
                  </a:cubicBezTo>
                  <a:cubicBezTo>
                    <a:pt x="9097" y="0"/>
                    <a:pt x="0" y="9098"/>
                    <a:pt x="0" y="20320"/>
                  </a:cubicBezTo>
                  <a:cubicBezTo>
                    <a:pt x="0" y="31542"/>
                    <a:pt x="9098" y="40640"/>
                    <a:pt x="20320" y="406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8539423" y="8088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28" y="33668"/>
                  </a:moveTo>
                  <a:cubicBezTo>
                    <a:pt x="26125" y="33671"/>
                    <a:pt x="33665" y="26137"/>
                    <a:pt x="33668" y="16840"/>
                  </a:cubicBezTo>
                  <a:cubicBezTo>
                    <a:pt x="33672" y="7543"/>
                    <a:pt x="26137" y="3"/>
                    <a:pt x="16840" y="0"/>
                  </a:cubicBezTo>
                  <a:cubicBezTo>
                    <a:pt x="7543" y="-3"/>
                    <a:pt x="3" y="7530"/>
                    <a:pt x="0" y="16828"/>
                  </a:cubicBezTo>
                  <a:cubicBezTo>
                    <a:pt x="0" y="16830"/>
                    <a:pt x="0" y="16832"/>
                    <a:pt x="0" y="16834"/>
                  </a:cubicBezTo>
                  <a:cubicBezTo>
                    <a:pt x="-4" y="26128"/>
                    <a:pt x="7527" y="33664"/>
                    <a:pt x="16821" y="33668"/>
                  </a:cubicBezTo>
                  <a:cubicBezTo>
                    <a:pt x="16824" y="33668"/>
                    <a:pt x="16825" y="33668"/>
                    <a:pt x="16828" y="336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8315319" y="18296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463" y="0"/>
                  </a:moveTo>
                  <a:cubicBezTo>
                    <a:pt x="9609" y="0"/>
                    <a:pt x="0" y="9609"/>
                    <a:pt x="0" y="21463"/>
                  </a:cubicBezTo>
                  <a:cubicBezTo>
                    <a:pt x="0" y="33317"/>
                    <a:pt x="9609" y="42926"/>
                    <a:pt x="21463" y="42926"/>
                  </a:cubicBezTo>
                  <a:cubicBezTo>
                    <a:pt x="33317" y="42926"/>
                    <a:pt x="42926" y="33317"/>
                    <a:pt x="42926" y="21463"/>
                  </a:cubicBezTo>
                  <a:cubicBezTo>
                    <a:pt x="42933" y="9616"/>
                    <a:pt x="33335" y="7"/>
                    <a:pt x="21489" y="0"/>
                  </a:cubicBezTo>
                  <a:cubicBezTo>
                    <a:pt x="21480" y="0"/>
                    <a:pt x="21472" y="0"/>
                    <a:pt x="2146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8251058" y="90166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679" y="26340"/>
                  </a:moveTo>
                  <a:cubicBezTo>
                    <a:pt x="52679" y="11793"/>
                    <a:pt x="40886" y="0"/>
                    <a:pt x="26339" y="0"/>
                  </a:cubicBezTo>
                  <a:cubicBezTo>
                    <a:pt x="11792" y="0"/>
                    <a:pt x="0" y="11793"/>
                    <a:pt x="0" y="26340"/>
                  </a:cubicBezTo>
                  <a:cubicBezTo>
                    <a:pt x="0" y="40887"/>
                    <a:pt x="11793" y="52680"/>
                    <a:pt x="26339" y="52680"/>
                  </a:cubicBezTo>
                  <a:cubicBezTo>
                    <a:pt x="40883" y="52683"/>
                    <a:pt x="52676" y="40896"/>
                    <a:pt x="52679" y="26352"/>
                  </a:cubicBezTo>
                  <a:cubicBezTo>
                    <a:pt x="52679" y="26348"/>
                    <a:pt x="52679" y="26344"/>
                    <a:pt x="52679" y="26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8285811" y="241942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139" y="0"/>
                  </a:moveTo>
                  <a:cubicBezTo>
                    <a:pt x="9465" y="0"/>
                    <a:pt x="0" y="9464"/>
                    <a:pt x="0" y="21139"/>
                  </a:cubicBezTo>
                  <a:cubicBezTo>
                    <a:pt x="0" y="32814"/>
                    <a:pt x="9465" y="42278"/>
                    <a:pt x="21139" y="42278"/>
                  </a:cubicBezTo>
                  <a:cubicBezTo>
                    <a:pt x="32814" y="42278"/>
                    <a:pt x="42278" y="32814"/>
                    <a:pt x="42278" y="21139"/>
                  </a:cubicBezTo>
                  <a:cubicBezTo>
                    <a:pt x="42282" y="9468"/>
                    <a:pt x="32823" y="3"/>
                    <a:pt x="21151" y="0"/>
                  </a:cubicBezTo>
                  <a:cubicBezTo>
                    <a:pt x="21148" y="0"/>
                    <a:pt x="21143" y="0"/>
                    <a:pt x="211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10176104" y="655949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38" y="0"/>
                  </a:moveTo>
                  <a:cubicBezTo>
                    <a:pt x="11926" y="0"/>
                    <a:pt x="0" y="11926"/>
                    <a:pt x="0" y="26638"/>
                  </a:cubicBezTo>
                  <a:cubicBezTo>
                    <a:pt x="0" y="41350"/>
                    <a:pt x="11926" y="53276"/>
                    <a:pt x="26638" y="53276"/>
                  </a:cubicBezTo>
                  <a:cubicBezTo>
                    <a:pt x="41350" y="53276"/>
                    <a:pt x="53276" y="41349"/>
                    <a:pt x="53276" y="26638"/>
                  </a:cubicBezTo>
                  <a:cubicBezTo>
                    <a:pt x="53276" y="26636"/>
                    <a:pt x="53276" y="26634"/>
                    <a:pt x="53276" y="26632"/>
                  </a:cubicBezTo>
                  <a:cubicBezTo>
                    <a:pt x="53276" y="11923"/>
                    <a:pt x="41353" y="0"/>
                    <a:pt x="26644" y="0"/>
                  </a:cubicBezTo>
                  <a:cubicBezTo>
                    <a:pt x="26642" y="0"/>
                    <a:pt x="26640" y="0"/>
                    <a:pt x="266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"/>
            <p:cNvSpPr/>
            <p:nvPr/>
          </p:nvSpPr>
          <p:spPr>
            <a:xfrm>
              <a:off x="11090484" y="515792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419" y="0"/>
                  </a:moveTo>
                  <a:cubicBezTo>
                    <a:pt x="12280" y="-3"/>
                    <a:pt x="3" y="12267"/>
                    <a:pt x="0" y="27406"/>
                  </a:cubicBezTo>
                  <a:cubicBezTo>
                    <a:pt x="-4" y="42546"/>
                    <a:pt x="12267" y="54822"/>
                    <a:pt x="27407" y="54826"/>
                  </a:cubicBezTo>
                  <a:cubicBezTo>
                    <a:pt x="42546" y="54829"/>
                    <a:pt x="54823" y="42559"/>
                    <a:pt x="54826" y="27419"/>
                  </a:cubicBezTo>
                  <a:cubicBezTo>
                    <a:pt x="54826" y="27417"/>
                    <a:pt x="54826" y="27415"/>
                    <a:pt x="54826" y="27413"/>
                  </a:cubicBezTo>
                  <a:cubicBezTo>
                    <a:pt x="54830" y="12277"/>
                    <a:pt x="42562" y="3"/>
                    <a:pt x="27426" y="0"/>
                  </a:cubicBezTo>
                  <a:cubicBezTo>
                    <a:pt x="27424" y="0"/>
                    <a:pt x="27422" y="0"/>
                    <a:pt x="2742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11407311" y="43638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601" y="14307"/>
                  </a:moveTo>
                  <a:cubicBezTo>
                    <a:pt x="28604" y="6409"/>
                    <a:pt x="22205" y="3"/>
                    <a:pt x="14307" y="0"/>
                  </a:cubicBezTo>
                  <a:cubicBezTo>
                    <a:pt x="6409" y="-3"/>
                    <a:pt x="4" y="6396"/>
                    <a:pt x="0" y="14294"/>
                  </a:cubicBezTo>
                  <a:cubicBezTo>
                    <a:pt x="-4" y="22192"/>
                    <a:pt x="6396" y="28597"/>
                    <a:pt x="14294" y="28600"/>
                  </a:cubicBezTo>
                  <a:cubicBezTo>
                    <a:pt x="14296" y="28600"/>
                    <a:pt x="14298" y="28600"/>
                    <a:pt x="14300" y="28600"/>
                  </a:cubicBezTo>
                  <a:cubicBezTo>
                    <a:pt x="22196" y="28600"/>
                    <a:pt x="28597" y="22202"/>
                    <a:pt x="28600" y="143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11086465" y="255727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867" y="61747"/>
                  </a:moveTo>
                  <a:cubicBezTo>
                    <a:pt x="47918" y="61751"/>
                    <a:pt x="61744" y="47931"/>
                    <a:pt x="61747" y="30880"/>
                  </a:cubicBezTo>
                  <a:cubicBezTo>
                    <a:pt x="61751" y="13829"/>
                    <a:pt x="47931" y="3"/>
                    <a:pt x="30880" y="0"/>
                  </a:cubicBezTo>
                  <a:cubicBezTo>
                    <a:pt x="13829" y="-3"/>
                    <a:pt x="4" y="13816"/>
                    <a:pt x="0" y="30867"/>
                  </a:cubicBezTo>
                  <a:cubicBezTo>
                    <a:pt x="0" y="30872"/>
                    <a:pt x="0" y="30876"/>
                    <a:pt x="0" y="30880"/>
                  </a:cubicBezTo>
                  <a:cubicBezTo>
                    <a:pt x="-7" y="47921"/>
                    <a:pt x="13801" y="61740"/>
                    <a:pt x="30842" y="61747"/>
                  </a:cubicBezTo>
                  <a:cubicBezTo>
                    <a:pt x="30851" y="61747"/>
                    <a:pt x="30859" y="61747"/>
                    <a:pt x="30868" y="61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11432725" y="66492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391" y="0"/>
                  </a:moveTo>
                  <a:cubicBezTo>
                    <a:pt x="12711" y="0"/>
                    <a:pt x="0" y="12711"/>
                    <a:pt x="0" y="28391"/>
                  </a:cubicBezTo>
                  <a:cubicBezTo>
                    <a:pt x="0" y="44070"/>
                    <a:pt x="12711" y="56781"/>
                    <a:pt x="28391" y="56781"/>
                  </a:cubicBezTo>
                  <a:cubicBezTo>
                    <a:pt x="44070" y="56781"/>
                    <a:pt x="56781" y="44070"/>
                    <a:pt x="56781" y="28391"/>
                  </a:cubicBezTo>
                  <a:cubicBezTo>
                    <a:pt x="56785" y="12714"/>
                    <a:pt x="44079" y="3"/>
                    <a:pt x="28403" y="0"/>
                  </a:cubicBezTo>
                  <a:cubicBezTo>
                    <a:pt x="28399" y="0"/>
                    <a:pt x="28394" y="0"/>
                    <a:pt x="283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0969911" y="46545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400" y="0"/>
                  </a:moveTo>
                  <a:cubicBezTo>
                    <a:pt x="11372" y="0"/>
                    <a:pt x="0" y="11372"/>
                    <a:pt x="0" y="25400"/>
                  </a:cubicBezTo>
                  <a:cubicBezTo>
                    <a:pt x="0" y="39428"/>
                    <a:pt x="11372" y="50800"/>
                    <a:pt x="25400" y="50800"/>
                  </a:cubicBezTo>
                  <a:cubicBezTo>
                    <a:pt x="39428" y="50800"/>
                    <a:pt x="50800" y="39428"/>
                    <a:pt x="50800" y="25400"/>
                  </a:cubicBezTo>
                  <a:cubicBezTo>
                    <a:pt x="50800" y="11372"/>
                    <a:pt x="39428" y="0"/>
                    <a:pt x="254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1015790" y="7198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339" y="0"/>
                  </a:moveTo>
                  <a:cubicBezTo>
                    <a:pt x="11796" y="-3"/>
                    <a:pt x="3" y="11784"/>
                    <a:pt x="0" y="26327"/>
                  </a:cubicBezTo>
                  <a:cubicBezTo>
                    <a:pt x="-4" y="40871"/>
                    <a:pt x="11784" y="52663"/>
                    <a:pt x="26327" y="52667"/>
                  </a:cubicBezTo>
                  <a:cubicBezTo>
                    <a:pt x="40870" y="52670"/>
                    <a:pt x="52663" y="40883"/>
                    <a:pt x="52667" y="26340"/>
                  </a:cubicBezTo>
                  <a:cubicBezTo>
                    <a:pt x="52667" y="26336"/>
                    <a:pt x="52667" y="26331"/>
                    <a:pt x="52667" y="26327"/>
                  </a:cubicBezTo>
                  <a:cubicBezTo>
                    <a:pt x="52670" y="11791"/>
                    <a:pt x="40889" y="4"/>
                    <a:pt x="26352" y="0"/>
                  </a:cubicBezTo>
                  <a:cubicBezTo>
                    <a:pt x="26348" y="0"/>
                    <a:pt x="26343" y="0"/>
                    <a:pt x="263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11023943" y="50834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98" y="0"/>
                  </a:moveTo>
                  <a:cubicBezTo>
                    <a:pt x="9539" y="-3"/>
                    <a:pt x="4" y="9526"/>
                    <a:pt x="0" y="21285"/>
                  </a:cubicBezTo>
                  <a:cubicBezTo>
                    <a:pt x="-4" y="33044"/>
                    <a:pt x="9527" y="42580"/>
                    <a:pt x="21286" y="42583"/>
                  </a:cubicBezTo>
                  <a:cubicBezTo>
                    <a:pt x="33044" y="42587"/>
                    <a:pt x="42580" y="33057"/>
                    <a:pt x="42583" y="21298"/>
                  </a:cubicBezTo>
                  <a:cubicBezTo>
                    <a:pt x="42583" y="21296"/>
                    <a:pt x="42583" y="21294"/>
                    <a:pt x="42583" y="21292"/>
                  </a:cubicBezTo>
                  <a:cubicBezTo>
                    <a:pt x="42587" y="9536"/>
                    <a:pt x="33060" y="3"/>
                    <a:pt x="21305" y="0"/>
                  </a:cubicBezTo>
                  <a:cubicBezTo>
                    <a:pt x="21303" y="0"/>
                    <a:pt x="21301" y="0"/>
                    <a:pt x="212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10999121" y="460782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938" y="0"/>
                  </a:moveTo>
                  <a:cubicBezTo>
                    <a:pt x="5345" y="0"/>
                    <a:pt x="0" y="5345"/>
                    <a:pt x="0" y="11938"/>
                  </a:cubicBezTo>
                  <a:cubicBezTo>
                    <a:pt x="0" y="18531"/>
                    <a:pt x="5345" y="23876"/>
                    <a:pt x="11938" y="23876"/>
                  </a:cubicBezTo>
                  <a:cubicBezTo>
                    <a:pt x="18531" y="23876"/>
                    <a:pt x="23876" y="18531"/>
                    <a:pt x="23876" y="11938"/>
                  </a:cubicBezTo>
                  <a:cubicBezTo>
                    <a:pt x="23876" y="5345"/>
                    <a:pt x="18531" y="0"/>
                    <a:pt x="119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11041132" y="120303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57" y="0"/>
                  </a:moveTo>
                  <a:cubicBezTo>
                    <a:pt x="5891" y="0"/>
                    <a:pt x="0" y="5891"/>
                    <a:pt x="0" y="13157"/>
                  </a:cubicBezTo>
                  <a:cubicBezTo>
                    <a:pt x="0" y="20424"/>
                    <a:pt x="5890" y="26314"/>
                    <a:pt x="13157" y="26314"/>
                  </a:cubicBezTo>
                  <a:cubicBezTo>
                    <a:pt x="20424" y="26314"/>
                    <a:pt x="26315" y="20424"/>
                    <a:pt x="26315" y="13157"/>
                  </a:cubicBezTo>
                  <a:cubicBezTo>
                    <a:pt x="26319" y="5894"/>
                    <a:pt x="20433" y="4"/>
                    <a:pt x="13171" y="0"/>
                  </a:cubicBezTo>
                  <a:cubicBezTo>
                    <a:pt x="13167" y="0"/>
                    <a:pt x="13162" y="0"/>
                    <a:pt x="131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11421352" y="18595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39370"/>
                  </a:move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11856713" y="37387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11931212" y="163109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5591" y="12795"/>
                  </a:moveTo>
                  <a:cubicBezTo>
                    <a:pt x="25591" y="5729"/>
                    <a:pt x="19862" y="0"/>
                    <a:pt x="12795" y="0"/>
                  </a:cubicBezTo>
                  <a:cubicBezTo>
                    <a:pt x="5729" y="0"/>
                    <a:pt x="0" y="5729"/>
                    <a:pt x="0" y="12795"/>
                  </a:cubicBezTo>
                  <a:cubicBezTo>
                    <a:pt x="0" y="19862"/>
                    <a:pt x="5728" y="25591"/>
                    <a:pt x="12795" y="25591"/>
                  </a:cubicBezTo>
                  <a:cubicBezTo>
                    <a:pt x="19858" y="25594"/>
                    <a:pt x="25587" y="19871"/>
                    <a:pt x="25591" y="12808"/>
                  </a:cubicBezTo>
                  <a:cubicBezTo>
                    <a:pt x="25591" y="12804"/>
                    <a:pt x="25591" y="12800"/>
                    <a:pt x="25591" y="127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11941855" y="624365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96" y="0"/>
                  </a:moveTo>
                  <a:cubicBezTo>
                    <a:pt x="4699" y="0"/>
                    <a:pt x="0" y="4699"/>
                    <a:pt x="0" y="10497"/>
                  </a:cubicBezTo>
                  <a:cubicBezTo>
                    <a:pt x="0" y="16294"/>
                    <a:pt x="4700" y="20993"/>
                    <a:pt x="10496" y="20993"/>
                  </a:cubicBezTo>
                  <a:cubicBezTo>
                    <a:pt x="16294" y="20993"/>
                    <a:pt x="20993" y="16294"/>
                    <a:pt x="20993" y="10497"/>
                  </a:cubicBezTo>
                  <a:cubicBezTo>
                    <a:pt x="20993" y="10495"/>
                    <a:pt x="20993" y="10492"/>
                    <a:pt x="20993" y="10490"/>
                  </a:cubicBezTo>
                  <a:cubicBezTo>
                    <a:pt x="20993" y="4697"/>
                    <a:pt x="16296" y="0"/>
                    <a:pt x="10502" y="0"/>
                  </a:cubicBezTo>
                  <a:cubicBezTo>
                    <a:pt x="10500" y="0"/>
                    <a:pt x="10499" y="0"/>
                    <a:pt x="104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11552016" y="37679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5989" y="31991"/>
                  </a:moveTo>
                  <a:cubicBezTo>
                    <a:pt x="24823" y="31995"/>
                    <a:pt x="31987" y="24836"/>
                    <a:pt x="31991" y="16002"/>
                  </a:cubicBezTo>
                  <a:cubicBezTo>
                    <a:pt x="31995" y="7168"/>
                    <a:pt x="24836" y="3"/>
                    <a:pt x="16002" y="0"/>
                  </a:cubicBezTo>
                  <a:cubicBezTo>
                    <a:pt x="7168" y="-3"/>
                    <a:pt x="4" y="7155"/>
                    <a:pt x="0" y="15989"/>
                  </a:cubicBezTo>
                  <a:cubicBezTo>
                    <a:pt x="0" y="15991"/>
                    <a:pt x="0" y="15994"/>
                    <a:pt x="0" y="15996"/>
                  </a:cubicBezTo>
                  <a:cubicBezTo>
                    <a:pt x="-4" y="24826"/>
                    <a:pt x="7152" y="31988"/>
                    <a:pt x="15983" y="31991"/>
                  </a:cubicBezTo>
                  <a:cubicBezTo>
                    <a:pt x="15985" y="31991"/>
                    <a:pt x="15987" y="31991"/>
                    <a:pt x="15989" y="3199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>
              <a:off x="11548853" y="4813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6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>
              <a:off x="11576539" y="21279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724" y="0"/>
                  </a:moveTo>
                  <a:cubicBezTo>
                    <a:pt x="11517" y="0"/>
                    <a:pt x="0" y="11517"/>
                    <a:pt x="0" y="25724"/>
                  </a:cubicBezTo>
                  <a:cubicBezTo>
                    <a:pt x="0" y="39931"/>
                    <a:pt x="11517" y="51448"/>
                    <a:pt x="25724" y="51448"/>
                  </a:cubicBezTo>
                  <a:cubicBezTo>
                    <a:pt x="39931" y="51448"/>
                    <a:pt x="51448" y="39931"/>
                    <a:pt x="51448" y="25724"/>
                  </a:cubicBezTo>
                  <a:cubicBezTo>
                    <a:pt x="51452" y="11520"/>
                    <a:pt x="39940" y="3"/>
                    <a:pt x="25737" y="0"/>
                  </a:cubicBezTo>
                  <a:cubicBezTo>
                    <a:pt x="25733" y="0"/>
                    <a:pt x="25729" y="0"/>
                    <a:pt x="2572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9820059" y="35892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65" y="0"/>
                  </a:moveTo>
                  <a:cubicBezTo>
                    <a:pt x="8760" y="0"/>
                    <a:pt x="0" y="8759"/>
                    <a:pt x="0" y="19564"/>
                  </a:cubicBezTo>
                  <a:cubicBezTo>
                    <a:pt x="0" y="30369"/>
                    <a:pt x="8759" y="39129"/>
                    <a:pt x="19565" y="39129"/>
                  </a:cubicBezTo>
                  <a:cubicBezTo>
                    <a:pt x="30369" y="39129"/>
                    <a:pt x="39129" y="30369"/>
                    <a:pt x="39129" y="19564"/>
                  </a:cubicBezTo>
                  <a:cubicBezTo>
                    <a:pt x="39129" y="19562"/>
                    <a:pt x="39129" y="19560"/>
                    <a:pt x="39129" y="19558"/>
                  </a:cubicBezTo>
                  <a:cubicBezTo>
                    <a:pt x="39133" y="8760"/>
                    <a:pt x="30382" y="3"/>
                    <a:pt x="19584" y="0"/>
                  </a:cubicBezTo>
                  <a:cubicBezTo>
                    <a:pt x="19578" y="0"/>
                    <a:pt x="19572" y="0"/>
                    <a:pt x="195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11449965" y="426611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907" y="0"/>
                  </a:moveTo>
                  <a:cubicBezTo>
                    <a:pt x="8917" y="-3"/>
                    <a:pt x="4" y="8904"/>
                    <a:pt x="0" y="19895"/>
                  </a:cubicBezTo>
                  <a:cubicBezTo>
                    <a:pt x="-4" y="30885"/>
                    <a:pt x="8903" y="39798"/>
                    <a:pt x="19895" y="39802"/>
                  </a:cubicBezTo>
                  <a:cubicBezTo>
                    <a:pt x="30886" y="39805"/>
                    <a:pt x="39798" y="30898"/>
                    <a:pt x="39802" y="19907"/>
                  </a:cubicBezTo>
                  <a:cubicBezTo>
                    <a:pt x="39802" y="19905"/>
                    <a:pt x="39802" y="19903"/>
                    <a:pt x="39802" y="19901"/>
                  </a:cubicBezTo>
                  <a:cubicBezTo>
                    <a:pt x="39802" y="8913"/>
                    <a:pt x="30896" y="4"/>
                    <a:pt x="1990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10274332" y="480688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245" y="0"/>
                  </a:moveTo>
                  <a:cubicBezTo>
                    <a:pt x="14440" y="-3"/>
                    <a:pt x="4" y="14427"/>
                    <a:pt x="0" y="32233"/>
                  </a:cubicBezTo>
                  <a:cubicBezTo>
                    <a:pt x="-4" y="50038"/>
                    <a:pt x="14428" y="64474"/>
                    <a:pt x="32233" y="64478"/>
                  </a:cubicBezTo>
                  <a:cubicBezTo>
                    <a:pt x="50038" y="64481"/>
                    <a:pt x="64474" y="50050"/>
                    <a:pt x="64478" y="32245"/>
                  </a:cubicBezTo>
                  <a:cubicBezTo>
                    <a:pt x="64478" y="32241"/>
                    <a:pt x="64478" y="32237"/>
                    <a:pt x="64478" y="32233"/>
                  </a:cubicBezTo>
                  <a:cubicBezTo>
                    <a:pt x="64482" y="14434"/>
                    <a:pt x="50057" y="3"/>
                    <a:pt x="32258" y="0"/>
                  </a:cubicBezTo>
                  <a:cubicBezTo>
                    <a:pt x="32255" y="0"/>
                    <a:pt x="32250" y="0"/>
                    <a:pt x="322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"/>
            <p:cNvSpPr/>
            <p:nvPr/>
          </p:nvSpPr>
          <p:spPr>
            <a:xfrm>
              <a:off x="10220522" y="3754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108" y="0"/>
                  </a:moveTo>
                  <a:cubicBezTo>
                    <a:pt x="12137" y="0"/>
                    <a:pt x="0" y="12137"/>
                    <a:pt x="0" y="27108"/>
                  </a:cubicBezTo>
                  <a:cubicBezTo>
                    <a:pt x="0" y="42080"/>
                    <a:pt x="12136" y="54216"/>
                    <a:pt x="27108" y="54216"/>
                  </a:cubicBezTo>
                  <a:cubicBezTo>
                    <a:pt x="42080" y="54216"/>
                    <a:pt x="54217" y="42080"/>
                    <a:pt x="54217" y="27108"/>
                  </a:cubicBezTo>
                  <a:cubicBezTo>
                    <a:pt x="54221" y="12140"/>
                    <a:pt x="42090" y="4"/>
                    <a:pt x="27122" y="0"/>
                  </a:cubicBezTo>
                  <a:cubicBezTo>
                    <a:pt x="27118" y="0"/>
                    <a:pt x="27113" y="0"/>
                    <a:pt x="271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10315201" y="61563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96" y="0"/>
                  </a:moveTo>
                  <a:cubicBezTo>
                    <a:pt x="13385" y="0"/>
                    <a:pt x="0" y="13385"/>
                    <a:pt x="0" y="29896"/>
                  </a:cubicBezTo>
                  <a:cubicBezTo>
                    <a:pt x="0" y="46407"/>
                    <a:pt x="13384" y="59792"/>
                    <a:pt x="29896" y="59792"/>
                  </a:cubicBezTo>
                  <a:cubicBezTo>
                    <a:pt x="46406" y="59792"/>
                    <a:pt x="59792" y="46407"/>
                    <a:pt x="59792" y="29896"/>
                  </a:cubicBezTo>
                  <a:cubicBezTo>
                    <a:pt x="59796" y="13388"/>
                    <a:pt x="46416" y="3"/>
                    <a:pt x="29908" y="0"/>
                  </a:cubicBezTo>
                  <a:cubicBezTo>
                    <a:pt x="29904" y="0"/>
                    <a:pt x="29900" y="0"/>
                    <a:pt x="29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"/>
            <p:cNvSpPr/>
            <p:nvPr/>
          </p:nvSpPr>
          <p:spPr>
            <a:xfrm>
              <a:off x="10418363" y="68195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2430" y="21215"/>
                  </a:moveTo>
                  <a:cubicBezTo>
                    <a:pt x="42430" y="9498"/>
                    <a:pt x="32931" y="0"/>
                    <a:pt x="21215" y="0"/>
                  </a:cubicBezTo>
                  <a:cubicBezTo>
                    <a:pt x="9498" y="0"/>
                    <a:pt x="0" y="9498"/>
                    <a:pt x="0" y="21215"/>
                  </a:cubicBezTo>
                  <a:cubicBezTo>
                    <a:pt x="0" y="32932"/>
                    <a:pt x="9499" y="42431"/>
                    <a:pt x="21215" y="42431"/>
                  </a:cubicBezTo>
                  <a:cubicBezTo>
                    <a:pt x="32928" y="42434"/>
                    <a:pt x="42427" y="32941"/>
                    <a:pt x="42430" y="21228"/>
                  </a:cubicBezTo>
                  <a:cubicBezTo>
                    <a:pt x="42430" y="21224"/>
                    <a:pt x="42430" y="21220"/>
                    <a:pt x="42430" y="212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"/>
            <p:cNvSpPr/>
            <p:nvPr/>
          </p:nvSpPr>
          <p:spPr>
            <a:xfrm>
              <a:off x="9869163" y="6248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93" y="0"/>
                  </a:moveTo>
                  <a:cubicBezTo>
                    <a:pt x="14014" y="-3"/>
                    <a:pt x="3" y="14001"/>
                    <a:pt x="0" y="31280"/>
                  </a:cubicBezTo>
                  <a:cubicBezTo>
                    <a:pt x="-4" y="48559"/>
                    <a:pt x="14001" y="62569"/>
                    <a:pt x="31280" y="62573"/>
                  </a:cubicBezTo>
                  <a:cubicBezTo>
                    <a:pt x="48559" y="62576"/>
                    <a:pt x="62570" y="48572"/>
                    <a:pt x="62573" y="31293"/>
                  </a:cubicBezTo>
                  <a:cubicBezTo>
                    <a:pt x="62573" y="31291"/>
                    <a:pt x="62573" y="31289"/>
                    <a:pt x="62573" y="31286"/>
                  </a:cubicBezTo>
                  <a:cubicBezTo>
                    <a:pt x="62577" y="14011"/>
                    <a:pt x="48575" y="4"/>
                    <a:pt x="31299" y="0"/>
                  </a:cubicBezTo>
                  <a:cubicBezTo>
                    <a:pt x="31297" y="0"/>
                    <a:pt x="31295" y="0"/>
                    <a:pt x="3129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9974238" y="265863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2" y="0"/>
                  </a:moveTo>
                  <a:cubicBezTo>
                    <a:pt x="4200" y="-3"/>
                    <a:pt x="3" y="4187"/>
                    <a:pt x="0" y="9360"/>
                  </a:cubicBezTo>
                  <a:cubicBezTo>
                    <a:pt x="-4" y="14533"/>
                    <a:pt x="4187" y="18729"/>
                    <a:pt x="9360" y="18733"/>
                  </a:cubicBezTo>
                  <a:cubicBezTo>
                    <a:pt x="14532" y="18736"/>
                    <a:pt x="18729" y="14545"/>
                    <a:pt x="18732" y="9373"/>
                  </a:cubicBezTo>
                  <a:cubicBezTo>
                    <a:pt x="18732" y="9371"/>
                    <a:pt x="18732" y="9368"/>
                    <a:pt x="18732" y="9366"/>
                  </a:cubicBezTo>
                  <a:cubicBezTo>
                    <a:pt x="18736" y="4197"/>
                    <a:pt x="14548" y="3"/>
                    <a:pt x="9379" y="0"/>
                  </a:cubicBezTo>
                  <a:cubicBezTo>
                    <a:pt x="9376" y="0"/>
                    <a:pt x="9375" y="0"/>
                    <a:pt x="93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10036372" y="44162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7" y="0"/>
                  </a:moveTo>
                  <a:cubicBezTo>
                    <a:pt x="12664" y="-3"/>
                    <a:pt x="4" y="12651"/>
                    <a:pt x="0" y="28264"/>
                  </a:cubicBezTo>
                  <a:cubicBezTo>
                    <a:pt x="-4" y="43877"/>
                    <a:pt x="12650" y="56537"/>
                    <a:pt x="28264" y="56540"/>
                  </a:cubicBezTo>
                  <a:cubicBezTo>
                    <a:pt x="43877" y="56544"/>
                    <a:pt x="56537" y="43890"/>
                    <a:pt x="56541" y="28277"/>
                  </a:cubicBezTo>
                  <a:cubicBezTo>
                    <a:pt x="56541" y="28275"/>
                    <a:pt x="56541" y="28272"/>
                    <a:pt x="56541" y="28270"/>
                  </a:cubicBezTo>
                  <a:cubicBezTo>
                    <a:pt x="56545" y="12661"/>
                    <a:pt x="43893" y="3"/>
                    <a:pt x="28284" y="0"/>
                  </a:cubicBezTo>
                  <a:cubicBezTo>
                    <a:pt x="28281" y="0"/>
                    <a:pt x="28280" y="0"/>
                    <a:pt x="2827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10104050" y="537217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788" y="0"/>
                  </a:moveTo>
                  <a:cubicBezTo>
                    <a:pt x="13336" y="0"/>
                    <a:pt x="0" y="13336"/>
                    <a:pt x="0" y="29788"/>
                  </a:cubicBezTo>
                  <a:cubicBezTo>
                    <a:pt x="0" y="46239"/>
                    <a:pt x="13336" y="59575"/>
                    <a:pt x="29788" y="59575"/>
                  </a:cubicBezTo>
                  <a:cubicBezTo>
                    <a:pt x="46240" y="59575"/>
                    <a:pt x="59576" y="46239"/>
                    <a:pt x="59576" y="29788"/>
                  </a:cubicBezTo>
                  <a:cubicBezTo>
                    <a:pt x="59580" y="13340"/>
                    <a:pt x="46249" y="3"/>
                    <a:pt x="29801" y="0"/>
                  </a:cubicBezTo>
                  <a:cubicBezTo>
                    <a:pt x="29797" y="0"/>
                    <a:pt x="29793" y="0"/>
                    <a:pt x="2978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10925511" y="357606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29" y="0"/>
                  </a:moveTo>
                  <a:cubicBezTo>
                    <a:pt x="11474" y="0"/>
                    <a:pt x="0" y="11474"/>
                    <a:pt x="0" y="25629"/>
                  </a:cubicBezTo>
                  <a:cubicBezTo>
                    <a:pt x="0" y="39783"/>
                    <a:pt x="11474" y="51257"/>
                    <a:pt x="25629" y="51257"/>
                  </a:cubicBezTo>
                  <a:cubicBezTo>
                    <a:pt x="39783" y="51257"/>
                    <a:pt x="51257" y="39783"/>
                    <a:pt x="51257" y="25629"/>
                  </a:cubicBezTo>
                  <a:cubicBezTo>
                    <a:pt x="51261" y="11478"/>
                    <a:pt x="39792" y="3"/>
                    <a:pt x="25641" y="0"/>
                  </a:cubicBezTo>
                  <a:cubicBezTo>
                    <a:pt x="25637" y="0"/>
                    <a:pt x="25633" y="0"/>
                    <a:pt x="25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"/>
            <p:cNvSpPr/>
            <p:nvPr/>
          </p:nvSpPr>
          <p:spPr>
            <a:xfrm>
              <a:off x="10645921" y="63135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9" y="-3"/>
                    <a:pt x="4" y="9876"/>
                    <a:pt x="0" y="22066"/>
                  </a:cubicBezTo>
                  <a:cubicBezTo>
                    <a:pt x="-4" y="34256"/>
                    <a:pt x="9876" y="44141"/>
                    <a:pt x="22066" y="44145"/>
                  </a:cubicBezTo>
                  <a:cubicBezTo>
                    <a:pt x="34257" y="44148"/>
                    <a:pt x="44141" y="34269"/>
                    <a:pt x="44145" y="22079"/>
                  </a:cubicBezTo>
                  <a:cubicBezTo>
                    <a:pt x="44145" y="22075"/>
                    <a:pt x="44145" y="22070"/>
                    <a:pt x="44145" y="22066"/>
                  </a:cubicBezTo>
                  <a:cubicBezTo>
                    <a:pt x="44145" y="9879"/>
                    <a:pt x="34266" y="0"/>
                    <a:pt x="220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"/>
            <p:cNvSpPr/>
            <p:nvPr/>
          </p:nvSpPr>
          <p:spPr>
            <a:xfrm>
              <a:off x="10438651" y="297200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401" y="30201"/>
                  </a:moveTo>
                  <a:cubicBezTo>
                    <a:pt x="60401" y="13521"/>
                    <a:pt x="46879" y="0"/>
                    <a:pt x="30200" y="0"/>
                  </a:cubicBezTo>
                  <a:cubicBezTo>
                    <a:pt x="13521" y="0"/>
                    <a:pt x="0" y="13521"/>
                    <a:pt x="0" y="30201"/>
                  </a:cubicBezTo>
                  <a:cubicBezTo>
                    <a:pt x="0" y="46880"/>
                    <a:pt x="13522" y="60401"/>
                    <a:pt x="30200" y="60401"/>
                  </a:cubicBezTo>
                  <a:cubicBezTo>
                    <a:pt x="46873" y="60408"/>
                    <a:pt x="60394" y="46898"/>
                    <a:pt x="60401" y="30226"/>
                  </a:cubicBezTo>
                  <a:cubicBezTo>
                    <a:pt x="60401" y="30218"/>
                    <a:pt x="60401" y="30209"/>
                    <a:pt x="60401" y="3020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"/>
            <p:cNvSpPr/>
            <p:nvPr/>
          </p:nvSpPr>
          <p:spPr>
            <a:xfrm>
              <a:off x="10832897" y="259311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"/>
            <p:cNvSpPr/>
            <p:nvPr/>
          </p:nvSpPr>
          <p:spPr>
            <a:xfrm>
              <a:off x="10774552" y="327821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74" y="0"/>
                  </a:moveTo>
                  <a:cubicBezTo>
                    <a:pt x="12390" y="0"/>
                    <a:pt x="0" y="12390"/>
                    <a:pt x="0" y="27673"/>
                  </a:cubicBezTo>
                  <a:cubicBezTo>
                    <a:pt x="0" y="42957"/>
                    <a:pt x="12390" y="55346"/>
                    <a:pt x="27674" y="55346"/>
                  </a:cubicBezTo>
                  <a:cubicBezTo>
                    <a:pt x="42957" y="55346"/>
                    <a:pt x="55347" y="42956"/>
                    <a:pt x="55347" y="27673"/>
                  </a:cubicBezTo>
                  <a:cubicBezTo>
                    <a:pt x="55351" y="12393"/>
                    <a:pt x="42966" y="3"/>
                    <a:pt x="27687" y="0"/>
                  </a:cubicBezTo>
                  <a:cubicBezTo>
                    <a:pt x="27683" y="0"/>
                    <a:pt x="27678" y="0"/>
                    <a:pt x="2767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"/>
            <p:cNvSpPr/>
            <p:nvPr/>
          </p:nvSpPr>
          <p:spPr>
            <a:xfrm>
              <a:off x="10458221" y="531003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93" y="0"/>
                  </a:moveTo>
                  <a:cubicBezTo>
                    <a:pt x="13119" y="-3"/>
                    <a:pt x="4" y="13105"/>
                    <a:pt x="0" y="29280"/>
                  </a:cubicBezTo>
                  <a:cubicBezTo>
                    <a:pt x="-4" y="45454"/>
                    <a:pt x="13105" y="58569"/>
                    <a:pt x="29280" y="58572"/>
                  </a:cubicBezTo>
                  <a:cubicBezTo>
                    <a:pt x="45454" y="58576"/>
                    <a:pt x="58569" y="45467"/>
                    <a:pt x="58572" y="29292"/>
                  </a:cubicBezTo>
                  <a:cubicBezTo>
                    <a:pt x="58572" y="29290"/>
                    <a:pt x="58572" y="29288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7" y="0"/>
                    <a:pt x="29295" y="0"/>
                    <a:pt x="2929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10527538" y="336006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22" y="0"/>
                    <a:pt x="0" y="11022"/>
                    <a:pt x="0" y="24619"/>
                  </a:cubicBezTo>
                  <a:cubicBezTo>
                    <a:pt x="0" y="38216"/>
                    <a:pt x="11023" y="49238"/>
                    <a:pt x="24619" y="49238"/>
                  </a:cubicBezTo>
                  <a:cubicBezTo>
                    <a:pt x="38215" y="49238"/>
                    <a:pt x="49237" y="38216"/>
                    <a:pt x="49237" y="24619"/>
                  </a:cubicBezTo>
                  <a:cubicBezTo>
                    <a:pt x="49241" y="11026"/>
                    <a:pt x="38224" y="3"/>
                    <a:pt x="24631" y="0"/>
                  </a:cubicBezTo>
                  <a:cubicBezTo>
                    <a:pt x="24627" y="0"/>
                    <a:pt x="24623" y="0"/>
                    <a:pt x="246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"/>
            <p:cNvSpPr/>
            <p:nvPr/>
          </p:nvSpPr>
          <p:spPr>
            <a:xfrm>
              <a:off x="10465670" y="465320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125" y="0"/>
                  </a:moveTo>
                  <a:cubicBezTo>
                    <a:pt x="13491" y="-3"/>
                    <a:pt x="4" y="13478"/>
                    <a:pt x="0" y="30112"/>
                  </a:cubicBezTo>
                  <a:cubicBezTo>
                    <a:pt x="-4" y="46746"/>
                    <a:pt x="13478" y="60233"/>
                    <a:pt x="30111" y="60236"/>
                  </a:cubicBezTo>
                  <a:cubicBezTo>
                    <a:pt x="46745" y="60240"/>
                    <a:pt x="60232" y="46758"/>
                    <a:pt x="60236" y="30125"/>
                  </a:cubicBezTo>
                  <a:cubicBezTo>
                    <a:pt x="60236" y="30123"/>
                    <a:pt x="60236" y="30120"/>
                    <a:pt x="60236" y="30118"/>
                  </a:cubicBezTo>
                  <a:cubicBezTo>
                    <a:pt x="60243" y="13491"/>
                    <a:pt x="46770" y="7"/>
                    <a:pt x="30143" y="0"/>
                  </a:cubicBezTo>
                  <a:cubicBezTo>
                    <a:pt x="30137" y="0"/>
                    <a:pt x="30131" y="0"/>
                    <a:pt x="3012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"/>
            <p:cNvSpPr/>
            <p:nvPr/>
          </p:nvSpPr>
          <p:spPr>
            <a:xfrm>
              <a:off x="7098754" y="189441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319" y="0"/>
                  </a:moveTo>
                  <a:cubicBezTo>
                    <a:pt x="7310" y="-3"/>
                    <a:pt x="3" y="7297"/>
                    <a:pt x="0" y="16307"/>
                  </a:cubicBezTo>
                  <a:cubicBezTo>
                    <a:pt x="-4" y="25316"/>
                    <a:pt x="7297" y="32623"/>
                    <a:pt x="16307" y="32626"/>
                  </a:cubicBezTo>
                  <a:cubicBezTo>
                    <a:pt x="25316" y="32630"/>
                    <a:pt x="32623" y="25329"/>
                    <a:pt x="32626" y="16320"/>
                  </a:cubicBezTo>
                  <a:cubicBezTo>
                    <a:pt x="32626" y="16317"/>
                    <a:pt x="32626" y="16315"/>
                    <a:pt x="32626" y="16313"/>
                  </a:cubicBezTo>
                  <a:cubicBezTo>
                    <a:pt x="32630" y="7307"/>
                    <a:pt x="25332" y="3"/>
                    <a:pt x="16325" y="0"/>
                  </a:cubicBezTo>
                  <a:cubicBezTo>
                    <a:pt x="16323" y="0"/>
                    <a:pt x="16321" y="0"/>
                    <a:pt x="16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6286462" y="205453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521" y="0"/>
                  </a:moveTo>
                  <a:cubicBezTo>
                    <a:pt x="13217" y="0"/>
                    <a:pt x="0" y="13217"/>
                    <a:pt x="0" y="29521"/>
                  </a:cubicBezTo>
                  <a:cubicBezTo>
                    <a:pt x="0" y="45825"/>
                    <a:pt x="13217" y="59042"/>
                    <a:pt x="29521" y="59042"/>
                  </a:cubicBezTo>
                  <a:cubicBezTo>
                    <a:pt x="45825" y="59042"/>
                    <a:pt x="59042" y="45825"/>
                    <a:pt x="59042" y="29521"/>
                  </a:cubicBezTo>
                  <a:cubicBezTo>
                    <a:pt x="59042" y="29519"/>
                    <a:pt x="59042" y="29517"/>
                    <a:pt x="59042" y="29515"/>
                  </a:cubicBezTo>
                  <a:cubicBezTo>
                    <a:pt x="59046" y="13218"/>
                    <a:pt x="45837" y="3"/>
                    <a:pt x="29540" y="0"/>
                  </a:cubicBezTo>
                  <a:cubicBezTo>
                    <a:pt x="29534" y="0"/>
                    <a:pt x="29527" y="0"/>
                    <a:pt x="2952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"/>
            <p:cNvSpPr/>
            <p:nvPr/>
          </p:nvSpPr>
          <p:spPr>
            <a:xfrm>
              <a:off x="5239684" y="55809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91" y="0"/>
                  </a:moveTo>
                  <a:cubicBezTo>
                    <a:pt x="9353" y="0"/>
                    <a:pt x="0" y="9353"/>
                    <a:pt x="0" y="20891"/>
                  </a:cubicBezTo>
                  <a:cubicBezTo>
                    <a:pt x="0" y="32429"/>
                    <a:pt x="9353" y="41783"/>
                    <a:pt x="20891" y="41783"/>
                  </a:cubicBezTo>
                  <a:cubicBezTo>
                    <a:pt x="32429" y="41783"/>
                    <a:pt x="41783" y="32429"/>
                    <a:pt x="41783" y="20891"/>
                  </a:cubicBezTo>
                  <a:cubicBezTo>
                    <a:pt x="41786" y="9357"/>
                    <a:pt x="32438" y="3"/>
                    <a:pt x="20904" y="0"/>
                  </a:cubicBezTo>
                  <a:cubicBezTo>
                    <a:pt x="20900" y="0"/>
                    <a:pt x="20895" y="0"/>
                    <a:pt x="208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"/>
            <p:cNvSpPr/>
            <p:nvPr/>
          </p:nvSpPr>
          <p:spPr>
            <a:xfrm>
              <a:off x="5181955" y="590538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250" y="0"/>
                  </a:moveTo>
                  <a:cubicBezTo>
                    <a:pt x="6383" y="-3"/>
                    <a:pt x="3" y="6371"/>
                    <a:pt x="0" y="14237"/>
                  </a:cubicBezTo>
                  <a:cubicBezTo>
                    <a:pt x="-3" y="22103"/>
                    <a:pt x="6371" y="28483"/>
                    <a:pt x="14237" y="28486"/>
                  </a:cubicBezTo>
                  <a:cubicBezTo>
                    <a:pt x="22103" y="28490"/>
                    <a:pt x="28483" y="22116"/>
                    <a:pt x="28486" y="14250"/>
                  </a:cubicBezTo>
                  <a:cubicBezTo>
                    <a:pt x="28486" y="14248"/>
                    <a:pt x="28486" y="14245"/>
                    <a:pt x="28486" y="14243"/>
                  </a:cubicBezTo>
                  <a:cubicBezTo>
                    <a:pt x="28486" y="6379"/>
                    <a:pt x="22113" y="4"/>
                    <a:pt x="142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5930551" y="41348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415" y="0"/>
                  </a:moveTo>
                  <a:cubicBezTo>
                    <a:pt x="6457" y="-3"/>
                    <a:pt x="3" y="6444"/>
                    <a:pt x="0" y="14402"/>
                  </a:cubicBezTo>
                  <a:cubicBezTo>
                    <a:pt x="-3" y="22359"/>
                    <a:pt x="6445" y="28813"/>
                    <a:pt x="14402" y="28816"/>
                  </a:cubicBezTo>
                  <a:cubicBezTo>
                    <a:pt x="22359" y="28820"/>
                    <a:pt x="28813" y="22372"/>
                    <a:pt x="28816" y="14414"/>
                  </a:cubicBezTo>
                  <a:cubicBezTo>
                    <a:pt x="28816" y="14410"/>
                    <a:pt x="28816" y="14406"/>
                    <a:pt x="28816" y="14402"/>
                  </a:cubicBezTo>
                  <a:cubicBezTo>
                    <a:pt x="28820" y="6451"/>
                    <a:pt x="22378" y="3"/>
                    <a:pt x="14427" y="0"/>
                  </a:cubicBezTo>
                  <a:cubicBezTo>
                    <a:pt x="14423" y="0"/>
                    <a:pt x="14419" y="0"/>
                    <a:pt x="144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6254528" y="509308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05" y="0"/>
                  </a:moveTo>
                  <a:cubicBezTo>
                    <a:pt x="12225" y="0"/>
                    <a:pt x="0" y="12225"/>
                    <a:pt x="0" y="27305"/>
                  </a:cubicBezTo>
                  <a:cubicBezTo>
                    <a:pt x="0" y="42385"/>
                    <a:pt x="12225" y="54610"/>
                    <a:pt x="27305" y="54610"/>
                  </a:cubicBezTo>
                  <a:cubicBezTo>
                    <a:pt x="42385" y="54610"/>
                    <a:pt x="54610" y="42385"/>
                    <a:pt x="54610" y="27305"/>
                  </a:cubicBezTo>
                  <a:cubicBezTo>
                    <a:pt x="54610" y="12225"/>
                    <a:pt x="42385" y="0"/>
                    <a:pt x="273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"/>
            <p:cNvSpPr/>
            <p:nvPr/>
          </p:nvSpPr>
          <p:spPr>
            <a:xfrm>
              <a:off x="6317253" y="19975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11" y="0"/>
                  </a:moveTo>
                  <a:cubicBezTo>
                    <a:pt x="6721" y="0"/>
                    <a:pt x="0" y="6721"/>
                    <a:pt x="0" y="15011"/>
                  </a:cubicBezTo>
                  <a:cubicBezTo>
                    <a:pt x="0" y="23302"/>
                    <a:pt x="6721" y="30023"/>
                    <a:pt x="15011" y="30023"/>
                  </a:cubicBezTo>
                  <a:cubicBezTo>
                    <a:pt x="23302" y="30023"/>
                    <a:pt x="30023" y="23302"/>
                    <a:pt x="30023" y="15011"/>
                  </a:cubicBezTo>
                  <a:cubicBezTo>
                    <a:pt x="30026" y="6724"/>
                    <a:pt x="23311" y="4"/>
                    <a:pt x="15024" y="0"/>
                  </a:cubicBezTo>
                  <a:cubicBezTo>
                    <a:pt x="15020" y="0"/>
                    <a:pt x="15016" y="0"/>
                    <a:pt x="150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"/>
            <p:cNvSpPr/>
            <p:nvPr/>
          </p:nvSpPr>
          <p:spPr>
            <a:xfrm>
              <a:off x="5132826" y="29312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57" y="0"/>
                  </a:moveTo>
                  <a:cubicBezTo>
                    <a:pt x="10505" y="-3"/>
                    <a:pt x="3" y="10493"/>
                    <a:pt x="0" y="23444"/>
                  </a:cubicBezTo>
                  <a:cubicBezTo>
                    <a:pt x="-3" y="36395"/>
                    <a:pt x="10493" y="46898"/>
                    <a:pt x="23444" y="46901"/>
                  </a:cubicBezTo>
                  <a:cubicBezTo>
                    <a:pt x="36396" y="46905"/>
                    <a:pt x="46898" y="36408"/>
                    <a:pt x="46901" y="23457"/>
                  </a:cubicBezTo>
                  <a:cubicBezTo>
                    <a:pt x="46901" y="23453"/>
                    <a:pt x="46901" y="23448"/>
                    <a:pt x="46901" y="23444"/>
                  </a:cubicBezTo>
                  <a:cubicBezTo>
                    <a:pt x="46905" y="10500"/>
                    <a:pt x="36414" y="3"/>
                    <a:pt x="23469" y="0"/>
                  </a:cubicBezTo>
                  <a:cubicBezTo>
                    <a:pt x="23465" y="0"/>
                    <a:pt x="23461" y="0"/>
                    <a:pt x="2345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"/>
            <p:cNvSpPr/>
            <p:nvPr/>
          </p:nvSpPr>
          <p:spPr>
            <a:xfrm>
              <a:off x="5345106" y="357414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96" y="0"/>
                  </a:moveTo>
                  <a:cubicBezTo>
                    <a:pt x="4341" y="0"/>
                    <a:pt x="0" y="4341"/>
                    <a:pt x="0" y="9696"/>
                  </a:cubicBezTo>
                  <a:cubicBezTo>
                    <a:pt x="0" y="15051"/>
                    <a:pt x="4341" y="19393"/>
                    <a:pt x="9696" y="19393"/>
                  </a:cubicBezTo>
                  <a:cubicBezTo>
                    <a:pt x="15051" y="19393"/>
                    <a:pt x="19393" y="15051"/>
                    <a:pt x="19393" y="9696"/>
                  </a:cubicBezTo>
                  <a:cubicBezTo>
                    <a:pt x="19396" y="4345"/>
                    <a:pt x="15061" y="3"/>
                    <a:pt x="9709" y="0"/>
                  </a:cubicBezTo>
                  <a:cubicBezTo>
                    <a:pt x="9704" y="0"/>
                    <a:pt x="9700" y="0"/>
                    <a:pt x="96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"/>
            <p:cNvSpPr/>
            <p:nvPr/>
          </p:nvSpPr>
          <p:spPr>
            <a:xfrm>
              <a:off x="5131124" y="423059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567" y="0"/>
                  </a:moveTo>
                  <a:cubicBezTo>
                    <a:pt x="7417" y="0"/>
                    <a:pt x="0" y="7417"/>
                    <a:pt x="0" y="16567"/>
                  </a:cubicBezTo>
                  <a:cubicBezTo>
                    <a:pt x="0" y="25717"/>
                    <a:pt x="7417" y="33134"/>
                    <a:pt x="16567" y="33134"/>
                  </a:cubicBezTo>
                  <a:cubicBezTo>
                    <a:pt x="25717" y="33134"/>
                    <a:pt x="33134" y="25717"/>
                    <a:pt x="33134" y="16567"/>
                  </a:cubicBezTo>
                  <a:cubicBezTo>
                    <a:pt x="33134" y="7417"/>
                    <a:pt x="25717" y="0"/>
                    <a:pt x="165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"/>
            <p:cNvSpPr/>
            <p:nvPr/>
          </p:nvSpPr>
          <p:spPr>
            <a:xfrm>
              <a:off x="6453930" y="25006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58" y="0"/>
                  </a:moveTo>
                  <a:cubicBezTo>
                    <a:pt x="9115" y="0"/>
                    <a:pt x="0" y="9115"/>
                    <a:pt x="0" y="20358"/>
                  </a:cubicBezTo>
                  <a:cubicBezTo>
                    <a:pt x="0" y="31602"/>
                    <a:pt x="9115" y="40716"/>
                    <a:pt x="20358" y="40716"/>
                  </a:cubicBezTo>
                  <a:cubicBezTo>
                    <a:pt x="31602" y="40716"/>
                    <a:pt x="40716" y="31602"/>
                    <a:pt x="40716" y="20358"/>
                  </a:cubicBezTo>
                  <a:cubicBezTo>
                    <a:pt x="40720" y="9118"/>
                    <a:pt x="31611" y="3"/>
                    <a:pt x="20371" y="0"/>
                  </a:cubicBezTo>
                  <a:cubicBezTo>
                    <a:pt x="20367" y="0"/>
                    <a:pt x="20362" y="0"/>
                    <a:pt x="203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5157736" y="268685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149" y="9074"/>
                  </a:moveTo>
                  <a:cubicBezTo>
                    <a:pt x="18149" y="4063"/>
                    <a:pt x="14086" y="0"/>
                    <a:pt x="9074" y="0"/>
                  </a:cubicBezTo>
                  <a:cubicBezTo>
                    <a:pt x="4063" y="0"/>
                    <a:pt x="0" y="4063"/>
                    <a:pt x="0" y="9074"/>
                  </a:cubicBezTo>
                  <a:cubicBezTo>
                    <a:pt x="0" y="14086"/>
                    <a:pt x="4063" y="18148"/>
                    <a:pt x="9074" y="18148"/>
                  </a:cubicBezTo>
                  <a:cubicBezTo>
                    <a:pt x="14082" y="18152"/>
                    <a:pt x="18145" y="14095"/>
                    <a:pt x="18149" y="9087"/>
                  </a:cubicBezTo>
                  <a:cubicBezTo>
                    <a:pt x="18149" y="9082"/>
                    <a:pt x="18149" y="9078"/>
                    <a:pt x="18149" y="907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"/>
            <p:cNvSpPr/>
            <p:nvPr/>
          </p:nvSpPr>
          <p:spPr>
            <a:xfrm>
              <a:off x="6468110" y="34563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79" y="0"/>
                  </a:moveTo>
                  <a:cubicBezTo>
                    <a:pt x="5811" y="0"/>
                    <a:pt x="0" y="5811"/>
                    <a:pt x="0" y="12979"/>
                  </a:cubicBezTo>
                  <a:cubicBezTo>
                    <a:pt x="0" y="20148"/>
                    <a:pt x="5811" y="25959"/>
                    <a:pt x="12979" y="25959"/>
                  </a:cubicBezTo>
                  <a:cubicBezTo>
                    <a:pt x="20148" y="25959"/>
                    <a:pt x="25959" y="20148"/>
                    <a:pt x="25959" y="12979"/>
                  </a:cubicBezTo>
                  <a:cubicBezTo>
                    <a:pt x="25962" y="5815"/>
                    <a:pt x="20157" y="3"/>
                    <a:pt x="12992" y="0"/>
                  </a:cubicBezTo>
                  <a:cubicBezTo>
                    <a:pt x="12988" y="0"/>
                    <a:pt x="12984" y="0"/>
                    <a:pt x="12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"/>
            <p:cNvSpPr/>
            <p:nvPr/>
          </p:nvSpPr>
          <p:spPr>
            <a:xfrm>
              <a:off x="6441573" y="5981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7706" y="18860"/>
                  </a:moveTo>
                  <a:cubicBezTo>
                    <a:pt x="37710" y="8447"/>
                    <a:pt x="29272" y="4"/>
                    <a:pt x="18859" y="0"/>
                  </a:cubicBezTo>
                  <a:cubicBezTo>
                    <a:pt x="8447" y="-3"/>
                    <a:pt x="3" y="8435"/>
                    <a:pt x="0" y="18847"/>
                  </a:cubicBezTo>
                  <a:cubicBezTo>
                    <a:pt x="-3" y="29259"/>
                    <a:pt x="8434" y="37703"/>
                    <a:pt x="18847" y="37706"/>
                  </a:cubicBezTo>
                  <a:cubicBezTo>
                    <a:pt x="18849" y="37706"/>
                    <a:pt x="18851" y="37706"/>
                    <a:pt x="18853" y="37706"/>
                  </a:cubicBezTo>
                  <a:cubicBezTo>
                    <a:pt x="29262" y="37710"/>
                    <a:pt x="37703" y="29275"/>
                    <a:pt x="37706" y="18866"/>
                  </a:cubicBezTo>
                  <a:cubicBezTo>
                    <a:pt x="37706" y="18864"/>
                    <a:pt x="37706" y="18862"/>
                    <a:pt x="37706" y="18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"/>
            <p:cNvSpPr/>
            <p:nvPr/>
          </p:nvSpPr>
          <p:spPr>
            <a:xfrm>
              <a:off x="6688620" y="520614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0" y="0"/>
                  </a:moveTo>
                  <a:cubicBezTo>
                    <a:pt x="12657" y="0"/>
                    <a:pt x="0" y="12657"/>
                    <a:pt x="0" y="28270"/>
                  </a:cubicBezTo>
                  <a:cubicBezTo>
                    <a:pt x="0" y="43884"/>
                    <a:pt x="12657" y="56541"/>
                    <a:pt x="28270" y="56541"/>
                  </a:cubicBezTo>
                  <a:cubicBezTo>
                    <a:pt x="43883" y="56541"/>
                    <a:pt x="56541" y="43884"/>
                    <a:pt x="56541" y="28270"/>
                  </a:cubicBezTo>
                  <a:cubicBezTo>
                    <a:pt x="56541" y="28268"/>
                    <a:pt x="56541" y="28266"/>
                    <a:pt x="56541" y="28264"/>
                  </a:cubicBezTo>
                  <a:cubicBezTo>
                    <a:pt x="56541" y="12655"/>
                    <a:pt x="43886" y="0"/>
                    <a:pt x="28277" y="0"/>
                  </a:cubicBezTo>
                  <a:cubicBezTo>
                    <a:pt x="28274" y="0"/>
                    <a:pt x="28273" y="0"/>
                    <a:pt x="282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"/>
            <p:cNvSpPr/>
            <p:nvPr/>
          </p:nvSpPr>
          <p:spPr>
            <a:xfrm>
              <a:off x="5300301" y="58835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18" y="0"/>
                  </a:moveTo>
                  <a:cubicBezTo>
                    <a:pt x="9768" y="0"/>
                    <a:pt x="0" y="9768"/>
                    <a:pt x="0" y="21818"/>
                  </a:cubicBezTo>
                  <a:cubicBezTo>
                    <a:pt x="0" y="33868"/>
                    <a:pt x="9768" y="43637"/>
                    <a:pt x="21818" y="43637"/>
                  </a:cubicBezTo>
                  <a:cubicBezTo>
                    <a:pt x="33868" y="43637"/>
                    <a:pt x="43637" y="33868"/>
                    <a:pt x="43637" y="21818"/>
                  </a:cubicBezTo>
                  <a:cubicBezTo>
                    <a:pt x="43640" y="9772"/>
                    <a:pt x="33877" y="3"/>
                    <a:pt x="21831" y="0"/>
                  </a:cubicBezTo>
                  <a:cubicBezTo>
                    <a:pt x="21827" y="0"/>
                    <a:pt x="21822" y="0"/>
                    <a:pt x="21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"/>
            <p:cNvSpPr/>
            <p:nvPr/>
          </p:nvSpPr>
          <p:spPr>
            <a:xfrm>
              <a:off x="5582577" y="90584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202" y="9595"/>
                  </a:moveTo>
                  <a:cubicBezTo>
                    <a:pt x="19199" y="4292"/>
                    <a:pt x="14898" y="-3"/>
                    <a:pt x="9595" y="0"/>
                  </a:cubicBezTo>
                  <a:cubicBezTo>
                    <a:pt x="4292" y="3"/>
                    <a:pt x="-3" y="4305"/>
                    <a:pt x="0" y="9608"/>
                  </a:cubicBezTo>
                  <a:cubicBezTo>
                    <a:pt x="3" y="14908"/>
                    <a:pt x="4301" y="19202"/>
                    <a:pt x="9601" y="19202"/>
                  </a:cubicBezTo>
                  <a:cubicBezTo>
                    <a:pt x="14900" y="19206"/>
                    <a:pt x="19199" y="14913"/>
                    <a:pt x="19203" y="9614"/>
                  </a:cubicBezTo>
                  <a:cubicBezTo>
                    <a:pt x="19203" y="9608"/>
                    <a:pt x="19203" y="9601"/>
                    <a:pt x="19203" y="95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"/>
            <p:cNvSpPr/>
            <p:nvPr/>
          </p:nvSpPr>
          <p:spPr>
            <a:xfrm>
              <a:off x="5593017" y="1881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60" y="0"/>
                  </a:moveTo>
                  <a:cubicBezTo>
                    <a:pt x="4549" y="0"/>
                    <a:pt x="0" y="4549"/>
                    <a:pt x="0" y="10160"/>
                  </a:cubicBezTo>
                  <a:cubicBezTo>
                    <a:pt x="0" y="15771"/>
                    <a:pt x="4549" y="20320"/>
                    <a:pt x="10160" y="20320"/>
                  </a:cubicBezTo>
                  <a:cubicBezTo>
                    <a:pt x="15771" y="20320"/>
                    <a:pt x="20320" y="15771"/>
                    <a:pt x="20320" y="10160"/>
                  </a:cubicBezTo>
                  <a:cubicBezTo>
                    <a:pt x="20320" y="4549"/>
                    <a:pt x="15771" y="0"/>
                    <a:pt x="101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"/>
            <p:cNvSpPr/>
            <p:nvPr/>
          </p:nvSpPr>
          <p:spPr>
            <a:xfrm>
              <a:off x="5610873" y="633973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491" y="0"/>
                  </a:moveTo>
                  <a:cubicBezTo>
                    <a:pt x="8282" y="-3"/>
                    <a:pt x="3" y="8270"/>
                    <a:pt x="0" y="18478"/>
                  </a:cubicBezTo>
                  <a:cubicBezTo>
                    <a:pt x="-3" y="28687"/>
                    <a:pt x="8270" y="36966"/>
                    <a:pt x="18478" y="36969"/>
                  </a:cubicBezTo>
                  <a:cubicBezTo>
                    <a:pt x="28687" y="36973"/>
                    <a:pt x="36966" y="28700"/>
                    <a:pt x="36969" y="18491"/>
                  </a:cubicBezTo>
                  <a:cubicBezTo>
                    <a:pt x="36969" y="18487"/>
                    <a:pt x="36969" y="18483"/>
                    <a:pt x="36969" y="18478"/>
                  </a:cubicBezTo>
                  <a:cubicBezTo>
                    <a:pt x="36969" y="8273"/>
                    <a:pt x="28696" y="0"/>
                    <a:pt x="184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"/>
            <p:cNvSpPr/>
            <p:nvPr/>
          </p:nvSpPr>
          <p:spPr>
            <a:xfrm>
              <a:off x="5658510" y="426652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790" y="21889"/>
                  </a:moveTo>
                  <a:cubicBezTo>
                    <a:pt x="43786" y="9796"/>
                    <a:pt x="33980" y="-3"/>
                    <a:pt x="21889" y="0"/>
                  </a:cubicBezTo>
                  <a:cubicBezTo>
                    <a:pt x="9796" y="3"/>
                    <a:pt x="-3" y="9809"/>
                    <a:pt x="0" y="21901"/>
                  </a:cubicBezTo>
                  <a:cubicBezTo>
                    <a:pt x="3" y="33988"/>
                    <a:pt x="9801" y="43786"/>
                    <a:pt x="21889" y="43790"/>
                  </a:cubicBezTo>
                  <a:cubicBezTo>
                    <a:pt x="33977" y="43797"/>
                    <a:pt x="43783" y="34003"/>
                    <a:pt x="43790" y="21914"/>
                  </a:cubicBezTo>
                  <a:cubicBezTo>
                    <a:pt x="43790" y="21905"/>
                    <a:pt x="43790" y="21897"/>
                    <a:pt x="43790" y="2188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5516702" y="386734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06" y="0"/>
                  </a:moveTo>
                  <a:cubicBezTo>
                    <a:pt x="5510" y="0"/>
                    <a:pt x="0" y="5510"/>
                    <a:pt x="0" y="12306"/>
                  </a:cubicBezTo>
                  <a:cubicBezTo>
                    <a:pt x="0" y="19103"/>
                    <a:pt x="5510" y="24612"/>
                    <a:pt x="12306" y="24612"/>
                  </a:cubicBezTo>
                  <a:cubicBezTo>
                    <a:pt x="19103" y="24612"/>
                    <a:pt x="24612" y="19103"/>
                    <a:pt x="24612" y="12306"/>
                  </a:cubicBezTo>
                  <a:cubicBezTo>
                    <a:pt x="24612" y="12304"/>
                    <a:pt x="24612" y="12302"/>
                    <a:pt x="24612" y="12300"/>
                  </a:cubicBezTo>
                  <a:cubicBezTo>
                    <a:pt x="24612" y="5507"/>
                    <a:pt x="19105" y="0"/>
                    <a:pt x="12312" y="0"/>
                  </a:cubicBezTo>
                  <a:cubicBezTo>
                    <a:pt x="12310" y="0"/>
                    <a:pt x="12308" y="0"/>
                    <a:pt x="123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5339042" y="32866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40" y="0"/>
                  </a:moveTo>
                  <a:cubicBezTo>
                    <a:pt x="7536" y="4"/>
                    <a:pt x="-3" y="7549"/>
                    <a:pt x="0" y="16853"/>
                  </a:cubicBezTo>
                  <a:cubicBezTo>
                    <a:pt x="3" y="26157"/>
                    <a:pt x="7549" y="33697"/>
                    <a:pt x="16853" y="33693"/>
                  </a:cubicBezTo>
                  <a:cubicBezTo>
                    <a:pt x="26155" y="33690"/>
                    <a:pt x="33693" y="26148"/>
                    <a:pt x="33693" y="16847"/>
                  </a:cubicBezTo>
                  <a:cubicBezTo>
                    <a:pt x="33696" y="7546"/>
                    <a:pt x="26160" y="4"/>
                    <a:pt x="16859" y="0"/>
                  </a:cubicBezTo>
                  <a:cubicBezTo>
                    <a:pt x="16853" y="0"/>
                    <a:pt x="16846" y="0"/>
                    <a:pt x="16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5478685" y="55028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80" y="0"/>
                  </a:moveTo>
                  <a:cubicBezTo>
                    <a:pt x="4065" y="0"/>
                    <a:pt x="0" y="4066"/>
                    <a:pt x="0" y="9080"/>
                  </a:cubicBezTo>
                  <a:cubicBezTo>
                    <a:pt x="0" y="14096"/>
                    <a:pt x="4066" y="18161"/>
                    <a:pt x="9080" y="18161"/>
                  </a:cubicBezTo>
                  <a:cubicBezTo>
                    <a:pt x="14096" y="18161"/>
                    <a:pt x="18161" y="14095"/>
                    <a:pt x="18161" y="9080"/>
                  </a:cubicBezTo>
                  <a:cubicBezTo>
                    <a:pt x="18157" y="4067"/>
                    <a:pt x="14094" y="3"/>
                    <a:pt x="9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5756066" y="519548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911" y="0"/>
                  </a:moveTo>
                  <a:cubicBezTo>
                    <a:pt x="12944" y="0"/>
                    <a:pt x="0" y="12944"/>
                    <a:pt x="0" y="28911"/>
                  </a:cubicBezTo>
                  <a:cubicBezTo>
                    <a:pt x="0" y="44879"/>
                    <a:pt x="12944" y="57823"/>
                    <a:pt x="28911" y="57823"/>
                  </a:cubicBezTo>
                  <a:cubicBezTo>
                    <a:pt x="44879" y="57823"/>
                    <a:pt x="57823" y="44879"/>
                    <a:pt x="57823" y="28911"/>
                  </a:cubicBezTo>
                  <a:cubicBezTo>
                    <a:pt x="57826" y="12948"/>
                    <a:pt x="44888" y="3"/>
                    <a:pt x="28924" y="0"/>
                  </a:cubicBezTo>
                  <a:cubicBezTo>
                    <a:pt x="28920" y="0"/>
                    <a:pt x="28915" y="0"/>
                    <a:pt x="289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5255933" y="43163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5321" y="27661"/>
                  </a:moveTo>
                  <a:cubicBezTo>
                    <a:pt x="55321" y="12384"/>
                    <a:pt x="42937" y="0"/>
                    <a:pt x="27661" y="0"/>
                  </a:cubicBezTo>
                  <a:cubicBezTo>
                    <a:pt x="12384" y="0"/>
                    <a:pt x="0" y="12384"/>
                    <a:pt x="0" y="27661"/>
                  </a:cubicBezTo>
                  <a:cubicBezTo>
                    <a:pt x="0" y="42937"/>
                    <a:pt x="12384" y="55321"/>
                    <a:pt x="27661" y="55321"/>
                  </a:cubicBezTo>
                  <a:cubicBezTo>
                    <a:pt x="42930" y="55328"/>
                    <a:pt x="55314" y="42956"/>
                    <a:pt x="55321" y="27686"/>
                  </a:cubicBezTo>
                  <a:cubicBezTo>
                    <a:pt x="55321" y="27678"/>
                    <a:pt x="55321" y="27669"/>
                    <a:pt x="55321" y="276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5882964" y="680656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596" y="0"/>
                  </a:moveTo>
                  <a:cubicBezTo>
                    <a:pt x="7878" y="0"/>
                    <a:pt x="0" y="7878"/>
                    <a:pt x="0" y="17596"/>
                  </a:cubicBezTo>
                  <a:cubicBezTo>
                    <a:pt x="0" y="27314"/>
                    <a:pt x="7878" y="35192"/>
                    <a:pt x="17596" y="35192"/>
                  </a:cubicBezTo>
                  <a:cubicBezTo>
                    <a:pt x="27314" y="35192"/>
                    <a:pt x="35192" y="27314"/>
                    <a:pt x="35192" y="17596"/>
                  </a:cubicBezTo>
                  <a:cubicBezTo>
                    <a:pt x="35195" y="7882"/>
                    <a:pt x="27323" y="3"/>
                    <a:pt x="17609" y="0"/>
                  </a:cubicBezTo>
                  <a:cubicBezTo>
                    <a:pt x="17604" y="0"/>
                    <a:pt x="17600" y="0"/>
                    <a:pt x="175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5671122" y="467834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397" y="0"/>
                  </a:moveTo>
                  <a:cubicBezTo>
                    <a:pt x="10919" y="4"/>
                    <a:pt x="-3" y="10932"/>
                    <a:pt x="0" y="24410"/>
                  </a:cubicBezTo>
                  <a:cubicBezTo>
                    <a:pt x="3" y="37887"/>
                    <a:pt x="10932" y="48810"/>
                    <a:pt x="24409" y="48806"/>
                  </a:cubicBezTo>
                  <a:cubicBezTo>
                    <a:pt x="37884" y="48803"/>
                    <a:pt x="48806" y="37878"/>
                    <a:pt x="48806" y="24403"/>
                  </a:cubicBezTo>
                  <a:cubicBezTo>
                    <a:pt x="48813" y="10933"/>
                    <a:pt x="37899" y="7"/>
                    <a:pt x="24428" y="0"/>
                  </a:cubicBezTo>
                  <a:cubicBezTo>
                    <a:pt x="24418" y="0"/>
                    <a:pt x="24407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5788520" y="188943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3" y="0"/>
                  </a:moveTo>
                  <a:cubicBezTo>
                    <a:pt x="9882" y="0"/>
                    <a:pt x="0" y="9882"/>
                    <a:pt x="0" y="22073"/>
                  </a:cubicBezTo>
                  <a:cubicBezTo>
                    <a:pt x="0" y="34263"/>
                    <a:pt x="9882" y="44145"/>
                    <a:pt x="22073" y="44145"/>
                  </a:cubicBezTo>
                  <a:cubicBezTo>
                    <a:pt x="34263" y="44145"/>
                    <a:pt x="44145" y="34263"/>
                    <a:pt x="44145" y="22073"/>
                  </a:cubicBezTo>
                  <a:cubicBezTo>
                    <a:pt x="44149" y="9886"/>
                    <a:pt x="34272" y="4"/>
                    <a:pt x="22085" y="0"/>
                  </a:cubicBezTo>
                  <a:cubicBezTo>
                    <a:pt x="22081" y="0"/>
                    <a:pt x="22077" y="0"/>
                    <a:pt x="220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5787536" y="286121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818" y="0"/>
                  </a:moveTo>
                  <a:cubicBezTo>
                    <a:pt x="7082" y="0"/>
                    <a:pt x="0" y="7082"/>
                    <a:pt x="0" y="15818"/>
                  </a:cubicBezTo>
                  <a:cubicBezTo>
                    <a:pt x="0" y="24554"/>
                    <a:pt x="7082" y="31636"/>
                    <a:pt x="15818" y="31636"/>
                  </a:cubicBezTo>
                  <a:cubicBezTo>
                    <a:pt x="24554" y="31636"/>
                    <a:pt x="31636" y="24554"/>
                    <a:pt x="31636" y="15818"/>
                  </a:cubicBezTo>
                  <a:cubicBezTo>
                    <a:pt x="31640" y="7085"/>
                    <a:pt x="24563" y="3"/>
                    <a:pt x="15831" y="0"/>
                  </a:cubicBezTo>
                  <a:cubicBezTo>
                    <a:pt x="15827" y="0"/>
                    <a:pt x="15822" y="0"/>
                    <a:pt x="158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5726588" y="25099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846" y="30423"/>
                  </a:moveTo>
                  <a:cubicBezTo>
                    <a:pt x="60846" y="13621"/>
                    <a:pt x="47225" y="0"/>
                    <a:pt x="30423" y="0"/>
                  </a:cubicBezTo>
                  <a:cubicBezTo>
                    <a:pt x="13621" y="0"/>
                    <a:pt x="0" y="13621"/>
                    <a:pt x="0" y="30423"/>
                  </a:cubicBezTo>
                  <a:cubicBezTo>
                    <a:pt x="0" y="47225"/>
                    <a:pt x="13621" y="60846"/>
                    <a:pt x="30423" y="60846"/>
                  </a:cubicBezTo>
                  <a:cubicBezTo>
                    <a:pt x="47222" y="60849"/>
                    <a:pt x="60842" y="47234"/>
                    <a:pt x="60846" y="30435"/>
                  </a:cubicBezTo>
                  <a:cubicBezTo>
                    <a:pt x="60846" y="30431"/>
                    <a:pt x="60846" y="30427"/>
                    <a:pt x="60846" y="304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"/>
            <p:cNvSpPr/>
            <p:nvPr/>
          </p:nvSpPr>
          <p:spPr>
            <a:xfrm>
              <a:off x="5901601" y="19497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102" y="0"/>
                  </a:moveTo>
                  <a:cubicBezTo>
                    <a:pt x="11225" y="14"/>
                    <a:pt x="-14" y="11275"/>
                    <a:pt x="0" y="25152"/>
                  </a:cubicBezTo>
                  <a:cubicBezTo>
                    <a:pt x="14" y="39030"/>
                    <a:pt x="11275" y="50268"/>
                    <a:pt x="25152" y="50254"/>
                  </a:cubicBezTo>
                  <a:cubicBezTo>
                    <a:pt x="39015" y="50240"/>
                    <a:pt x="50247" y="39002"/>
                    <a:pt x="50254" y="25140"/>
                  </a:cubicBezTo>
                  <a:cubicBezTo>
                    <a:pt x="50268" y="11269"/>
                    <a:pt x="39035" y="14"/>
                    <a:pt x="25165" y="0"/>
                  </a:cubicBezTo>
                  <a:cubicBezTo>
                    <a:pt x="25144" y="0"/>
                    <a:pt x="25123" y="0"/>
                    <a:pt x="251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"/>
            <p:cNvSpPr/>
            <p:nvPr/>
          </p:nvSpPr>
          <p:spPr>
            <a:xfrm>
              <a:off x="6499250" y="38878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19" y="4"/>
                    <a:pt x="-3" y="11031"/>
                    <a:pt x="0" y="24632"/>
                  </a:cubicBezTo>
                  <a:cubicBezTo>
                    <a:pt x="3" y="38232"/>
                    <a:pt x="11031" y="49254"/>
                    <a:pt x="24631" y="49251"/>
                  </a:cubicBezTo>
                  <a:cubicBezTo>
                    <a:pt x="38229" y="49247"/>
                    <a:pt x="49250" y="38223"/>
                    <a:pt x="49250" y="24625"/>
                  </a:cubicBezTo>
                  <a:cubicBezTo>
                    <a:pt x="49254" y="11029"/>
                    <a:pt x="38234" y="4"/>
                    <a:pt x="24638" y="0"/>
                  </a:cubicBezTo>
                  <a:cubicBezTo>
                    <a:pt x="24631" y="0"/>
                    <a:pt x="24625" y="0"/>
                    <a:pt x="24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"/>
            <p:cNvSpPr/>
            <p:nvPr/>
          </p:nvSpPr>
          <p:spPr>
            <a:xfrm>
              <a:off x="4914855" y="41846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6" y="-3"/>
                    <a:pt x="3" y="11903"/>
                    <a:pt x="0" y="26594"/>
                  </a:cubicBezTo>
                  <a:cubicBezTo>
                    <a:pt x="-3" y="41285"/>
                    <a:pt x="11903" y="53197"/>
                    <a:pt x="26594" y="53200"/>
                  </a:cubicBezTo>
                  <a:cubicBezTo>
                    <a:pt x="41285" y="53204"/>
                    <a:pt x="53197" y="41297"/>
                    <a:pt x="53200" y="26607"/>
                  </a:cubicBezTo>
                  <a:cubicBezTo>
                    <a:pt x="53200" y="26602"/>
                    <a:pt x="53200" y="26598"/>
                    <a:pt x="53200" y="26594"/>
                  </a:cubicBezTo>
                  <a:cubicBezTo>
                    <a:pt x="53207" y="11913"/>
                    <a:pt x="41312" y="7"/>
                    <a:pt x="26632" y="0"/>
                  </a:cubicBezTo>
                  <a:cubicBezTo>
                    <a:pt x="26623" y="0"/>
                    <a:pt x="26615" y="0"/>
                    <a:pt x="266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"/>
            <p:cNvSpPr/>
            <p:nvPr/>
          </p:nvSpPr>
          <p:spPr>
            <a:xfrm>
              <a:off x="7272921" y="13941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356" y="0"/>
                  </a:moveTo>
                  <a:cubicBezTo>
                    <a:pt x="11349" y="4"/>
                    <a:pt x="-3" y="11361"/>
                    <a:pt x="0" y="25368"/>
                  </a:cubicBezTo>
                  <a:cubicBezTo>
                    <a:pt x="4" y="39375"/>
                    <a:pt x="11361" y="50727"/>
                    <a:pt x="25368" y="50724"/>
                  </a:cubicBezTo>
                  <a:cubicBezTo>
                    <a:pt x="39373" y="50720"/>
                    <a:pt x="50724" y="39366"/>
                    <a:pt x="50724" y="25362"/>
                  </a:cubicBezTo>
                  <a:cubicBezTo>
                    <a:pt x="50728" y="11358"/>
                    <a:pt x="39378" y="4"/>
                    <a:pt x="25375" y="0"/>
                  </a:cubicBezTo>
                  <a:cubicBezTo>
                    <a:pt x="25369" y="0"/>
                    <a:pt x="25363" y="0"/>
                    <a:pt x="25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"/>
            <p:cNvSpPr/>
            <p:nvPr/>
          </p:nvSpPr>
          <p:spPr>
            <a:xfrm>
              <a:off x="7329747" y="26659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"/>
            <p:cNvSpPr/>
            <p:nvPr/>
          </p:nvSpPr>
          <p:spPr>
            <a:xfrm>
              <a:off x="7345673" y="428491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637" y="0"/>
                  </a:moveTo>
                  <a:cubicBezTo>
                    <a:pt x="4766" y="-3"/>
                    <a:pt x="4" y="4753"/>
                    <a:pt x="0" y="10623"/>
                  </a:cubicBezTo>
                  <a:cubicBezTo>
                    <a:pt x="-4" y="16494"/>
                    <a:pt x="4753" y="21256"/>
                    <a:pt x="10623" y="21260"/>
                  </a:cubicBezTo>
                  <a:cubicBezTo>
                    <a:pt x="16494" y="21263"/>
                    <a:pt x="21256" y="16507"/>
                    <a:pt x="21260" y="10636"/>
                  </a:cubicBezTo>
                  <a:cubicBezTo>
                    <a:pt x="21260" y="10634"/>
                    <a:pt x="21260" y="10632"/>
                    <a:pt x="21260" y="10630"/>
                  </a:cubicBezTo>
                  <a:cubicBezTo>
                    <a:pt x="21260" y="4762"/>
                    <a:pt x="16504" y="3"/>
                    <a:pt x="106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"/>
            <p:cNvSpPr/>
            <p:nvPr/>
          </p:nvSpPr>
          <p:spPr>
            <a:xfrm>
              <a:off x="7247813" y="49949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412" y="0"/>
                  </a:moveTo>
                  <a:cubicBezTo>
                    <a:pt x="6005" y="0"/>
                    <a:pt x="0" y="6004"/>
                    <a:pt x="0" y="13411"/>
                  </a:cubicBezTo>
                  <a:cubicBezTo>
                    <a:pt x="0" y="20818"/>
                    <a:pt x="6004" y="26822"/>
                    <a:pt x="13412" y="26822"/>
                  </a:cubicBezTo>
                  <a:cubicBezTo>
                    <a:pt x="20818" y="26822"/>
                    <a:pt x="26823" y="20818"/>
                    <a:pt x="26823" y="13411"/>
                  </a:cubicBezTo>
                  <a:cubicBezTo>
                    <a:pt x="26823" y="13409"/>
                    <a:pt x="26823" y="13407"/>
                    <a:pt x="26823" y="13405"/>
                  </a:cubicBezTo>
                  <a:cubicBezTo>
                    <a:pt x="26819" y="6001"/>
                    <a:pt x="20817" y="0"/>
                    <a:pt x="134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"/>
            <p:cNvSpPr/>
            <p:nvPr/>
          </p:nvSpPr>
          <p:spPr>
            <a:xfrm>
              <a:off x="7278579" y="52052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275" y="0"/>
                  </a:moveTo>
                  <a:cubicBezTo>
                    <a:pt x="4600" y="0"/>
                    <a:pt x="0" y="4600"/>
                    <a:pt x="0" y="10274"/>
                  </a:cubicBezTo>
                  <a:cubicBezTo>
                    <a:pt x="0" y="15949"/>
                    <a:pt x="4600" y="20548"/>
                    <a:pt x="10275" y="20548"/>
                  </a:cubicBezTo>
                  <a:cubicBezTo>
                    <a:pt x="15949" y="20548"/>
                    <a:pt x="20549" y="15948"/>
                    <a:pt x="20549" y="10274"/>
                  </a:cubicBezTo>
                  <a:cubicBezTo>
                    <a:pt x="20553" y="4603"/>
                    <a:pt x="15959" y="3"/>
                    <a:pt x="10288" y="0"/>
                  </a:cubicBezTo>
                  <a:cubicBezTo>
                    <a:pt x="10284" y="0"/>
                    <a:pt x="10279" y="0"/>
                    <a:pt x="102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"/>
            <p:cNvSpPr/>
            <p:nvPr/>
          </p:nvSpPr>
          <p:spPr>
            <a:xfrm>
              <a:off x="7183748" y="135533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712" y="0"/>
                  </a:moveTo>
                  <a:cubicBezTo>
                    <a:pt x="14198" y="0"/>
                    <a:pt x="0" y="14198"/>
                    <a:pt x="0" y="31712"/>
                  </a:cubicBezTo>
                  <a:cubicBezTo>
                    <a:pt x="0" y="49226"/>
                    <a:pt x="14198" y="63424"/>
                    <a:pt x="31712" y="63424"/>
                  </a:cubicBezTo>
                  <a:cubicBezTo>
                    <a:pt x="49226" y="63424"/>
                    <a:pt x="63424" y="49226"/>
                    <a:pt x="63424" y="31712"/>
                  </a:cubicBezTo>
                  <a:cubicBezTo>
                    <a:pt x="63431" y="14205"/>
                    <a:pt x="49244" y="7"/>
                    <a:pt x="31738" y="0"/>
                  </a:cubicBezTo>
                  <a:cubicBezTo>
                    <a:pt x="31729" y="0"/>
                    <a:pt x="31721" y="0"/>
                    <a:pt x="317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"/>
            <p:cNvSpPr/>
            <p:nvPr/>
          </p:nvSpPr>
          <p:spPr>
            <a:xfrm>
              <a:off x="6778580" y="2303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57925" y="28962"/>
                  </a:moveTo>
                  <a:cubicBezTo>
                    <a:pt x="57925" y="12967"/>
                    <a:pt x="44958" y="0"/>
                    <a:pt x="28963" y="0"/>
                  </a:cubicBezTo>
                  <a:cubicBezTo>
                    <a:pt x="12967" y="0"/>
                    <a:pt x="0" y="12967"/>
                    <a:pt x="0" y="28962"/>
                  </a:cubicBezTo>
                  <a:cubicBezTo>
                    <a:pt x="0" y="44955"/>
                    <a:pt x="12963" y="57921"/>
                    <a:pt x="28956" y="57925"/>
                  </a:cubicBezTo>
                  <a:cubicBezTo>
                    <a:pt x="44948" y="57932"/>
                    <a:pt x="57918" y="44973"/>
                    <a:pt x="57925" y="28981"/>
                  </a:cubicBezTo>
                  <a:cubicBezTo>
                    <a:pt x="57925" y="28975"/>
                    <a:pt x="57925" y="28969"/>
                    <a:pt x="57925" y="289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"/>
            <p:cNvSpPr/>
            <p:nvPr/>
          </p:nvSpPr>
          <p:spPr>
            <a:xfrm>
              <a:off x="7517530" y="42195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66" y="0"/>
                  </a:moveTo>
                  <a:cubicBezTo>
                    <a:pt x="9525" y="-3"/>
                    <a:pt x="4" y="9512"/>
                    <a:pt x="0" y="21253"/>
                  </a:cubicBezTo>
                  <a:cubicBezTo>
                    <a:pt x="-4" y="32995"/>
                    <a:pt x="9512" y="42516"/>
                    <a:pt x="21254" y="42520"/>
                  </a:cubicBezTo>
                  <a:cubicBezTo>
                    <a:pt x="32995" y="42523"/>
                    <a:pt x="42516" y="33008"/>
                    <a:pt x="42520" y="21266"/>
                  </a:cubicBezTo>
                  <a:cubicBezTo>
                    <a:pt x="42520" y="21262"/>
                    <a:pt x="42520" y="21258"/>
                    <a:pt x="42520" y="21253"/>
                  </a:cubicBezTo>
                  <a:cubicBezTo>
                    <a:pt x="42524" y="9519"/>
                    <a:pt x="33013" y="3"/>
                    <a:pt x="21279" y="0"/>
                  </a:cubicBezTo>
                  <a:cubicBezTo>
                    <a:pt x="21275" y="0"/>
                    <a:pt x="21271" y="0"/>
                    <a:pt x="212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"/>
            <p:cNvSpPr/>
            <p:nvPr/>
          </p:nvSpPr>
          <p:spPr>
            <a:xfrm>
              <a:off x="7537907" y="963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02" y="25400"/>
                    <a:pt x="25382" y="19733"/>
                    <a:pt x="25400" y="12732"/>
                  </a:cubicBezTo>
                  <a:cubicBezTo>
                    <a:pt x="25418" y="5718"/>
                    <a:pt x="19746" y="18"/>
                    <a:pt x="12732" y="0"/>
                  </a:cubicBezTo>
                  <a:cubicBezTo>
                    <a:pt x="12721" y="0"/>
                    <a:pt x="12711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"/>
            <p:cNvSpPr/>
            <p:nvPr/>
          </p:nvSpPr>
          <p:spPr>
            <a:xfrm>
              <a:off x="7382999" y="524816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18" y="0"/>
                  </a:moveTo>
                  <a:cubicBezTo>
                    <a:pt x="12409" y="0"/>
                    <a:pt x="0" y="12410"/>
                    <a:pt x="0" y="27718"/>
                  </a:cubicBezTo>
                  <a:cubicBezTo>
                    <a:pt x="0" y="43026"/>
                    <a:pt x="12409" y="55435"/>
                    <a:pt x="27718" y="55435"/>
                  </a:cubicBezTo>
                  <a:cubicBezTo>
                    <a:pt x="43026" y="55435"/>
                    <a:pt x="55435" y="43026"/>
                    <a:pt x="55435" y="27718"/>
                  </a:cubicBezTo>
                  <a:cubicBezTo>
                    <a:pt x="55439" y="12413"/>
                    <a:pt x="43035" y="3"/>
                    <a:pt x="27730" y="0"/>
                  </a:cubicBezTo>
                  <a:cubicBezTo>
                    <a:pt x="27726" y="0"/>
                    <a:pt x="27722" y="0"/>
                    <a:pt x="277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7616437" y="36524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911" y="20955"/>
                  </a:moveTo>
                  <a:cubicBezTo>
                    <a:pt x="41911" y="9382"/>
                    <a:pt x="32529" y="0"/>
                    <a:pt x="20955" y="0"/>
                  </a:cubicBezTo>
                  <a:cubicBezTo>
                    <a:pt x="9382" y="0"/>
                    <a:pt x="0" y="9382"/>
                    <a:pt x="0" y="20955"/>
                  </a:cubicBezTo>
                  <a:cubicBezTo>
                    <a:pt x="0" y="32516"/>
                    <a:pt x="9362" y="41892"/>
                    <a:pt x="20924" y="41910"/>
                  </a:cubicBezTo>
                  <a:cubicBezTo>
                    <a:pt x="32496" y="41928"/>
                    <a:pt x="41893" y="32560"/>
                    <a:pt x="41911" y="20987"/>
                  </a:cubicBezTo>
                  <a:cubicBezTo>
                    <a:pt x="41911" y="20976"/>
                    <a:pt x="41911" y="20966"/>
                    <a:pt x="41911" y="2095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"/>
            <p:cNvSpPr/>
            <p:nvPr/>
          </p:nvSpPr>
          <p:spPr>
            <a:xfrm>
              <a:off x="7502328" y="622456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5" y="0"/>
                    <a:pt x="0" y="9885"/>
                    <a:pt x="0" y="22079"/>
                  </a:cubicBezTo>
                  <a:cubicBezTo>
                    <a:pt x="0" y="34273"/>
                    <a:pt x="9885" y="44158"/>
                    <a:pt x="22079" y="44158"/>
                  </a:cubicBezTo>
                  <a:cubicBezTo>
                    <a:pt x="34273" y="44158"/>
                    <a:pt x="44159" y="34273"/>
                    <a:pt x="44159" y="22079"/>
                  </a:cubicBezTo>
                  <a:cubicBezTo>
                    <a:pt x="44162" y="9889"/>
                    <a:pt x="34282" y="3"/>
                    <a:pt x="22092" y="0"/>
                  </a:cubicBezTo>
                  <a:cubicBezTo>
                    <a:pt x="22089" y="0"/>
                    <a:pt x="22084" y="0"/>
                    <a:pt x="22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4906963" y="191539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972" y="16986"/>
                  </a:moveTo>
                  <a:cubicBezTo>
                    <a:pt x="33972" y="7605"/>
                    <a:pt x="26367" y="0"/>
                    <a:pt x="16986" y="0"/>
                  </a:cubicBezTo>
                  <a:cubicBezTo>
                    <a:pt x="7605" y="0"/>
                    <a:pt x="0" y="7605"/>
                    <a:pt x="0" y="16986"/>
                  </a:cubicBezTo>
                  <a:cubicBezTo>
                    <a:pt x="0" y="26365"/>
                    <a:pt x="7601" y="33969"/>
                    <a:pt x="16980" y="33972"/>
                  </a:cubicBezTo>
                  <a:cubicBezTo>
                    <a:pt x="26361" y="33976"/>
                    <a:pt x="33969" y="26374"/>
                    <a:pt x="33973" y="16992"/>
                  </a:cubicBezTo>
                  <a:cubicBezTo>
                    <a:pt x="33973" y="16990"/>
                    <a:pt x="33973" y="16988"/>
                    <a:pt x="33973" y="1698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7455402" y="17576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7" y="52070"/>
                    <a:pt x="26035" y="52070"/>
                  </a:cubicBezTo>
                  <a:cubicBezTo>
                    <a:pt x="40414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"/>
            <p:cNvSpPr/>
            <p:nvPr/>
          </p:nvSpPr>
          <p:spPr>
            <a:xfrm>
              <a:off x="4980813" y="125258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76" y="0"/>
                  </a:moveTo>
                  <a:cubicBezTo>
                    <a:pt x="10331" y="0"/>
                    <a:pt x="0" y="10331"/>
                    <a:pt x="0" y="23076"/>
                  </a:cubicBezTo>
                  <a:cubicBezTo>
                    <a:pt x="0" y="35820"/>
                    <a:pt x="10332" y="46152"/>
                    <a:pt x="23076" y="46152"/>
                  </a:cubicBezTo>
                  <a:cubicBezTo>
                    <a:pt x="35820" y="46152"/>
                    <a:pt x="46151" y="35820"/>
                    <a:pt x="46151" y="23076"/>
                  </a:cubicBezTo>
                  <a:cubicBezTo>
                    <a:pt x="46158" y="10338"/>
                    <a:pt x="35839" y="7"/>
                    <a:pt x="23101" y="0"/>
                  </a:cubicBezTo>
                  <a:cubicBezTo>
                    <a:pt x="23092" y="0"/>
                    <a:pt x="23084" y="0"/>
                    <a:pt x="230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"/>
            <p:cNvSpPr/>
            <p:nvPr/>
          </p:nvSpPr>
          <p:spPr>
            <a:xfrm>
              <a:off x="7191045" y="5214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34" y="0"/>
                  </a:moveTo>
                  <a:cubicBezTo>
                    <a:pt x="12328" y="0"/>
                    <a:pt x="0" y="12327"/>
                    <a:pt x="0" y="27534"/>
                  </a:cubicBezTo>
                  <a:cubicBezTo>
                    <a:pt x="0" y="42740"/>
                    <a:pt x="12327" y="55067"/>
                    <a:pt x="27534" y="55067"/>
                  </a:cubicBezTo>
                  <a:cubicBezTo>
                    <a:pt x="42740" y="55067"/>
                    <a:pt x="55068" y="42740"/>
                    <a:pt x="55068" y="27534"/>
                  </a:cubicBezTo>
                  <a:cubicBezTo>
                    <a:pt x="55072" y="12331"/>
                    <a:pt x="42750" y="3"/>
                    <a:pt x="27547" y="0"/>
                  </a:cubicBezTo>
                  <a:cubicBezTo>
                    <a:pt x="27543" y="0"/>
                    <a:pt x="27539" y="0"/>
                    <a:pt x="275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"/>
            <p:cNvSpPr/>
            <p:nvPr/>
          </p:nvSpPr>
          <p:spPr>
            <a:xfrm>
              <a:off x="6902723" y="3450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"/>
            <p:cNvSpPr/>
            <p:nvPr/>
          </p:nvSpPr>
          <p:spPr>
            <a:xfrm>
              <a:off x="7032416" y="539543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425" y="0"/>
                  </a:moveTo>
                  <a:cubicBezTo>
                    <a:pt x="7801" y="0"/>
                    <a:pt x="0" y="7801"/>
                    <a:pt x="0" y="17425"/>
                  </a:cubicBezTo>
                  <a:cubicBezTo>
                    <a:pt x="0" y="27048"/>
                    <a:pt x="7801" y="34849"/>
                    <a:pt x="17425" y="34849"/>
                  </a:cubicBezTo>
                  <a:cubicBezTo>
                    <a:pt x="27048" y="34849"/>
                    <a:pt x="34849" y="27048"/>
                    <a:pt x="34849" y="17425"/>
                  </a:cubicBezTo>
                  <a:cubicBezTo>
                    <a:pt x="34849" y="7801"/>
                    <a:pt x="27048" y="0"/>
                    <a:pt x="174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"/>
            <p:cNvSpPr/>
            <p:nvPr/>
          </p:nvSpPr>
          <p:spPr>
            <a:xfrm>
              <a:off x="6846812" y="60071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690" y="0"/>
                  </a:moveTo>
                  <a:cubicBezTo>
                    <a:pt x="13740" y="0"/>
                    <a:pt x="0" y="13740"/>
                    <a:pt x="0" y="30690"/>
                  </a:cubicBezTo>
                  <a:cubicBezTo>
                    <a:pt x="0" y="47639"/>
                    <a:pt x="13740" y="61379"/>
                    <a:pt x="30690" y="61379"/>
                  </a:cubicBezTo>
                  <a:cubicBezTo>
                    <a:pt x="47639" y="61379"/>
                    <a:pt x="61379" y="47639"/>
                    <a:pt x="61379" y="30690"/>
                  </a:cubicBezTo>
                  <a:cubicBezTo>
                    <a:pt x="61379" y="30688"/>
                    <a:pt x="61379" y="30685"/>
                    <a:pt x="61379" y="30683"/>
                  </a:cubicBezTo>
                  <a:cubicBezTo>
                    <a:pt x="61383" y="13741"/>
                    <a:pt x="47651" y="4"/>
                    <a:pt x="30709" y="0"/>
                  </a:cubicBezTo>
                  <a:cubicBezTo>
                    <a:pt x="30703" y="0"/>
                    <a:pt x="30697" y="0"/>
                    <a:pt x="30690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5063211" y="402957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26" y="0"/>
                  </a:moveTo>
                  <a:cubicBezTo>
                    <a:pt x="6055" y="0"/>
                    <a:pt x="0" y="6055"/>
                    <a:pt x="0" y="13526"/>
                  </a:cubicBezTo>
                  <a:cubicBezTo>
                    <a:pt x="0" y="20996"/>
                    <a:pt x="6055" y="27051"/>
                    <a:pt x="13526" y="27051"/>
                  </a:cubicBezTo>
                  <a:cubicBezTo>
                    <a:pt x="20996" y="27051"/>
                    <a:pt x="27051" y="20996"/>
                    <a:pt x="27051" y="13526"/>
                  </a:cubicBezTo>
                  <a:cubicBezTo>
                    <a:pt x="27051" y="6055"/>
                    <a:pt x="20996" y="0"/>
                    <a:pt x="1352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"/>
            <p:cNvSpPr/>
            <p:nvPr/>
          </p:nvSpPr>
          <p:spPr>
            <a:xfrm>
              <a:off x="6883464" y="283675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784" y="0"/>
                  </a:moveTo>
                  <a:cubicBezTo>
                    <a:pt x="12891" y="-3"/>
                    <a:pt x="3" y="12878"/>
                    <a:pt x="0" y="28772"/>
                  </a:cubicBezTo>
                  <a:cubicBezTo>
                    <a:pt x="-4" y="44666"/>
                    <a:pt x="12878" y="57553"/>
                    <a:pt x="28772" y="57557"/>
                  </a:cubicBezTo>
                  <a:cubicBezTo>
                    <a:pt x="44665" y="57560"/>
                    <a:pt x="57553" y="44678"/>
                    <a:pt x="57556" y="28785"/>
                  </a:cubicBezTo>
                  <a:cubicBezTo>
                    <a:pt x="57556" y="28783"/>
                    <a:pt x="57556" y="28780"/>
                    <a:pt x="57556" y="28778"/>
                  </a:cubicBezTo>
                  <a:cubicBezTo>
                    <a:pt x="57560" y="12888"/>
                    <a:pt x="44681" y="4"/>
                    <a:pt x="28790" y="0"/>
                  </a:cubicBezTo>
                  <a:cubicBezTo>
                    <a:pt x="28788" y="0"/>
                    <a:pt x="28787" y="0"/>
                    <a:pt x="28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"/>
            <p:cNvSpPr/>
            <p:nvPr/>
          </p:nvSpPr>
          <p:spPr>
            <a:xfrm>
              <a:off x="7104780" y="11195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95" y="0"/>
                  </a:moveTo>
                  <a:cubicBezTo>
                    <a:pt x="5907" y="0"/>
                    <a:pt x="0" y="5908"/>
                    <a:pt x="0" y="13195"/>
                  </a:cubicBezTo>
                  <a:cubicBezTo>
                    <a:pt x="0" y="20483"/>
                    <a:pt x="5907" y="26391"/>
                    <a:pt x="13195" y="26391"/>
                  </a:cubicBezTo>
                  <a:cubicBezTo>
                    <a:pt x="20483" y="26391"/>
                    <a:pt x="26391" y="20483"/>
                    <a:pt x="26391" y="13195"/>
                  </a:cubicBezTo>
                  <a:cubicBezTo>
                    <a:pt x="26391" y="13193"/>
                    <a:pt x="26391" y="13191"/>
                    <a:pt x="26391" y="13189"/>
                  </a:cubicBezTo>
                  <a:cubicBezTo>
                    <a:pt x="26395" y="5908"/>
                    <a:pt x="20495" y="3"/>
                    <a:pt x="13215" y="0"/>
                  </a:cubicBezTo>
                  <a:cubicBezTo>
                    <a:pt x="13208" y="0"/>
                    <a:pt x="13202" y="0"/>
                    <a:pt x="131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"/>
            <p:cNvSpPr/>
            <p:nvPr/>
          </p:nvSpPr>
          <p:spPr>
            <a:xfrm>
              <a:off x="5043354" y="5470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02" y="0"/>
                  </a:moveTo>
                  <a:cubicBezTo>
                    <a:pt x="7164" y="0"/>
                    <a:pt x="0" y="7164"/>
                    <a:pt x="0" y="16002"/>
                  </a:cubicBezTo>
                  <a:cubicBezTo>
                    <a:pt x="0" y="24840"/>
                    <a:pt x="7164" y="32004"/>
                    <a:pt x="16002" y="32004"/>
                  </a:cubicBezTo>
                  <a:cubicBezTo>
                    <a:pt x="24840" y="32004"/>
                    <a:pt x="32004" y="24840"/>
                    <a:pt x="32004" y="16002"/>
                  </a:cubicBezTo>
                  <a:cubicBezTo>
                    <a:pt x="32008" y="7168"/>
                    <a:pt x="24849" y="3"/>
                    <a:pt x="16015" y="0"/>
                  </a:cubicBezTo>
                  <a:cubicBezTo>
                    <a:pt x="16011" y="0"/>
                    <a:pt x="16006" y="0"/>
                    <a:pt x="160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"/>
            <p:cNvSpPr/>
            <p:nvPr/>
          </p:nvSpPr>
          <p:spPr>
            <a:xfrm>
              <a:off x="7170693" y="412174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199" y="20600"/>
                  </a:moveTo>
                  <a:cubicBezTo>
                    <a:pt x="41199" y="9223"/>
                    <a:pt x="31976" y="0"/>
                    <a:pt x="20600" y="0"/>
                  </a:cubicBezTo>
                  <a:cubicBezTo>
                    <a:pt x="9223" y="0"/>
                    <a:pt x="0" y="9223"/>
                    <a:pt x="0" y="20600"/>
                  </a:cubicBezTo>
                  <a:cubicBezTo>
                    <a:pt x="0" y="31976"/>
                    <a:pt x="9223" y="41199"/>
                    <a:pt x="20600" y="41199"/>
                  </a:cubicBezTo>
                  <a:cubicBezTo>
                    <a:pt x="31972" y="41203"/>
                    <a:pt x="41195" y="31986"/>
                    <a:pt x="41199" y="20612"/>
                  </a:cubicBezTo>
                  <a:cubicBezTo>
                    <a:pt x="41199" y="20608"/>
                    <a:pt x="41199" y="20604"/>
                    <a:pt x="41199" y="20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"/>
            <p:cNvSpPr/>
            <p:nvPr/>
          </p:nvSpPr>
          <p:spPr>
            <a:xfrm>
              <a:off x="4711757" y="4996713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67710" y="43282"/>
                  </a:moveTo>
                  <a:lnTo>
                    <a:pt x="60579" y="0"/>
                  </a:lnTo>
                  <a:lnTo>
                    <a:pt x="53448" y="43282"/>
                  </a:lnTo>
                  <a:cubicBezTo>
                    <a:pt x="52599" y="48501"/>
                    <a:pt x="48508" y="52593"/>
                    <a:pt x="43288" y="53442"/>
                  </a:cubicBezTo>
                  <a:lnTo>
                    <a:pt x="0" y="60573"/>
                  </a:lnTo>
                  <a:lnTo>
                    <a:pt x="43288" y="67697"/>
                  </a:lnTo>
                  <a:cubicBezTo>
                    <a:pt x="48508" y="68547"/>
                    <a:pt x="52599" y="72638"/>
                    <a:pt x="53448" y="77857"/>
                  </a:cubicBezTo>
                  <a:lnTo>
                    <a:pt x="60579" y="121139"/>
                  </a:lnTo>
                  <a:lnTo>
                    <a:pt x="67710" y="77858"/>
                  </a:lnTo>
                  <a:cubicBezTo>
                    <a:pt x="68559" y="72638"/>
                    <a:pt x="72651" y="68547"/>
                    <a:pt x="77870" y="67698"/>
                  </a:cubicBezTo>
                  <a:lnTo>
                    <a:pt x="121158" y="60573"/>
                  </a:lnTo>
                  <a:lnTo>
                    <a:pt x="77870" y="53442"/>
                  </a:lnTo>
                  <a:cubicBezTo>
                    <a:pt x="72651" y="52593"/>
                    <a:pt x="68559" y="48501"/>
                    <a:pt x="67710" y="4328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"/>
            <p:cNvSpPr/>
            <p:nvPr/>
          </p:nvSpPr>
          <p:spPr>
            <a:xfrm>
              <a:off x="5091182" y="219090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 extrusionOk="0">
                  <a:moveTo>
                    <a:pt x="73222" y="46838"/>
                  </a:moveTo>
                  <a:lnTo>
                    <a:pt x="65513" y="0"/>
                  </a:lnTo>
                  <a:lnTo>
                    <a:pt x="57798" y="46838"/>
                  </a:lnTo>
                  <a:cubicBezTo>
                    <a:pt x="56860" y="52457"/>
                    <a:pt x="52457" y="56861"/>
                    <a:pt x="46837" y="57798"/>
                  </a:cubicBezTo>
                  <a:lnTo>
                    <a:pt x="0" y="65513"/>
                  </a:lnTo>
                  <a:lnTo>
                    <a:pt x="46838" y="73228"/>
                  </a:lnTo>
                  <a:cubicBezTo>
                    <a:pt x="52457" y="74165"/>
                    <a:pt x="56861" y="78569"/>
                    <a:pt x="57798" y="84188"/>
                  </a:cubicBezTo>
                  <a:lnTo>
                    <a:pt x="65513" y="131026"/>
                  </a:lnTo>
                  <a:lnTo>
                    <a:pt x="73222" y="84188"/>
                  </a:lnTo>
                  <a:cubicBezTo>
                    <a:pt x="74160" y="78567"/>
                    <a:pt x="78567" y="74163"/>
                    <a:pt x="84188" y="73228"/>
                  </a:cubicBezTo>
                  <a:lnTo>
                    <a:pt x="131020" y="65513"/>
                  </a:lnTo>
                  <a:lnTo>
                    <a:pt x="84188" y="57798"/>
                  </a:lnTo>
                  <a:cubicBezTo>
                    <a:pt x="78566" y="56863"/>
                    <a:pt x="74160" y="52459"/>
                    <a:pt x="73222" y="468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"/>
            <p:cNvSpPr/>
            <p:nvPr/>
          </p:nvSpPr>
          <p:spPr>
            <a:xfrm>
              <a:off x="11139792" y="581472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14" y="93713"/>
                  </a:moveTo>
                  <a:lnTo>
                    <a:pt x="131083" y="0"/>
                  </a:lnTo>
                  <a:lnTo>
                    <a:pt x="115646" y="93713"/>
                  </a:lnTo>
                  <a:cubicBezTo>
                    <a:pt x="113792" y="104970"/>
                    <a:pt x="104970" y="113792"/>
                    <a:pt x="93714" y="115646"/>
                  </a:cubicBezTo>
                  <a:lnTo>
                    <a:pt x="0" y="131083"/>
                  </a:lnTo>
                  <a:lnTo>
                    <a:pt x="93714" y="146520"/>
                  </a:lnTo>
                  <a:cubicBezTo>
                    <a:pt x="104968" y="148374"/>
                    <a:pt x="113790" y="157193"/>
                    <a:pt x="115646" y="168446"/>
                  </a:cubicBezTo>
                  <a:lnTo>
                    <a:pt x="131083" y="262166"/>
                  </a:lnTo>
                  <a:lnTo>
                    <a:pt x="146514" y="168446"/>
                  </a:lnTo>
                  <a:cubicBezTo>
                    <a:pt x="148370" y="157193"/>
                    <a:pt x="157192" y="148374"/>
                    <a:pt x="168446" y="146520"/>
                  </a:cubicBezTo>
                  <a:lnTo>
                    <a:pt x="262160" y="131083"/>
                  </a:lnTo>
                  <a:lnTo>
                    <a:pt x="168446" y="115646"/>
                  </a:lnTo>
                  <a:cubicBezTo>
                    <a:pt x="157190" y="113792"/>
                    <a:pt x="148368" y="104969"/>
                    <a:pt x="146514" y="937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"/>
            <p:cNvSpPr/>
            <p:nvPr/>
          </p:nvSpPr>
          <p:spPr>
            <a:xfrm>
              <a:off x="11424876" y="3257239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 extrusionOk="0">
                  <a:moveTo>
                    <a:pt x="100140" y="64046"/>
                  </a:moveTo>
                  <a:lnTo>
                    <a:pt x="89586" y="0"/>
                  </a:lnTo>
                  <a:lnTo>
                    <a:pt x="79039" y="64046"/>
                  </a:lnTo>
                  <a:cubicBezTo>
                    <a:pt x="77770" y="71740"/>
                    <a:pt x="71741" y="77770"/>
                    <a:pt x="64046" y="79039"/>
                  </a:cubicBezTo>
                  <a:lnTo>
                    <a:pt x="0" y="89586"/>
                  </a:lnTo>
                  <a:lnTo>
                    <a:pt x="64046" y="100140"/>
                  </a:lnTo>
                  <a:cubicBezTo>
                    <a:pt x="71740" y="101405"/>
                    <a:pt x="77770" y="107433"/>
                    <a:pt x="79039" y="115126"/>
                  </a:cubicBezTo>
                  <a:lnTo>
                    <a:pt x="89586" y="179178"/>
                  </a:lnTo>
                  <a:lnTo>
                    <a:pt x="100140" y="115126"/>
                  </a:lnTo>
                  <a:cubicBezTo>
                    <a:pt x="101405" y="107434"/>
                    <a:pt x="107434" y="101405"/>
                    <a:pt x="115126" y="100140"/>
                  </a:cubicBezTo>
                  <a:lnTo>
                    <a:pt x="179178" y="89586"/>
                  </a:lnTo>
                  <a:lnTo>
                    <a:pt x="115126" y="79039"/>
                  </a:lnTo>
                  <a:cubicBezTo>
                    <a:pt x="107433" y="77770"/>
                    <a:pt x="101405" y="71739"/>
                    <a:pt x="100140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"/>
            <p:cNvSpPr/>
            <p:nvPr/>
          </p:nvSpPr>
          <p:spPr>
            <a:xfrm>
              <a:off x="4178757" y="5115154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9632" y="70129"/>
                  </a:moveTo>
                  <a:lnTo>
                    <a:pt x="98082" y="0"/>
                  </a:lnTo>
                  <a:lnTo>
                    <a:pt x="86538" y="70129"/>
                  </a:lnTo>
                  <a:cubicBezTo>
                    <a:pt x="85149" y="78550"/>
                    <a:pt x="78550" y="85149"/>
                    <a:pt x="70129" y="86538"/>
                  </a:cubicBezTo>
                  <a:lnTo>
                    <a:pt x="0" y="98088"/>
                  </a:lnTo>
                  <a:lnTo>
                    <a:pt x="70129" y="109639"/>
                  </a:lnTo>
                  <a:cubicBezTo>
                    <a:pt x="78551" y="111030"/>
                    <a:pt x="85150" y="117632"/>
                    <a:pt x="86538" y="126054"/>
                  </a:cubicBezTo>
                  <a:lnTo>
                    <a:pt x="98088" y="196177"/>
                  </a:lnTo>
                  <a:lnTo>
                    <a:pt x="109639" y="126054"/>
                  </a:lnTo>
                  <a:cubicBezTo>
                    <a:pt x="111025" y="117631"/>
                    <a:pt x="117625" y="111028"/>
                    <a:pt x="126047" y="109639"/>
                  </a:cubicBezTo>
                  <a:lnTo>
                    <a:pt x="196177" y="98088"/>
                  </a:lnTo>
                  <a:lnTo>
                    <a:pt x="126047" y="86538"/>
                  </a:lnTo>
                  <a:cubicBezTo>
                    <a:pt x="117623" y="85154"/>
                    <a:pt x="111020" y="78553"/>
                    <a:pt x="109632" y="7012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"/>
            <p:cNvSpPr/>
            <p:nvPr/>
          </p:nvSpPr>
          <p:spPr>
            <a:xfrm>
              <a:off x="2228615" y="615886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76435" y="48895"/>
                  </a:moveTo>
                  <a:lnTo>
                    <a:pt x="68383" y="0"/>
                  </a:lnTo>
                  <a:lnTo>
                    <a:pt x="60325" y="48895"/>
                  </a:lnTo>
                  <a:cubicBezTo>
                    <a:pt x="59350" y="54756"/>
                    <a:pt x="54756" y="59349"/>
                    <a:pt x="48895" y="60325"/>
                  </a:cubicBezTo>
                  <a:lnTo>
                    <a:pt x="0" y="68383"/>
                  </a:lnTo>
                  <a:lnTo>
                    <a:pt x="48895" y="76441"/>
                  </a:lnTo>
                  <a:cubicBezTo>
                    <a:pt x="54755" y="77418"/>
                    <a:pt x="59348" y="82011"/>
                    <a:pt x="60325" y="87871"/>
                  </a:cubicBezTo>
                  <a:lnTo>
                    <a:pt x="68383" y="136766"/>
                  </a:lnTo>
                  <a:lnTo>
                    <a:pt x="76435" y="87871"/>
                  </a:lnTo>
                  <a:cubicBezTo>
                    <a:pt x="77412" y="82011"/>
                    <a:pt x="82004" y="77418"/>
                    <a:pt x="87865" y="76441"/>
                  </a:cubicBezTo>
                  <a:lnTo>
                    <a:pt x="136760" y="68383"/>
                  </a:lnTo>
                  <a:lnTo>
                    <a:pt x="87865" y="60325"/>
                  </a:lnTo>
                  <a:cubicBezTo>
                    <a:pt x="82003" y="59349"/>
                    <a:pt x="77410" y="54756"/>
                    <a:pt x="76435" y="4889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"/>
            <p:cNvSpPr/>
            <p:nvPr/>
          </p:nvSpPr>
          <p:spPr>
            <a:xfrm>
              <a:off x="8543277" y="1143178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 extrusionOk="0">
                  <a:moveTo>
                    <a:pt x="150267" y="103162"/>
                  </a:moveTo>
                  <a:cubicBezTo>
                    <a:pt x="140226" y="101509"/>
                    <a:pt x="132355" y="93639"/>
                    <a:pt x="130702" y="83598"/>
                  </a:cubicBezTo>
                  <a:lnTo>
                    <a:pt x="116936" y="0"/>
                  </a:lnTo>
                  <a:lnTo>
                    <a:pt x="103163" y="83598"/>
                  </a:lnTo>
                  <a:cubicBezTo>
                    <a:pt x="101515" y="93642"/>
                    <a:pt x="93642" y="101514"/>
                    <a:pt x="83598" y="103162"/>
                  </a:cubicBezTo>
                  <a:lnTo>
                    <a:pt x="0" y="116935"/>
                  </a:lnTo>
                  <a:lnTo>
                    <a:pt x="83598" y="130702"/>
                  </a:lnTo>
                  <a:cubicBezTo>
                    <a:pt x="93639" y="132355"/>
                    <a:pt x="101509" y="140225"/>
                    <a:pt x="103163" y="150266"/>
                  </a:cubicBezTo>
                  <a:lnTo>
                    <a:pt x="116936" y="233871"/>
                  </a:lnTo>
                  <a:lnTo>
                    <a:pt x="130702" y="150266"/>
                  </a:lnTo>
                  <a:cubicBezTo>
                    <a:pt x="132359" y="140227"/>
                    <a:pt x="140227" y="132359"/>
                    <a:pt x="150267" y="130702"/>
                  </a:cubicBezTo>
                  <a:lnTo>
                    <a:pt x="233865" y="11693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"/>
            <p:cNvSpPr/>
            <p:nvPr/>
          </p:nvSpPr>
          <p:spPr>
            <a:xfrm>
              <a:off x="1383432" y="1663038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7048214" y="588632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54801" y="79820"/>
                  </a:moveTo>
                  <a:lnTo>
                    <a:pt x="62116" y="124225"/>
                  </a:lnTo>
                  <a:lnTo>
                    <a:pt x="69424" y="79820"/>
                  </a:lnTo>
                  <a:cubicBezTo>
                    <a:pt x="70305" y="74487"/>
                    <a:pt x="74486" y="70308"/>
                    <a:pt x="79819" y="69431"/>
                  </a:cubicBezTo>
                  <a:lnTo>
                    <a:pt x="124225" y="62116"/>
                  </a:lnTo>
                  <a:lnTo>
                    <a:pt x="79820" y="54801"/>
                  </a:lnTo>
                  <a:cubicBezTo>
                    <a:pt x="74486" y="53920"/>
                    <a:pt x="70305" y="49740"/>
                    <a:pt x="69425" y="44406"/>
                  </a:cubicBezTo>
                  <a:lnTo>
                    <a:pt x="62116" y="0"/>
                  </a:lnTo>
                  <a:lnTo>
                    <a:pt x="54801" y="44406"/>
                  </a:lnTo>
                  <a:cubicBezTo>
                    <a:pt x="53921" y="49740"/>
                    <a:pt x="49740" y="53920"/>
                    <a:pt x="44406" y="54801"/>
                  </a:cubicBezTo>
                  <a:lnTo>
                    <a:pt x="0" y="62116"/>
                  </a:lnTo>
                  <a:lnTo>
                    <a:pt x="44406" y="69431"/>
                  </a:lnTo>
                  <a:cubicBezTo>
                    <a:pt x="49739" y="70309"/>
                    <a:pt x="53920" y="74487"/>
                    <a:pt x="54801" y="7982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179953" y="416357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5308" y="35395"/>
                  </a:moveTo>
                  <a:lnTo>
                    <a:pt x="49479" y="0"/>
                  </a:lnTo>
                  <a:lnTo>
                    <a:pt x="43650" y="35395"/>
                  </a:lnTo>
                  <a:cubicBezTo>
                    <a:pt x="42952" y="39638"/>
                    <a:pt x="39635" y="42968"/>
                    <a:pt x="35395" y="43682"/>
                  </a:cubicBezTo>
                  <a:lnTo>
                    <a:pt x="0" y="49511"/>
                  </a:lnTo>
                  <a:lnTo>
                    <a:pt x="35395" y="55340"/>
                  </a:lnTo>
                  <a:cubicBezTo>
                    <a:pt x="39626" y="56048"/>
                    <a:pt x="42942" y="59364"/>
                    <a:pt x="43650" y="63595"/>
                  </a:cubicBezTo>
                  <a:lnTo>
                    <a:pt x="49479" y="98990"/>
                  </a:lnTo>
                  <a:lnTo>
                    <a:pt x="55308" y="63595"/>
                  </a:lnTo>
                  <a:cubicBezTo>
                    <a:pt x="56015" y="59363"/>
                    <a:pt x="59331" y="56047"/>
                    <a:pt x="63563" y="55340"/>
                  </a:cubicBezTo>
                  <a:lnTo>
                    <a:pt x="98958" y="49511"/>
                  </a:lnTo>
                  <a:lnTo>
                    <a:pt x="63563" y="43682"/>
                  </a:lnTo>
                  <a:cubicBezTo>
                    <a:pt x="59323" y="42970"/>
                    <a:pt x="56004" y="39639"/>
                    <a:pt x="55308" y="353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"/>
            <p:cNvSpPr/>
            <p:nvPr/>
          </p:nvSpPr>
          <p:spPr>
            <a:xfrm>
              <a:off x="944385" y="847827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20421" y="77000"/>
                  </a:moveTo>
                  <a:lnTo>
                    <a:pt x="107721" y="0"/>
                  </a:lnTo>
                  <a:lnTo>
                    <a:pt x="95021" y="77000"/>
                  </a:lnTo>
                  <a:cubicBezTo>
                    <a:pt x="93498" y="86246"/>
                    <a:pt x="86252" y="93494"/>
                    <a:pt x="77006" y="95021"/>
                  </a:cubicBezTo>
                  <a:lnTo>
                    <a:pt x="0" y="107721"/>
                  </a:lnTo>
                  <a:lnTo>
                    <a:pt x="77006" y="120421"/>
                  </a:lnTo>
                  <a:cubicBezTo>
                    <a:pt x="86252" y="121948"/>
                    <a:pt x="93498" y="129196"/>
                    <a:pt x="95021" y="138443"/>
                  </a:cubicBezTo>
                  <a:lnTo>
                    <a:pt x="107721" y="215443"/>
                  </a:lnTo>
                  <a:lnTo>
                    <a:pt x="120421" y="138443"/>
                  </a:lnTo>
                  <a:cubicBezTo>
                    <a:pt x="121946" y="129194"/>
                    <a:pt x="129194" y="121946"/>
                    <a:pt x="138443" y="120421"/>
                  </a:cubicBezTo>
                  <a:lnTo>
                    <a:pt x="215443" y="107721"/>
                  </a:lnTo>
                  <a:lnTo>
                    <a:pt x="138443" y="95021"/>
                  </a:lnTo>
                  <a:cubicBezTo>
                    <a:pt x="129194" y="93497"/>
                    <a:pt x="121946" y="86248"/>
                    <a:pt x="120421" y="77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7996053" y="4996942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122905" y="78613"/>
                  </a:moveTo>
                  <a:lnTo>
                    <a:pt x="109957" y="0"/>
                  </a:lnTo>
                  <a:lnTo>
                    <a:pt x="97022" y="78613"/>
                  </a:lnTo>
                  <a:cubicBezTo>
                    <a:pt x="95470" y="88066"/>
                    <a:pt x="88061" y="95476"/>
                    <a:pt x="78607" y="97028"/>
                  </a:cubicBezTo>
                  <a:lnTo>
                    <a:pt x="0" y="109976"/>
                  </a:lnTo>
                  <a:lnTo>
                    <a:pt x="78607" y="122924"/>
                  </a:lnTo>
                  <a:cubicBezTo>
                    <a:pt x="88059" y="124477"/>
                    <a:pt x="95468" y="131886"/>
                    <a:pt x="97022" y="141339"/>
                  </a:cubicBezTo>
                  <a:lnTo>
                    <a:pt x="109969" y="219951"/>
                  </a:lnTo>
                  <a:lnTo>
                    <a:pt x="122917" y="141338"/>
                  </a:lnTo>
                  <a:cubicBezTo>
                    <a:pt x="124469" y="131885"/>
                    <a:pt x="131879" y="124475"/>
                    <a:pt x="141332" y="122923"/>
                  </a:cubicBezTo>
                  <a:lnTo>
                    <a:pt x="219945" y="109976"/>
                  </a:lnTo>
                  <a:lnTo>
                    <a:pt x="141332" y="97028"/>
                  </a:lnTo>
                  <a:cubicBezTo>
                    <a:pt x="131873" y="95483"/>
                    <a:pt x="124457" y="88071"/>
                    <a:pt x="122905" y="7861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7930852" y="589701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3848" y="34442"/>
                  </a:moveTo>
                  <a:lnTo>
                    <a:pt x="48178" y="0"/>
                  </a:lnTo>
                  <a:lnTo>
                    <a:pt x="42501" y="34442"/>
                  </a:lnTo>
                  <a:cubicBezTo>
                    <a:pt x="41819" y="38577"/>
                    <a:pt x="38577" y="41818"/>
                    <a:pt x="34442" y="42500"/>
                  </a:cubicBezTo>
                  <a:lnTo>
                    <a:pt x="0" y="48177"/>
                  </a:lnTo>
                  <a:lnTo>
                    <a:pt x="34442" y="53848"/>
                  </a:lnTo>
                  <a:cubicBezTo>
                    <a:pt x="38578" y="54532"/>
                    <a:pt x="41819" y="57776"/>
                    <a:pt x="42501" y="61913"/>
                  </a:cubicBezTo>
                  <a:lnTo>
                    <a:pt x="48178" y="96355"/>
                  </a:lnTo>
                  <a:lnTo>
                    <a:pt x="53848" y="61913"/>
                  </a:lnTo>
                  <a:cubicBezTo>
                    <a:pt x="54532" y="57775"/>
                    <a:pt x="57775" y="54532"/>
                    <a:pt x="61913" y="53848"/>
                  </a:cubicBezTo>
                  <a:lnTo>
                    <a:pt x="96355" y="48177"/>
                  </a:lnTo>
                  <a:lnTo>
                    <a:pt x="61913" y="42501"/>
                  </a:lnTo>
                  <a:cubicBezTo>
                    <a:pt x="57776" y="41820"/>
                    <a:pt x="54532" y="38579"/>
                    <a:pt x="53848" y="344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"/>
            <p:cNvSpPr/>
            <p:nvPr/>
          </p:nvSpPr>
          <p:spPr>
            <a:xfrm>
              <a:off x="886714" y="4969777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56039" y="107124"/>
                  </a:moveTo>
                  <a:cubicBezTo>
                    <a:pt x="145609" y="105408"/>
                    <a:pt x="137435" y="97234"/>
                    <a:pt x="135719" y="86804"/>
                  </a:cubicBezTo>
                  <a:lnTo>
                    <a:pt x="121418" y="0"/>
                  </a:lnTo>
                  <a:lnTo>
                    <a:pt x="107118" y="86804"/>
                  </a:lnTo>
                  <a:cubicBezTo>
                    <a:pt x="105402" y="97234"/>
                    <a:pt x="97227" y="105408"/>
                    <a:pt x="86798" y="107124"/>
                  </a:cubicBezTo>
                  <a:lnTo>
                    <a:pt x="0" y="121418"/>
                  </a:lnTo>
                  <a:lnTo>
                    <a:pt x="86798" y="135718"/>
                  </a:lnTo>
                  <a:cubicBezTo>
                    <a:pt x="97229" y="137432"/>
                    <a:pt x="105405" y="145607"/>
                    <a:pt x="107118" y="156039"/>
                  </a:cubicBezTo>
                  <a:lnTo>
                    <a:pt x="121418" y="242836"/>
                  </a:lnTo>
                  <a:lnTo>
                    <a:pt x="135719" y="156039"/>
                  </a:lnTo>
                  <a:cubicBezTo>
                    <a:pt x="137431" y="145607"/>
                    <a:pt x="145607" y="137432"/>
                    <a:pt x="156039" y="135718"/>
                  </a:cubicBezTo>
                  <a:lnTo>
                    <a:pt x="242837" y="1214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"/>
            <p:cNvSpPr/>
            <p:nvPr/>
          </p:nvSpPr>
          <p:spPr>
            <a:xfrm>
              <a:off x="7615936" y="6549999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6623" y="68199"/>
                  </a:moveTo>
                  <a:lnTo>
                    <a:pt x="95390" y="0"/>
                  </a:lnTo>
                  <a:lnTo>
                    <a:pt x="84156" y="68199"/>
                  </a:lnTo>
                  <a:cubicBezTo>
                    <a:pt x="82811" y="76391"/>
                    <a:pt x="76391" y="82811"/>
                    <a:pt x="68199" y="84156"/>
                  </a:cubicBezTo>
                  <a:lnTo>
                    <a:pt x="0" y="95390"/>
                  </a:lnTo>
                  <a:lnTo>
                    <a:pt x="68199" y="106623"/>
                  </a:lnTo>
                  <a:cubicBezTo>
                    <a:pt x="76390" y="107974"/>
                    <a:pt x="82809" y="114395"/>
                    <a:pt x="84156" y="122587"/>
                  </a:cubicBezTo>
                  <a:lnTo>
                    <a:pt x="95390" y="190786"/>
                  </a:lnTo>
                  <a:lnTo>
                    <a:pt x="106623" y="122587"/>
                  </a:lnTo>
                  <a:cubicBezTo>
                    <a:pt x="107974" y="114398"/>
                    <a:pt x="114391" y="107978"/>
                    <a:pt x="122580" y="106623"/>
                  </a:cubicBezTo>
                  <a:lnTo>
                    <a:pt x="190779" y="95390"/>
                  </a:lnTo>
                  <a:lnTo>
                    <a:pt x="122580" y="84157"/>
                  </a:lnTo>
                  <a:cubicBezTo>
                    <a:pt x="114391" y="82807"/>
                    <a:pt x="107973" y="76388"/>
                    <a:pt x="106623" y="68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>
              <a:off x="9712992" y="6264205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78207" y="50000"/>
                  </a:moveTo>
                  <a:lnTo>
                    <a:pt x="69952" y="0"/>
                  </a:lnTo>
                  <a:lnTo>
                    <a:pt x="61697" y="50000"/>
                  </a:lnTo>
                  <a:cubicBezTo>
                    <a:pt x="60706" y="56002"/>
                    <a:pt x="56002" y="60706"/>
                    <a:pt x="50000" y="61696"/>
                  </a:cubicBezTo>
                  <a:lnTo>
                    <a:pt x="0" y="69952"/>
                  </a:lnTo>
                  <a:lnTo>
                    <a:pt x="50000" y="78206"/>
                  </a:lnTo>
                  <a:cubicBezTo>
                    <a:pt x="56003" y="79195"/>
                    <a:pt x="60708" y="83900"/>
                    <a:pt x="61697" y="89903"/>
                  </a:cubicBezTo>
                  <a:lnTo>
                    <a:pt x="69952" y="139897"/>
                  </a:lnTo>
                  <a:lnTo>
                    <a:pt x="78207" y="89903"/>
                  </a:lnTo>
                  <a:cubicBezTo>
                    <a:pt x="79194" y="83899"/>
                    <a:pt x="83900" y="79193"/>
                    <a:pt x="89904" y="78206"/>
                  </a:cubicBezTo>
                  <a:lnTo>
                    <a:pt x="139897" y="69952"/>
                  </a:lnTo>
                  <a:lnTo>
                    <a:pt x="89903" y="61697"/>
                  </a:lnTo>
                  <a:cubicBezTo>
                    <a:pt x="83900" y="60708"/>
                    <a:pt x="79195" y="56003"/>
                    <a:pt x="78206" y="50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"/>
            <p:cNvSpPr/>
            <p:nvPr/>
          </p:nvSpPr>
          <p:spPr>
            <a:xfrm>
              <a:off x="2918981" y="76179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7656" y="94444"/>
                  </a:moveTo>
                  <a:lnTo>
                    <a:pt x="132105" y="0"/>
                  </a:lnTo>
                  <a:lnTo>
                    <a:pt x="116548" y="94444"/>
                  </a:lnTo>
                  <a:cubicBezTo>
                    <a:pt x="114679" y="105788"/>
                    <a:pt x="105788" y="114679"/>
                    <a:pt x="94444" y="116548"/>
                  </a:cubicBezTo>
                  <a:lnTo>
                    <a:pt x="0" y="132105"/>
                  </a:lnTo>
                  <a:lnTo>
                    <a:pt x="94443" y="147663"/>
                  </a:lnTo>
                  <a:cubicBezTo>
                    <a:pt x="105786" y="149531"/>
                    <a:pt x="114676" y="158419"/>
                    <a:pt x="116548" y="169761"/>
                  </a:cubicBezTo>
                  <a:lnTo>
                    <a:pt x="132105" y="264211"/>
                  </a:lnTo>
                  <a:lnTo>
                    <a:pt x="147656" y="169761"/>
                  </a:lnTo>
                  <a:cubicBezTo>
                    <a:pt x="149528" y="158419"/>
                    <a:pt x="158419" y="149531"/>
                    <a:pt x="169761" y="147663"/>
                  </a:cubicBezTo>
                  <a:lnTo>
                    <a:pt x="264204" y="132105"/>
                  </a:lnTo>
                  <a:lnTo>
                    <a:pt x="169761" y="116548"/>
                  </a:lnTo>
                  <a:cubicBezTo>
                    <a:pt x="158417" y="114679"/>
                    <a:pt x="149526" y="105788"/>
                    <a:pt x="147656" y="944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"/>
            <p:cNvSpPr/>
            <p:nvPr/>
          </p:nvSpPr>
          <p:spPr>
            <a:xfrm>
              <a:off x="10723810" y="1571644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96387" y="140405"/>
                  </a:moveTo>
                  <a:lnTo>
                    <a:pt x="109252" y="218510"/>
                  </a:lnTo>
                  <a:lnTo>
                    <a:pt x="122124" y="140405"/>
                  </a:lnTo>
                  <a:cubicBezTo>
                    <a:pt x="123671" y="131023"/>
                    <a:pt x="131024" y="123670"/>
                    <a:pt x="140405" y="122123"/>
                  </a:cubicBezTo>
                  <a:lnTo>
                    <a:pt x="218510" y="109258"/>
                  </a:lnTo>
                  <a:lnTo>
                    <a:pt x="140405" y="96387"/>
                  </a:lnTo>
                  <a:cubicBezTo>
                    <a:pt x="131021" y="94845"/>
                    <a:pt x="123665" y="87490"/>
                    <a:pt x="122124" y="78105"/>
                  </a:cubicBezTo>
                  <a:lnTo>
                    <a:pt x="109252" y="0"/>
                  </a:lnTo>
                  <a:lnTo>
                    <a:pt x="96387" y="78105"/>
                  </a:lnTo>
                  <a:cubicBezTo>
                    <a:pt x="94840" y="87487"/>
                    <a:pt x="87487" y="94840"/>
                    <a:pt x="78105" y="96387"/>
                  </a:cubicBezTo>
                  <a:lnTo>
                    <a:pt x="0" y="109258"/>
                  </a:lnTo>
                  <a:lnTo>
                    <a:pt x="78105" y="122123"/>
                  </a:lnTo>
                  <a:cubicBezTo>
                    <a:pt x="87481" y="123681"/>
                    <a:pt x="94829" y="131029"/>
                    <a:pt x="96387" y="1404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"/>
            <p:cNvSpPr/>
            <p:nvPr/>
          </p:nvSpPr>
          <p:spPr>
            <a:xfrm>
              <a:off x="5794877" y="77438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07976" y="157251"/>
                  </a:moveTo>
                  <a:lnTo>
                    <a:pt x="109093" y="164027"/>
                  </a:lnTo>
                  <a:cubicBezTo>
                    <a:pt x="103824" y="168933"/>
                    <a:pt x="103529" y="177182"/>
                    <a:pt x="108436" y="182452"/>
                  </a:cubicBezTo>
                  <a:cubicBezTo>
                    <a:pt x="109616" y="183720"/>
                    <a:pt x="111038" y="184740"/>
                    <a:pt x="112617" y="185452"/>
                  </a:cubicBezTo>
                  <a:lnTo>
                    <a:pt x="122390" y="244748"/>
                  </a:lnTo>
                  <a:lnTo>
                    <a:pt x="136798" y="157251"/>
                  </a:lnTo>
                  <a:cubicBezTo>
                    <a:pt x="138531" y="146742"/>
                    <a:pt x="146768" y="138506"/>
                    <a:pt x="157277" y="136773"/>
                  </a:cubicBezTo>
                  <a:lnTo>
                    <a:pt x="244780" y="122358"/>
                  </a:lnTo>
                  <a:lnTo>
                    <a:pt x="157277" y="107982"/>
                  </a:lnTo>
                  <a:cubicBezTo>
                    <a:pt x="146768" y="106249"/>
                    <a:pt x="138531" y="98012"/>
                    <a:pt x="136798" y="87503"/>
                  </a:cubicBezTo>
                  <a:lnTo>
                    <a:pt x="122390" y="0"/>
                  </a:lnTo>
                  <a:lnTo>
                    <a:pt x="107976" y="87503"/>
                  </a:lnTo>
                  <a:cubicBezTo>
                    <a:pt x="106243" y="98012"/>
                    <a:pt x="98006" y="106249"/>
                    <a:pt x="87497" y="107982"/>
                  </a:cubicBezTo>
                  <a:lnTo>
                    <a:pt x="0" y="122390"/>
                  </a:lnTo>
                  <a:lnTo>
                    <a:pt x="87497" y="136804"/>
                  </a:lnTo>
                  <a:cubicBezTo>
                    <a:pt x="97996" y="138533"/>
                    <a:pt x="106230" y="146755"/>
                    <a:pt x="107975" y="15725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"/>
            <p:cNvSpPr/>
            <p:nvPr/>
          </p:nvSpPr>
          <p:spPr>
            <a:xfrm>
              <a:off x="2441448" y="3763378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52" y="93757"/>
                  </a:moveTo>
                  <a:lnTo>
                    <a:pt x="131115" y="0"/>
                  </a:lnTo>
                  <a:lnTo>
                    <a:pt x="115697" y="93757"/>
                  </a:lnTo>
                  <a:cubicBezTo>
                    <a:pt x="113842" y="105019"/>
                    <a:pt x="105014" y="113845"/>
                    <a:pt x="93751" y="115697"/>
                  </a:cubicBezTo>
                  <a:lnTo>
                    <a:pt x="0" y="131140"/>
                  </a:lnTo>
                  <a:lnTo>
                    <a:pt x="93751" y="146583"/>
                  </a:lnTo>
                  <a:cubicBezTo>
                    <a:pt x="105019" y="148438"/>
                    <a:pt x="113849" y="157273"/>
                    <a:pt x="115697" y="168542"/>
                  </a:cubicBezTo>
                  <a:lnTo>
                    <a:pt x="131140" y="262293"/>
                  </a:lnTo>
                  <a:lnTo>
                    <a:pt x="146577" y="168542"/>
                  </a:lnTo>
                  <a:cubicBezTo>
                    <a:pt x="148434" y="157281"/>
                    <a:pt x="157261" y="148456"/>
                    <a:pt x="168522" y="146602"/>
                  </a:cubicBezTo>
                  <a:lnTo>
                    <a:pt x="262274" y="131159"/>
                  </a:lnTo>
                  <a:lnTo>
                    <a:pt x="168523" y="115716"/>
                  </a:lnTo>
                  <a:cubicBezTo>
                    <a:pt x="157246" y="113869"/>
                    <a:pt x="148405" y="105033"/>
                    <a:pt x="146552" y="9375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"/>
            <p:cNvSpPr/>
            <p:nvPr/>
          </p:nvSpPr>
          <p:spPr>
            <a:xfrm>
              <a:off x="884460" y="188892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 extrusionOk="0">
                  <a:moveTo>
                    <a:pt x="40970" y="64046"/>
                  </a:moveTo>
                  <a:cubicBezTo>
                    <a:pt x="45890" y="64857"/>
                    <a:pt x="49745" y="68714"/>
                    <a:pt x="50552" y="73635"/>
                  </a:cubicBezTo>
                  <a:lnTo>
                    <a:pt x="57302" y="114599"/>
                  </a:lnTo>
                  <a:lnTo>
                    <a:pt x="64052" y="73635"/>
                  </a:lnTo>
                  <a:cubicBezTo>
                    <a:pt x="64856" y="68713"/>
                    <a:pt x="68713" y="64853"/>
                    <a:pt x="73635" y="64046"/>
                  </a:cubicBezTo>
                  <a:lnTo>
                    <a:pt x="114598" y="57296"/>
                  </a:lnTo>
                  <a:lnTo>
                    <a:pt x="73635" y="50552"/>
                  </a:lnTo>
                  <a:cubicBezTo>
                    <a:pt x="68715" y="49741"/>
                    <a:pt x="64860" y="45884"/>
                    <a:pt x="64052" y="40964"/>
                  </a:cubicBezTo>
                  <a:lnTo>
                    <a:pt x="57302" y="0"/>
                  </a:lnTo>
                  <a:lnTo>
                    <a:pt x="50552" y="40964"/>
                  </a:lnTo>
                  <a:cubicBezTo>
                    <a:pt x="49743" y="45883"/>
                    <a:pt x="45889" y="49740"/>
                    <a:pt x="40970" y="50553"/>
                  </a:cubicBezTo>
                  <a:lnTo>
                    <a:pt x="0" y="57296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"/>
            <p:cNvSpPr/>
            <p:nvPr/>
          </p:nvSpPr>
          <p:spPr>
            <a:xfrm>
              <a:off x="6575381" y="6582473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 extrusionOk="0">
                  <a:moveTo>
                    <a:pt x="52749" y="33737"/>
                  </a:moveTo>
                  <a:lnTo>
                    <a:pt x="47193" y="0"/>
                  </a:lnTo>
                  <a:lnTo>
                    <a:pt x="41630" y="33737"/>
                  </a:lnTo>
                  <a:cubicBezTo>
                    <a:pt x="40963" y="37790"/>
                    <a:pt x="37789" y="40967"/>
                    <a:pt x="33737" y="41637"/>
                  </a:cubicBezTo>
                  <a:lnTo>
                    <a:pt x="0" y="47193"/>
                  </a:lnTo>
                  <a:lnTo>
                    <a:pt x="33737" y="52749"/>
                  </a:lnTo>
                  <a:cubicBezTo>
                    <a:pt x="37788" y="53416"/>
                    <a:pt x="40963" y="56592"/>
                    <a:pt x="41631" y="60643"/>
                  </a:cubicBezTo>
                  <a:lnTo>
                    <a:pt x="47193" y="94380"/>
                  </a:lnTo>
                  <a:lnTo>
                    <a:pt x="52749" y="60643"/>
                  </a:lnTo>
                  <a:cubicBezTo>
                    <a:pt x="53416" y="56592"/>
                    <a:pt x="56592" y="53417"/>
                    <a:pt x="60643" y="52749"/>
                  </a:cubicBezTo>
                  <a:lnTo>
                    <a:pt x="94380" y="47193"/>
                  </a:lnTo>
                  <a:lnTo>
                    <a:pt x="60642" y="41637"/>
                  </a:lnTo>
                  <a:cubicBezTo>
                    <a:pt x="56590" y="40967"/>
                    <a:pt x="53415" y="37790"/>
                    <a:pt x="52749" y="337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"/>
            <p:cNvSpPr/>
            <p:nvPr/>
          </p:nvSpPr>
          <p:spPr>
            <a:xfrm>
              <a:off x="9636201" y="3700926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92634" y="80575"/>
                  </a:moveTo>
                  <a:lnTo>
                    <a:pt x="144164" y="72085"/>
                  </a:lnTo>
                  <a:lnTo>
                    <a:pt x="92634" y="63602"/>
                  </a:lnTo>
                  <a:cubicBezTo>
                    <a:pt x="86444" y="62579"/>
                    <a:pt x="81592" y="57727"/>
                    <a:pt x="80569" y="51536"/>
                  </a:cubicBezTo>
                  <a:lnTo>
                    <a:pt x="72086" y="0"/>
                  </a:lnTo>
                  <a:lnTo>
                    <a:pt x="63595" y="51537"/>
                  </a:lnTo>
                  <a:cubicBezTo>
                    <a:pt x="62585" y="57734"/>
                    <a:pt x="57727" y="62592"/>
                    <a:pt x="51530" y="63602"/>
                  </a:cubicBezTo>
                  <a:lnTo>
                    <a:pt x="0" y="72085"/>
                  </a:lnTo>
                  <a:lnTo>
                    <a:pt x="51530" y="80575"/>
                  </a:lnTo>
                  <a:cubicBezTo>
                    <a:pt x="57727" y="81585"/>
                    <a:pt x="62585" y="86443"/>
                    <a:pt x="63595" y="92640"/>
                  </a:cubicBezTo>
                  <a:lnTo>
                    <a:pt x="72086" y="144170"/>
                  </a:lnTo>
                  <a:lnTo>
                    <a:pt x="80569" y="92640"/>
                  </a:lnTo>
                  <a:cubicBezTo>
                    <a:pt x="81592" y="86450"/>
                    <a:pt x="86444" y="81598"/>
                    <a:pt x="92634" y="8057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733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buNone/>
              <a:defRPr sz="1733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buNone/>
              <a:defRPr sz="1733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buNone/>
              <a:defRPr sz="1733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buNone/>
              <a:defRPr sz="1733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buNone/>
              <a:defRPr sz="1733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buNone/>
              <a:defRPr sz="1733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buNone/>
              <a:defRPr sz="1733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buNone/>
              <a:defRPr sz="1733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99" name="Google Shape;299;p1"/>
          <p:cNvSpPr txBox="1">
            <a:spLocks noGrp="1"/>
          </p:cNvSpPr>
          <p:nvPr>
            <p:ph type="title"/>
          </p:nvPr>
        </p:nvSpPr>
        <p:spPr>
          <a:xfrm>
            <a:off x="1753967" y="1144667"/>
            <a:ext cx="8684000" cy="8272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endParaRPr/>
          </a:p>
        </p:txBody>
      </p:sp>
      <p:sp>
        <p:nvSpPr>
          <p:cNvPr id="300" name="Google Shape;300;p1"/>
          <p:cNvSpPr txBox="1">
            <a:spLocks noGrp="1"/>
          </p:cNvSpPr>
          <p:nvPr>
            <p:ph type="body" idx="1"/>
          </p:nvPr>
        </p:nvSpPr>
        <p:spPr>
          <a:xfrm>
            <a:off x="1753967" y="2103713"/>
            <a:ext cx="8684000" cy="35940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grpSp>
        <p:nvGrpSpPr>
          <p:cNvPr id="301" name="Google Shape;301;p1"/>
          <p:cNvGrpSpPr/>
          <p:nvPr/>
        </p:nvGrpSpPr>
        <p:grpSpPr>
          <a:xfrm>
            <a:off x="0" y="0"/>
            <a:ext cx="12192355" cy="6857923"/>
            <a:chOff x="0" y="0"/>
            <a:chExt cx="12190730" cy="6857009"/>
          </a:xfrm>
        </p:grpSpPr>
        <p:sp>
          <p:nvSpPr>
            <p:cNvPr id="302" name="Google Shape;302;p1"/>
            <p:cNvSpPr/>
            <p:nvPr/>
          </p:nvSpPr>
          <p:spPr>
            <a:xfrm>
              <a:off x="0" y="2615209"/>
              <a:ext cx="6197600" cy="4241800"/>
            </a:xfrm>
            <a:custGeom>
              <a:avLst/>
              <a:gdLst/>
              <a:ahLst/>
              <a:cxnLst/>
              <a:rect l="l" t="t" r="r" b="b"/>
              <a:pathLst>
                <a:path w="6197600" h="4241800" extrusionOk="0">
                  <a:moveTo>
                    <a:pt x="5045075" y="2258416"/>
                  </a:moveTo>
                  <a:cubicBezTo>
                    <a:pt x="4105275" y="2296516"/>
                    <a:pt x="3984625" y="3636366"/>
                    <a:pt x="3152775" y="3490316"/>
                  </a:cubicBezTo>
                  <a:cubicBezTo>
                    <a:pt x="2320925" y="3344266"/>
                    <a:pt x="2047875" y="2410816"/>
                    <a:pt x="1774825" y="1255116"/>
                  </a:cubicBezTo>
                  <a:cubicBezTo>
                    <a:pt x="1621276" y="605219"/>
                    <a:pt x="827164" y="81832"/>
                    <a:pt x="0" y="0"/>
                  </a:cubicBezTo>
                  <a:lnTo>
                    <a:pt x="0" y="4242791"/>
                  </a:lnTo>
                  <a:lnTo>
                    <a:pt x="6203709" y="4242791"/>
                  </a:lnTo>
                  <a:cubicBezTo>
                    <a:pt x="5566652" y="3594970"/>
                    <a:pt x="5801284" y="2227758"/>
                    <a:pt x="5045075" y="2258416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"/>
            <p:cNvSpPr/>
            <p:nvPr/>
          </p:nvSpPr>
          <p:spPr>
            <a:xfrm>
              <a:off x="7567930" y="0"/>
              <a:ext cx="4622800" cy="3581400"/>
            </a:xfrm>
            <a:custGeom>
              <a:avLst/>
              <a:gdLst/>
              <a:ahLst/>
              <a:cxnLst/>
              <a:rect l="l" t="t" r="r" b="b"/>
              <a:pathLst>
                <a:path w="4622800" h="3581400" extrusionOk="0">
                  <a:moveTo>
                    <a:pt x="4624070" y="2892038"/>
                  </a:moveTo>
                  <a:cubicBezTo>
                    <a:pt x="4432192" y="2552948"/>
                    <a:pt x="4272198" y="2196592"/>
                    <a:pt x="4240987" y="1911071"/>
                  </a:cubicBezTo>
                  <a:cubicBezTo>
                    <a:pt x="4154417" y="1118940"/>
                    <a:pt x="4076522" y="430695"/>
                    <a:pt x="3111226" y="491293"/>
                  </a:cubicBezTo>
                  <a:cubicBezTo>
                    <a:pt x="2270620" y="544068"/>
                    <a:pt x="1151039" y="550850"/>
                    <a:pt x="815816" y="0"/>
                  </a:cubicBezTo>
                  <a:lnTo>
                    <a:pt x="0" y="0"/>
                  </a:lnTo>
                  <a:cubicBezTo>
                    <a:pt x="264445" y="110490"/>
                    <a:pt x="575462" y="303663"/>
                    <a:pt x="630955" y="612496"/>
                  </a:cubicBezTo>
                  <a:cubicBezTo>
                    <a:pt x="730510" y="1166552"/>
                    <a:pt x="665581" y="2361248"/>
                    <a:pt x="2081028" y="2521401"/>
                  </a:cubicBezTo>
                  <a:cubicBezTo>
                    <a:pt x="3228880" y="2651284"/>
                    <a:pt x="4282764" y="2872277"/>
                    <a:pt x="4624070" y="35814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"/>
            <p:cNvSpPr/>
            <p:nvPr/>
          </p:nvSpPr>
          <p:spPr>
            <a:xfrm>
              <a:off x="0" y="4017702"/>
              <a:ext cx="2660650" cy="2838450"/>
            </a:xfrm>
            <a:custGeom>
              <a:avLst/>
              <a:gdLst/>
              <a:ahLst/>
              <a:cxnLst/>
              <a:rect l="l" t="t" r="r" b="b"/>
              <a:pathLst>
                <a:path w="2660650" h="2838450" extrusionOk="0">
                  <a:moveTo>
                    <a:pt x="1070807" y="1725181"/>
                  </a:moveTo>
                  <a:cubicBezTo>
                    <a:pt x="561251" y="1573790"/>
                    <a:pt x="679412" y="1053154"/>
                    <a:pt x="550177" y="502984"/>
                  </a:cubicBezTo>
                  <a:cubicBezTo>
                    <a:pt x="479692" y="202832"/>
                    <a:pt x="246513" y="28004"/>
                    <a:pt x="0" y="0"/>
                  </a:cubicBezTo>
                  <a:lnTo>
                    <a:pt x="0" y="2265401"/>
                  </a:lnTo>
                  <a:cubicBezTo>
                    <a:pt x="332791" y="2759882"/>
                    <a:pt x="1498175" y="2376310"/>
                    <a:pt x="1990223" y="2393512"/>
                  </a:cubicBezTo>
                  <a:cubicBezTo>
                    <a:pt x="2331422" y="2405444"/>
                    <a:pt x="2362714" y="2660968"/>
                    <a:pt x="2342147" y="2840298"/>
                  </a:cubicBezTo>
                  <a:lnTo>
                    <a:pt x="2624900" y="2840298"/>
                  </a:lnTo>
                  <a:cubicBezTo>
                    <a:pt x="2894965" y="1347597"/>
                    <a:pt x="1562227" y="1871180"/>
                    <a:pt x="1070807" y="1725181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"/>
            <p:cNvSpPr/>
            <p:nvPr/>
          </p:nvSpPr>
          <p:spPr>
            <a:xfrm>
              <a:off x="6719812" y="0"/>
              <a:ext cx="5467350" cy="3562350"/>
            </a:xfrm>
            <a:custGeom>
              <a:avLst/>
              <a:gdLst/>
              <a:ahLst/>
              <a:cxnLst/>
              <a:rect l="l" t="t" r="r" b="b"/>
              <a:pathLst>
                <a:path w="5467350" h="3562350" extrusionOk="0">
                  <a:moveTo>
                    <a:pt x="1516139" y="1511300"/>
                  </a:moveTo>
                  <a:cubicBezTo>
                    <a:pt x="2576589" y="1365250"/>
                    <a:pt x="4202189" y="69850"/>
                    <a:pt x="3967239" y="1257300"/>
                  </a:cubicBezTo>
                  <a:cubicBezTo>
                    <a:pt x="3738163" y="2415058"/>
                    <a:pt x="3545370" y="4109981"/>
                    <a:pt x="5472189" y="3393599"/>
                  </a:cubicBezTo>
                  <a:lnTo>
                    <a:pt x="5472189" y="0"/>
                  </a:lnTo>
                  <a:lnTo>
                    <a:pt x="0" y="0"/>
                  </a:lnTo>
                  <a:cubicBezTo>
                    <a:pt x="448704" y="1107719"/>
                    <a:pt x="658374" y="1629410"/>
                    <a:pt x="1516139" y="15113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2477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24.xml"/><Relationship Id="rId7" Type="http://schemas.openxmlformats.org/officeDocument/2006/relationships/slide" Target="slide4.xml"/><Relationship Id="rId12" Type="http://schemas.openxmlformats.org/officeDocument/2006/relationships/image" Target="../media/image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image" Target="../media/image5.gif"/><Relationship Id="rId5" Type="http://schemas.openxmlformats.org/officeDocument/2006/relationships/image" Target="../media/image4.png"/><Relationship Id="rId1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image" Target="../media/image3.png"/><Relationship Id="rId9" Type="http://schemas.openxmlformats.org/officeDocument/2006/relationships/slide" Target="slide6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5.jpg"/><Relationship Id="rId2" Type="http://schemas.openxmlformats.org/officeDocument/2006/relationships/video" Target="../media/media2.mp4"/><Relationship Id="rId16" Type="http://schemas.openxmlformats.org/officeDocument/2006/relationships/slide" Target="slide2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video" Target="../media/media2.mp4"/><Relationship Id="rId16" Type="http://schemas.openxmlformats.org/officeDocument/2006/relationships/slide" Target="slide2.xml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video" Target="../media/media2.mp4"/><Relationship Id="rId16" Type="http://schemas.openxmlformats.org/officeDocument/2006/relationships/slide" Target="slide2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A9972-25A3-3B38-54AA-7E0E14F8E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7194" y="692275"/>
            <a:ext cx="6173928" cy="359049"/>
          </a:xfrm>
        </p:spPr>
        <p:txBody>
          <a:bodyPr/>
          <a:lstStyle/>
          <a:p>
            <a:r>
              <a:rPr lang="en-US" sz="3200" dirty="0"/>
              <a:t>TRƯỜNG THCS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38B42-F745-9D0F-FAF2-AC8FE3A9B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6105" y="97433"/>
            <a:ext cx="4916106" cy="510000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</a:rPr>
              <a:t>Phòng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</a:rPr>
              <a:t>giáo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</a:rPr>
              <a:t>dục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</a:rPr>
              <a:t>đào</a:t>
            </a:r>
            <a:endParaRPr lang="en-US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29D785-30A9-BDD5-352B-05C241B54533}"/>
              </a:ext>
            </a:extLst>
          </p:cNvPr>
          <p:cNvSpPr txBox="1">
            <a:spLocks/>
          </p:cNvSpPr>
          <p:nvPr/>
        </p:nvSpPr>
        <p:spPr>
          <a:xfrm>
            <a:off x="2737194" y="3980776"/>
            <a:ext cx="6717612" cy="205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7333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6933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6933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6933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6933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6933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6933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6933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6933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</a:rPr>
              <a:t>CHÀO MỪNG QUÝ THẦY CÔ ĐẾN DỰ GIỜ!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ADBF66-FD77-4214-FD15-2BA24542C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06" y="821536"/>
            <a:ext cx="3519904" cy="27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8C7AF5-FA2D-F44B-8527-BC7508BF9E99}"/>
              </a:ext>
            </a:extLst>
          </p:cNvPr>
          <p:cNvSpPr/>
          <p:nvPr/>
        </p:nvSpPr>
        <p:spPr>
          <a:xfrm>
            <a:off x="1427617" y="2599801"/>
            <a:ext cx="2324911" cy="110895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Etilen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FBE3D8-3DF0-B464-B221-8F9B387335F7}"/>
              </a:ext>
            </a:extLst>
          </p:cNvPr>
          <p:cNvSpPr/>
          <p:nvPr/>
        </p:nvSpPr>
        <p:spPr>
          <a:xfrm>
            <a:off x="5445141" y="921779"/>
            <a:ext cx="3881336" cy="931029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I-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Tính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chất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vật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lí</a:t>
            </a:r>
            <a:endParaRPr 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6BE946-59D2-46B2-0899-6C05BD47C05E}"/>
              </a:ext>
            </a:extLst>
          </p:cNvPr>
          <p:cNvSpPr/>
          <p:nvPr/>
        </p:nvSpPr>
        <p:spPr>
          <a:xfrm>
            <a:off x="5445141" y="2134286"/>
            <a:ext cx="4289898" cy="931029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II-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Cấu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tạo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phân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tử</a:t>
            </a:r>
            <a:endParaRPr 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A6395C-46F0-80BC-34E0-AA7455E25CBD}"/>
              </a:ext>
            </a:extLst>
          </p:cNvPr>
          <p:cNvSpPr/>
          <p:nvPr/>
        </p:nvSpPr>
        <p:spPr>
          <a:xfrm>
            <a:off x="5445140" y="3509336"/>
            <a:ext cx="4737371" cy="931029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III-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Tính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chất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hóa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học</a:t>
            </a:r>
            <a:endParaRPr 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E092E7-4CF1-BB9C-FBE1-FA88DAC12158}"/>
              </a:ext>
            </a:extLst>
          </p:cNvPr>
          <p:cNvSpPr/>
          <p:nvPr/>
        </p:nvSpPr>
        <p:spPr>
          <a:xfrm>
            <a:off x="5419203" y="4907293"/>
            <a:ext cx="3220300" cy="931029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IV-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Ứng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dụng</a:t>
            </a:r>
            <a:endParaRPr 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E3BCB4-23EA-FA03-3B20-2122081FB5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809" y="-2582"/>
            <a:ext cx="6515100" cy="763588"/>
          </a:xfrm>
        </p:spPr>
        <p:txBody>
          <a:bodyPr/>
          <a:lstStyle/>
          <a:p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37: ETILEN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CB6729A-486A-DDFF-E49B-A0080A78C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875" y="538459"/>
            <a:ext cx="27345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: </a:t>
            </a:r>
          </a:p>
          <a:p>
            <a:pPr eaLnBrk="1" hangingPunct="1"/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: 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DBE5795F-2A87-BAAF-0A3A-060374CCA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434" y="549376"/>
            <a:ext cx="10660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4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4</a:t>
            </a:r>
          </a:p>
          <a:p>
            <a:pPr eaLnBrk="1" hangingPunct="1"/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28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D46D94-66AA-9EAF-CBB3-777FD7FCFC4A}"/>
              </a:ext>
            </a:extLst>
          </p:cNvPr>
          <p:cNvGrpSpPr>
            <a:grpSpLocks/>
          </p:cNvGrpSpPr>
          <p:nvPr/>
        </p:nvGrpSpPr>
        <p:grpSpPr bwMode="auto">
          <a:xfrm>
            <a:off x="7695461" y="556954"/>
            <a:ext cx="4191000" cy="5591415"/>
            <a:chOff x="4495800" y="1018864"/>
            <a:chExt cx="4191000" cy="5591665"/>
          </a:xfrm>
        </p:grpSpPr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2EFE7527-6020-28D3-3962-DC7F4FFCD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5410200"/>
              <a:ext cx="41910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dõi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SGK/117,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etilen</a:t>
              </a: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8DF2C0CC-7D68-FF29-1587-1048E7CEA4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15380" y="1018864"/>
              <a:ext cx="2414623" cy="4392107"/>
              <a:chOff x="4535322" y="29733"/>
              <a:chExt cx="3685474" cy="6729998"/>
            </a:xfrm>
          </p:grpSpPr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id="{48791279-BAE6-7330-CB48-C536F4C893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5322" y="29733"/>
                <a:ext cx="3685474" cy="5456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 Box 24">
                <a:extLst>
                  <a:ext uri="{FF2B5EF4-FFF2-40B4-BE49-F238E27FC236}">
                    <a16:creationId xmlns:a16="http://schemas.microsoft.com/office/drawing/2014/main" id="{9F3224F1-23C5-865E-4BA7-5BBDF41BF1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90406" y="5486400"/>
                <a:ext cx="2133599" cy="1273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Etilen</a:t>
                </a:r>
              </a:p>
              <a:p>
                <a:pPr algn="ctr" eaLnBrk="1" hangingPunct="1"/>
                <a:r>
                  <a:rPr lang="en-US" altLang="en-US" sz="24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</a:t>
                </a:r>
                <a:r>
                  <a:rPr lang="en-US" altLang="en-US" sz="2400" baseline="-250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4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en-US" sz="2400" baseline="-250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4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</p:grpSp>
      <p:sp>
        <p:nvSpPr>
          <p:cNvPr id="17" name="Text Box 6">
            <a:extLst>
              <a:ext uri="{FF2B5EF4-FFF2-40B4-BE49-F238E27FC236}">
                <a16:creationId xmlns:a16="http://schemas.microsoft.com/office/drawing/2014/main" id="{9C81E9FF-3E85-D3F4-BCCC-CC3F6F268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699" y="2110033"/>
            <a:ext cx="51426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 = 28/29).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261BD8D0-4019-39C4-7BEE-2C9370010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184" y="1890781"/>
            <a:ext cx="32426" cy="49672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59F1CA69-C91D-7535-710A-5EC484A9BFC0}"/>
              </a:ext>
            </a:extLst>
          </p:cNvPr>
          <p:cNvSpPr txBox="1">
            <a:spLocks/>
          </p:cNvSpPr>
          <p:nvPr/>
        </p:nvSpPr>
        <p:spPr>
          <a:xfrm>
            <a:off x="305539" y="1369456"/>
            <a:ext cx="4674767" cy="62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I- </a:t>
            </a:r>
            <a:r>
              <a:rPr lang="en-US" sz="3200" dirty="0" err="1">
                <a:solidFill>
                  <a:srgbClr val="FF0000"/>
                </a:solidFill>
              </a:rPr>
              <a:t>Tính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lí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A975B3-324B-28C9-9ADD-BB9A3C840D1D}"/>
              </a:ext>
            </a:extLst>
          </p:cNvPr>
          <p:cNvSpPr txBox="1"/>
          <p:nvPr/>
        </p:nvSpPr>
        <p:spPr>
          <a:xfrm>
            <a:off x="848274" y="1974537"/>
            <a:ext cx="698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sz="4000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7" grpId="0"/>
      <p:bldP spid="17" grpId="1"/>
      <p:bldP spid="1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6">
            <a:extLst>
              <a:ext uri="{FF2B5EF4-FFF2-40B4-BE49-F238E27FC236}">
                <a16:creationId xmlns:a16="http://schemas.microsoft.com/office/drawing/2014/main" id="{359A64E3-08DF-9901-B464-15A9C5ECC316}"/>
              </a:ext>
            </a:extLst>
          </p:cNvPr>
          <p:cNvSpPr txBox="1">
            <a:spLocks/>
          </p:cNvSpPr>
          <p:nvPr/>
        </p:nvSpPr>
        <p:spPr>
          <a:xfrm>
            <a:off x="2633809" y="-2582"/>
            <a:ext cx="6515100" cy="76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37: ETILEN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C6D5EAF7-6D73-3D5C-A04F-524386FCA4C5}"/>
              </a:ext>
            </a:extLst>
          </p:cNvPr>
          <p:cNvSpPr txBox="1">
            <a:spLocks/>
          </p:cNvSpPr>
          <p:nvPr/>
        </p:nvSpPr>
        <p:spPr>
          <a:xfrm>
            <a:off x="0" y="583387"/>
            <a:ext cx="4674767" cy="62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II- </a:t>
            </a:r>
            <a:r>
              <a:rPr lang="en-US" sz="3200" dirty="0" err="1">
                <a:solidFill>
                  <a:srgbClr val="FF0000"/>
                </a:solidFill>
              </a:rPr>
              <a:t>Cấu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tạo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phân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tử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ED940AD-AF34-8E8F-4A97-075C9B7C4680}"/>
              </a:ext>
            </a:extLst>
          </p:cNvPr>
          <p:cNvSpPr txBox="1">
            <a:spLocks/>
          </p:cNvSpPr>
          <p:nvPr/>
        </p:nvSpPr>
        <p:spPr>
          <a:xfrm>
            <a:off x="4083269" y="1984502"/>
            <a:ext cx="4674767" cy="6241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Hoạt</a:t>
            </a:r>
            <a:r>
              <a:rPr lang="en-US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nhóm</a:t>
            </a:r>
            <a:endParaRPr lang="en-US" sz="2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44ADDD0-F1FD-67BF-60AC-2C2D4334F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004" y="2899335"/>
            <a:ext cx="6905296" cy="23083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 eaLnBrk="1" hangingPunct="1">
              <a:buFontTx/>
              <a:buChar char="-"/>
            </a:pP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571500" indent="-571500" algn="just" eaLnBrk="1" hangingPunct="1">
              <a:buFontTx/>
              <a:buChar char="-"/>
            </a:pPr>
            <a:endParaRPr lang="en-US" altLang="en-US" sz="36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altLang="en-US" sz="36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6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6">
            <a:extLst>
              <a:ext uri="{FF2B5EF4-FFF2-40B4-BE49-F238E27FC236}">
                <a16:creationId xmlns:a16="http://schemas.microsoft.com/office/drawing/2014/main" id="{359A64E3-08DF-9901-B464-15A9C5ECC316}"/>
              </a:ext>
            </a:extLst>
          </p:cNvPr>
          <p:cNvSpPr txBox="1">
            <a:spLocks/>
          </p:cNvSpPr>
          <p:nvPr/>
        </p:nvSpPr>
        <p:spPr>
          <a:xfrm>
            <a:off x="2838450" y="-18348"/>
            <a:ext cx="6515100" cy="76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37: ETILEN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C6D5EAF7-6D73-3D5C-A04F-524386FCA4C5}"/>
              </a:ext>
            </a:extLst>
          </p:cNvPr>
          <p:cNvSpPr txBox="1">
            <a:spLocks/>
          </p:cNvSpPr>
          <p:nvPr/>
        </p:nvSpPr>
        <p:spPr>
          <a:xfrm>
            <a:off x="0" y="583387"/>
            <a:ext cx="4674767" cy="62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II- </a:t>
            </a:r>
            <a:r>
              <a:rPr lang="en-US" sz="3200" dirty="0" err="1">
                <a:solidFill>
                  <a:srgbClr val="FF0000"/>
                </a:solidFill>
              </a:rPr>
              <a:t>Cấu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tạo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phân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tử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1486723-713C-F152-6D28-85EBDE214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78" y="1604300"/>
            <a:ext cx="10929843" cy="30469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just" eaLnBrk="1" hangingPunct="1"/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 eaLnBrk="1" hangingPunct="1">
              <a:buAutoNum type="alphaLcPeriod"/>
            </a:pP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 eaLnBrk="1" hangingPunct="1">
              <a:buAutoNum type="alphaLcPeriod"/>
            </a:pP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axetilen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 eaLnBrk="1" hangingPunct="1">
              <a:buAutoNum type="alphaLcPeriod"/>
            </a:pP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y2meta.com - Đồng hồ đếm ngược 3 phút có nhạc nền nhẹ nhàng(360p)">
            <a:hlinkClick r:id="" action="ppaction://media"/>
            <a:extLst>
              <a:ext uri="{FF2B5EF4-FFF2-40B4-BE49-F238E27FC236}">
                <a16:creationId xmlns:a16="http://schemas.microsoft.com/office/drawing/2014/main" id="{8A4AE3A8-674C-0501-D204-374080150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8221" y="5229825"/>
            <a:ext cx="2275558" cy="9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91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78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3FB062-76F0-78EF-BFA4-2B09AAD479CA}"/>
              </a:ext>
            </a:extLst>
          </p:cNvPr>
          <p:cNvSpPr/>
          <p:nvPr/>
        </p:nvSpPr>
        <p:spPr>
          <a:xfrm>
            <a:off x="4114800" y="33337"/>
            <a:ext cx="7696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738" indent="-58738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CẤU TẠO PHÂN TỬ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Line 16">
            <a:extLst>
              <a:ext uri="{FF2B5EF4-FFF2-40B4-BE49-F238E27FC236}">
                <a16:creationId xmlns:a16="http://schemas.microsoft.com/office/drawing/2014/main" id="{D66BC4EC-23EA-629F-7E2B-BC75ED1A23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4518" y="723023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dirty="0"/>
          </a:p>
        </p:txBody>
      </p:sp>
      <p:pic>
        <p:nvPicPr>
          <p:cNvPr id="10245" name="Picture 16" descr="C2H4 Rong">
            <a:extLst>
              <a:ext uri="{FF2B5EF4-FFF2-40B4-BE49-F238E27FC236}">
                <a16:creationId xmlns:a16="http://schemas.microsoft.com/office/drawing/2014/main" id="{2D39A037-C9C0-87C4-5541-58C8C7A8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01" y="954764"/>
            <a:ext cx="2856804" cy="197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" descr="C2H4 dac-2">
            <a:extLst>
              <a:ext uri="{FF2B5EF4-FFF2-40B4-BE49-F238E27FC236}">
                <a16:creationId xmlns:a16="http://schemas.microsoft.com/office/drawing/2014/main" id="{6D54A0FF-28D7-5067-47AE-DD4F7CB4A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240" y="1133475"/>
            <a:ext cx="2271712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26">
            <a:extLst>
              <a:ext uri="{FF2B5EF4-FFF2-40B4-BE49-F238E27FC236}">
                <a16:creationId xmlns:a16="http://schemas.microsoft.com/office/drawing/2014/main" id="{2333C4C0-8F81-063D-A24E-CC3092049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823" y="3843630"/>
            <a:ext cx="6671441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buAutoNum type="alphaLcParenR"/>
            </a:pP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rỗng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            b)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đặc</a:t>
            </a:r>
            <a:endParaRPr lang="en-US" altLang="en-US" sz="32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Mô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etilen</a:t>
            </a:r>
            <a:endParaRPr lang="en-US" altLang="en-US" sz="32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9D6B9F20-6E22-6114-F04D-DEBC6EF5B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75" y="2678777"/>
            <a:ext cx="381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Text Box 30">
            <a:extLst>
              <a:ext uri="{FF2B5EF4-FFF2-40B4-BE49-F238E27FC236}">
                <a16:creationId xmlns:a16="http://schemas.microsoft.com/office/drawing/2014/main" id="{085FC033-7960-F156-4955-0B2882CFE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964" y="2010980"/>
            <a:ext cx="3986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CH</a:t>
            </a:r>
            <a:r>
              <a:rPr lang="en-US" altLang="en-US" sz="24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CH</a:t>
            </a:r>
            <a:r>
              <a:rPr lang="en-US" altLang="en-US" sz="24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altLang="en-US" sz="24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id="{45E34A83-9237-1401-F1F5-61021DE72445}"/>
              </a:ext>
            </a:extLst>
          </p:cNvPr>
          <p:cNvGrpSpPr>
            <a:grpSpLocks/>
          </p:cNvGrpSpPr>
          <p:nvPr/>
        </p:nvGrpSpPr>
        <p:grpSpPr bwMode="auto">
          <a:xfrm>
            <a:off x="749964" y="147690"/>
            <a:ext cx="2863085" cy="1614147"/>
            <a:chOff x="361" y="1675"/>
            <a:chExt cx="1968" cy="1208"/>
          </a:xfrm>
        </p:grpSpPr>
        <p:grpSp>
          <p:nvGrpSpPr>
            <p:cNvPr id="10256" name="Group 25">
              <a:extLst>
                <a:ext uri="{FF2B5EF4-FFF2-40B4-BE49-F238E27FC236}">
                  <a16:creationId xmlns:a16="http://schemas.microsoft.com/office/drawing/2014/main" id="{63FE7EA7-897B-7F5C-B5E6-2AEFB9EA9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968"/>
              <a:ext cx="1680" cy="915"/>
              <a:chOff x="1680" y="1200"/>
              <a:chExt cx="1664" cy="915"/>
            </a:xfrm>
          </p:grpSpPr>
          <p:sp>
            <p:nvSpPr>
              <p:cNvPr id="10258" name="Text Box 26">
                <a:extLst>
                  <a:ext uri="{FF2B5EF4-FFF2-40B4-BE49-F238E27FC236}">
                    <a16:creationId xmlns:a16="http://schemas.microsoft.com/office/drawing/2014/main" id="{73D9BA8B-1332-C224-B3D9-2E66FACD80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" y="1824"/>
                <a:ext cx="32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0259" name="Text Box 27">
                <a:extLst>
                  <a:ext uri="{FF2B5EF4-FFF2-40B4-BE49-F238E27FC236}">
                    <a16:creationId xmlns:a16="http://schemas.microsoft.com/office/drawing/2014/main" id="{EC6B512C-3782-601C-4FA2-6CAB8867AC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" y="1248"/>
                <a:ext cx="30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0260" name="Text Box 28">
                <a:extLst>
                  <a:ext uri="{FF2B5EF4-FFF2-40B4-BE49-F238E27FC236}">
                    <a16:creationId xmlns:a16="http://schemas.microsoft.com/office/drawing/2014/main" id="{991BAF65-F9FD-6C16-253D-C9511E42F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8" y="1824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0261" name="Text Box 29">
                <a:extLst>
                  <a:ext uri="{FF2B5EF4-FFF2-40B4-BE49-F238E27FC236}">
                    <a16:creationId xmlns:a16="http://schemas.microsoft.com/office/drawing/2014/main" id="{37CBA117-4E7D-4B22-4C58-F32969E5B1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1200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0262" name="Line 30">
                <a:extLst>
                  <a:ext uri="{FF2B5EF4-FFF2-40B4-BE49-F238E27FC236}">
                    <a16:creationId xmlns:a16="http://schemas.microsoft.com/office/drawing/2014/main" id="{530642B0-0D2F-09C6-6A27-1C4B5ECD7F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274604">
                <a:off x="2736" y="1872"/>
                <a:ext cx="352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accent3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263" name="Line 31">
                <a:extLst>
                  <a:ext uri="{FF2B5EF4-FFF2-40B4-BE49-F238E27FC236}">
                    <a16:creationId xmlns:a16="http://schemas.microsoft.com/office/drawing/2014/main" id="{4F64EFE4-0127-2B39-E048-9D0C9C4EDC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968418">
                <a:off x="2736" y="1536"/>
                <a:ext cx="352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accent3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264" name="Line 32">
                <a:extLst>
                  <a:ext uri="{FF2B5EF4-FFF2-40B4-BE49-F238E27FC236}">
                    <a16:creationId xmlns:a16="http://schemas.microsoft.com/office/drawing/2014/main" id="{92599EE8-AC97-9C3F-4D3A-E0D4E1F2C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2252178">
                <a:off x="1920" y="1872"/>
                <a:ext cx="352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accent3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265" name="Line 33">
                <a:extLst>
                  <a:ext uri="{FF2B5EF4-FFF2-40B4-BE49-F238E27FC236}">
                    <a16:creationId xmlns:a16="http://schemas.microsoft.com/office/drawing/2014/main" id="{C8026593-A272-E2EF-0CBB-8EAF9671E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13390">
                <a:off x="1888" y="1536"/>
                <a:ext cx="352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accent3">
                      <a:lumMod val="10000"/>
                    </a:schemeClr>
                  </a:solidFill>
                </a:endParaRPr>
              </a:p>
            </p:txBody>
          </p:sp>
          <p:grpSp>
            <p:nvGrpSpPr>
              <p:cNvPr id="10266" name="Group 34">
                <a:extLst>
                  <a:ext uri="{FF2B5EF4-FFF2-40B4-BE49-F238E27FC236}">
                    <a16:creationId xmlns:a16="http://schemas.microsoft.com/office/drawing/2014/main" id="{F5323BE2-25E5-233B-1114-667795EE1C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0" y="1532"/>
                <a:ext cx="606" cy="292"/>
                <a:chOff x="2200" y="1532"/>
                <a:chExt cx="606" cy="292"/>
              </a:xfrm>
            </p:grpSpPr>
            <p:sp>
              <p:nvSpPr>
                <p:cNvPr id="10267" name="Text Box 35">
                  <a:extLst>
                    <a:ext uri="{FF2B5EF4-FFF2-40B4-BE49-F238E27FC236}">
                      <a16:creationId xmlns:a16="http://schemas.microsoft.com/office/drawing/2014/main" id="{58F63BB1-2652-6696-45EE-BE2FB2DDFB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00" y="1532"/>
                  <a:ext cx="267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400" dirty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10268" name="Text Box 36">
                  <a:extLst>
                    <a:ext uri="{FF2B5EF4-FFF2-40B4-BE49-F238E27FC236}">
                      <a16:creationId xmlns:a16="http://schemas.microsoft.com/office/drawing/2014/main" id="{22B1AB15-1B39-D2AF-1195-241F30224ED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9" y="1533"/>
                  <a:ext cx="267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40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grpSp>
              <p:nvGrpSpPr>
                <p:cNvPr id="10269" name="Group 37">
                  <a:extLst>
                    <a:ext uri="{FF2B5EF4-FFF2-40B4-BE49-F238E27FC236}">
                      <a16:creationId xmlns:a16="http://schemas.microsoft.com/office/drawing/2014/main" id="{92236277-B0C5-2CB3-46D6-51962D3443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00" y="1680"/>
                  <a:ext cx="144" cy="48"/>
                  <a:chOff x="2448" y="1968"/>
                  <a:chExt cx="144" cy="48"/>
                </a:xfrm>
              </p:grpSpPr>
              <p:sp>
                <p:nvSpPr>
                  <p:cNvPr id="10270" name="Line 38">
                    <a:extLst>
                      <a:ext uri="{FF2B5EF4-FFF2-40B4-BE49-F238E27FC236}">
                        <a16:creationId xmlns:a16="http://schemas.microsoft.com/office/drawing/2014/main" id="{86703C7F-CC94-EA00-70DE-5E8B8C8B81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48" y="1968"/>
                    <a:ext cx="144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solidFill>
                        <a:schemeClr val="accent3">
                          <a:lumMod val="10000"/>
                        </a:schemeClr>
                      </a:solidFill>
                    </a:endParaRPr>
                  </a:p>
                </p:txBody>
              </p:sp>
              <p:sp>
                <p:nvSpPr>
                  <p:cNvPr id="10271" name="Line 39">
                    <a:extLst>
                      <a:ext uri="{FF2B5EF4-FFF2-40B4-BE49-F238E27FC236}">
                        <a16:creationId xmlns:a16="http://schemas.microsoft.com/office/drawing/2014/main" id="{023FFC25-1BFF-26FB-A3CC-52AA5B27C9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48" y="2016"/>
                    <a:ext cx="144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400" dirty="0">
                      <a:solidFill>
                        <a:schemeClr val="accent3">
                          <a:lumMod val="10000"/>
                        </a:schemeClr>
                      </a:solidFill>
                    </a:endParaRPr>
                  </a:p>
                </p:txBody>
              </p:sp>
            </p:grpSp>
          </p:grpSp>
        </p:grpSp>
        <p:sp>
          <p:nvSpPr>
            <p:cNvPr id="10257" name="Text Box 40">
              <a:extLst>
                <a:ext uri="{FF2B5EF4-FFF2-40B4-BE49-F238E27FC236}">
                  <a16:creationId xmlns:a16="http://schemas.microsoft.com/office/drawing/2014/main" id="{E7E46C11-BBDA-12D6-8B1B-ED7321A3C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" y="1675"/>
              <a:ext cx="19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CTCT: </a:t>
              </a:r>
            </a:p>
          </p:txBody>
        </p:sp>
      </p:grpSp>
      <p:sp>
        <p:nvSpPr>
          <p:cNvPr id="52" name="Text Box 6">
            <a:extLst>
              <a:ext uri="{FF2B5EF4-FFF2-40B4-BE49-F238E27FC236}">
                <a16:creationId xmlns:a16="http://schemas.microsoft.com/office/drawing/2014/main" id="{78EB4143-D41C-79EC-FC37-ACD51A9D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27" y="3087362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15FF4-B943-0768-5596-C05A92572E41}"/>
              </a:ext>
            </a:extLst>
          </p:cNvPr>
          <p:cNvSpPr txBox="1"/>
          <p:nvPr/>
        </p:nvSpPr>
        <p:spPr>
          <a:xfrm>
            <a:off x="619539" y="3880098"/>
            <a:ext cx="39866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Trong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4B2707C-CC49-8A19-C6B5-0C3DAC720608}"/>
              </a:ext>
            </a:extLst>
          </p:cNvPr>
          <p:cNvSpPr>
            <a:spLocks noChangeArrowheads="1"/>
          </p:cNvSpPr>
          <p:nvPr/>
        </p:nvSpPr>
        <p:spPr bwMode="auto">
          <a:xfrm rot="2099291">
            <a:off x="9914277" y="2932823"/>
            <a:ext cx="1143000" cy="152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A6C3408-5BC8-3D46-1D8B-F565E7784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6477" y="2180349"/>
            <a:ext cx="762000" cy="142875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50000">
                <a:srgbClr val="FFFFF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A2CF40C-A48A-73FB-E364-439E8251E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477" y="2170823"/>
            <a:ext cx="762000" cy="152400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50000">
                <a:srgbClr val="FFFFF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0E38562-9B78-20FF-8239-D7D8A0861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077" y="2442286"/>
            <a:ext cx="1143000" cy="152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E3191DA-0BE8-C120-A718-DD34EFECDECC}"/>
              </a:ext>
            </a:extLst>
          </p:cNvPr>
          <p:cNvSpPr>
            <a:spLocks noChangeArrowheads="1"/>
          </p:cNvSpPr>
          <p:nvPr/>
        </p:nvSpPr>
        <p:spPr bwMode="auto">
          <a:xfrm rot="19019980">
            <a:off x="9761877" y="1485023"/>
            <a:ext cx="1143000" cy="152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id="{D403C269-8D5A-A1C1-286C-9DF146A55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1027" y="542048"/>
            <a:ext cx="914400" cy="8382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8000"/>
                </a:solidFill>
                <a:latin typeface=".VnArial NarrowH" pitchFamily="34" charset="0"/>
              </a:rPr>
              <a:t>H</a:t>
            </a: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46E5398C-1A2A-0697-C752-0292FB493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9877" y="1785061"/>
            <a:ext cx="1219200" cy="1143000"/>
          </a:xfrm>
          <a:prstGeom prst="ellipse">
            <a:avLst/>
          </a:prstGeom>
          <a:gradFill rotWithShape="1">
            <a:gsLst>
              <a:gs pos="0">
                <a:srgbClr val="969696"/>
              </a:gs>
              <a:gs pos="100000">
                <a:srgbClr val="454545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  <a:latin typeface=".VnArial Narrow" pitchFamily="34" charset="0"/>
              </a:rPr>
              <a:t>C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90470F04-223A-653B-2141-29F374A62D19}"/>
              </a:ext>
            </a:extLst>
          </p:cNvPr>
          <p:cNvSpPr>
            <a:spLocks noChangeArrowheads="1"/>
          </p:cNvSpPr>
          <p:nvPr/>
        </p:nvSpPr>
        <p:spPr bwMode="auto">
          <a:xfrm rot="19517809">
            <a:off x="5856627" y="2975686"/>
            <a:ext cx="1295400" cy="152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AFF93EB0-88E6-6709-6123-D50905CCA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990" y="3151898"/>
            <a:ext cx="914400" cy="8382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8000"/>
                </a:solidFill>
                <a:latin typeface=".VnArial NarrowH" pitchFamily="34" charset="0"/>
              </a:rPr>
              <a:t>H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5A73DEBB-CB20-C58F-4867-DD3EB6208C13}"/>
              </a:ext>
            </a:extLst>
          </p:cNvPr>
          <p:cNvSpPr>
            <a:spLocks noChangeArrowheads="1"/>
          </p:cNvSpPr>
          <p:nvPr/>
        </p:nvSpPr>
        <p:spPr bwMode="auto">
          <a:xfrm rot="2385110">
            <a:off x="5942352" y="1561223"/>
            <a:ext cx="1143000" cy="152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959E56B6-E8C6-D44C-6A57-A9B1FB96F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0077" y="1775536"/>
            <a:ext cx="1219200" cy="1143000"/>
          </a:xfrm>
          <a:prstGeom prst="ellipse">
            <a:avLst/>
          </a:prstGeom>
          <a:gradFill rotWithShape="1">
            <a:gsLst>
              <a:gs pos="0">
                <a:srgbClr val="969696"/>
              </a:gs>
              <a:gs pos="100000">
                <a:srgbClr val="454545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  <a:latin typeface=".VnArial NarrowH" pitchFamily="34" charset="0"/>
              </a:rPr>
              <a:t>C</a:t>
            </a: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CF929525-B594-7954-74DC-AB66F8EA0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8677" y="3085223"/>
            <a:ext cx="914400" cy="8382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8000"/>
                </a:solidFill>
                <a:latin typeface=".VnArial NarrowH" pitchFamily="34" charset="0"/>
              </a:rPr>
              <a:t>H</a:t>
            </a:r>
          </a:p>
        </p:txBody>
      </p:sp>
      <p:sp>
        <p:nvSpPr>
          <p:cNvPr id="20" name="Oval 14">
            <a:extLst>
              <a:ext uri="{FF2B5EF4-FFF2-40B4-BE49-F238E27FC236}">
                <a16:creationId xmlns:a16="http://schemas.microsoft.com/office/drawing/2014/main" id="{A998B335-2263-FC6E-D6DC-5CFBA0FEB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477" y="646823"/>
            <a:ext cx="914400" cy="8382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8000"/>
                </a:solidFill>
                <a:latin typeface=".VnArial NarrowH" pitchFamily="34" charset="0"/>
              </a:rPr>
              <a:t>H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DC4FCD61-888A-D55A-9DEB-F294F3E11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277" y="189623"/>
            <a:ext cx="289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bg1"/>
                </a:solidFill>
                <a:latin typeface=".VnArial Narrow" pitchFamily="34" charset="0"/>
              </a:rPr>
              <a:t>Liªn kÕt kÐm bÒn </a:t>
            </a:r>
          </a:p>
        </p:txBody>
      </p:sp>
      <p:sp>
        <p:nvSpPr>
          <p:cNvPr id="22" name="AutoShape 17">
            <a:extLst>
              <a:ext uri="{FF2B5EF4-FFF2-40B4-BE49-F238E27FC236}">
                <a16:creationId xmlns:a16="http://schemas.microsoft.com/office/drawing/2014/main" id="{EF9F1F45-88C7-1960-E5AA-5BB3BC22D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877" y="799223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8026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repeatCount="indefinite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0" presetID="8" presetClass="emp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47" grpId="1"/>
      <p:bldP spid="29" grpId="0"/>
      <p:bldP spid="29" grpId="1"/>
      <p:bldP spid="34" grpId="0"/>
      <p:bldP spid="34" grpId="1"/>
      <p:bldP spid="52" grpId="0"/>
      <p:bldP spid="52" grpId="1"/>
      <p:bldP spid="5" grpId="0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7A8A473-DE0D-CF32-2DF2-3B7B92C9E819}"/>
              </a:ext>
            </a:extLst>
          </p:cNvPr>
          <p:cNvSpPr>
            <a:spLocks noChangeArrowheads="1"/>
          </p:cNvSpPr>
          <p:nvPr/>
        </p:nvSpPr>
        <p:spPr bwMode="auto">
          <a:xfrm rot="2099291">
            <a:off x="7543800" y="3124200"/>
            <a:ext cx="1143000" cy="152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14C64CD-D19C-3065-4BEB-9DCB81DE8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371726"/>
            <a:ext cx="762000" cy="142875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50000">
                <a:srgbClr val="FFFFF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664B4CBC-8807-3AF8-ABA3-9844D3900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362200"/>
            <a:ext cx="762000" cy="152400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50000">
                <a:srgbClr val="FFFFF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A2BD1C00-17EA-F6CF-1D7C-5AE2E9629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633663"/>
            <a:ext cx="1143000" cy="152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3B1BA155-DE1D-C819-05E5-68B03418872E}"/>
              </a:ext>
            </a:extLst>
          </p:cNvPr>
          <p:cNvSpPr>
            <a:spLocks noChangeArrowheads="1"/>
          </p:cNvSpPr>
          <p:nvPr/>
        </p:nvSpPr>
        <p:spPr bwMode="auto">
          <a:xfrm rot="19019980">
            <a:off x="7391400" y="1676400"/>
            <a:ext cx="1143000" cy="152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4279" name="Oval 7">
            <a:extLst>
              <a:ext uri="{FF2B5EF4-FFF2-40B4-BE49-F238E27FC236}">
                <a16:creationId xmlns:a16="http://schemas.microsoft.com/office/drawing/2014/main" id="{C00AF3E6-0716-15FF-D1B4-773698FFF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50" y="733425"/>
            <a:ext cx="914400" cy="8382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8000"/>
                </a:solidFill>
                <a:latin typeface=".VnArial NarrowH" pitchFamily="34" charset="0"/>
              </a:rPr>
              <a:t>H</a:t>
            </a:r>
          </a:p>
        </p:txBody>
      </p:sp>
      <p:sp>
        <p:nvSpPr>
          <p:cNvPr id="54280" name="Oval 8">
            <a:extLst>
              <a:ext uri="{FF2B5EF4-FFF2-40B4-BE49-F238E27FC236}">
                <a16:creationId xmlns:a16="http://schemas.microsoft.com/office/drawing/2014/main" id="{9F800C61-DBE9-BBD1-7FCC-B1F47776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1976438"/>
            <a:ext cx="1219200" cy="1143000"/>
          </a:xfrm>
          <a:prstGeom prst="ellipse">
            <a:avLst/>
          </a:prstGeom>
          <a:gradFill rotWithShape="1">
            <a:gsLst>
              <a:gs pos="0">
                <a:srgbClr val="969696"/>
              </a:gs>
              <a:gs pos="100000">
                <a:srgbClr val="454545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  <a:latin typeface=".VnArial Narrow" pitchFamily="34" charset="0"/>
              </a:rPr>
              <a:t>C</a:t>
            </a:r>
          </a:p>
        </p:txBody>
      </p:sp>
      <p:sp>
        <p:nvSpPr>
          <p:cNvPr id="54281" name="Rectangle 9">
            <a:extLst>
              <a:ext uri="{FF2B5EF4-FFF2-40B4-BE49-F238E27FC236}">
                <a16:creationId xmlns:a16="http://schemas.microsoft.com/office/drawing/2014/main" id="{B0D9CAA0-39F6-0B0F-59BF-C16F483701AF}"/>
              </a:ext>
            </a:extLst>
          </p:cNvPr>
          <p:cNvSpPr>
            <a:spLocks noChangeArrowheads="1"/>
          </p:cNvSpPr>
          <p:nvPr/>
        </p:nvSpPr>
        <p:spPr bwMode="auto">
          <a:xfrm rot="19517809">
            <a:off x="3486150" y="3167063"/>
            <a:ext cx="1295400" cy="152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4282" name="Oval 10">
            <a:extLst>
              <a:ext uri="{FF2B5EF4-FFF2-40B4-BE49-F238E27FC236}">
                <a16:creationId xmlns:a16="http://schemas.microsoft.com/office/drawing/2014/main" id="{D99AFFD5-D3AB-7E24-335C-AF4C1AB04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513" y="3343275"/>
            <a:ext cx="914400" cy="8382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8000"/>
                </a:solidFill>
                <a:latin typeface=".VnArial NarrowH" pitchFamily="34" charset="0"/>
              </a:rPr>
              <a:t>H</a:t>
            </a:r>
          </a:p>
        </p:txBody>
      </p:sp>
      <p:sp>
        <p:nvSpPr>
          <p:cNvPr id="54283" name="Rectangle 11">
            <a:extLst>
              <a:ext uri="{FF2B5EF4-FFF2-40B4-BE49-F238E27FC236}">
                <a16:creationId xmlns:a16="http://schemas.microsoft.com/office/drawing/2014/main" id="{2F5121F9-8B47-569D-B525-8119278E8FC6}"/>
              </a:ext>
            </a:extLst>
          </p:cNvPr>
          <p:cNvSpPr>
            <a:spLocks noChangeArrowheads="1"/>
          </p:cNvSpPr>
          <p:nvPr/>
        </p:nvSpPr>
        <p:spPr bwMode="auto">
          <a:xfrm rot="2385110">
            <a:off x="3571875" y="1752600"/>
            <a:ext cx="1143000" cy="152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4284" name="Oval 12">
            <a:extLst>
              <a:ext uri="{FF2B5EF4-FFF2-40B4-BE49-F238E27FC236}">
                <a16:creationId xmlns:a16="http://schemas.microsoft.com/office/drawing/2014/main" id="{6ACAB8BD-0ED3-2CB7-F4CC-834E5676B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966913"/>
            <a:ext cx="1219200" cy="1143000"/>
          </a:xfrm>
          <a:prstGeom prst="ellipse">
            <a:avLst/>
          </a:prstGeom>
          <a:gradFill rotWithShape="1">
            <a:gsLst>
              <a:gs pos="0">
                <a:srgbClr val="969696"/>
              </a:gs>
              <a:gs pos="100000">
                <a:srgbClr val="454545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  <a:latin typeface=".VnArial NarrowH" pitchFamily="34" charset="0"/>
              </a:rPr>
              <a:t>C</a:t>
            </a:r>
          </a:p>
        </p:txBody>
      </p:sp>
      <p:sp>
        <p:nvSpPr>
          <p:cNvPr id="54285" name="Oval 13">
            <a:extLst>
              <a:ext uri="{FF2B5EF4-FFF2-40B4-BE49-F238E27FC236}">
                <a16:creationId xmlns:a16="http://schemas.microsoft.com/office/drawing/2014/main" id="{26F49356-2254-0B4C-9A8F-368593DBC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3276600"/>
            <a:ext cx="914400" cy="8382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8000"/>
                </a:solidFill>
                <a:latin typeface=".VnArial NarrowH" pitchFamily="34" charset="0"/>
              </a:rPr>
              <a:t>H</a:t>
            </a:r>
          </a:p>
        </p:txBody>
      </p:sp>
      <p:sp>
        <p:nvSpPr>
          <p:cNvPr id="54286" name="Oval 14">
            <a:extLst>
              <a:ext uri="{FF2B5EF4-FFF2-40B4-BE49-F238E27FC236}">
                <a16:creationId xmlns:a16="http://schemas.microsoft.com/office/drawing/2014/main" id="{97474E6D-1C08-1739-4837-6F5916E3D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838200"/>
            <a:ext cx="914400" cy="8382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8000"/>
                </a:solidFill>
                <a:latin typeface=".VnArial NarrowH" pitchFamily="34" charset="0"/>
              </a:rPr>
              <a:t>H</a:t>
            </a:r>
          </a:p>
        </p:txBody>
      </p:sp>
      <p:sp>
        <p:nvSpPr>
          <p:cNvPr id="54288" name="Rectangle 16">
            <a:extLst>
              <a:ext uri="{FF2B5EF4-FFF2-40B4-BE49-F238E27FC236}">
                <a16:creationId xmlns:a16="http://schemas.microsoft.com/office/drawing/2014/main" id="{538186B9-95C6-8F49-628F-5B593A7CF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81000"/>
            <a:ext cx="289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bg1"/>
                </a:solidFill>
                <a:latin typeface=".VnArial Narrow" pitchFamily="34" charset="0"/>
              </a:rPr>
              <a:t>Liªn kÕt kÐm bÒn </a:t>
            </a:r>
          </a:p>
        </p:txBody>
      </p:sp>
      <p:sp>
        <p:nvSpPr>
          <p:cNvPr id="54289" name="AutoShape 17">
            <a:extLst>
              <a:ext uri="{FF2B5EF4-FFF2-40B4-BE49-F238E27FC236}">
                <a16:creationId xmlns:a16="http://schemas.microsoft.com/office/drawing/2014/main" id="{31DE8FDF-C774-9DDA-078E-4CCD76474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990600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62982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indefinite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4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8" presetClass="emp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49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2" dur="20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20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  <p:bldP spid="54275" grpId="0" animBg="1"/>
      <p:bldP spid="54275" grpId="1" animBg="1"/>
      <p:bldP spid="54276" grpId="0" animBg="1"/>
      <p:bldP spid="54276" grpId="1" animBg="1"/>
      <p:bldP spid="54277" grpId="0" animBg="1"/>
      <p:bldP spid="54278" grpId="0" animBg="1"/>
      <p:bldP spid="54279" grpId="0" animBg="1"/>
      <p:bldP spid="54280" grpId="0" animBg="1"/>
      <p:bldP spid="54281" grpId="0" animBg="1"/>
      <p:bldP spid="54282" grpId="0" animBg="1"/>
      <p:bldP spid="54283" grpId="0" animBg="1"/>
      <p:bldP spid="54284" grpId="0" animBg="1"/>
      <p:bldP spid="54285" grpId="0" animBg="1"/>
      <p:bldP spid="54286" grpId="0" animBg="1"/>
      <p:bldP spid="54288" grpId="0"/>
      <p:bldP spid="542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0">
            <a:extLst>
              <a:ext uri="{FF2B5EF4-FFF2-40B4-BE49-F238E27FC236}">
                <a16:creationId xmlns:a16="http://schemas.microsoft.com/office/drawing/2014/main" id="{19B7FCE2-2D22-8978-C03A-9326C72F9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783" y="2496880"/>
            <a:ext cx="3801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CH</a:t>
            </a:r>
            <a:r>
              <a:rPr lang="en-US" altLang="en-US" sz="28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CH</a:t>
            </a:r>
            <a:r>
              <a:rPr lang="en-US" altLang="en-US" sz="28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altLang="en-US" sz="28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4">
            <a:extLst>
              <a:ext uri="{FF2B5EF4-FFF2-40B4-BE49-F238E27FC236}">
                <a16:creationId xmlns:a16="http://schemas.microsoft.com/office/drawing/2014/main" id="{700AA7A7-50DC-148E-A294-43C65E908387}"/>
              </a:ext>
            </a:extLst>
          </p:cNvPr>
          <p:cNvGrpSpPr>
            <a:grpSpLocks/>
          </p:cNvGrpSpPr>
          <p:nvPr/>
        </p:nvGrpSpPr>
        <p:grpSpPr bwMode="auto">
          <a:xfrm>
            <a:off x="1163504" y="1565237"/>
            <a:ext cx="4243405" cy="1924051"/>
            <a:chOff x="-31" y="1710"/>
            <a:chExt cx="2143" cy="1212"/>
          </a:xfrm>
        </p:grpSpPr>
        <p:grpSp>
          <p:nvGrpSpPr>
            <p:cNvPr id="12" name="Group 25">
              <a:extLst>
                <a:ext uri="{FF2B5EF4-FFF2-40B4-BE49-F238E27FC236}">
                  <a16:creationId xmlns:a16="http://schemas.microsoft.com/office/drawing/2014/main" id="{BAF6A3A7-5F0B-436C-EE2F-46EFAF576A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968"/>
              <a:ext cx="1680" cy="954"/>
              <a:chOff x="1680" y="1200"/>
              <a:chExt cx="1664" cy="954"/>
            </a:xfrm>
          </p:grpSpPr>
          <p:sp>
            <p:nvSpPr>
              <p:cNvPr id="14" name="Text Box 26">
                <a:extLst>
                  <a:ext uri="{FF2B5EF4-FFF2-40B4-BE49-F238E27FC236}">
                    <a16:creationId xmlns:a16="http://schemas.microsoft.com/office/drawing/2014/main" id="{11FAF7EA-B442-D2CE-5F63-6D23C552B0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" y="1824"/>
                <a:ext cx="320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5" name="Text Box 27">
                <a:extLst>
                  <a:ext uri="{FF2B5EF4-FFF2-40B4-BE49-F238E27FC236}">
                    <a16:creationId xmlns:a16="http://schemas.microsoft.com/office/drawing/2014/main" id="{25DE04FD-7A80-28D9-F448-E26297B039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" y="1248"/>
                <a:ext cx="30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6" name="Text Box 28">
                <a:extLst>
                  <a:ext uri="{FF2B5EF4-FFF2-40B4-BE49-F238E27FC236}">
                    <a16:creationId xmlns:a16="http://schemas.microsoft.com/office/drawing/2014/main" id="{9E4E5647-AF9B-963E-56A4-E569311049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8" y="1824"/>
                <a:ext cx="288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7" name="Text Box 29">
                <a:extLst>
                  <a:ext uri="{FF2B5EF4-FFF2-40B4-BE49-F238E27FC236}">
                    <a16:creationId xmlns:a16="http://schemas.microsoft.com/office/drawing/2014/main" id="{715E8F80-3178-D689-792B-7935D37C3D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1200"/>
                <a:ext cx="288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8" name="Line 30">
                <a:extLst>
                  <a:ext uri="{FF2B5EF4-FFF2-40B4-BE49-F238E27FC236}">
                    <a16:creationId xmlns:a16="http://schemas.microsoft.com/office/drawing/2014/main" id="{72B3F4F4-A271-F491-FB45-CDDFAB8FD0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274604">
                <a:off x="2736" y="1872"/>
                <a:ext cx="352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schemeClr val="accent3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" name="Line 31">
                <a:extLst>
                  <a:ext uri="{FF2B5EF4-FFF2-40B4-BE49-F238E27FC236}">
                    <a16:creationId xmlns:a16="http://schemas.microsoft.com/office/drawing/2014/main" id="{E2F6A63B-7563-644E-5CB1-99EC1681D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968418">
                <a:off x="2736" y="1536"/>
                <a:ext cx="352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schemeClr val="accent3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" name="Line 32">
                <a:extLst>
                  <a:ext uri="{FF2B5EF4-FFF2-40B4-BE49-F238E27FC236}">
                    <a16:creationId xmlns:a16="http://schemas.microsoft.com/office/drawing/2014/main" id="{E3B0238F-FA41-3B5C-1312-35BEBAE95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2252178">
                <a:off x="1920" y="1872"/>
                <a:ext cx="352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schemeClr val="accent3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" name="Line 33">
                <a:extLst>
                  <a:ext uri="{FF2B5EF4-FFF2-40B4-BE49-F238E27FC236}">
                    <a16:creationId xmlns:a16="http://schemas.microsoft.com/office/drawing/2014/main" id="{0C11E44B-EC6D-2945-A9AC-929F90134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13390">
                <a:off x="1888" y="1536"/>
                <a:ext cx="352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schemeClr val="accent3">
                      <a:lumMod val="10000"/>
                    </a:schemeClr>
                  </a:solidFill>
                </a:endParaRPr>
              </a:p>
            </p:txBody>
          </p:sp>
          <p:grpSp>
            <p:nvGrpSpPr>
              <p:cNvPr id="22" name="Group 34">
                <a:extLst>
                  <a:ext uri="{FF2B5EF4-FFF2-40B4-BE49-F238E27FC236}">
                    <a16:creationId xmlns:a16="http://schemas.microsoft.com/office/drawing/2014/main" id="{7E14E966-849B-2D9D-2BF0-EA15462D42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3" y="1533"/>
                <a:ext cx="603" cy="330"/>
                <a:chOff x="2203" y="1533"/>
                <a:chExt cx="603" cy="330"/>
              </a:xfrm>
            </p:grpSpPr>
            <p:sp>
              <p:nvSpPr>
                <p:cNvPr id="23" name="Text Box 35">
                  <a:extLst>
                    <a:ext uri="{FF2B5EF4-FFF2-40B4-BE49-F238E27FC236}">
                      <a16:creationId xmlns:a16="http://schemas.microsoft.com/office/drawing/2014/main" id="{3911B910-B19A-DECA-B1B9-CD0D424904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03" y="1533"/>
                  <a:ext cx="267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800" dirty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24" name="Text Box 36">
                  <a:extLst>
                    <a:ext uri="{FF2B5EF4-FFF2-40B4-BE49-F238E27FC236}">
                      <a16:creationId xmlns:a16="http://schemas.microsoft.com/office/drawing/2014/main" id="{C5DBB7D9-A0BB-BEB5-4737-12729850DE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9" y="1533"/>
                  <a:ext cx="267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800" dirty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grpSp>
              <p:nvGrpSpPr>
                <p:cNvPr id="25" name="Group 37">
                  <a:extLst>
                    <a:ext uri="{FF2B5EF4-FFF2-40B4-BE49-F238E27FC236}">
                      <a16:creationId xmlns:a16="http://schemas.microsoft.com/office/drawing/2014/main" id="{C09C722A-148A-FE53-BAD9-D3BD352F5A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00" y="1680"/>
                  <a:ext cx="144" cy="48"/>
                  <a:chOff x="2448" y="1968"/>
                  <a:chExt cx="144" cy="48"/>
                </a:xfrm>
              </p:grpSpPr>
              <p:sp>
                <p:nvSpPr>
                  <p:cNvPr id="26" name="Line 38">
                    <a:extLst>
                      <a:ext uri="{FF2B5EF4-FFF2-40B4-BE49-F238E27FC236}">
                        <a16:creationId xmlns:a16="http://schemas.microsoft.com/office/drawing/2014/main" id="{7ECE7F5E-8EB8-E443-D8AB-B666588EA2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48" y="1968"/>
                    <a:ext cx="144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solidFill>
                        <a:schemeClr val="accent3">
                          <a:lumMod val="10000"/>
                        </a:schemeClr>
                      </a:solidFill>
                    </a:endParaRPr>
                  </a:p>
                </p:txBody>
              </p:sp>
              <p:sp>
                <p:nvSpPr>
                  <p:cNvPr id="27" name="Line 39">
                    <a:extLst>
                      <a:ext uri="{FF2B5EF4-FFF2-40B4-BE49-F238E27FC236}">
                        <a16:creationId xmlns:a16="http://schemas.microsoft.com/office/drawing/2014/main" id="{0D36E4B4-7B67-05DC-5B96-B854E7602C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48" y="2016"/>
                    <a:ext cx="144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solidFill>
                        <a:schemeClr val="accent3">
                          <a:lumMod val="10000"/>
                        </a:schemeClr>
                      </a:solidFill>
                    </a:endParaRPr>
                  </a:p>
                </p:txBody>
              </p:sp>
            </p:grpSp>
          </p:grpSp>
        </p:grpSp>
        <p:sp>
          <p:nvSpPr>
            <p:cNvPr id="13" name="Text Box 40">
              <a:extLst>
                <a:ext uri="{FF2B5EF4-FFF2-40B4-BE49-F238E27FC236}">
                  <a16:creationId xmlns:a16="http://schemas.microsoft.com/office/drawing/2014/main" id="{3D79D7E6-E5D7-1D8C-76B4-87378B5BE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1" y="1710"/>
              <a:ext cx="19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CTCT: </a:t>
              </a:r>
            </a:p>
          </p:txBody>
        </p:sp>
      </p:grpSp>
      <p:sp>
        <p:nvSpPr>
          <p:cNvPr id="31" name="Title 6">
            <a:extLst>
              <a:ext uri="{FF2B5EF4-FFF2-40B4-BE49-F238E27FC236}">
                <a16:creationId xmlns:a16="http://schemas.microsoft.com/office/drawing/2014/main" id="{359A64E3-08DF-9901-B464-15A9C5ECC316}"/>
              </a:ext>
            </a:extLst>
          </p:cNvPr>
          <p:cNvSpPr txBox="1">
            <a:spLocks/>
          </p:cNvSpPr>
          <p:nvPr/>
        </p:nvSpPr>
        <p:spPr>
          <a:xfrm>
            <a:off x="2632461" y="0"/>
            <a:ext cx="6515100" cy="76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37: ETILEN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C6D5EAF7-6D73-3D5C-A04F-524386FCA4C5}"/>
              </a:ext>
            </a:extLst>
          </p:cNvPr>
          <p:cNvSpPr txBox="1">
            <a:spLocks/>
          </p:cNvSpPr>
          <p:nvPr/>
        </p:nvSpPr>
        <p:spPr>
          <a:xfrm>
            <a:off x="247948" y="976071"/>
            <a:ext cx="4674767" cy="62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II- </a:t>
            </a:r>
            <a:r>
              <a:rPr lang="en-US" sz="2800" dirty="0" err="1">
                <a:solidFill>
                  <a:srgbClr val="FF0000"/>
                </a:solidFill>
              </a:rPr>
              <a:t>Cấu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tử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4CCB5006-36FB-E9C7-D415-38C7326B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508" y="3615755"/>
            <a:ext cx="47522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8EBE578-7929-DBF3-EF60-79EF5DA40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862" y="4310761"/>
            <a:ext cx="9313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C-H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(C=C).</a:t>
            </a: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C00BC243-A069-F21F-6FCB-3C4737D9E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862" y="4974397"/>
            <a:ext cx="96131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PƯHH.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49C13-121C-953B-9804-9B8B77A08F75}"/>
              </a:ext>
            </a:extLst>
          </p:cNvPr>
          <p:cNvSpPr txBox="1"/>
          <p:nvPr/>
        </p:nvSpPr>
        <p:spPr>
          <a:xfrm>
            <a:off x="438812" y="1501454"/>
            <a:ext cx="1057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sz="4000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3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  <p:bldP spid="36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FB1B4F13-641F-8FAC-A591-0D785AAB4547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828800"/>
            <a:ext cx="4267200" cy="2286000"/>
            <a:chOff x="240" y="864"/>
            <a:chExt cx="2688" cy="1440"/>
          </a:xfrm>
        </p:grpSpPr>
        <p:sp>
          <p:nvSpPr>
            <p:cNvPr id="13333" name="Oval 3">
              <a:extLst>
                <a:ext uri="{FF2B5EF4-FFF2-40B4-BE49-F238E27FC236}">
                  <a16:creationId xmlns:a16="http://schemas.microsoft.com/office/drawing/2014/main" id="{5259F489-7478-6206-BE4A-BA594D708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6" y="1872"/>
              <a:ext cx="392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000"/>
                <a:t>H</a:t>
              </a:r>
            </a:p>
          </p:txBody>
        </p:sp>
        <p:sp>
          <p:nvSpPr>
            <p:cNvPr id="13334" name="Arc 4">
              <a:extLst>
                <a:ext uri="{FF2B5EF4-FFF2-40B4-BE49-F238E27FC236}">
                  <a16:creationId xmlns:a16="http://schemas.microsoft.com/office/drawing/2014/main" id="{23037CEB-F583-9463-B986-FD5F8E3330A7}"/>
                </a:ext>
              </a:extLst>
            </p:cNvPr>
            <p:cNvSpPr>
              <a:spLocks/>
            </p:cNvSpPr>
            <p:nvPr/>
          </p:nvSpPr>
          <p:spPr bwMode="auto">
            <a:xfrm rot="-2061339">
              <a:off x="1394" y="1298"/>
              <a:ext cx="517" cy="573"/>
            </a:xfrm>
            <a:custGeom>
              <a:avLst/>
              <a:gdLst>
                <a:gd name="T0" fmla="*/ 0 w 19403"/>
                <a:gd name="T1" fmla="*/ 0 h 21502"/>
                <a:gd name="T2" fmla="*/ 0 w 19403"/>
                <a:gd name="T3" fmla="*/ 0 h 21502"/>
                <a:gd name="T4" fmla="*/ 0 w 19403"/>
                <a:gd name="T5" fmla="*/ 0 h 21502"/>
                <a:gd name="T6" fmla="*/ 0 60000 65536"/>
                <a:gd name="T7" fmla="*/ 0 60000 65536"/>
                <a:gd name="T8" fmla="*/ 0 60000 65536"/>
                <a:gd name="T9" fmla="*/ 0 w 19403"/>
                <a:gd name="T10" fmla="*/ 0 h 21502"/>
                <a:gd name="T11" fmla="*/ 19403 w 19403"/>
                <a:gd name="T12" fmla="*/ 21502 h 215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03" h="21502" fill="none" extrusionOk="0">
                  <a:moveTo>
                    <a:pt x="2055" y="-1"/>
                  </a:moveTo>
                  <a:cubicBezTo>
                    <a:pt x="9532" y="714"/>
                    <a:pt x="16101" y="5262"/>
                    <a:pt x="19402" y="12010"/>
                  </a:cubicBezTo>
                </a:path>
                <a:path w="19403" h="21502" stroke="0" extrusionOk="0">
                  <a:moveTo>
                    <a:pt x="2055" y="-1"/>
                  </a:moveTo>
                  <a:cubicBezTo>
                    <a:pt x="9532" y="714"/>
                    <a:pt x="16101" y="5262"/>
                    <a:pt x="19402" y="12010"/>
                  </a:cubicBezTo>
                  <a:lnTo>
                    <a:pt x="0" y="21502"/>
                  </a:lnTo>
                  <a:close/>
                </a:path>
              </a:pathLst>
            </a:cu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5" name="Line 5">
              <a:extLst>
                <a:ext uri="{FF2B5EF4-FFF2-40B4-BE49-F238E27FC236}">
                  <a16:creationId xmlns:a16="http://schemas.microsoft.com/office/drawing/2014/main" id="{F46EC5C0-C009-88DB-2665-630781E66A3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542633">
              <a:off x="2317" y="1754"/>
              <a:ext cx="288" cy="2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6">
              <a:extLst>
                <a:ext uri="{FF2B5EF4-FFF2-40B4-BE49-F238E27FC236}">
                  <a16:creationId xmlns:a16="http://schemas.microsoft.com/office/drawing/2014/main" id="{368337BC-0606-75B2-2BAC-3A07D9E3D48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945897">
              <a:off x="554" y="1750"/>
              <a:ext cx="288" cy="2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Oval 7">
              <a:extLst>
                <a:ext uri="{FF2B5EF4-FFF2-40B4-BE49-F238E27FC236}">
                  <a16:creationId xmlns:a16="http://schemas.microsoft.com/office/drawing/2014/main" id="{005F9275-59E8-BE61-F8B6-86C880D96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872"/>
              <a:ext cx="392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000"/>
                <a:t>H</a:t>
              </a:r>
            </a:p>
          </p:txBody>
        </p:sp>
        <p:sp>
          <p:nvSpPr>
            <p:cNvPr id="13338" name="Oval 8">
              <a:extLst>
                <a:ext uri="{FF2B5EF4-FFF2-40B4-BE49-F238E27FC236}">
                  <a16:creationId xmlns:a16="http://schemas.microsoft.com/office/drawing/2014/main" id="{5554C256-2A81-9CCC-D6D0-FB25408AB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864"/>
              <a:ext cx="392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000" dirty="0"/>
                <a:t>H</a:t>
              </a:r>
            </a:p>
          </p:txBody>
        </p:sp>
        <p:sp>
          <p:nvSpPr>
            <p:cNvPr id="13339" name="Oval 9">
              <a:extLst>
                <a:ext uri="{FF2B5EF4-FFF2-40B4-BE49-F238E27FC236}">
                  <a16:creationId xmlns:a16="http://schemas.microsoft.com/office/drawing/2014/main" id="{4E65AA2E-669D-DC75-9B19-6EBE9E9C0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6" y="864"/>
              <a:ext cx="392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000"/>
                <a:t>H</a:t>
              </a:r>
            </a:p>
          </p:txBody>
        </p:sp>
        <p:sp>
          <p:nvSpPr>
            <p:cNvPr id="13340" name="Line 10">
              <a:extLst>
                <a:ext uri="{FF2B5EF4-FFF2-40B4-BE49-F238E27FC236}">
                  <a16:creationId xmlns:a16="http://schemas.microsoft.com/office/drawing/2014/main" id="{5B56CFC1-E190-10EE-1C27-EA83B8EFE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" y="1178"/>
              <a:ext cx="288" cy="2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Oval 11">
              <a:extLst>
                <a:ext uri="{FF2B5EF4-FFF2-40B4-BE49-F238E27FC236}">
                  <a16:creationId xmlns:a16="http://schemas.microsoft.com/office/drawing/2014/main" id="{02F1F474-0C90-8C6B-5A37-BA4CC6330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248"/>
              <a:ext cx="720" cy="72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20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3342" name="Line 12">
              <a:extLst>
                <a:ext uri="{FF2B5EF4-FFF2-40B4-BE49-F238E27FC236}">
                  <a16:creationId xmlns:a16="http://schemas.microsoft.com/office/drawing/2014/main" id="{D8129751-EA2E-0A12-7FA3-F4816813F77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339" y="1152"/>
              <a:ext cx="288" cy="2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Oval 13">
              <a:extLst>
                <a:ext uri="{FF2B5EF4-FFF2-40B4-BE49-F238E27FC236}">
                  <a16:creationId xmlns:a16="http://schemas.microsoft.com/office/drawing/2014/main" id="{1A733BE6-A5BE-9657-DDA2-A446ADD49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248"/>
              <a:ext cx="720" cy="72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20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3344" name="Arc 14">
              <a:extLst>
                <a:ext uri="{FF2B5EF4-FFF2-40B4-BE49-F238E27FC236}">
                  <a16:creationId xmlns:a16="http://schemas.microsoft.com/office/drawing/2014/main" id="{689DD7A2-3978-80B4-B598-D5FCBD8DA134}"/>
                </a:ext>
              </a:extLst>
            </p:cNvPr>
            <p:cNvSpPr>
              <a:spLocks/>
            </p:cNvSpPr>
            <p:nvPr/>
          </p:nvSpPr>
          <p:spPr bwMode="auto">
            <a:xfrm rot="1807778" flipV="1">
              <a:off x="1394" y="1340"/>
              <a:ext cx="492" cy="573"/>
            </a:xfrm>
            <a:custGeom>
              <a:avLst/>
              <a:gdLst>
                <a:gd name="T0" fmla="*/ 0 w 18456"/>
                <a:gd name="T1" fmla="*/ 0 h 21502"/>
                <a:gd name="T2" fmla="*/ 0 w 18456"/>
                <a:gd name="T3" fmla="*/ 0 h 21502"/>
                <a:gd name="T4" fmla="*/ 0 w 18456"/>
                <a:gd name="T5" fmla="*/ 0 h 21502"/>
                <a:gd name="T6" fmla="*/ 0 60000 65536"/>
                <a:gd name="T7" fmla="*/ 0 60000 65536"/>
                <a:gd name="T8" fmla="*/ 0 60000 65536"/>
                <a:gd name="T9" fmla="*/ 0 w 18456"/>
                <a:gd name="T10" fmla="*/ 0 h 21502"/>
                <a:gd name="T11" fmla="*/ 18456 w 18456"/>
                <a:gd name="T12" fmla="*/ 21502 h 215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456" h="21502" fill="none" extrusionOk="0">
                  <a:moveTo>
                    <a:pt x="2055" y="-1"/>
                  </a:moveTo>
                  <a:cubicBezTo>
                    <a:pt x="8837" y="648"/>
                    <a:pt x="14915" y="4458"/>
                    <a:pt x="18455" y="10279"/>
                  </a:cubicBezTo>
                </a:path>
                <a:path w="18456" h="21502" stroke="0" extrusionOk="0">
                  <a:moveTo>
                    <a:pt x="2055" y="-1"/>
                  </a:moveTo>
                  <a:cubicBezTo>
                    <a:pt x="8837" y="648"/>
                    <a:pt x="14915" y="4458"/>
                    <a:pt x="18455" y="10279"/>
                  </a:cubicBezTo>
                  <a:lnTo>
                    <a:pt x="0" y="21502"/>
                  </a:lnTo>
                  <a:close/>
                </a:path>
              </a:pathLst>
            </a:cu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15" name="Group 26">
            <a:extLst>
              <a:ext uri="{FF2B5EF4-FFF2-40B4-BE49-F238E27FC236}">
                <a16:creationId xmlns:a16="http://schemas.microsoft.com/office/drawing/2014/main" id="{3120CC0D-D6A3-1D26-62F7-E2A9F7C14E51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1066800"/>
            <a:ext cx="2832100" cy="3302000"/>
            <a:chOff x="2488" y="1952"/>
            <a:chExt cx="1784" cy="2080"/>
          </a:xfrm>
        </p:grpSpPr>
        <p:sp>
          <p:nvSpPr>
            <p:cNvPr id="13324" name="Oval 27">
              <a:extLst>
                <a:ext uri="{FF2B5EF4-FFF2-40B4-BE49-F238E27FC236}">
                  <a16:creationId xmlns:a16="http://schemas.microsoft.com/office/drawing/2014/main" id="{A012C396-AF95-D0A9-3FF0-8ED60A96C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8" y="3360"/>
              <a:ext cx="392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000"/>
                <a:t>H</a:t>
              </a:r>
            </a:p>
          </p:txBody>
        </p:sp>
        <p:sp>
          <p:nvSpPr>
            <p:cNvPr id="13325" name="Oval 28">
              <a:extLst>
                <a:ext uri="{FF2B5EF4-FFF2-40B4-BE49-F238E27FC236}">
                  <a16:creationId xmlns:a16="http://schemas.microsoft.com/office/drawing/2014/main" id="{85DB3C96-2196-6F3C-0174-5DE0442C9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3238"/>
              <a:ext cx="392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000"/>
                <a:t>H</a:t>
              </a:r>
            </a:p>
          </p:txBody>
        </p:sp>
        <p:sp>
          <p:nvSpPr>
            <p:cNvPr id="13326" name="Line 29">
              <a:extLst>
                <a:ext uri="{FF2B5EF4-FFF2-40B4-BE49-F238E27FC236}">
                  <a16:creationId xmlns:a16="http://schemas.microsoft.com/office/drawing/2014/main" id="{5CF50A34-98AD-7E4F-3616-BD20D260CE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542633">
              <a:off x="3661" y="3120"/>
              <a:ext cx="288" cy="2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Line 30">
              <a:extLst>
                <a:ext uri="{FF2B5EF4-FFF2-40B4-BE49-F238E27FC236}">
                  <a16:creationId xmlns:a16="http://schemas.microsoft.com/office/drawing/2014/main" id="{38A14584-B995-6078-5025-6372B9E781E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945897">
              <a:off x="2808" y="3192"/>
              <a:ext cx="288" cy="2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8" name="Line 31">
              <a:extLst>
                <a:ext uri="{FF2B5EF4-FFF2-40B4-BE49-F238E27FC236}">
                  <a16:creationId xmlns:a16="http://schemas.microsoft.com/office/drawing/2014/main" id="{65B7C8AF-851F-3184-7355-1E45D800C97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623751">
              <a:off x="3219" y="2325"/>
              <a:ext cx="288" cy="2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Oval 32">
              <a:extLst>
                <a:ext uri="{FF2B5EF4-FFF2-40B4-BE49-F238E27FC236}">
                  <a16:creationId xmlns:a16="http://schemas.microsoft.com/office/drawing/2014/main" id="{87B7C13A-A709-57C6-E516-34718CD9B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640"/>
              <a:ext cx="720" cy="72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20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3330" name="Line 33">
              <a:extLst>
                <a:ext uri="{FF2B5EF4-FFF2-40B4-BE49-F238E27FC236}">
                  <a16:creationId xmlns:a16="http://schemas.microsoft.com/office/drawing/2014/main" id="{B1EF8E7B-7538-42EC-5527-865E0EA5BB8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9008569">
              <a:off x="3360" y="3312"/>
              <a:ext cx="288" cy="2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Oval 34">
              <a:extLst>
                <a:ext uri="{FF2B5EF4-FFF2-40B4-BE49-F238E27FC236}">
                  <a16:creationId xmlns:a16="http://schemas.microsoft.com/office/drawing/2014/main" id="{47849318-90BE-0A1D-CFDD-E908BC5CE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" y="3600"/>
              <a:ext cx="392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000"/>
                <a:t>H</a:t>
              </a:r>
            </a:p>
          </p:txBody>
        </p:sp>
        <p:sp>
          <p:nvSpPr>
            <p:cNvPr id="13332" name="Oval 35">
              <a:extLst>
                <a:ext uri="{FF2B5EF4-FFF2-40B4-BE49-F238E27FC236}">
                  <a16:creationId xmlns:a16="http://schemas.microsoft.com/office/drawing/2014/main" id="{D04ABC3D-9D79-7C3F-66AB-0D77CE218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52"/>
              <a:ext cx="392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000"/>
                <a:t>H</a:t>
              </a:r>
            </a:p>
          </p:txBody>
        </p:sp>
      </p:grpSp>
      <p:sp>
        <p:nvSpPr>
          <p:cNvPr id="13316" name="Text Box 37">
            <a:extLst>
              <a:ext uri="{FF2B5EF4-FFF2-40B4-BE49-F238E27FC236}">
                <a16:creationId xmlns:a16="http://schemas.microsoft.com/office/drawing/2014/main" id="{1E83212F-0D5D-403A-2256-41698AA0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6" y="4414838"/>
            <a:ext cx="126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</a:p>
        </p:txBody>
      </p:sp>
      <p:sp>
        <p:nvSpPr>
          <p:cNvPr id="13317" name="Text Box 38">
            <a:extLst>
              <a:ext uri="{FF2B5EF4-FFF2-40B4-BE49-F238E27FC236}">
                <a16:creationId xmlns:a16="http://schemas.microsoft.com/office/drawing/2014/main" id="{CD762561-9DC1-ED21-05D2-BB31BB07B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076" y="4343401"/>
            <a:ext cx="12795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METAN</a:t>
            </a:r>
          </a:p>
        </p:txBody>
      </p:sp>
      <p:sp>
        <p:nvSpPr>
          <p:cNvPr id="13318" name="Text Box 39">
            <a:extLst>
              <a:ext uri="{FF2B5EF4-FFF2-40B4-BE49-F238E27FC236}">
                <a16:creationId xmlns:a16="http://schemas.microsoft.com/office/drawing/2014/main" id="{EEA9B998-3A61-ECC2-4ADB-57C72B6A2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200106"/>
            <a:ext cx="6324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89" name="Text Box 45">
            <a:extLst>
              <a:ext uri="{FF2B5EF4-FFF2-40B4-BE49-F238E27FC236}">
                <a16:creationId xmlns:a16="http://schemas.microsoft.com/office/drawing/2014/main" id="{E35C94DC-4665-FC7E-BBAB-461051735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876801"/>
            <a:ext cx="2743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Chỉ có 4 liên kết đơn C – H.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DAB87383-2E46-64AF-6A4F-2C494433AD60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876800"/>
            <a:ext cx="3962400" cy="1295400"/>
            <a:chOff x="228600" y="5353050"/>
            <a:chExt cx="3962400" cy="1295400"/>
          </a:xfrm>
        </p:grpSpPr>
        <p:sp>
          <p:nvSpPr>
            <p:cNvPr id="13321" name="Text Box 6">
              <a:extLst>
                <a:ext uri="{FF2B5EF4-FFF2-40B4-BE49-F238E27FC236}">
                  <a16:creationId xmlns:a16="http://schemas.microsoft.com/office/drawing/2014/main" id="{B2EC6289-3F85-FCC4-7F94-F0379ADF1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5353050"/>
              <a:ext cx="39624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các liên kết đơn C – H, còn có 1 liên kết đôi giữa hai nguyên tử cacbon (- C = C -).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87E3B52-C9B0-0AFE-AA4C-AC2E5A12D094}"/>
                </a:ext>
              </a:extLst>
            </p:cNvPr>
            <p:cNvCxnSpPr/>
            <p:nvPr/>
          </p:nvCxnSpPr>
          <p:spPr>
            <a:xfrm>
              <a:off x="2895600" y="649605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4DC3473-9E1C-6D6F-F45F-80E3541B216B}"/>
                </a:ext>
              </a:extLst>
            </p:cNvPr>
            <p:cNvCxnSpPr/>
            <p:nvPr/>
          </p:nvCxnSpPr>
          <p:spPr>
            <a:xfrm>
              <a:off x="3429000" y="649605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84516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6">
            <a:extLst>
              <a:ext uri="{FF2B5EF4-FFF2-40B4-BE49-F238E27FC236}">
                <a16:creationId xmlns:a16="http://schemas.microsoft.com/office/drawing/2014/main" id="{359A64E3-08DF-9901-B464-15A9C5ECC316}"/>
              </a:ext>
            </a:extLst>
          </p:cNvPr>
          <p:cNvSpPr txBox="1">
            <a:spLocks/>
          </p:cNvSpPr>
          <p:nvPr/>
        </p:nvSpPr>
        <p:spPr>
          <a:xfrm>
            <a:off x="2633809" y="-2582"/>
            <a:ext cx="6515100" cy="76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37: ETILEN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C6D5EAF7-6D73-3D5C-A04F-524386FCA4C5}"/>
              </a:ext>
            </a:extLst>
          </p:cNvPr>
          <p:cNvSpPr txBox="1">
            <a:spLocks/>
          </p:cNvSpPr>
          <p:nvPr/>
        </p:nvSpPr>
        <p:spPr>
          <a:xfrm>
            <a:off x="0" y="583387"/>
            <a:ext cx="4674767" cy="62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III- </a:t>
            </a:r>
            <a:r>
              <a:rPr lang="en-US" sz="3200" dirty="0" err="1">
                <a:solidFill>
                  <a:srgbClr val="FF0000"/>
                </a:solidFill>
              </a:rPr>
              <a:t>Tính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hóa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ED940AD-AF34-8E8F-4A97-075C9B7C4680}"/>
              </a:ext>
            </a:extLst>
          </p:cNvPr>
          <p:cNvSpPr txBox="1">
            <a:spLocks/>
          </p:cNvSpPr>
          <p:nvPr/>
        </p:nvSpPr>
        <p:spPr>
          <a:xfrm>
            <a:off x="4083269" y="1984502"/>
            <a:ext cx="4674767" cy="6241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Hoạt</a:t>
            </a:r>
            <a:r>
              <a:rPr lang="en-US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cặp</a:t>
            </a:r>
            <a:r>
              <a:rPr lang="en-US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đôi</a:t>
            </a:r>
            <a:endParaRPr lang="en-US" sz="2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44ADDD0-F1FD-67BF-60AC-2C2D4334F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682" y="2954965"/>
            <a:ext cx="7895939" cy="23083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just" eaLnBrk="1" hangingPunct="1"/>
            <a:endParaRPr lang="en-US" altLang="en-US" sz="36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6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6">
            <a:extLst>
              <a:ext uri="{FF2B5EF4-FFF2-40B4-BE49-F238E27FC236}">
                <a16:creationId xmlns:a16="http://schemas.microsoft.com/office/drawing/2014/main" id="{359A64E3-08DF-9901-B464-15A9C5ECC316}"/>
              </a:ext>
            </a:extLst>
          </p:cNvPr>
          <p:cNvSpPr txBox="1">
            <a:spLocks/>
          </p:cNvSpPr>
          <p:nvPr/>
        </p:nvSpPr>
        <p:spPr>
          <a:xfrm>
            <a:off x="2838450" y="-18348"/>
            <a:ext cx="6515100" cy="76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37: ETILEN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C6D5EAF7-6D73-3D5C-A04F-524386FCA4C5}"/>
              </a:ext>
            </a:extLst>
          </p:cNvPr>
          <p:cNvSpPr txBox="1">
            <a:spLocks/>
          </p:cNvSpPr>
          <p:nvPr/>
        </p:nvSpPr>
        <p:spPr>
          <a:xfrm>
            <a:off x="0" y="583387"/>
            <a:ext cx="4674767" cy="62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III- </a:t>
            </a:r>
            <a:r>
              <a:rPr lang="en-US" sz="3200" dirty="0" err="1">
                <a:solidFill>
                  <a:srgbClr val="FF0000"/>
                </a:solidFill>
              </a:rPr>
              <a:t>Tính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hóa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1486723-713C-F152-6D28-85EBDE214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593" y="1680847"/>
            <a:ext cx="1124081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240E07-7CC6-1D67-5EE1-20B937D4D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543224"/>
              </p:ext>
            </p:extLst>
          </p:nvPr>
        </p:nvGraphicFramePr>
        <p:xfrm>
          <a:off x="475593" y="2265622"/>
          <a:ext cx="11240811" cy="40089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47321">
                  <a:extLst>
                    <a:ext uri="{9D8B030D-6E8A-4147-A177-3AD203B41FA5}">
                      <a16:colId xmlns:a16="http://schemas.microsoft.com/office/drawing/2014/main" val="1421608336"/>
                    </a:ext>
                  </a:extLst>
                </a:gridCol>
                <a:gridCol w="3918857">
                  <a:extLst>
                    <a:ext uri="{9D8B030D-6E8A-4147-A177-3AD203B41FA5}">
                      <a16:colId xmlns:a16="http://schemas.microsoft.com/office/drawing/2014/main" val="1235827894"/>
                    </a:ext>
                  </a:extLst>
                </a:gridCol>
                <a:gridCol w="4074633">
                  <a:extLst>
                    <a:ext uri="{9D8B030D-6E8A-4147-A177-3AD203B41FA5}">
                      <a16:colId xmlns:a16="http://schemas.microsoft.com/office/drawing/2014/main" val="2654947389"/>
                    </a:ext>
                  </a:extLst>
                </a:gridCol>
              </a:tblGrid>
              <a:tr h="4850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Thí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nghiệm</a:t>
                      </a:r>
                      <a:endParaRPr lang="en-US" sz="11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AB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tượng</a:t>
                      </a:r>
                      <a:endParaRPr lang="en-US" sz="11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AB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Viết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PTHH</a:t>
                      </a:r>
                      <a:endParaRPr lang="en-US" sz="11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A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366270"/>
                  </a:ext>
                </a:extLst>
              </a:tr>
              <a:tr h="15065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Phản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ứng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cháy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của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etilen</a:t>
                      </a:r>
                      <a:endParaRPr lang="en-US" sz="11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AB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7869"/>
                  </a:ext>
                </a:extLst>
              </a:tr>
              <a:tr h="2017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Phản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ứng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làm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mất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màu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dung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dịch</a:t>
                      </a: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brom</a:t>
                      </a:r>
                      <a:endParaRPr lang="en-US" sz="11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AB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197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03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+1,5đ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0,5đ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 đ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+0,5 đ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1đ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0,5đ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+1,5đ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O đ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rrow: Right 4">
            <a:hlinkClick r:id="rId15" action="ppaction://hlinksldjump"/>
            <a:extLst>
              <a:ext uri="{FF2B5EF4-FFF2-40B4-BE49-F238E27FC236}">
                <a16:creationId xmlns:a16="http://schemas.microsoft.com/office/drawing/2014/main" id="{54F140A2-A803-2F38-ECDF-D5C15E2077B6}"/>
              </a:ext>
            </a:extLst>
          </p:cNvPr>
          <p:cNvSpPr/>
          <p:nvPr/>
        </p:nvSpPr>
        <p:spPr>
          <a:xfrm>
            <a:off x="188961" y="5878285"/>
            <a:ext cx="1337688" cy="849085"/>
          </a:xfrm>
          <a:prstGeom prst="rightArrow">
            <a:avLst/>
          </a:prstGeom>
          <a:ln w="28575">
            <a:solidFill>
              <a:schemeClr val="bg1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VÀO BÀI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21752BE-DF6F-354B-A7F8-86F2E1E39DD6}"/>
              </a:ext>
            </a:extLst>
          </p:cNvPr>
          <p:cNvSpPr/>
          <p:nvPr/>
        </p:nvSpPr>
        <p:spPr>
          <a:xfrm>
            <a:off x="134835" y="27905"/>
            <a:ext cx="7696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738" indent="-58738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III- TÍNH CHẤT HÓA HỌC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Text Box 4">
            <a:extLst>
              <a:ext uri="{FF2B5EF4-FFF2-40B4-BE49-F238E27FC236}">
                <a16:creationId xmlns:a16="http://schemas.microsoft.com/office/drawing/2014/main" id="{A0B71542-952E-3097-0A27-6D2740408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066" y="414695"/>
            <a:ext cx="31895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69C8EBBB-4AA7-7D3B-C56D-50A4FF304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92" y="603808"/>
            <a:ext cx="53951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etilen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2meta.com - phản ứng cháy của etilen(360p) (1)">
            <a:hlinkClick r:id="" action="ppaction://media"/>
            <a:extLst>
              <a:ext uri="{FF2B5EF4-FFF2-40B4-BE49-F238E27FC236}">
                <a16:creationId xmlns:a16="http://schemas.microsoft.com/office/drawing/2014/main" id="{29823D8E-4589-D011-3C14-6F4045E8E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7900" y="1386568"/>
            <a:ext cx="7696200" cy="550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3754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F894186-F733-173D-DDE6-8304CA8599C0}"/>
              </a:ext>
            </a:extLst>
          </p:cNvPr>
          <p:cNvSpPr/>
          <p:nvPr/>
        </p:nvSpPr>
        <p:spPr>
          <a:xfrm>
            <a:off x="500743" y="44217"/>
            <a:ext cx="7696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738" indent="-58738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III- TÍNH CHẤT HÓA HỌC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8DEEC44A-4653-209C-EE9B-252291321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70" y="461388"/>
            <a:ext cx="64878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mất màu dung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Thí nghiệm: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(SGK)</a:t>
            </a:r>
          </a:p>
        </p:txBody>
      </p:sp>
      <p:pic>
        <p:nvPicPr>
          <p:cNvPr id="2" name="y2meta.com - Video  C2H4   Br2(360p)">
            <a:hlinkClick r:id="" action="ppaction://media"/>
            <a:extLst>
              <a:ext uri="{FF2B5EF4-FFF2-40B4-BE49-F238E27FC236}">
                <a16:creationId xmlns:a16="http://schemas.microsoft.com/office/drawing/2014/main" id="{20EED535-8D1A-C352-4106-F1274009C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8049" y="1415495"/>
            <a:ext cx="8155901" cy="5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6276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21752BE-DF6F-354B-A7F8-86F2E1E39DD6}"/>
              </a:ext>
            </a:extLst>
          </p:cNvPr>
          <p:cNvSpPr/>
          <p:nvPr/>
        </p:nvSpPr>
        <p:spPr>
          <a:xfrm>
            <a:off x="914400" y="726143"/>
            <a:ext cx="7696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738" indent="-58738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III- TÍNH CHẤT HÓA HỌC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69C8EBBB-4AA7-7D3B-C56D-50A4FF304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354" y="2065782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just">
              <a:defRPr/>
            </a:pPr>
            <a:r>
              <a:rPr lang="en-US" sz="2800" i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Hiện tượng: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8F893BC5-7AAB-EAA8-396E-ACCF2395C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406" y="2653620"/>
            <a:ext cx="47461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altLang="en-US" sz="28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94639C47-608D-3BEE-C9FF-DA18E65260F6}"/>
              </a:ext>
            </a:extLst>
          </p:cNvPr>
          <p:cNvGrpSpPr>
            <a:grpSpLocks/>
          </p:cNvGrpSpPr>
          <p:nvPr/>
        </p:nvGrpSpPr>
        <p:grpSpPr bwMode="auto">
          <a:xfrm>
            <a:off x="1765406" y="3825892"/>
            <a:ext cx="5290456" cy="962025"/>
            <a:chOff x="384" y="2525"/>
            <a:chExt cx="2448" cy="606"/>
          </a:xfrm>
        </p:grpSpPr>
        <p:sp>
          <p:nvSpPr>
            <p:cNvPr id="16397" name="Text Box 16">
              <a:extLst>
                <a:ext uri="{FF2B5EF4-FFF2-40B4-BE49-F238E27FC236}">
                  <a16:creationId xmlns:a16="http://schemas.microsoft.com/office/drawing/2014/main" id="{0613AD53-2EA6-3695-7896-F09E0D96A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801"/>
              <a:ext cx="124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aseline="3000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2CO</a:t>
              </a:r>
              <a:r>
                <a:rPr lang="en-US" altLang="en-US" sz="2800" baseline="-2500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80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+ 2H</a:t>
              </a:r>
              <a:r>
                <a:rPr lang="en-US" altLang="en-US" sz="2800" baseline="-2500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80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2800" baseline="-2500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398" name="Group 36">
              <a:extLst>
                <a:ext uri="{FF2B5EF4-FFF2-40B4-BE49-F238E27FC236}">
                  <a16:creationId xmlns:a16="http://schemas.microsoft.com/office/drawing/2014/main" id="{3856CA75-C19C-EF46-8E41-9CC4BCB03A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525"/>
              <a:ext cx="2448" cy="601"/>
              <a:chOff x="384" y="2525"/>
              <a:chExt cx="2448" cy="601"/>
            </a:xfrm>
          </p:grpSpPr>
          <p:sp>
            <p:nvSpPr>
              <p:cNvPr id="16399" name="Text Box 18">
                <a:extLst>
                  <a:ext uri="{FF2B5EF4-FFF2-40B4-BE49-F238E27FC236}">
                    <a16:creationId xmlns:a16="http://schemas.microsoft.com/office/drawing/2014/main" id="{A049EAF9-8B04-2757-79C1-EABE7472AF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" y="2525"/>
                <a:ext cx="2448" cy="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00" i="1" dirty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PTHH:</a:t>
                </a:r>
              </a:p>
              <a:p>
                <a:pPr eaLnBrk="1" hangingPunct="1"/>
                <a:r>
                  <a:rPr lang="en-US" altLang="en-US" sz="2800" dirty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en-US" sz="2800" baseline="-25000" dirty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800" dirty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en-US" sz="2800" baseline="-25000" dirty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:r>
                  <a:rPr lang="en-US" altLang="en-US" sz="2800" dirty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+ 3O</a:t>
                </a:r>
                <a:r>
                  <a:rPr lang="en-US" altLang="en-US" sz="2800" baseline="-25000" dirty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 </a:t>
                </a:r>
                <a:endParaRPr lang="en-US" altLang="en-US" sz="2800" dirty="0">
                  <a:solidFill>
                    <a:schemeClr val="accent3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400" name="Group 19">
                <a:extLst>
                  <a:ext uri="{FF2B5EF4-FFF2-40B4-BE49-F238E27FC236}">
                    <a16:creationId xmlns:a16="http://schemas.microsoft.com/office/drawing/2014/main" id="{84B37EDE-BD8E-A83D-A4BA-E262EF5A4E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6" y="2736"/>
                <a:ext cx="288" cy="330"/>
                <a:chOff x="1104" y="2803"/>
                <a:chExt cx="288" cy="330"/>
              </a:xfrm>
            </p:grpSpPr>
            <p:sp>
              <p:nvSpPr>
                <p:cNvPr id="16401" name="Line 20">
                  <a:extLst>
                    <a:ext uri="{FF2B5EF4-FFF2-40B4-BE49-F238E27FC236}">
                      <a16:creationId xmlns:a16="http://schemas.microsoft.com/office/drawing/2014/main" id="{1D81AD58-8CA5-3C5D-D19F-D94981F59E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3043"/>
                  <a:ext cx="192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solidFill>
                      <a:schemeClr val="accent3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16402" name="Text Box 21">
                  <a:extLst>
                    <a:ext uri="{FF2B5EF4-FFF2-40B4-BE49-F238E27FC236}">
                      <a16:creationId xmlns:a16="http://schemas.microsoft.com/office/drawing/2014/main" id="{4437C587-C849-07BE-DD53-1AEB364641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04" y="2803"/>
                  <a:ext cx="288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80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en-US" sz="2800" baseline="3000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en-US" altLang="en-US" sz="280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3" name="Title 6">
            <a:extLst>
              <a:ext uri="{FF2B5EF4-FFF2-40B4-BE49-F238E27FC236}">
                <a16:creationId xmlns:a16="http://schemas.microsoft.com/office/drawing/2014/main" id="{B29186CB-988F-D441-2DA5-A8FAF08A2802}"/>
              </a:ext>
            </a:extLst>
          </p:cNvPr>
          <p:cNvSpPr txBox="1">
            <a:spLocks/>
          </p:cNvSpPr>
          <p:nvPr/>
        </p:nvSpPr>
        <p:spPr>
          <a:xfrm>
            <a:off x="2632461" y="0"/>
            <a:ext cx="6515100" cy="76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37: ETILEN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8C8A2ECE-4AE7-F71F-7B38-9A3056A9C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285" y="1249363"/>
            <a:ext cx="53951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etilen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A4679-A1AA-A23F-A5C7-85277F97226A}"/>
              </a:ext>
            </a:extLst>
          </p:cNvPr>
          <p:cNvSpPr txBox="1"/>
          <p:nvPr/>
        </p:nvSpPr>
        <p:spPr>
          <a:xfrm>
            <a:off x="914400" y="1905211"/>
            <a:ext cx="698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sz="4000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0326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F894186-F733-173D-DDE6-8304CA8599C0}"/>
              </a:ext>
            </a:extLst>
          </p:cNvPr>
          <p:cNvSpPr/>
          <p:nvPr/>
        </p:nvSpPr>
        <p:spPr>
          <a:xfrm>
            <a:off x="1415143" y="391887"/>
            <a:ext cx="7696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738" indent="-58738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III- TÍNH CHẤT HÓA HỌC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8DEEC44A-4653-209C-EE9B-252291321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143" y="796700"/>
            <a:ext cx="3962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mất màu dung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Thí nghiệm: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(SGK)</a:t>
            </a:r>
          </a:p>
          <a:p>
            <a:pPr marL="457200" indent="-457200" algn="just">
              <a:defRPr/>
            </a:pP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Hiện tượng: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582A7C4-DD84-10E6-27AB-8A74E9DF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143" y="2400745"/>
            <a:ext cx="3962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30741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2" name="Line 20">
            <a:extLst>
              <a:ext uri="{FF2B5EF4-FFF2-40B4-BE49-F238E27FC236}">
                <a16:creationId xmlns:a16="http://schemas.microsoft.com/office/drawing/2014/main" id="{A42D7E7C-F183-3692-C785-3A71DEE26B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52866" y="2948651"/>
            <a:ext cx="1008324" cy="19964"/>
          </a:xfrm>
          <a:prstGeom prst="line">
            <a:avLst/>
          </a:prstGeom>
          <a:noFill/>
          <a:ln w="762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2" name="Oval 2">
            <a:extLst>
              <a:ext uri="{FF2B5EF4-FFF2-40B4-BE49-F238E27FC236}">
                <a16:creationId xmlns:a16="http://schemas.microsoft.com/office/drawing/2014/main" id="{3F05804D-478C-1D8B-8484-9406C79B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4090" y="3329651"/>
            <a:ext cx="6223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/>
              <a:t>H</a:t>
            </a:r>
          </a:p>
        </p:txBody>
      </p:sp>
      <p:sp>
        <p:nvSpPr>
          <p:cNvPr id="33795" name="Line 3">
            <a:extLst>
              <a:ext uri="{FF2B5EF4-FFF2-40B4-BE49-F238E27FC236}">
                <a16:creationId xmlns:a16="http://schemas.microsoft.com/office/drawing/2014/main" id="{64246B26-67E0-CC75-ECD8-42FF6FA199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733340" y="2888125"/>
            <a:ext cx="609600" cy="0"/>
          </a:xfrm>
          <a:prstGeom prst="line">
            <a:avLst/>
          </a:prstGeom>
          <a:noFill/>
          <a:ln w="762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Line 4">
            <a:extLst>
              <a:ext uri="{FF2B5EF4-FFF2-40B4-BE49-F238E27FC236}">
                <a16:creationId xmlns:a16="http://schemas.microsoft.com/office/drawing/2014/main" id="{C95BF743-0CFF-6A8D-7442-6C39447E98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50725" y="2897268"/>
            <a:ext cx="971951" cy="7204"/>
          </a:xfrm>
          <a:prstGeom prst="line">
            <a:avLst/>
          </a:prstGeom>
          <a:noFill/>
          <a:ln w="762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Arc 5">
            <a:extLst>
              <a:ext uri="{FF2B5EF4-FFF2-40B4-BE49-F238E27FC236}">
                <a16:creationId xmlns:a16="http://schemas.microsoft.com/office/drawing/2014/main" id="{BE2BBF33-F784-5657-5DBD-85537554EC71}"/>
              </a:ext>
            </a:extLst>
          </p:cNvPr>
          <p:cNvSpPr>
            <a:spLocks/>
          </p:cNvSpPr>
          <p:nvPr/>
        </p:nvSpPr>
        <p:spPr bwMode="auto">
          <a:xfrm rot="19538661">
            <a:off x="4031165" y="2418426"/>
            <a:ext cx="820738" cy="909638"/>
          </a:xfrm>
          <a:custGeom>
            <a:avLst/>
            <a:gdLst>
              <a:gd name="T0" fmla="*/ 2147483647 w 19403"/>
              <a:gd name="T1" fmla="*/ 0 h 21502"/>
              <a:gd name="T2" fmla="*/ 2147483647 w 19403"/>
              <a:gd name="T3" fmla="*/ 2147483647 h 21502"/>
              <a:gd name="T4" fmla="*/ 0 w 19403"/>
              <a:gd name="T5" fmla="*/ 2147483647 h 21502"/>
              <a:gd name="T6" fmla="*/ 0 60000 65536"/>
              <a:gd name="T7" fmla="*/ 0 60000 65536"/>
              <a:gd name="T8" fmla="*/ 0 60000 65536"/>
              <a:gd name="T9" fmla="*/ 0 w 19403"/>
              <a:gd name="T10" fmla="*/ 0 h 21502"/>
              <a:gd name="T11" fmla="*/ 19403 w 19403"/>
              <a:gd name="T12" fmla="*/ 21502 h 215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403" h="21502" fill="none" extrusionOk="0">
                <a:moveTo>
                  <a:pt x="2055" y="-1"/>
                </a:moveTo>
                <a:cubicBezTo>
                  <a:pt x="9532" y="714"/>
                  <a:pt x="16101" y="5262"/>
                  <a:pt x="19402" y="12010"/>
                </a:cubicBezTo>
              </a:path>
              <a:path w="19403" h="21502" stroke="0" extrusionOk="0">
                <a:moveTo>
                  <a:pt x="2055" y="-1"/>
                </a:moveTo>
                <a:cubicBezTo>
                  <a:pt x="9532" y="714"/>
                  <a:pt x="16101" y="5262"/>
                  <a:pt x="19402" y="12010"/>
                </a:cubicBezTo>
                <a:lnTo>
                  <a:pt x="0" y="21502"/>
                </a:lnTo>
                <a:close/>
              </a:path>
            </a:pathLst>
          </a:custGeom>
          <a:noFill/>
          <a:ln w="762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Line 6">
            <a:extLst>
              <a:ext uri="{FF2B5EF4-FFF2-40B4-BE49-F238E27FC236}">
                <a16:creationId xmlns:a16="http://schemas.microsoft.com/office/drawing/2014/main" id="{539D260A-56B4-F64D-5C18-F49F9FEBA6DC}"/>
              </a:ext>
            </a:extLst>
          </p:cNvPr>
          <p:cNvSpPr>
            <a:spLocks noChangeShapeType="1"/>
          </p:cNvSpPr>
          <p:nvPr/>
        </p:nvSpPr>
        <p:spPr bwMode="auto">
          <a:xfrm rot="10542633">
            <a:off x="5496428" y="3142326"/>
            <a:ext cx="457200" cy="457200"/>
          </a:xfrm>
          <a:prstGeom prst="line">
            <a:avLst/>
          </a:prstGeom>
          <a:noFill/>
          <a:ln w="762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33BA3412-48F1-ADF0-CFB5-55A59C04342C}"/>
              </a:ext>
            </a:extLst>
          </p:cNvPr>
          <p:cNvSpPr>
            <a:spLocks noChangeShapeType="1"/>
          </p:cNvSpPr>
          <p:nvPr/>
        </p:nvSpPr>
        <p:spPr bwMode="auto">
          <a:xfrm rot="16654103">
            <a:off x="2697665" y="3135976"/>
            <a:ext cx="457200" cy="457200"/>
          </a:xfrm>
          <a:prstGeom prst="line">
            <a:avLst/>
          </a:prstGeom>
          <a:noFill/>
          <a:ln w="762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Oval 8">
            <a:extLst>
              <a:ext uri="{FF2B5EF4-FFF2-40B4-BE49-F238E27FC236}">
                <a16:creationId xmlns:a16="http://schemas.microsoft.com/office/drawing/2014/main" id="{36D52B8F-DDF3-6E7D-D247-6C62CB0B1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190" y="3329651"/>
            <a:ext cx="6223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/>
              <a:t>H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69549BFC-5A63-C165-A3C6-1140B6CAD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17538"/>
            <a:ext cx="853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CƠ CHẾ PHẢN ỨNG GIỮA</a:t>
            </a:r>
          </a:p>
          <a:p>
            <a:pPr algn="ctr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PHÂN TỬ ETILEN VỚI PHÂN TỬ BRÔM</a:t>
            </a:r>
          </a:p>
        </p:txBody>
      </p:sp>
      <p:sp>
        <p:nvSpPr>
          <p:cNvPr id="20490" name="Oval 12">
            <a:extLst>
              <a:ext uri="{FF2B5EF4-FFF2-40B4-BE49-F238E27FC236}">
                <a16:creationId xmlns:a16="http://schemas.microsoft.com/office/drawing/2014/main" id="{24D89BE8-DE0C-1178-D6A9-11B89C66C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190" y="1729451"/>
            <a:ext cx="6223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/>
              <a:t>H</a:t>
            </a:r>
          </a:p>
        </p:txBody>
      </p:sp>
      <p:sp>
        <p:nvSpPr>
          <p:cNvPr id="20491" name="Oval 13">
            <a:extLst>
              <a:ext uri="{FF2B5EF4-FFF2-40B4-BE49-F238E27FC236}">
                <a16:creationId xmlns:a16="http://schemas.microsoft.com/office/drawing/2014/main" id="{E75B57FE-2AD0-1728-D4D3-B2DAF9231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4090" y="1729451"/>
            <a:ext cx="6223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/>
              <a:t>H</a:t>
            </a:r>
          </a:p>
        </p:txBody>
      </p:sp>
      <p:sp>
        <p:nvSpPr>
          <p:cNvPr id="20492" name="Line 14">
            <a:extLst>
              <a:ext uri="{FF2B5EF4-FFF2-40B4-BE49-F238E27FC236}">
                <a16:creationId xmlns:a16="http://schemas.microsoft.com/office/drawing/2014/main" id="{D96BF095-79EB-0187-1E27-18DAC4DDB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7028" y="2227926"/>
            <a:ext cx="457200" cy="457200"/>
          </a:xfrm>
          <a:prstGeom prst="line">
            <a:avLst/>
          </a:prstGeom>
          <a:noFill/>
          <a:ln w="762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Oval 15">
            <a:extLst>
              <a:ext uri="{FF2B5EF4-FFF2-40B4-BE49-F238E27FC236}">
                <a16:creationId xmlns:a16="http://schemas.microsoft.com/office/drawing/2014/main" id="{D769A5B2-F514-7A3B-F383-B387DD19D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190" y="2339051"/>
            <a:ext cx="1143000" cy="11430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2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0494" name="Line 16">
            <a:extLst>
              <a:ext uri="{FF2B5EF4-FFF2-40B4-BE49-F238E27FC236}">
                <a16:creationId xmlns:a16="http://schemas.microsoft.com/office/drawing/2014/main" id="{8BF17503-E577-35E0-5069-7269F207F511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531353" y="2186651"/>
            <a:ext cx="457200" cy="457200"/>
          </a:xfrm>
          <a:prstGeom prst="line">
            <a:avLst/>
          </a:prstGeom>
          <a:noFill/>
          <a:ln w="762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5" name="Oval 17">
            <a:extLst>
              <a:ext uri="{FF2B5EF4-FFF2-40B4-BE49-F238E27FC236}">
                <a16:creationId xmlns:a16="http://schemas.microsoft.com/office/drawing/2014/main" id="{206605F4-F9BA-6722-CCC1-BBD71F5AD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390" y="2339051"/>
            <a:ext cx="1143000" cy="11430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2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0496" name="Arc 18">
            <a:extLst>
              <a:ext uri="{FF2B5EF4-FFF2-40B4-BE49-F238E27FC236}">
                <a16:creationId xmlns:a16="http://schemas.microsoft.com/office/drawing/2014/main" id="{B8290535-ADB2-BE3D-F5DE-F2C03368BD9B}"/>
              </a:ext>
            </a:extLst>
          </p:cNvPr>
          <p:cNvSpPr>
            <a:spLocks/>
          </p:cNvSpPr>
          <p:nvPr/>
        </p:nvSpPr>
        <p:spPr bwMode="auto">
          <a:xfrm rot="1807778" flipV="1">
            <a:off x="4031165" y="2485101"/>
            <a:ext cx="781050" cy="909638"/>
          </a:xfrm>
          <a:custGeom>
            <a:avLst/>
            <a:gdLst>
              <a:gd name="T0" fmla="*/ 2147483647 w 18456"/>
              <a:gd name="T1" fmla="*/ 0 h 21502"/>
              <a:gd name="T2" fmla="*/ 2147483647 w 18456"/>
              <a:gd name="T3" fmla="*/ 2147483647 h 21502"/>
              <a:gd name="T4" fmla="*/ 0 w 18456"/>
              <a:gd name="T5" fmla="*/ 2147483647 h 21502"/>
              <a:gd name="T6" fmla="*/ 0 60000 65536"/>
              <a:gd name="T7" fmla="*/ 0 60000 65536"/>
              <a:gd name="T8" fmla="*/ 0 60000 65536"/>
              <a:gd name="T9" fmla="*/ 0 w 18456"/>
              <a:gd name="T10" fmla="*/ 0 h 21502"/>
              <a:gd name="T11" fmla="*/ 18456 w 18456"/>
              <a:gd name="T12" fmla="*/ 21502 h 215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456" h="21502" fill="none" extrusionOk="0">
                <a:moveTo>
                  <a:pt x="2055" y="-1"/>
                </a:moveTo>
                <a:cubicBezTo>
                  <a:pt x="8837" y="648"/>
                  <a:pt x="14915" y="4458"/>
                  <a:pt x="18455" y="10279"/>
                </a:cubicBezTo>
              </a:path>
              <a:path w="18456" h="21502" stroke="0" extrusionOk="0">
                <a:moveTo>
                  <a:pt x="2055" y="-1"/>
                </a:moveTo>
                <a:cubicBezTo>
                  <a:pt x="8837" y="648"/>
                  <a:pt x="14915" y="4458"/>
                  <a:pt x="18455" y="10279"/>
                </a:cubicBezTo>
                <a:lnTo>
                  <a:pt x="0" y="21502"/>
                </a:lnTo>
                <a:close/>
              </a:path>
            </a:pathLst>
          </a:custGeom>
          <a:noFill/>
          <a:ln w="762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Oval 19">
            <a:extLst>
              <a:ext uri="{FF2B5EF4-FFF2-40B4-BE49-F238E27FC236}">
                <a16:creationId xmlns:a16="http://schemas.microsoft.com/office/drawing/2014/main" id="{EE291C1E-260C-D1CB-6D15-1E48BE166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0936" y="2545225"/>
            <a:ext cx="622300" cy="685800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/>
              <a:t>Br</a:t>
            </a:r>
          </a:p>
        </p:txBody>
      </p:sp>
      <p:sp>
        <p:nvSpPr>
          <p:cNvPr id="33813" name="Oval 21">
            <a:extLst>
              <a:ext uri="{FF2B5EF4-FFF2-40B4-BE49-F238E27FC236}">
                <a16:creationId xmlns:a16="http://schemas.microsoft.com/office/drawing/2014/main" id="{FADEB9B9-F78A-6734-8758-B440B1799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040" y="2545225"/>
            <a:ext cx="622300" cy="685800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/>
              <a:t>Br</a:t>
            </a:r>
          </a:p>
        </p:txBody>
      </p:sp>
    </p:spTree>
    <p:extLst>
      <p:ext uri="{BB962C8B-B14F-4D97-AF65-F5344CB8AC3E}">
        <p14:creationId xmlns:p14="http://schemas.microsoft.com/office/powerpoint/2010/main" val="6582009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C 0.04922 0.09815 0.09883 0.197 -3.125E-6 0.23913 C -0.09856 0.28056 -0.50169 0.28889 -0.59101 0.25024 C -0.67981 0.21181 -0.54505 0.04838 -0.5358 0.00834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16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23191 0.002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1" grpId="0" animBg="1"/>
      <p:bldP spid="338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0A16124A-2B5F-6A81-4E60-A2258532B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5138"/>
            <a:ext cx="8839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MÔ HÌNH PHẢN ỨNG GIỮA </a:t>
            </a:r>
          </a:p>
          <a:p>
            <a:pPr algn="ctr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PHÂN TỬ ETILEN VỚI PHÂN TỬ BRÔM</a:t>
            </a:r>
          </a:p>
        </p:txBody>
      </p:sp>
      <p:grpSp>
        <p:nvGrpSpPr>
          <p:cNvPr id="21507" name="Group 3">
            <a:extLst>
              <a:ext uri="{FF2B5EF4-FFF2-40B4-BE49-F238E27FC236}">
                <a16:creationId xmlns:a16="http://schemas.microsoft.com/office/drawing/2014/main" id="{223A5CB4-AFBD-4302-6D6F-2DE9F9C0AB10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965326"/>
            <a:ext cx="2590800" cy="1387475"/>
            <a:chOff x="96" y="1238"/>
            <a:chExt cx="1632" cy="874"/>
          </a:xfrm>
        </p:grpSpPr>
        <p:sp>
          <p:nvSpPr>
            <p:cNvPr id="21538" name="Oval 4">
              <a:extLst>
                <a:ext uri="{FF2B5EF4-FFF2-40B4-BE49-F238E27FC236}">
                  <a16:creationId xmlns:a16="http://schemas.microsoft.com/office/drawing/2014/main" id="{4100E19A-F2DB-4976-84B0-292846A58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" y="1850"/>
              <a:ext cx="238" cy="2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H</a:t>
              </a:r>
            </a:p>
          </p:txBody>
        </p:sp>
        <p:sp>
          <p:nvSpPr>
            <p:cNvPr id="21539" name="Arc 5">
              <a:extLst>
                <a:ext uri="{FF2B5EF4-FFF2-40B4-BE49-F238E27FC236}">
                  <a16:creationId xmlns:a16="http://schemas.microsoft.com/office/drawing/2014/main" id="{5DAF7739-DFE5-1C8E-66EC-2EE67FE735DD}"/>
                </a:ext>
              </a:extLst>
            </p:cNvPr>
            <p:cNvSpPr>
              <a:spLocks/>
            </p:cNvSpPr>
            <p:nvPr/>
          </p:nvSpPr>
          <p:spPr bwMode="auto">
            <a:xfrm rot="-2061339">
              <a:off x="797" y="1501"/>
              <a:ext cx="314" cy="348"/>
            </a:xfrm>
            <a:custGeom>
              <a:avLst/>
              <a:gdLst>
                <a:gd name="T0" fmla="*/ 0 w 19403"/>
                <a:gd name="T1" fmla="*/ 0 h 21502"/>
                <a:gd name="T2" fmla="*/ 0 w 19403"/>
                <a:gd name="T3" fmla="*/ 0 h 21502"/>
                <a:gd name="T4" fmla="*/ 0 w 19403"/>
                <a:gd name="T5" fmla="*/ 0 h 21502"/>
                <a:gd name="T6" fmla="*/ 0 60000 65536"/>
                <a:gd name="T7" fmla="*/ 0 60000 65536"/>
                <a:gd name="T8" fmla="*/ 0 60000 65536"/>
                <a:gd name="T9" fmla="*/ 0 w 19403"/>
                <a:gd name="T10" fmla="*/ 0 h 21502"/>
                <a:gd name="T11" fmla="*/ 19403 w 19403"/>
                <a:gd name="T12" fmla="*/ 21502 h 215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03" h="21502" fill="none" extrusionOk="0">
                  <a:moveTo>
                    <a:pt x="2055" y="-1"/>
                  </a:moveTo>
                  <a:cubicBezTo>
                    <a:pt x="9532" y="714"/>
                    <a:pt x="16101" y="5262"/>
                    <a:pt x="19402" y="12010"/>
                  </a:cubicBezTo>
                </a:path>
                <a:path w="19403" h="21502" stroke="0" extrusionOk="0">
                  <a:moveTo>
                    <a:pt x="2055" y="-1"/>
                  </a:moveTo>
                  <a:cubicBezTo>
                    <a:pt x="9532" y="714"/>
                    <a:pt x="16101" y="5262"/>
                    <a:pt x="19402" y="12010"/>
                  </a:cubicBezTo>
                  <a:lnTo>
                    <a:pt x="0" y="21502"/>
                  </a:lnTo>
                  <a:close/>
                </a:path>
              </a:pathLst>
            </a:cu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0" name="Line 6">
              <a:extLst>
                <a:ext uri="{FF2B5EF4-FFF2-40B4-BE49-F238E27FC236}">
                  <a16:creationId xmlns:a16="http://schemas.microsoft.com/office/drawing/2014/main" id="{FF90B101-E472-49B2-920C-3C2182A96EB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542633">
              <a:off x="1357" y="1778"/>
              <a:ext cx="175" cy="175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Line 7">
              <a:extLst>
                <a:ext uri="{FF2B5EF4-FFF2-40B4-BE49-F238E27FC236}">
                  <a16:creationId xmlns:a16="http://schemas.microsoft.com/office/drawing/2014/main" id="{166BDAB1-29B1-F843-7478-EA9B42BE88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945897">
              <a:off x="287" y="1776"/>
              <a:ext cx="175" cy="175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Oval 8">
              <a:extLst>
                <a:ext uri="{FF2B5EF4-FFF2-40B4-BE49-F238E27FC236}">
                  <a16:creationId xmlns:a16="http://schemas.microsoft.com/office/drawing/2014/main" id="{10CC25D2-8F8F-5E82-C4D6-0FC886845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850"/>
              <a:ext cx="238" cy="2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H</a:t>
              </a:r>
            </a:p>
          </p:txBody>
        </p:sp>
        <p:sp>
          <p:nvSpPr>
            <p:cNvPr id="21543" name="Oval 9">
              <a:extLst>
                <a:ext uri="{FF2B5EF4-FFF2-40B4-BE49-F238E27FC236}">
                  <a16:creationId xmlns:a16="http://schemas.microsoft.com/office/drawing/2014/main" id="{E6A3FA76-906D-BEC1-3F96-096208734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238"/>
              <a:ext cx="238" cy="2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H</a:t>
              </a:r>
            </a:p>
          </p:txBody>
        </p:sp>
        <p:sp>
          <p:nvSpPr>
            <p:cNvPr id="21544" name="Oval 10">
              <a:extLst>
                <a:ext uri="{FF2B5EF4-FFF2-40B4-BE49-F238E27FC236}">
                  <a16:creationId xmlns:a16="http://schemas.microsoft.com/office/drawing/2014/main" id="{7A31FAE7-3B49-AE80-15AE-9694140A5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" y="1238"/>
              <a:ext cx="238" cy="2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H</a:t>
              </a:r>
            </a:p>
          </p:txBody>
        </p:sp>
        <p:sp>
          <p:nvSpPr>
            <p:cNvPr id="21545" name="Line 11">
              <a:extLst>
                <a:ext uri="{FF2B5EF4-FFF2-40B4-BE49-F238E27FC236}">
                  <a16:creationId xmlns:a16="http://schemas.microsoft.com/office/drawing/2014/main" id="{40E40986-70A2-3D5C-A897-183CC1CF6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" y="1429"/>
              <a:ext cx="175" cy="174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Oval 12">
              <a:extLst>
                <a:ext uri="{FF2B5EF4-FFF2-40B4-BE49-F238E27FC236}">
                  <a16:creationId xmlns:a16="http://schemas.microsoft.com/office/drawing/2014/main" id="{60E1E787-3A76-2F03-CB56-45D313FF8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" y="1471"/>
              <a:ext cx="438" cy="43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1547" name="Line 13">
              <a:extLst>
                <a:ext uri="{FF2B5EF4-FFF2-40B4-BE49-F238E27FC236}">
                  <a16:creationId xmlns:a16="http://schemas.microsoft.com/office/drawing/2014/main" id="{35FD8DB3-21C8-DCE0-2E4D-226718820CE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370" y="1413"/>
              <a:ext cx="175" cy="175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Oval 14">
              <a:extLst>
                <a:ext uri="{FF2B5EF4-FFF2-40B4-BE49-F238E27FC236}">
                  <a16:creationId xmlns:a16="http://schemas.microsoft.com/office/drawing/2014/main" id="{1E5CD8C2-03FB-A519-7D3C-7695F9ED7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" y="1471"/>
              <a:ext cx="438" cy="43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1549" name="Arc 15">
              <a:extLst>
                <a:ext uri="{FF2B5EF4-FFF2-40B4-BE49-F238E27FC236}">
                  <a16:creationId xmlns:a16="http://schemas.microsoft.com/office/drawing/2014/main" id="{33BB6E1B-2AD3-5044-C381-1B0B290B8569}"/>
                </a:ext>
              </a:extLst>
            </p:cNvPr>
            <p:cNvSpPr>
              <a:spLocks/>
            </p:cNvSpPr>
            <p:nvPr/>
          </p:nvSpPr>
          <p:spPr bwMode="auto">
            <a:xfrm rot="1807778" flipV="1">
              <a:off x="797" y="1527"/>
              <a:ext cx="298" cy="348"/>
            </a:xfrm>
            <a:custGeom>
              <a:avLst/>
              <a:gdLst>
                <a:gd name="T0" fmla="*/ 0 w 18456"/>
                <a:gd name="T1" fmla="*/ 0 h 21502"/>
                <a:gd name="T2" fmla="*/ 0 w 18456"/>
                <a:gd name="T3" fmla="*/ 0 h 21502"/>
                <a:gd name="T4" fmla="*/ 0 w 18456"/>
                <a:gd name="T5" fmla="*/ 0 h 21502"/>
                <a:gd name="T6" fmla="*/ 0 60000 65536"/>
                <a:gd name="T7" fmla="*/ 0 60000 65536"/>
                <a:gd name="T8" fmla="*/ 0 60000 65536"/>
                <a:gd name="T9" fmla="*/ 0 w 18456"/>
                <a:gd name="T10" fmla="*/ 0 h 21502"/>
                <a:gd name="T11" fmla="*/ 18456 w 18456"/>
                <a:gd name="T12" fmla="*/ 21502 h 215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456" h="21502" fill="none" extrusionOk="0">
                  <a:moveTo>
                    <a:pt x="2055" y="-1"/>
                  </a:moveTo>
                  <a:cubicBezTo>
                    <a:pt x="8837" y="648"/>
                    <a:pt x="14915" y="4458"/>
                    <a:pt x="18455" y="10279"/>
                  </a:cubicBezTo>
                </a:path>
                <a:path w="18456" h="21502" stroke="0" extrusionOk="0">
                  <a:moveTo>
                    <a:pt x="2055" y="-1"/>
                  </a:moveTo>
                  <a:cubicBezTo>
                    <a:pt x="8837" y="648"/>
                    <a:pt x="14915" y="4458"/>
                    <a:pt x="18455" y="10279"/>
                  </a:cubicBezTo>
                  <a:lnTo>
                    <a:pt x="0" y="21502"/>
                  </a:lnTo>
                  <a:close/>
                </a:path>
              </a:pathLst>
            </a:custGeom>
            <a:noFill/>
            <a:ln w="76200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08" name="Group 16">
            <a:extLst>
              <a:ext uri="{FF2B5EF4-FFF2-40B4-BE49-F238E27FC236}">
                <a16:creationId xmlns:a16="http://schemas.microsoft.com/office/drawing/2014/main" id="{B7FB5087-3BF2-1596-9D7C-F7D05773EF27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403476"/>
            <a:ext cx="990600" cy="415925"/>
            <a:chOff x="2304" y="1514"/>
            <a:chExt cx="624" cy="262"/>
          </a:xfrm>
        </p:grpSpPr>
        <p:sp>
          <p:nvSpPr>
            <p:cNvPr id="21535" name="Line 17">
              <a:extLst>
                <a:ext uri="{FF2B5EF4-FFF2-40B4-BE49-F238E27FC236}">
                  <a16:creationId xmlns:a16="http://schemas.microsoft.com/office/drawing/2014/main" id="{9FA6731D-E8BE-6CFE-E869-B30C739F5C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2" y="1656"/>
              <a:ext cx="192" cy="0"/>
            </a:xfrm>
            <a:prstGeom prst="line">
              <a:avLst/>
            </a:prstGeom>
            <a:noFill/>
            <a:ln w="5715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Oval 18">
              <a:extLst>
                <a:ext uri="{FF2B5EF4-FFF2-40B4-BE49-F238E27FC236}">
                  <a16:creationId xmlns:a16="http://schemas.microsoft.com/office/drawing/2014/main" id="{AA8E9057-BBFD-3666-C498-E155D25D8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514"/>
              <a:ext cx="238" cy="262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Br</a:t>
              </a:r>
            </a:p>
          </p:txBody>
        </p:sp>
        <p:sp>
          <p:nvSpPr>
            <p:cNvPr id="21537" name="Oval 19">
              <a:extLst>
                <a:ext uri="{FF2B5EF4-FFF2-40B4-BE49-F238E27FC236}">
                  <a16:creationId xmlns:a16="http://schemas.microsoft.com/office/drawing/2014/main" id="{1775A767-8017-B5ED-5D4B-ED8AD7E68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1514"/>
              <a:ext cx="238" cy="262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Br</a:t>
              </a:r>
            </a:p>
          </p:txBody>
        </p:sp>
      </p:grpSp>
      <p:sp>
        <p:nvSpPr>
          <p:cNvPr id="21509" name="Text Box 20">
            <a:extLst>
              <a:ext uri="{FF2B5EF4-FFF2-40B4-BE49-F238E27FC236}">
                <a16:creationId xmlns:a16="http://schemas.microsoft.com/office/drawing/2014/main" id="{2B602A38-6F12-9C00-266E-7751BDC2E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362201"/>
            <a:ext cx="406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1510" name="Line 21">
            <a:extLst>
              <a:ext uri="{FF2B5EF4-FFF2-40B4-BE49-F238E27FC236}">
                <a16:creationId xmlns:a16="http://schemas.microsoft.com/office/drawing/2014/main" id="{E4200B23-B9D1-28D5-A623-84EFB1120F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641600"/>
            <a:ext cx="838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511" name="Group 22">
            <a:extLst>
              <a:ext uri="{FF2B5EF4-FFF2-40B4-BE49-F238E27FC236}">
                <a16:creationId xmlns:a16="http://schemas.microsoft.com/office/drawing/2014/main" id="{462880CC-6B8E-493F-9081-2D0DFFCFEB72}"/>
              </a:ext>
            </a:extLst>
          </p:cNvPr>
          <p:cNvGrpSpPr>
            <a:grpSpLocks/>
          </p:cNvGrpSpPr>
          <p:nvPr/>
        </p:nvGrpSpPr>
        <p:grpSpPr bwMode="auto">
          <a:xfrm>
            <a:off x="7543801" y="1600200"/>
            <a:ext cx="2867025" cy="2120900"/>
            <a:chOff x="3792" y="1008"/>
            <a:chExt cx="1806" cy="1336"/>
          </a:xfrm>
        </p:grpSpPr>
        <p:sp>
          <p:nvSpPr>
            <p:cNvPr id="21520" name="Oval 23">
              <a:extLst>
                <a:ext uri="{FF2B5EF4-FFF2-40B4-BE49-F238E27FC236}">
                  <a16:creationId xmlns:a16="http://schemas.microsoft.com/office/drawing/2014/main" id="{8B3619BF-0823-78AC-D908-8F36865AD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" y="2082"/>
              <a:ext cx="238" cy="2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H</a:t>
              </a:r>
            </a:p>
          </p:txBody>
        </p:sp>
        <p:sp>
          <p:nvSpPr>
            <p:cNvPr id="21521" name="Line 24">
              <a:extLst>
                <a:ext uri="{FF2B5EF4-FFF2-40B4-BE49-F238E27FC236}">
                  <a16:creationId xmlns:a16="http://schemas.microsoft.com/office/drawing/2014/main" id="{F9A4D462-FC45-F568-E267-46572D871C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660717">
              <a:off x="4910" y="1866"/>
              <a:ext cx="175" cy="174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Line 25">
              <a:extLst>
                <a:ext uri="{FF2B5EF4-FFF2-40B4-BE49-F238E27FC236}">
                  <a16:creationId xmlns:a16="http://schemas.microsoft.com/office/drawing/2014/main" id="{F8533DBC-578A-817C-6DB1-63461C8F2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80"/>
              <a:ext cx="192" cy="0"/>
            </a:xfrm>
            <a:prstGeom prst="line">
              <a:avLst/>
            </a:prstGeom>
            <a:noFill/>
            <a:ln w="5715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26">
              <a:extLst>
                <a:ext uri="{FF2B5EF4-FFF2-40B4-BE49-F238E27FC236}">
                  <a16:creationId xmlns:a16="http://schemas.microsoft.com/office/drawing/2014/main" id="{2F2542EA-A01E-2388-FC9E-09EED83AE8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2" y="1671"/>
              <a:ext cx="192" cy="0"/>
            </a:xfrm>
            <a:prstGeom prst="line">
              <a:avLst/>
            </a:prstGeom>
            <a:noFill/>
            <a:ln w="5715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27">
              <a:extLst>
                <a:ext uri="{FF2B5EF4-FFF2-40B4-BE49-F238E27FC236}">
                  <a16:creationId xmlns:a16="http://schemas.microsoft.com/office/drawing/2014/main" id="{8153D0CC-FB28-AF15-5A41-F99FCE801DD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660717">
              <a:off x="4286" y="1866"/>
              <a:ext cx="175" cy="174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Oval 28">
              <a:extLst>
                <a:ext uri="{FF2B5EF4-FFF2-40B4-BE49-F238E27FC236}">
                  <a16:creationId xmlns:a16="http://schemas.microsoft.com/office/drawing/2014/main" id="{3D8D5062-1918-EC9F-665D-FEDAB7D5E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5" y="1008"/>
              <a:ext cx="238" cy="2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H</a:t>
              </a:r>
            </a:p>
          </p:txBody>
        </p:sp>
        <p:sp>
          <p:nvSpPr>
            <p:cNvPr id="21526" name="Line 29">
              <a:extLst>
                <a:ext uri="{FF2B5EF4-FFF2-40B4-BE49-F238E27FC236}">
                  <a16:creationId xmlns:a16="http://schemas.microsoft.com/office/drawing/2014/main" id="{E5A6DCBD-6D2F-5A22-6D7F-02DFD3D588D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660717">
              <a:off x="4286" y="1257"/>
              <a:ext cx="175" cy="174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Oval 30">
              <a:extLst>
                <a:ext uri="{FF2B5EF4-FFF2-40B4-BE49-F238E27FC236}">
                  <a16:creationId xmlns:a16="http://schemas.microsoft.com/office/drawing/2014/main" id="{00141862-8366-4892-AA95-5B2063C5C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457"/>
              <a:ext cx="438" cy="43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1528" name="Oval 31">
              <a:extLst>
                <a:ext uri="{FF2B5EF4-FFF2-40B4-BE49-F238E27FC236}">
                  <a16:creationId xmlns:a16="http://schemas.microsoft.com/office/drawing/2014/main" id="{2FB53839-9310-594F-1324-E86993CB7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8" y="1457"/>
              <a:ext cx="438" cy="43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1529" name="Oval 32">
              <a:extLst>
                <a:ext uri="{FF2B5EF4-FFF2-40B4-BE49-F238E27FC236}">
                  <a16:creationId xmlns:a16="http://schemas.microsoft.com/office/drawing/2014/main" id="{37B46661-B094-F29C-32AF-74E7C85B0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1008"/>
              <a:ext cx="238" cy="2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H</a:t>
              </a:r>
            </a:p>
          </p:txBody>
        </p:sp>
        <p:sp>
          <p:nvSpPr>
            <p:cNvPr id="21530" name="Line 33">
              <a:extLst>
                <a:ext uri="{FF2B5EF4-FFF2-40B4-BE49-F238E27FC236}">
                  <a16:creationId xmlns:a16="http://schemas.microsoft.com/office/drawing/2014/main" id="{EC713457-E502-83FF-CF3E-736FC1DF58F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660717">
              <a:off x="4910" y="1257"/>
              <a:ext cx="175" cy="174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Oval 34">
              <a:extLst>
                <a:ext uri="{FF2B5EF4-FFF2-40B4-BE49-F238E27FC236}">
                  <a16:creationId xmlns:a16="http://schemas.microsoft.com/office/drawing/2014/main" id="{ECA3B844-27BD-5F7E-DF66-2877CD7D2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1" y="2082"/>
              <a:ext cx="238" cy="2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H</a:t>
              </a:r>
            </a:p>
          </p:txBody>
        </p:sp>
        <p:sp>
          <p:nvSpPr>
            <p:cNvPr id="21532" name="Line 35">
              <a:extLst>
                <a:ext uri="{FF2B5EF4-FFF2-40B4-BE49-F238E27FC236}">
                  <a16:creationId xmlns:a16="http://schemas.microsoft.com/office/drawing/2014/main" id="{B6B7139E-E652-F366-2E92-8EA536B570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7" y="1680"/>
              <a:ext cx="288" cy="0"/>
            </a:xfrm>
            <a:prstGeom prst="line">
              <a:avLst/>
            </a:prstGeom>
            <a:noFill/>
            <a:ln w="76200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Oval 36">
              <a:extLst>
                <a:ext uri="{FF2B5EF4-FFF2-40B4-BE49-F238E27FC236}">
                  <a16:creationId xmlns:a16="http://schemas.microsoft.com/office/drawing/2014/main" id="{B7462061-729B-9A46-ED4D-C8F8D67F3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536"/>
              <a:ext cx="238" cy="262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Br</a:t>
              </a:r>
            </a:p>
          </p:txBody>
        </p:sp>
        <p:sp>
          <p:nvSpPr>
            <p:cNvPr id="21534" name="Oval 37">
              <a:extLst>
                <a:ext uri="{FF2B5EF4-FFF2-40B4-BE49-F238E27FC236}">
                  <a16:creationId xmlns:a16="http://schemas.microsoft.com/office/drawing/2014/main" id="{E2FF9FEF-6E9E-DE70-3B31-10A0FEA74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536"/>
              <a:ext cx="238" cy="262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/>
                <a:t>Br</a:t>
              </a:r>
            </a:p>
          </p:txBody>
        </p:sp>
      </p:grpSp>
      <p:sp>
        <p:nvSpPr>
          <p:cNvPr id="11306" name="Text Box 42">
            <a:extLst>
              <a:ext uri="{FF2B5EF4-FFF2-40B4-BE49-F238E27FC236}">
                <a16:creationId xmlns:a16="http://schemas.microsoft.com/office/drawing/2014/main" id="{98365A30-5109-7E47-2E3C-A89061008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74808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 CH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+    Br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   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7" name="Line 43">
            <a:extLst>
              <a:ext uri="{FF2B5EF4-FFF2-40B4-BE49-F238E27FC236}">
                <a16:creationId xmlns:a16="http://schemas.microsoft.com/office/drawing/2014/main" id="{D3F4C2EF-2E38-50DE-6F53-4D8B7FD58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038600"/>
            <a:ext cx="838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8" name="Text Box 44">
            <a:extLst>
              <a:ext uri="{FF2B5EF4-FFF2-40B4-BE49-F238E27FC236}">
                <a16:creationId xmlns:a16="http://schemas.microsoft.com/office/drawing/2014/main" id="{569A1BC9-F1C3-611D-4F01-569C37243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748088"/>
            <a:ext cx="358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Br – CH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– Br </a:t>
            </a:r>
          </a:p>
        </p:txBody>
      </p:sp>
      <p:sp>
        <p:nvSpPr>
          <p:cNvPr id="11309" name="Text Box 45">
            <a:extLst>
              <a:ext uri="{FF2B5EF4-FFF2-40B4-BE49-F238E27FC236}">
                <a16:creationId xmlns:a16="http://schemas.microsoft.com/office/drawing/2014/main" id="{3F7BE04F-B0EF-3CA5-F7FA-FA0DCFDD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343401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+    Br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   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10" name="Line 46">
            <a:extLst>
              <a:ext uri="{FF2B5EF4-FFF2-40B4-BE49-F238E27FC236}">
                <a16:creationId xmlns:a16="http://schemas.microsoft.com/office/drawing/2014/main" id="{3F4A3220-217D-570C-2AA2-E4FECDCD80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629150"/>
            <a:ext cx="838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1" name="Text Box 47">
            <a:extLst>
              <a:ext uri="{FF2B5EF4-FFF2-40B4-BE49-F238E27FC236}">
                <a16:creationId xmlns:a16="http://schemas.microsoft.com/office/drawing/2014/main" id="{84A0BB3B-3F40-D19C-6475-3DDC36EE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343401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48101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1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6" grpId="0" autoUpdateAnimBg="0"/>
      <p:bldP spid="11308" grpId="0" autoUpdateAnimBg="0"/>
      <p:bldP spid="11309" grpId="0" autoUpdateAnimBg="0"/>
      <p:bldP spid="11311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7">
            <a:extLst>
              <a:ext uri="{FF2B5EF4-FFF2-40B4-BE49-F238E27FC236}">
                <a16:creationId xmlns:a16="http://schemas.microsoft.com/office/drawing/2014/main" id="{EFACCEFE-3E9C-B1CB-0E21-D8AB186BC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43" y="2550137"/>
            <a:ext cx="76961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i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PTHH:</a:t>
            </a:r>
          </a:p>
          <a:p>
            <a:pPr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</a:t>
            </a:r>
            <a:r>
              <a:rPr lang="en-US" altLang="en-US" sz="28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CH</a:t>
            </a:r>
            <a:r>
              <a:rPr lang="en-US" altLang="en-US" sz="28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Br</a:t>
            </a:r>
            <a:r>
              <a:rPr lang="en-US" altLang="en-US" sz="28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Br – CH</a:t>
            </a:r>
            <a:r>
              <a:rPr lang="en-US" altLang="en-US" sz="28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</a:t>
            </a:r>
            <a:r>
              <a:rPr lang="en-US" altLang="en-US" sz="2800" baseline="-25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Br     </a:t>
            </a:r>
          </a:p>
          <a:p>
            <a:pPr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Đibrometan</a:t>
            </a:r>
            <a:endParaRPr lang="en-US" altLang="en-US" sz="28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D2DFC9-D54E-FEDE-43BC-D73732A6AA13}"/>
              </a:ext>
            </a:extLst>
          </p:cNvPr>
          <p:cNvSpPr/>
          <p:nvPr/>
        </p:nvSpPr>
        <p:spPr>
          <a:xfrm>
            <a:off x="843643" y="132655"/>
            <a:ext cx="7696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738" indent="-58738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III- TÍNH CHẤT HÓA HỌC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F3845BD7-E64C-7C0D-5AE1-B7D55DAE2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114" y="565161"/>
            <a:ext cx="5257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Etilen có làm mất màu dung dịch brom không?</a:t>
            </a:r>
          </a:p>
          <a:p>
            <a:pPr marL="457200" indent="-457200" algn="just">
              <a:defRPr/>
            </a:pPr>
            <a:r>
              <a:rPr lang="en-US" sz="2800" i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Thí nghiệm: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(SGK)</a:t>
            </a:r>
          </a:p>
          <a:p>
            <a:pPr marL="457200" indent="-457200" algn="just">
              <a:defRPr/>
            </a:pPr>
            <a:r>
              <a:rPr lang="en-US" sz="2800" i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Hiện tượng:</a:t>
            </a:r>
          </a:p>
        </p:txBody>
      </p:sp>
      <p:sp>
        <p:nvSpPr>
          <p:cNvPr id="22535" name="Text Box 6">
            <a:extLst>
              <a:ext uri="{FF2B5EF4-FFF2-40B4-BE49-F238E27FC236}">
                <a16:creationId xmlns:a16="http://schemas.microsoft.com/office/drawing/2014/main" id="{1C2513A6-8185-AB4D-0BB5-9190C71FF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114" y="4013695"/>
            <a:ext cx="70103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800" i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i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i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2536" name="Text Box 6">
            <a:extLst>
              <a:ext uri="{FF2B5EF4-FFF2-40B4-BE49-F238E27FC236}">
                <a16:creationId xmlns:a16="http://schemas.microsoft.com/office/drawing/2014/main" id="{A19C5972-2D13-1252-8553-ABB7B445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407" y="1818450"/>
            <a:ext cx="5257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brom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4CCA0471-19E7-D981-1299-374CC0AE2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477" y="4875287"/>
            <a:ext cx="87956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5905C2-C842-4955-4281-7739A0C4DA3A}"/>
              </a:ext>
            </a:extLst>
          </p:cNvPr>
          <p:cNvSpPr txBox="1"/>
          <p:nvPr/>
        </p:nvSpPr>
        <p:spPr>
          <a:xfrm>
            <a:off x="433689" y="1372174"/>
            <a:ext cx="698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sz="4000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20343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2C350-D1BF-FBA9-06E8-47B7DE2662FB}"/>
              </a:ext>
            </a:extLst>
          </p:cNvPr>
          <p:cNvCxnSpPr/>
          <p:nvPr/>
        </p:nvCxnSpPr>
        <p:spPr>
          <a:xfrm>
            <a:off x="7162800" y="1828800"/>
            <a:ext cx="0" cy="502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D3DD0F6-C4EA-BC9A-7A41-488512C7EC66}"/>
              </a:ext>
            </a:extLst>
          </p:cNvPr>
          <p:cNvSpPr/>
          <p:nvPr/>
        </p:nvSpPr>
        <p:spPr>
          <a:xfrm>
            <a:off x="674915" y="264433"/>
            <a:ext cx="7696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738" indent="-58738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III- TÍNH CHẤT HÓA HỌC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Text Box 4">
            <a:extLst>
              <a:ext uri="{FF2B5EF4-FFF2-40B4-BE49-F238E27FC236}">
                <a16:creationId xmlns:a16="http://schemas.microsoft.com/office/drawing/2014/main" id="{4216AC2A-9F8F-D593-76D6-D62BBA86D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752601"/>
            <a:ext cx="297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dõi mô phỏng sau: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9D7DB9AB-ACF8-EDCF-B155-AA07BA052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64" y="762445"/>
            <a:ext cx="5257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F58C34D-2F5A-55DD-51A4-0728F4A219AB}"/>
              </a:ext>
            </a:extLst>
          </p:cNvPr>
          <p:cNvGrpSpPr>
            <a:grpSpLocks/>
          </p:cNvGrpSpPr>
          <p:nvPr/>
        </p:nvGrpSpPr>
        <p:grpSpPr bwMode="auto">
          <a:xfrm>
            <a:off x="5048250" y="1690688"/>
            <a:ext cx="763588" cy="3505200"/>
            <a:chOff x="3215" y="1152"/>
            <a:chExt cx="481" cy="2208"/>
          </a:xfrm>
        </p:grpSpPr>
        <p:grpSp>
          <p:nvGrpSpPr>
            <p:cNvPr id="24637" name="Group 3">
              <a:extLst>
                <a:ext uri="{FF2B5EF4-FFF2-40B4-BE49-F238E27FC236}">
                  <a16:creationId xmlns:a16="http://schemas.microsoft.com/office/drawing/2014/main" id="{10787ECE-0722-6097-A068-C41CF97282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1152"/>
              <a:ext cx="384" cy="384"/>
              <a:chOff x="4368" y="2784"/>
              <a:chExt cx="384" cy="384"/>
            </a:xfrm>
          </p:grpSpPr>
          <p:sp>
            <p:nvSpPr>
              <p:cNvPr id="24644" name="Oval 4">
                <a:extLst>
                  <a:ext uri="{FF2B5EF4-FFF2-40B4-BE49-F238E27FC236}">
                    <a16:creationId xmlns:a16="http://schemas.microsoft.com/office/drawing/2014/main" id="{4DA3ED1D-6B0C-B4F7-D3F1-E6C41A5ED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2784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185E5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45" name="Text Box 5">
                <a:extLst>
                  <a:ext uri="{FF2B5EF4-FFF2-40B4-BE49-F238E27FC236}">
                    <a16:creationId xmlns:a16="http://schemas.microsoft.com/office/drawing/2014/main" id="{3EA37E4E-68C1-E2BC-3906-1A0F00169F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9" y="2806"/>
                <a:ext cx="28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>
                    <a:latin typeface="Tahoma" panose="020B0604030504040204" pitchFamily="34" charset="0"/>
                  </a:rPr>
                  <a:t>H</a:t>
                </a:r>
              </a:p>
            </p:txBody>
          </p:sp>
        </p:grpSp>
        <p:grpSp>
          <p:nvGrpSpPr>
            <p:cNvPr id="24638" name="Group 6">
              <a:extLst>
                <a:ext uri="{FF2B5EF4-FFF2-40B4-BE49-F238E27FC236}">
                  <a16:creationId xmlns:a16="http://schemas.microsoft.com/office/drawing/2014/main" id="{D88A8158-4F79-B9B9-044C-89FDCB9E04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5" y="1476"/>
              <a:ext cx="49" cy="1556"/>
              <a:chOff x="3215" y="1476"/>
              <a:chExt cx="49" cy="1556"/>
            </a:xfrm>
          </p:grpSpPr>
          <p:sp>
            <p:nvSpPr>
              <p:cNvPr id="24642" name="Rectangle 7">
                <a:extLst>
                  <a:ext uri="{FF2B5EF4-FFF2-40B4-BE49-F238E27FC236}">
                    <a16:creationId xmlns:a16="http://schemas.microsoft.com/office/drawing/2014/main" id="{AB420710-2827-BCFC-B7FE-9CE4125A8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962126" flipH="1">
                <a:off x="2899" y="1794"/>
                <a:ext cx="683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43" name="Rectangle 8">
                <a:extLst>
                  <a:ext uri="{FF2B5EF4-FFF2-40B4-BE49-F238E27FC236}">
                    <a16:creationId xmlns:a16="http://schemas.microsoft.com/office/drawing/2014/main" id="{515D52F0-35F0-7060-2C91-5BAB79029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37874" flipH="1" flipV="1">
                <a:off x="2897" y="2667"/>
                <a:ext cx="683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639" name="Group 9">
              <a:extLst>
                <a:ext uri="{FF2B5EF4-FFF2-40B4-BE49-F238E27FC236}">
                  <a16:creationId xmlns:a16="http://schemas.microsoft.com/office/drawing/2014/main" id="{19207609-C21B-1241-625E-635055A094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976"/>
              <a:ext cx="384" cy="384"/>
              <a:chOff x="4368" y="2784"/>
              <a:chExt cx="384" cy="384"/>
            </a:xfrm>
          </p:grpSpPr>
          <p:sp>
            <p:nvSpPr>
              <p:cNvPr id="24640" name="Oval 10">
                <a:extLst>
                  <a:ext uri="{FF2B5EF4-FFF2-40B4-BE49-F238E27FC236}">
                    <a16:creationId xmlns:a16="http://schemas.microsoft.com/office/drawing/2014/main" id="{EB092C1A-47CF-E7A7-B1C3-8CB11493C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2784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185E5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41" name="Text Box 11">
                <a:extLst>
                  <a:ext uri="{FF2B5EF4-FFF2-40B4-BE49-F238E27FC236}">
                    <a16:creationId xmlns:a16="http://schemas.microsoft.com/office/drawing/2014/main" id="{B5AA9A9A-C499-664D-545A-F52D8C60F4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9" y="2806"/>
                <a:ext cx="28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>
                    <a:latin typeface="Tahoma" panose="020B0604030504040204" pitchFamily="34" charset="0"/>
                  </a:rPr>
                  <a:t>H</a:t>
                </a:r>
              </a:p>
            </p:txBody>
          </p:sp>
        </p:grp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id="{1C0BD864-3515-A0A5-9F3D-361831BE096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766888"/>
            <a:ext cx="762000" cy="3505200"/>
            <a:chOff x="960" y="1152"/>
            <a:chExt cx="480" cy="2208"/>
          </a:xfrm>
        </p:grpSpPr>
        <p:grpSp>
          <p:nvGrpSpPr>
            <p:cNvPr id="24628" name="Group 13">
              <a:extLst>
                <a:ext uri="{FF2B5EF4-FFF2-40B4-BE49-F238E27FC236}">
                  <a16:creationId xmlns:a16="http://schemas.microsoft.com/office/drawing/2014/main" id="{57D013C4-77BE-25AE-E2D1-2725721941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1" y="1480"/>
              <a:ext cx="49" cy="1556"/>
              <a:chOff x="1391" y="1480"/>
              <a:chExt cx="49" cy="1556"/>
            </a:xfrm>
          </p:grpSpPr>
          <p:sp>
            <p:nvSpPr>
              <p:cNvPr id="24635" name="Rectangle 14">
                <a:extLst>
                  <a:ext uri="{FF2B5EF4-FFF2-40B4-BE49-F238E27FC236}">
                    <a16:creationId xmlns:a16="http://schemas.microsoft.com/office/drawing/2014/main" id="{A6D94138-7490-9E38-53CD-674C5D06C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37874">
                <a:off x="1075" y="1798"/>
                <a:ext cx="683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36" name="Rectangle 15">
                <a:extLst>
                  <a:ext uri="{FF2B5EF4-FFF2-40B4-BE49-F238E27FC236}">
                    <a16:creationId xmlns:a16="http://schemas.microsoft.com/office/drawing/2014/main" id="{6CC3BF9E-8686-CB7C-355A-F64E16E1C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962126" flipV="1">
                <a:off x="1073" y="2671"/>
                <a:ext cx="683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629" name="Group 16">
              <a:extLst>
                <a:ext uri="{FF2B5EF4-FFF2-40B4-BE49-F238E27FC236}">
                  <a16:creationId xmlns:a16="http://schemas.microsoft.com/office/drawing/2014/main" id="{557CEE30-467D-821E-A1B7-2D66486E67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1152"/>
              <a:ext cx="384" cy="384"/>
              <a:chOff x="4368" y="2784"/>
              <a:chExt cx="384" cy="384"/>
            </a:xfrm>
          </p:grpSpPr>
          <p:sp>
            <p:nvSpPr>
              <p:cNvPr id="24633" name="Oval 17">
                <a:extLst>
                  <a:ext uri="{FF2B5EF4-FFF2-40B4-BE49-F238E27FC236}">
                    <a16:creationId xmlns:a16="http://schemas.microsoft.com/office/drawing/2014/main" id="{0DC05550-BFCA-41A7-7857-6F7F68419C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2784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185E5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34" name="Text Box 18">
                <a:extLst>
                  <a:ext uri="{FF2B5EF4-FFF2-40B4-BE49-F238E27FC236}">
                    <a16:creationId xmlns:a16="http://schemas.microsoft.com/office/drawing/2014/main" id="{47399479-C594-C1A2-DEF6-6F85182481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9" y="2806"/>
                <a:ext cx="28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>
                    <a:latin typeface="Tahoma" panose="020B0604030504040204" pitchFamily="34" charset="0"/>
                  </a:rPr>
                  <a:t>H</a:t>
                </a:r>
              </a:p>
            </p:txBody>
          </p:sp>
        </p:grpSp>
        <p:grpSp>
          <p:nvGrpSpPr>
            <p:cNvPr id="24630" name="Group 19">
              <a:extLst>
                <a:ext uri="{FF2B5EF4-FFF2-40B4-BE49-F238E27FC236}">
                  <a16:creationId xmlns:a16="http://schemas.microsoft.com/office/drawing/2014/main" id="{B92EC703-C30E-CC5E-C560-060C29D7C8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976"/>
              <a:ext cx="384" cy="384"/>
              <a:chOff x="4368" y="2784"/>
              <a:chExt cx="384" cy="384"/>
            </a:xfrm>
          </p:grpSpPr>
          <p:sp>
            <p:nvSpPr>
              <p:cNvPr id="24631" name="Oval 20">
                <a:extLst>
                  <a:ext uri="{FF2B5EF4-FFF2-40B4-BE49-F238E27FC236}">
                    <a16:creationId xmlns:a16="http://schemas.microsoft.com/office/drawing/2014/main" id="{8E36BD34-3379-3C2E-6257-4D5847D20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2784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185E5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32" name="Text Box 21">
                <a:extLst>
                  <a:ext uri="{FF2B5EF4-FFF2-40B4-BE49-F238E27FC236}">
                    <a16:creationId xmlns:a16="http://schemas.microsoft.com/office/drawing/2014/main" id="{9B74C492-7FB6-E9E9-271C-8E57B97521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9" y="2806"/>
                <a:ext cx="28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>
                    <a:latin typeface="Tahoma" panose="020B0604030504040204" pitchFamily="34" charset="0"/>
                  </a:rPr>
                  <a:t>H</a:t>
                </a:r>
              </a:p>
            </p:txBody>
          </p:sp>
        </p:grpSp>
      </p:grpSp>
      <p:sp>
        <p:nvSpPr>
          <p:cNvPr id="48150" name="Rectangle 22">
            <a:extLst>
              <a:ext uri="{FF2B5EF4-FFF2-40B4-BE49-F238E27FC236}">
                <a16:creationId xmlns:a16="http://schemas.microsoft.com/office/drawing/2014/main" id="{8869BA51-66A3-BC7E-7D8D-130D0AA1D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3" y="3422650"/>
            <a:ext cx="1676400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969696"/>
              </a:gs>
              <a:gs pos="100000">
                <a:schemeClr val="tx2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51" name="Rectangle 23">
            <a:extLst>
              <a:ext uri="{FF2B5EF4-FFF2-40B4-BE49-F238E27FC236}">
                <a16:creationId xmlns:a16="http://schemas.microsoft.com/office/drawing/2014/main" id="{273F5120-585F-BE33-56B1-8267A18AD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513" y="3422650"/>
            <a:ext cx="1676400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969696"/>
              </a:gs>
              <a:gs pos="100000">
                <a:schemeClr val="tx2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52" name="Rectangle 24">
            <a:extLst>
              <a:ext uri="{FF2B5EF4-FFF2-40B4-BE49-F238E27FC236}">
                <a16:creationId xmlns:a16="http://schemas.microsoft.com/office/drawing/2014/main" id="{79D53DDC-226B-41E5-15C9-0A6B8FAD1B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674813" y="3648075"/>
            <a:ext cx="1676400" cy="76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53" name="Rectangle 25">
            <a:extLst>
              <a:ext uri="{FF2B5EF4-FFF2-40B4-BE49-F238E27FC236}">
                <a16:creationId xmlns:a16="http://schemas.microsoft.com/office/drawing/2014/main" id="{5083EC44-48CF-FA09-4556-3F3508FF062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3363" y="3633788"/>
            <a:ext cx="1676400" cy="76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54" name="Rectangle 26">
            <a:extLst>
              <a:ext uri="{FF2B5EF4-FFF2-40B4-BE49-F238E27FC236}">
                <a16:creationId xmlns:a16="http://schemas.microsoft.com/office/drawing/2014/main" id="{8DC89BF2-02DD-A1E7-D3BB-7D9BA6E01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051" y="3554413"/>
            <a:ext cx="1704975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55" name="Rectangle 27">
            <a:extLst>
              <a:ext uri="{FF2B5EF4-FFF2-40B4-BE49-F238E27FC236}">
                <a16:creationId xmlns:a16="http://schemas.microsoft.com/office/drawing/2014/main" id="{9684773C-EAB8-AA48-8C1F-39DA69D30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050" y="4108450"/>
            <a:ext cx="1690688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969696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56" name="Oval 28">
            <a:extLst>
              <a:ext uri="{FF2B5EF4-FFF2-40B4-BE49-F238E27FC236}">
                <a16:creationId xmlns:a16="http://schemas.microsoft.com/office/drawing/2014/main" id="{76558FAA-C480-8B23-7BDB-2187D8D0C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062288"/>
            <a:ext cx="762000" cy="762000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latin typeface=".VnArial NarrowH" pitchFamily="34" charset="0"/>
              </a:rPr>
              <a:t>C</a:t>
            </a:r>
          </a:p>
        </p:txBody>
      </p:sp>
      <p:sp>
        <p:nvSpPr>
          <p:cNvPr id="48157" name="Oval 29">
            <a:extLst>
              <a:ext uri="{FF2B5EF4-FFF2-40B4-BE49-F238E27FC236}">
                <a16:creationId xmlns:a16="http://schemas.microsoft.com/office/drawing/2014/main" id="{51D8B096-BE01-3665-8036-917B1DFF4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3062288"/>
            <a:ext cx="762000" cy="762000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latin typeface=".VnArial NarrowH" pitchFamily="34" charset="0"/>
              </a:rPr>
              <a:t>C</a:t>
            </a:r>
          </a:p>
        </p:txBody>
      </p:sp>
      <p:sp>
        <p:nvSpPr>
          <p:cNvPr id="48158" name="Oval 30">
            <a:extLst>
              <a:ext uri="{FF2B5EF4-FFF2-40B4-BE49-F238E27FC236}">
                <a16:creationId xmlns:a16="http://schemas.microsoft.com/office/drawing/2014/main" id="{4192F915-5091-E774-5750-B1FC061EC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3783013"/>
            <a:ext cx="762000" cy="762000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latin typeface=".VnArial NarrowH" pitchFamily="34" charset="0"/>
              </a:rPr>
              <a:t>C</a:t>
            </a:r>
          </a:p>
        </p:txBody>
      </p:sp>
      <p:sp>
        <p:nvSpPr>
          <p:cNvPr id="48159" name="Oval 31">
            <a:extLst>
              <a:ext uri="{FF2B5EF4-FFF2-40B4-BE49-F238E27FC236}">
                <a16:creationId xmlns:a16="http://schemas.microsoft.com/office/drawing/2014/main" id="{FCB2FD87-0422-7E6B-40FD-40D89CE79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0" y="3768725"/>
            <a:ext cx="762000" cy="762000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latin typeface=".VnArial NarrowH" pitchFamily="34" charset="0"/>
              </a:rPr>
              <a:t>C</a:t>
            </a:r>
          </a:p>
        </p:txBody>
      </p:sp>
      <p:grpSp>
        <p:nvGrpSpPr>
          <p:cNvPr id="10" name="Group 32">
            <a:extLst>
              <a:ext uri="{FF2B5EF4-FFF2-40B4-BE49-F238E27FC236}">
                <a16:creationId xmlns:a16="http://schemas.microsoft.com/office/drawing/2014/main" id="{2782E87C-6D91-ECCE-F2EF-E55C5E059BF5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0"/>
            <a:ext cx="1524000" cy="2133600"/>
            <a:chOff x="3456" y="144"/>
            <a:chExt cx="960" cy="1344"/>
          </a:xfrm>
        </p:grpSpPr>
        <p:sp>
          <p:nvSpPr>
            <p:cNvPr id="24626" name="AutoShape 33">
              <a:extLst>
                <a:ext uri="{FF2B5EF4-FFF2-40B4-BE49-F238E27FC236}">
                  <a16:creationId xmlns:a16="http://schemas.microsoft.com/office/drawing/2014/main" id="{8AFDC081-207C-8AB2-EA2A-FA17E4E46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44"/>
              <a:ext cx="960" cy="1344"/>
            </a:xfrm>
            <a:prstGeom prst="downArrow">
              <a:avLst>
                <a:gd name="adj1" fmla="val 50000"/>
                <a:gd name="adj2" fmla="val 35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FFFFFF"/>
                </a:gs>
                <a:gs pos="100000">
                  <a:srgbClr val="0033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latin typeface="Garamond" panose="02020404030301010803" pitchFamily="18" charset="0"/>
              </a:endParaRPr>
            </a:p>
          </p:txBody>
        </p:sp>
        <p:sp>
          <p:nvSpPr>
            <p:cNvPr id="24627" name="Text Box 34">
              <a:extLst>
                <a:ext uri="{FF2B5EF4-FFF2-40B4-BE49-F238E27FC236}">
                  <a16:creationId xmlns:a16="http://schemas.microsoft.com/office/drawing/2014/main" id="{EB6B57AA-BC13-D3D9-49AD-E1C3E6CD2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92"/>
              <a:ext cx="547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CC3300"/>
                  </a:solidFill>
                </a:rPr>
                <a:t>t</a:t>
              </a:r>
              <a:r>
                <a:rPr lang="en-US" altLang="en-US" sz="2400" b="1" baseline="30000">
                  <a:solidFill>
                    <a:srgbClr val="CC3300"/>
                  </a:solidFill>
                </a:rPr>
                <a:t>o</a:t>
              </a:r>
              <a:r>
                <a:rPr lang="en-US" altLang="en-US" sz="2400" b="1">
                  <a:solidFill>
                    <a:srgbClr val="CC3300"/>
                  </a:solidFill>
                </a:rPr>
                <a:t>C,</a:t>
              </a:r>
            </a:p>
            <a:p>
              <a:r>
                <a:rPr lang="en-US" altLang="en-US" sz="2400" b="1">
                  <a:solidFill>
                    <a:srgbClr val="CC3300"/>
                  </a:solidFill>
                </a:rPr>
                <a:t>p,</a:t>
              </a:r>
            </a:p>
            <a:p>
              <a:r>
                <a:rPr lang="en-US" altLang="en-US" sz="2400" b="1">
                  <a:solidFill>
                    <a:srgbClr val="CC3300"/>
                  </a:solidFill>
                </a:rPr>
                <a:t>xúc tác</a:t>
              </a:r>
            </a:p>
          </p:txBody>
        </p:sp>
      </p:grpSp>
      <p:grpSp>
        <p:nvGrpSpPr>
          <p:cNvPr id="11" name="Group 35">
            <a:extLst>
              <a:ext uri="{FF2B5EF4-FFF2-40B4-BE49-F238E27FC236}">
                <a16:creationId xmlns:a16="http://schemas.microsoft.com/office/drawing/2014/main" id="{35240886-0C8C-B6C7-FC84-926C48D2147B}"/>
              </a:ext>
            </a:extLst>
          </p:cNvPr>
          <p:cNvGrpSpPr>
            <a:grpSpLocks/>
          </p:cNvGrpSpPr>
          <p:nvPr/>
        </p:nvGrpSpPr>
        <p:grpSpPr bwMode="auto">
          <a:xfrm>
            <a:off x="9296400" y="1690688"/>
            <a:ext cx="763588" cy="3505200"/>
            <a:chOff x="3215" y="1152"/>
            <a:chExt cx="481" cy="2208"/>
          </a:xfrm>
        </p:grpSpPr>
        <p:grpSp>
          <p:nvGrpSpPr>
            <p:cNvPr id="24617" name="Group 36">
              <a:extLst>
                <a:ext uri="{FF2B5EF4-FFF2-40B4-BE49-F238E27FC236}">
                  <a16:creationId xmlns:a16="http://schemas.microsoft.com/office/drawing/2014/main" id="{A3E85AF4-DF2C-BE45-F32D-F4EA73FF0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1152"/>
              <a:ext cx="384" cy="384"/>
              <a:chOff x="4368" y="2784"/>
              <a:chExt cx="384" cy="384"/>
            </a:xfrm>
          </p:grpSpPr>
          <p:sp>
            <p:nvSpPr>
              <p:cNvPr id="24624" name="Oval 37">
                <a:extLst>
                  <a:ext uri="{FF2B5EF4-FFF2-40B4-BE49-F238E27FC236}">
                    <a16:creationId xmlns:a16="http://schemas.microsoft.com/office/drawing/2014/main" id="{F41241B4-0592-35D3-CBD7-C42450A48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2784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185E5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25" name="Text Box 38">
                <a:extLst>
                  <a:ext uri="{FF2B5EF4-FFF2-40B4-BE49-F238E27FC236}">
                    <a16:creationId xmlns:a16="http://schemas.microsoft.com/office/drawing/2014/main" id="{5376EC0F-5E21-91A2-2DD3-FCA5E0CF09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9" y="2806"/>
                <a:ext cx="28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>
                    <a:latin typeface="Tahoma" panose="020B0604030504040204" pitchFamily="34" charset="0"/>
                  </a:rPr>
                  <a:t>H</a:t>
                </a:r>
              </a:p>
            </p:txBody>
          </p:sp>
        </p:grpSp>
        <p:grpSp>
          <p:nvGrpSpPr>
            <p:cNvPr id="24618" name="Group 39">
              <a:extLst>
                <a:ext uri="{FF2B5EF4-FFF2-40B4-BE49-F238E27FC236}">
                  <a16:creationId xmlns:a16="http://schemas.microsoft.com/office/drawing/2014/main" id="{352F099F-0530-0007-364E-87BC8C7A84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5" y="1476"/>
              <a:ext cx="49" cy="1556"/>
              <a:chOff x="3215" y="1476"/>
              <a:chExt cx="49" cy="1556"/>
            </a:xfrm>
          </p:grpSpPr>
          <p:sp>
            <p:nvSpPr>
              <p:cNvPr id="24622" name="Rectangle 40">
                <a:extLst>
                  <a:ext uri="{FF2B5EF4-FFF2-40B4-BE49-F238E27FC236}">
                    <a16:creationId xmlns:a16="http://schemas.microsoft.com/office/drawing/2014/main" id="{0FA09479-0E44-30F2-A9B0-64BF21C73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962126" flipH="1">
                <a:off x="2899" y="1794"/>
                <a:ext cx="683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23" name="Rectangle 41">
                <a:extLst>
                  <a:ext uri="{FF2B5EF4-FFF2-40B4-BE49-F238E27FC236}">
                    <a16:creationId xmlns:a16="http://schemas.microsoft.com/office/drawing/2014/main" id="{23479955-09F9-8902-9D95-2A58F0429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37874" flipH="1" flipV="1">
                <a:off x="2897" y="2667"/>
                <a:ext cx="683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619" name="Group 42">
              <a:extLst>
                <a:ext uri="{FF2B5EF4-FFF2-40B4-BE49-F238E27FC236}">
                  <a16:creationId xmlns:a16="http://schemas.microsoft.com/office/drawing/2014/main" id="{24515D4B-C0F4-95EB-8825-019ABE44E4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976"/>
              <a:ext cx="384" cy="384"/>
              <a:chOff x="4368" y="2784"/>
              <a:chExt cx="384" cy="384"/>
            </a:xfrm>
          </p:grpSpPr>
          <p:sp>
            <p:nvSpPr>
              <p:cNvPr id="24620" name="Oval 43">
                <a:extLst>
                  <a:ext uri="{FF2B5EF4-FFF2-40B4-BE49-F238E27FC236}">
                    <a16:creationId xmlns:a16="http://schemas.microsoft.com/office/drawing/2014/main" id="{AEDFF5DD-420C-6CF5-532F-52591A529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2784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185E5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21" name="Text Box 44">
                <a:extLst>
                  <a:ext uri="{FF2B5EF4-FFF2-40B4-BE49-F238E27FC236}">
                    <a16:creationId xmlns:a16="http://schemas.microsoft.com/office/drawing/2014/main" id="{752B9848-62A4-F40B-B27A-1C9AD18E23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9" y="2806"/>
                <a:ext cx="28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>
                    <a:latin typeface="Tahoma" panose="020B0604030504040204" pitchFamily="34" charset="0"/>
                  </a:rPr>
                  <a:t>H</a:t>
                </a:r>
              </a:p>
            </p:txBody>
          </p:sp>
        </p:grpSp>
      </p:grpSp>
      <p:grpSp>
        <p:nvGrpSpPr>
          <p:cNvPr id="15" name="Group 45">
            <a:extLst>
              <a:ext uri="{FF2B5EF4-FFF2-40B4-BE49-F238E27FC236}">
                <a16:creationId xmlns:a16="http://schemas.microsoft.com/office/drawing/2014/main" id="{92951B82-14B2-45A4-4C8A-367FFB06F074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1676400"/>
            <a:ext cx="762000" cy="3505200"/>
            <a:chOff x="960" y="1152"/>
            <a:chExt cx="480" cy="2208"/>
          </a:xfrm>
        </p:grpSpPr>
        <p:grpSp>
          <p:nvGrpSpPr>
            <p:cNvPr id="24608" name="Group 46">
              <a:extLst>
                <a:ext uri="{FF2B5EF4-FFF2-40B4-BE49-F238E27FC236}">
                  <a16:creationId xmlns:a16="http://schemas.microsoft.com/office/drawing/2014/main" id="{4AE112EC-921E-2DDB-7CE7-45CC89B5C9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1" y="1480"/>
              <a:ext cx="49" cy="1556"/>
              <a:chOff x="1391" y="1480"/>
              <a:chExt cx="49" cy="1556"/>
            </a:xfrm>
          </p:grpSpPr>
          <p:sp>
            <p:nvSpPr>
              <p:cNvPr id="24615" name="Rectangle 47">
                <a:extLst>
                  <a:ext uri="{FF2B5EF4-FFF2-40B4-BE49-F238E27FC236}">
                    <a16:creationId xmlns:a16="http://schemas.microsoft.com/office/drawing/2014/main" id="{1778C277-7D52-7579-EB7A-26DF244F8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37874">
                <a:off x="1075" y="1798"/>
                <a:ext cx="683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16" name="Rectangle 48">
                <a:extLst>
                  <a:ext uri="{FF2B5EF4-FFF2-40B4-BE49-F238E27FC236}">
                    <a16:creationId xmlns:a16="http://schemas.microsoft.com/office/drawing/2014/main" id="{2DF7D352-D3BD-0042-E668-7060E14A5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962126" flipV="1">
                <a:off x="1073" y="2671"/>
                <a:ext cx="683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609" name="Group 49">
              <a:extLst>
                <a:ext uri="{FF2B5EF4-FFF2-40B4-BE49-F238E27FC236}">
                  <a16:creationId xmlns:a16="http://schemas.microsoft.com/office/drawing/2014/main" id="{7CBDC90E-50ED-908E-00D6-5B4E4423DD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1152"/>
              <a:ext cx="384" cy="384"/>
              <a:chOff x="4368" y="2784"/>
              <a:chExt cx="384" cy="384"/>
            </a:xfrm>
          </p:grpSpPr>
          <p:sp>
            <p:nvSpPr>
              <p:cNvPr id="24613" name="Oval 50">
                <a:extLst>
                  <a:ext uri="{FF2B5EF4-FFF2-40B4-BE49-F238E27FC236}">
                    <a16:creationId xmlns:a16="http://schemas.microsoft.com/office/drawing/2014/main" id="{BF3C674A-9499-4C4F-7E70-0DA8B3076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2784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185E5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14" name="Text Box 51">
                <a:extLst>
                  <a:ext uri="{FF2B5EF4-FFF2-40B4-BE49-F238E27FC236}">
                    <a16:creationId xmlns:a16="http://schemas.microsoft.com/office/drawing/2014/main" id="{6B8F24D3-7E38-F903-809F-EB2A0ABFAA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9" y="2806"/>
                <a:ext cx="28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>
                    <a:latin typeface="Tahoma" panose="020B0604030504040204" pitchFamily="34" charset="0"/>
                  </a:rPr>
                  <a:t>H</a:t>
                </a:r>
              </a:p>
            </p:txBody>
          </p:sp>
        </p:grpSp>
        <p:grpSp>
          <p:nvGrpSpPr>
            <p:cNvPr id="24610" name="Group 52">
              <a:extLst>
                <a:ext uri="{FF2B5EF4-FFF2-40B4-BE49-F238E27FC236}">
                  <a16:creationId xmlns:a16="http://schemas.microsoft.com/office/drawing/2014/main" id="{D21D8C82-9577-CD55-3D55-56252AB50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976"/>
              <a:ext cx="384" cy="384"/>
              <a:chOff x="4368" y="2784"/>
              <a:chExt cx="384" cy="384"/>
            </a:xfrm>
          </p:grpSpPr>
          <p:sp>
            <p:nvSpPr>
              <p:cNvPr id="24611" name="Oval 53">
                <a:extLst>
                  <a:ext uri="{FF2B5EF4-FFF2-40B4-BE49-F238E27FC236}">
                    <a16:creationId xmlns:a16="http://schemas.microsoft.com/office/drawing/2014/main" id="{327DF5B0-59D9-60BE-4544-4BD5B4581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2784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185E5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612" name="Text Box 54">
                <a:extLst>
                  <a:ext uri="{FF2B5EF4-FFF2-40B4-BE49-F238E27FC236}">
                    <a16:creationId xmlns:a16="http://schemas.microsoft.com/office/drawing/2014/main" id="{926B0CEE-F4E1-2811-E2AD-37770004DF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9" y="2806"/>
                <a:ext cx="28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>
                    <a:latin typeface="Tahoma" panose="020B0604030504040204" pitchFamily="34" charset="0"/>
                  </a:rPr>
                  <a:t>H</a:t>
                </a:r>
              </a:p>
            </p:txBody>
          </p:sp>
        </p:grpSp>
      </p:grpSp>
      <p:sp>
        <p:nvSpPr>
          <p:cNvPr id="48183" name="Rectangle 55">
            <a:extLst>
              <a:ext uri="{FF2B5EF4-FFF2-40B4-BE49-F238E27FC236}">
                <a16:creationId xmlns:a16="http://schemas.microsoft.com/office/drawing/2014/main" id="{9604512B-E1BC-B3CF-4F84-794058AC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3408363"/>
            <a:ext cx="1676400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969696"/>
              </a:gs>
              <a:gs pos="100000">
                <a:schemeClr val="tx2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84" name="Rectangle 56">
            <a:extLst>
              <a:ext uri="{FF2B5EF4-FFF2-40B4-BE49-F238E27FC236}">
                <a16:creationId xmlns:a16="http://schemas.microsoft.com/office/drawing/2014/main" id="{E2753E33-FDED-0D52-4D4A-4E1109F1C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13" y="3408363"/>
            <a:ext cx="1676400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969696"/>
              </a:gs>
              <a:gs pos="100000">
                <a:schemeClr val="tx2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85" name="Rectangle 57">
            <a:extLst>
              <a:ext uri="{FF2B5EF4-FFF2-40B4-BE49-F238E27FC236}">
                <a16:creationId xmlns:a16="http://schemas.microsoft.com/office/drawing/2014/main" id="{F53DD209-5EE2-6683-E99C-1C0D4496194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13413" y="3633788"/>
            <a:ext cx="1676400" cy="76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86" name="Rectangle 58">
            <a:extLst>
              <a:ext uri="{FF2B5EF4-FFF2-40B4-BE49-F238E27FC236}">
                <a16:creationId xmlns:a16="http://schemas.microsoft.com/office/drawing/2014/main" id="{C11A8E34-9993-425A-4AA8-A48F7591CF5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963" y="3619500"/>
            <a:ext cx="1676400" cy="76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87" name="Rectangle 59">
            <a:extLst>
              <a:ext uri="{FF2B5EF4-FFF2-40B4-BE49-F238E27FC236}">
                <a16:creationId xmlns:a16="http://schemas.microsoft.com/office/drawing/2014/main" id="{4C8127DA-27C2-DDFB-DAD9-7431617A5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651" y="3540125"/>
            <a:ext cx="1704975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969696"/>
              </a:gs>
              <a:gs pos="100000">
                <a:schemeClr val="tx2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88" name="Rectangle 60">
            <a:extLst>
              <a:ext uri="{FF2B5EF4-FFF2-40B4-BE49-F238E27FC236}">
                <a16:creationId xmlns:a16="http://schemas.microsoft.com/office/drawing/2014/main" id="{D6C0ADF4-6DEE-72B4-325E-35DD2D095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650" y="4094163"/>
            <a:ext cx="1690688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969696"/>
              </a:gs>
              <a:gs pos="100000">
                <a:schemeClr val="tx2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89" name="Oval 61">
            <a:extLst>
              <a:ext uri="{FF2B5EF4-FFF2-40B4-BE49-F238E27FC236}">
                <a16:creationId xmlns:a16="http://schemas.microsoft.com/office/drawing/2014/main" id="{80FF21DD-FB7D-6884-9B80-6E8720BE7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986088"/>
            <a:ext cx="762000" cy="762000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latin typeface=".VnArial Narrow" pitchFamily="34" charset="0"/>
              </a:rPr>
              <a:t>C</a:t>
            </a:r>
          </a:p>
        </p:txBody>
      </p:sp>
      <p:sp>
        <p:nvSpPr>
          <p:cNvPr id="48190" name="Oval 62">
            <a:extLst>
              <a:ext uri="{FF2B5EF4-FFF2-40B4-BE49-F238E27FC236}">
                <a16:creationId xmlns:a16="http://schemas.microsoft.com/office/drawing/2014/main" id="{F0F6A0DC-9674-E077-F105-44BD77002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062288"/>
            <a:ext cx="762000" cy="762000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latin typeface=".VnArial NarrowH" pitchFamily="34" charset="0"/>
              </a:rPr>
              <a:t>C</a:t>
            </a:r>
          </a:p>
        </p:txBody>
      </p:sp>
      <p:sp>
        <p:nvSpPr>
          <p:cNvPr id="48191" name="Oval 63">
            <a:extLst>
              <a:ext uri="{FF2B5EF4-FFF2-40B4-BE49-F238E27FC236}">
                <a16:creationId xmlns:a16="http://schemas.microsoft.com/office/drawing/2014/main" id="{A8346DDB-E512-F43C-6652-FA68C853D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3768725"/>
            <a:ext cx="762000" cy="762000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latin typeface=".VnArial NarrowH" pitchFamily="34" charset="0"/>
              </a:rPr>
              <a:t>C</a:t>
            </a:r>
          </a:p>
        </p:txBody>
      </p:sp>
      <p:sp>
        <p:nvSpPr>
          <p:cNvPr id="48192" name="Oval 64">
            <a:extLst>
              <a:ext uri="{FF2B5EF4-FFF2-40B4-BE49-F238E27FC236}">
                <a16:creationId xmlns:a16="http://schemas.microsoft.com/office/drawing/2014/main" id="{FCD63484-7D08-C053-E45F-58F88EC52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3754438"/>
            <a:ext cx="762000" cy="762000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latin typeface=".VnArial NarrowH" pitchFamily="34" charset="0"/>
              </a:rPr>
              <a:t>C</a:t>
            </a:r>
          </a:p>
        </p:txBody>
      </p:sp>
      <p:sp>
        <p:nvSpPr>
          <p:cNvPr id="48193" name="Text Box 65">
            <a:extLst>
              <a:ext uri="{FF2B5EF4-FFF2-40B4-BE49-F238E27FC236}">
                <a16:creationId xmlns:a16="http://schemas.microsoft.com/office/drawing/2014/main" id="{194ED1AA-FB91-72FC-A6CE-BA7E88B7C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066801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VNI-Times" pitchFamily="2" charset="0"/>
              </a:rPr>
              <a:t>Neáu 2 phaân tử Etylen 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800" b="1">
                <a:solidFill>
                  <a:schemeClr val="bg1"/>
                </a:solidFill>
                <a:latin typeface="VNI-Times" pitchFamily="2" charset="0"/>
              </a:rPr>
              <a:t>  sản phẩm laø ……</a:t>
            </a:r>
            <a:endParaRPr lang="en-US" altLang="en-US" sz="2800" b="1">
              <a:solidFill>
                <a:schemeClr val="bg1"/>
              </a:solidFill>
              <a:latin typeface="VNI-Ariston" pitchFamily="2" charset="0"/>
            </a:endParaRPr>
          </a:p>
        </p:txBody>
      </p:sp>
      <p:sp>
        <p:nvSpPr>
          <p:cNvPr id="24604" name="Text Box 66">
            <a:extLst>
              <a:ext uri="{FF2B5EF4-FFF2-40B4-BE49-F238E27FC236}">
                <a16:creationId xmlns:a16="http://schemas.microsoft.com/office/drawing/2014/main" id="{EC9B1B81-4D8E-40BB-DE92-8E1BCED72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334001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 phân tử etilen kết hợp với nhau</a:t>
            </a:r>
          </a:p>
        </p:txBody>
      </p:sp>
      <p:grpSp>
        <p:nvGrpSpPr>
          <p:cNvPr id="19" name="Group 84">
            <a:extLst>
              <a:ext uri="{FF2B5EF4-FFF2-40B4-BE49-F238E27FC236}">
                <a16:creationId xmlns:a16="http://schemas.microsoft.com/office/drawing/2014/main" id="{C180E740-AA01-DBC3-0C82-272910D3F6A0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0"/>
            <a:ext cx="1524000" cy="2133600"/>
            <a:chOff x="3456" y="144"/>
            <a:chExt cx="960" cy="1344"/>
          </a:xfrm>
        </p:grpSpPr>
        <p:sp>
          <p:nvSpPr>
            <p:cNvPr id="24606" name="AutoShape 85">
              <a:extLst>
                <a:ext uri="{FF2B5EF4-FFF2-40B4-BE49-F238E27FC236}">
                  <a16:creationId xmlns:a16="http://schemas.microsoft.com/office/drawing/2014/main" id="{247835D3-CEEA-2CE9-7D10-1AF308031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44"/>
              <a:ext cx="960" cy="1344"/>
            </a:xfrm>
            <a:prstGeom prst="downArrow">
              <a:avLst>
                <a:gd name="adj1" fmla="val 50000"/>
                <a:gd name="adj2" fmla="val 35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FFFFFF"/>
                </a:gs>
                <a:gs pos="100000">
                  <a:srgbClr val="0033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latin typeface="Garamond" panose="02020404030301010803" pitchFamily="18" charset="0"/>
              </a:endParaRPr>
            </a:p>
          </p:txBody>
        </p:sp>
        <p:sp>
          <p:nvSpPr>
            <p:cNvPr id="24607" name="Text Box 86">
              <a:extLst>
                <a:ext uri="{FF2B5EF4-FFF2-40B4-BE49-F238E27FC236}">
                  <a16:creationId xmlns:a16="http://schemas.microsoft.com/office/drawing/2014/main" id="{5EFE37DB-A4E8-48F1-B19D-C5489C551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92"/>
              <a:ext cx="547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CC3300"/>
                  </a:solidFill>
                </a:rPr>
                <a:t>t</a:t>
              </a:r>
              <a:r>
                <a:rPr lang="en-US" altLang="en-US" sz="2400" b="1" baseline="30000">
                  <a:solidFill>
                    <a:srgbClr val="CC3300"/>
                  </a:solidFill>
                </a:rPr>
                <a:t>o</a:t>
              </a:r>
              <a:r>
                <a:rPr lang="en-US" altLang="en-US" sz="2400" b="1">
                  <a:solidFill>
                    <a:srgbClr val="CC3300"/>
                  </a:solidFill>
                </a:rPr>
                <a:t>C,</a:t>
              </a:r>
            </a:p>
            <a:p>
              <a:r>
                <a:rPr lang="en-US" altLang="en-US" sz="2400" b="1">
                  <a:solidFill>
                    <a:srgbClr val="CC3300"/>
                  </a:solidFill>
                </a:rPr>
                <a:t>p,</a:t>
              </a:r>
            </a:p>
            <a:p>
              <a:r>
                <a:rPr lang="en-US" altLang="en-US" sz="2400" b="1">
                  <a:solidFill>
                    <a:srgbClr val="CC3300"/>
                  </a:solidFill>
                </a:rPr>
                <a:t>xúc tác</a:t>
              </a:r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20231E-7 L -3.33333E-6 0.177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7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20231E-7 L -3.33333E-6 0.1775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7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4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200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3" dur="20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0.0779 L -0.02604 0.0779 C -0.01458 0.0779 0.0 0.05611 0.0 0.03895 L 0.0 2.1099E-7 " pathEditMode="relative" rAng="0" ptsTypes="FfFF">
                                      <p:cBhvr>
                                        <p:cTn id="25" dur="2000" spd="-1000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1099E-7 L 3.33333E-6 0.04452 C 3.33333E-6 0.06422 0.01284 0.08903 0.0243 0.08903 L 0.05 0.08741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445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65013E-6 L -0.00451 0.072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61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51 L 0.00625 0.05518 C 0.00625 0.07744 0.02222 0.10526 0.03541 0.10526 L 0.06458 0.10526 " pathEditMode="relative" rAng="0" ptsTypes="FfFF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500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0.09738 L -0.03472 0.09112 C -0.02031 0.09112 -0.00902 0.07234 -0.00902 0.05078 L -0.00416 0.00603 " pathEditMode="relative" rAng="0" ptsTypes="FfFF">
                                      <p:cBhvr>
                                        <p:cTn id="33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9 0.01391 L -0.0559 0.0626 C -0.0559 0.0844 -0.0434 0.11129 -0.03316 0.11129 L -0.01041 0.11129 " pathEditMode="relative" rAng="0" ptsTypes="FfFF">
                                      <p:cBhvr>
                                        <p:cTn id="56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48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8904 L 0.04166 0.08904 C 0.06406 0.08904 0.06944 0.07188 0.06944 0.05704 L 0.06007 0.032 " pathEditMode="relative" rAng="0" ptsTypes="FfFF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285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08903E-6 L 0.0 -0.0667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2" dur="20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4" dur="20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00209E-7 L 0.02916 -7.00209E-7 C 0.04166 -7.00209E-7 0.05833 -0.01855 0.05833 -0.03362 L 0.05833 -0.06677 " pathEditMode="relative" rAng="0" ptsTypes="FfFF">
                                      <p:cBhvr>
                                        <p:cTn id="66" dur="2000" fill="hold"/>
                                        <p:tgtEl>
                                          <p:spTgt spid="48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333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0728 L -0.05833 -0.03663 C -0.05833 -0.0204 -0.04253 1.57663E-7 -0.02917 1.57663E-7 L 0.0 1.57663E-7 " pathEditMode="relative" rAng="0" ptsTypes="FfFF">
                                      <p:cBhvr>
                                        <p:cTn id="68" dur="2000" spd="-100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364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0" dur="2000" fill="hold"/>
                                        <p:tgtEl>
                                          <p:spTgt spid="48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2" dur="2000" fill="hold"/>
                                        <p:tgtEl>
                                          <p:spTgt spid="48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0.0779 L -0.02604 0.0779 C -0.01458 0.0779 0.0 0.05611 0.0 0.03895 L 0.0 2.1099E-7 " pathEditMode="relative" rAng="0" ptsTypes="FfFF">
                                      <p:cBhvr>
                                        <p:cTn id="74" dur="2000" spd="-100000" fill="hold"/>
                                        <p:tgtEl>
                                          <p:spTgt spid="48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89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1099E-7 L 3.33333E-6 0.04452 C 3.33333E-6 0.06422 0.01284 0.08903 0.0243 0.08903 L 0.05 0.08741 " pathEditMode="relative" rAng="0" ptsTypes="FfFF">
                                      <p:cBhvr>
                                        <p:cTn id="76" dur="2000" fill="hold"/>
                                        <p:tgtEl>
                                          <p:spTgt spid="48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445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65013E-6 L -0.00451 0.0723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8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61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51 L 0.00625 0.05518 C 0.00625 0.07744 0.02222 0.10526 0.03541 0.10526 L 0.06458 0.10526 " pathEditMode="relative" rAng="0" ptsTypes="FfFF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500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0.09738 L -0.03472 0.09112 C -0.02031 0.09112 -0.00902 0.07234 -0.00902 0.05078 L -0.00416 0.00603 " pathEditMode="relative" rAng="0" ptsTypes="FfFF">
                                      <p:cBhvr>
                                        <p:cTn id="82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9 0.01391 L -0.0559 0.0626 C -0.0559 0.0844 -0.0434 0.11129 -0.03316 0.11129 L -0.01041 0.11129 " pathEditMode="relative" rAng="0" ptsTypes="FfFF">
                                      <p:cBhvr>
                                        <p:cTn id="105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486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8904 L 0.04166 0.08904 C 0.06406 0.08904 0.06944 0.07188 0.06944 0.05704 L 0.06007 0.032 " pathEditMode="relative" rAng="0" ptsTypes="FfFF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285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08903E-6 L 0.0 -0.0667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8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1" dur="2000" fill="hold"/>
                                        <p:tgtEl>
                                          <p:spTgt spid="48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3" dur="2000" fill="hold"/>
                                        <p:tgtEl>
                                          <p:spTgt spid="48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00209E-7 L 0.02916 -7.00209E-7 C 0.04166 -7.00209E-7 0.05833 -0.01855 0.05833 -0.03362 L 0.05833 -0.06677 " pathEditMode="relative" rAng="0" ptsTypes="FfFF">
                                      <p:cBhvr>
                                        <p:cTn id="115" dur="2000" fill="hold"/>
                                        <p:tgtEl>
                                          <p:spTgt spid="48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3339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0728 L -0.05833 -0.03663 C -0.05833 -0.0204 -0.04253 1.57663E-7 -0.02917 1.57663E-7 L 0.0 1.57663E-7 " pathEditMode="relative" rAng="0" ptsTypes="FfFF">
                                      <p:cBhvr>
                                        <p:cTn id="117" dur="2000" spd="-100000" fill="hold"/>
                                        <p:tgtEl>
                                          <p:spTgt spid="48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36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50" grpId="0" animBg="1"/>
      <p:bldP spid="48150" grpId="1" animBg="1"/>
      <p:bldP spid="48151" grpId="0" animBg="1"/>
      <p:bldP spid="48151" grpId="1" animBg="1"/>
      <p:bldP spid="48152" grpId="0" animBg="1"/>
      <p:bldP spid="48152" grpId="1" animBg="1"/>
      <p:bldP spid="48153" grpId="0" animBg="1"/>
      <p:bldP spid="48153" grpId="1" animBg="1"/>
      <p:bldP spid="48154" grpId="0" animBg="1"/>
      <p:bldP spid="48154" grpId="1" animBg="1"/>
      <p:bldP spid="48155" grpId="0" animBg="1"/>
      <p:bldP spid="48155" grpId="1" animBg="1"/>
      <p:bldP spid="48156" grpId="0" animBg="1"/>
      <p:bldP spid="48157" grpId="0" animBg="1"/>
      <p:bldP spid="48158" grpId="0" animBg="1"/>
      <p:bldP spid="48158" grpId="1" animBg="1"/>
      <p:bldP spid="48159" grpId="0" animBg="1"/>
      <p:bldP spid="48159" grpId="1" animBg="1"/>
      <p:bldP spid="48183" grpId="0" animBg="1"/>
      <p:bldP spid="48183" grpId="1" animBg="1"/>
      <p:bldP spid="48184" grpId="0" animBg="1"/>
      <p:bldP spid="48184" grpId="1" animBg="1"/>
      <p:bldP spid="48185" grpId="0" animBg="1"/>
      <p:bldP spid="48185" grpId="1" animBg="1"/>
      <p:bldP spid="48186" grpId="0" animBg="1"/>
      <p:bldP spid="48186" grpId="1" animBg="1"/>
      <p:bldP spid="48187" grpId="0" animBg="1"/>
      <p:bldP spid="48187" grpId="1" animBg="1"/>
      <p:bldP spid="48188" grpId="0" animBg="1"/>
      <p:bldP spid="48188" grpId="1" animBg="1"/>
      <p:bldP spid="48189" grpId="0" animBg="1"/>
      <p:bldP spid="48189" grpId="1" animBg="1"/>
      <p:bldP spid="48190" grpId="0" animBg="1"/>
      <p:bldP spid="48190" grpId="1" animBg="1"/>
      <p:bldP spid="48191" grpId="0" animBg="1"/>
      <p:bldP spid="48191" grpId="1" animBg="1"/>
      <p:bldP spid="48192" grpId="0" animBg="1"/>
      <p:bldP spid="48192" grpId="1" animBg="1"/>
      <p:bldP spid="4819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8">
            <a:extLst>
              <a:ext uri="{FF2B5EF4-FFF2-40B4-BE49-F238E27FC236}">
                <a16:creationId xmlns:a16="http://schemas.microsoft.com/office/drawing/2014/main" id="{90BB10AF-2E2C-CCB3-4DC7-A0615D4A9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590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 Box 66">
            <a:extLst>
              <a:ext uri="{FF2B5EF4-FFF2-40B4-BE49-F238E27FC236}">
                <a16:creationId xmlns:a16="http://schemas.microsoft.com/office/drawing/2014/main" id="{DB0B64E6-1E82-ED54-CF06-E457BFBE7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671638"/>
            <a:ext cx="701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Nếu 3 phân tử etilen kết hợp với nhau thì sản phẩm là</a:t>
            </a:r>
          </a:p>
        </p:txBody>
      </p:sp>
      <p:sp>
        <p:nvSpPr>
          <p:cNvPr id="25604" name="Text Box 67">
            <a:extLst>
              <a:ext uri="{FF2B5EF4-FFF2-40B4-BE49-F238E27FC236}">
                <a16:creationId xmlns:a16="http://schemas.microsoft.com/office/drawing/2014/main" id="{9820B6C5-D723-57A3-767C-734118F0F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5908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Line 68">
            <a:extLst>
              <a:ext uri="{FF2B5EF4-FFF2-40B4-BE49-F238E27FC236}">
                <a16:creationId xmlns:a16="http://schemas.microsoft.com/office/drawing/2014/main" id="{C3435B14-E9E3-BDBE-6E0F-C46833C548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8956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7" name="Line 69">
            <a:extLst>
              <a:ext uri="{FF2B5EF4-FFF2-40B4-BE49-F238E27FC236}">
                <a16:creationId xmlns:a16="http://schemas.microsoft.com/office/drawing/2014/main" id="{9DC780B9-3EC3-B5E8-6240-88778F27F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7432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8" name="Line 70">
            <a:extLst>
              <a:ext uri="{FF2B5EF4-FFF2-40B4-BE49-F238E27FC236}">
                <a16:creationId xmlns:a16="http://schemas.microsoft.com/office/drawing/2014/main" id="{53B1A529-BF4D-0035-1778-183CFB49B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7432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Text Box 71">
            <a:extLst>
              <a:ext uri="{FF2B5EF4-FFF2-40B4-BE49-F238E27FC236}">
                <a16:creationId xmlns:a16="http://schemas.microsoft.com/office/drawing/2014/main" id="{D0D61DDC-19D3-2825-D3C6-A4F1EB885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5908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200" name="Text Box 72">
            <a:extLst>
              <a:ext uri="{FF2B5EF4-FFF2-40B4-BE49-F238E27FC236}">
                <a16:creationId xmlns:a16="http://schemas.microsoft.com/office/drawing/2014/main" id="{0FD02A5B-E780-B4C5-F1CB-70CDA2BAC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590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610" name="Text Box 73">
            <a:extLst>
              <a:ext uri="{FF2B5EF4-FFF2-40B4-BE49-F238E27FC236}">
                <a16:creationId xmlns:a16="http://schemas.microsoft.com/office/drawing/2014/main" id="{D287A3E2-BEF8-9D2F-9712-2F1A4B743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90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1" name="Line 74">
            <a:extLst>
              <a:ext uri="{FF2B5EF4-FFF2-40B4-BE49-F238E27FC236}">
                <a16:creationId xmlns:a16="http://schemas.microsoft.com/office/drawing/2014/main" id="{A9B2ADC3-170B-517B-2E67-D97A1E2836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28956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03" name="Line 75">
            <a:extLst>
              <a:ext uri="{FF2B5EF4-FFF2-40B4-BE49-F238E27FC236}">
                <a16:creationId xmlns:a16="http://schemas.microsoft.com/office/drawing/2014/main" id="{E076FFE1-ECE6-DBB5-8753-3F0A545CB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27432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04" name="Line 76">
            <a:extLst>
              <a:ext uri="{FF2B5EF4-FFF2-40B4-BE49-F238E27FC236}">
                <a16:creationId xmlns:a16="http://schemas.microsoft.com/office/drawing/2014/main" id="{42BA9F07-5131-BE4B-F40E-D7809A2D5A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27432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Text Box 77">
            <a:extLst>
              <a:ext uri="{FF2B5EF4-FFF2-40B4-BE49-F238E27FC236}">
                <a16:creationId xmlns:a16="http://schemas.microsoft.com/office/drawing/2014/main" id="{949074EF-BBE2-1FAE-0B5D-5AFB1C09B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2590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5" name="Line 79">
            <a:extLst>
              <a:ext uri="{FF2B5EF4-FFF2-40B4-BE49-F238E27FC236}">
                <a16:creationId xmlns:a16="http://schemas.microsoft.com/office/drawing/2014/main" id="{8842AE8F-EBEB-3B62-5E05-E66A61226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8956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08" name="Line 80">
            <a:extLst>
              <a:ext uri="{FF2B5EF4-FFF2-40B4-BE49-F238E27FC236}">
                <a16:creationId xmlns:a16="http://schemas.microsoft.com/office/drawing/2014/main" id="{F38235E7-1721-DC15-B743-ACF3E0D34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7432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09" name="Line 81">
            <a:extLst>
              <a:ext uri="{FF2B5EF4-FFF2-40B4-BE49-F238E27FC236}">
                <a16:creationId xmlns:a16="http://schemas.microsoft.com/office/drawing/2014/main" id="{483DCD7A-AC3A-1DC5-2E54-724F61AC3F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7432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Text Box 82">
            <a:extLst>
              <a:ext uri="{FF2B5EF4-FFF2-40B4-BE49-F238E27FC236}">
                <a16:creationId xmlns:a16="http://schemas.microsoft.com/office/drawing/2014/main" id="{EF8D531E-20B6-62EA-BCF5-0914BCECB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590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211" name="Text Box 83">
            <a:extLst>
              <a:ext uri="{FF2B5EF4-FFF2-40B4-BE49-F238E27FC236}">
                <a16:creationId xmlns:a16="http://schemas.microsoft.com/office/drawing/2014/main" id="{D2A4438A-8977-1C27-149D-C269454DB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590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7" name="Text Box 66">
            <a:extLst>
              <a:ext uri="{FF2B5EF4-FFF2-40B4-BE49-F238E27FC236}">
                <a16:creationId xmlns:a16="http://schemas.microsoft.com/office/drawing/2014/main" id="{CB3F97A8-D29F-260D-C453-BE73C7DDE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657601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Nếu có n phân tử etilen kết hợp với nhau thì sản phẩm là</a:t>
            </a:r>
          </a:p>
        </p:txBody>
      </p:sp>
      <p:grpSp>
        <p:nvGrpSpPr>
          <p:cNvPr id="2" name="Group 87">
            <a:extLst>
              <a:ext uri="{FF2B5EF4-FFF2-40B4-BE49-F238E27FC236}">
                <a16:creationId xmlns:a16="http://schemas.microsoft.com/office/drawing/2014/main" id="{132416A7-C752-60DB-60DE-597C6A7B54C4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4191000"/>
            <a:ext cx="6172200" cy="1200150"/>
            <a:chOff x="76201" y="4876800"/>
            <a:chExt cx="6172199" cy="1200329"/>
          </a:xfrm>
        </p:grpSpPr>
        <p:sp>
          <p:nvSpPr>
            <p:cNvPr id="25624" name="TextBox 88">
              <a:extLst>
                <a:ext uri="{FF2B5EF4-FFF2-40B4-BE49-F238E27FC236}">
                  <a16:creationId xmlns:a16="http://schemas.microsoft.com/office/drawing/2014/main" id="{30BF0469-3A3D-D753-51D1-4973F35A8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1" y="4876800"/>
              <a:ext cx="61721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2400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PTHH:</a:t>
              </a:r>
            </a:p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nCH</a:t>
              </a:r>
              <a:r>
                <a:rPr lang="en-US" altLang="en-US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CH</a:t>
              </a:r>
              <a:r>
                <a:rPr lang="en-US" altLang="en-US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  </a:t>
              </a: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→        ( CH</a:t>
              </a:r>
              <a:r>
                <a:rPr lang="en-US" altLang="en-US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CH</a:t>
              </a:r>
              <a:r>
                <a:rPr lang="en-US" altLang="en-US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  <a:r>
                <a:rPr lang="en-US" altLang="en-US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</a:p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</a:t>
              </a:r>
              <a:r>
                <a:rPr lang="en-US" alt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Polietilen (PE)</a:t>
              </a:r>
            </a:p>
          </p:txBody>
        </p:sp>
        <p:grpSp>
          <p:nvGrpSpPr>
            <p:cNvPr id="25625" name="Group 12">
              <a:extLst>
                <a:ext uri="{FF2B5EF4-FFF2-40B4-BE49-F238E27FC236}">
                  <a16:creationId xmlns:a16="http://schemas.microsoft.com/office/drawing/2014/main" id="{2B188C6E-92CF-5C6E-7B13-8D6BF08E1C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9800" y="4953000"/>
              <a:ext cx="990600" cy="476370"/>
              <a:chOff x="5715000" y="457200"/>
              <a:chExt cx="990600" cy="476370"/>
            </a:xfrm>
          </p:grpSpPr>
          <p:sp>
            <p:nvSpPr>
              <p:cNvPr id="25626" name="Text Box 4">
                <a:extLst>
                  <a:ext uri="{FF2B5EF4-FFF2-40B4-BE49-F238E27FC236}">
                    <a16:creationId xmlns:a16="http://schemas.microsoft.com/office/drawing/2014/main" id="{F27B576E-D330-A64C-AF83-91E7136A42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00" y="533400"/>
                <a:ext cx="990600" cy="400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t, xt, p</a:t>
                </a:r>
              </a:p>
            </p:txBody>
          </p:sp>
          <p:sp>
            <p:nvSpPr>
              <p:cNvPr id="25627" name="Text Box 4">
                <a:extLst>
                  <a:ext uri="{FF2B5EF4-FFF2-40B4-BE49-F238E27FC236}">
                    <a16:creationId xmlns:a16="http://schemas.microsoft.com/office/drawing/2014/main" id="{207B898D-DB5D-4E06-1CF5-17E29985BB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457200"/>
                <a:ext cx="3810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altLang="en-US" sz="24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3E0238-2310-BD08-87E4-592142FB4613}"/>
              </a:ext>
            </a:extLst>
          </p:cNvPr>
          <p:cNvCxnSpPr/>
          <p:nvPr/>
        </p:nvCxnSpPr>
        <p:spPr>
          <a:xfrm>
            <a:off x="6553200" y="48006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E7612E4-7D6A-CEAA-3DDA-67D8AB9822E4}"/>
              </a:ext>
            </a:extLst>
          </p:cNvPr>
          <p:cNvCxnSpPr/>
          <p:nvPr/>
        </p:nvCxnSpPr>
        <p:spPr>
          <a:xfrm>
            <a:off x="8153400" y="48006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8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 0.0222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8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11111E-6 L 0.10833 0.0222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1667 0.0222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11111E-6 L 0.125 0.02222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13333 0.0222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11667 0.02222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00" grpId="0"/>
      <p:bldP spid="48211" grpId="0"/>
      <p:bldP spid="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19" y="1954319"/>
            <a:ext cx="650152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liê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n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C-H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219" y="2874989"/>
            <a:ext cx="64340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C=C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3769131"/>
            <a:ext cx="642868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C-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10220" y="4751497"/>
            <a:ext cx="650152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1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liên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đôi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C=C</a:t>
            </a:r>
            <a:r>
              <a:rPr lang="vi-VN" sz="3200" kern="1200" dirty="0">
                <a:solidFill>
                  <a:prstClr val="black"/>
                </a:solidFill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659124" y="1972434"/>
            <a:ext cx="885137" cy="70805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659330" y="3771466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62" y="4783306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24" y="2924382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130025" y="6031047"/>
            <a:ext cx="1786324" cy="770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DE414-BC0D-E613-A15A-2EDFF53DA5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05" y="1982798"/>
            <a:ext cx="3121152" cy="3020568"/>
          </a:xfrm>
          <a:prstGeom prst="rect">
            <a:avLst/>
          </a:prstGeom>
        </p:spPr>
      </p:pic>
      <p:pic>
        <p:nvPicPr>
          <p:cNvPr id="8" name="y2meta.com - Đồng hồ đếm ngược 15 giây _ 15 Second Countdown Timer(360p)">
            <a:hlinkClick r:id="" action="ppaction://media"/>
            <a:extLst>
              <a:ext uri="{FF2B5EF4-FFF2-40B4-BE49-F238E27FC236}">
                <a16:creationId xmlns:a16="http://schemas.microsoft.com/office/drawing/2014/main" id="{0310EF3E-6BFB-A925-6614-AF7D726F0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61978" y="72846"/>
            <a:ext cx="1786324" cy="100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9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2">
            <a:extLst>
              <a:ext uri="{FF2B5EF4-FFF2-40B4-BE49-F238E27FC236}">
                <a16:creationId xmlns:a16="http://schemas.microsoft.com/office/drawing/2014/main" id="{7500C2AC-3976-33CA-2426-8E9955EE3FE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600200" y="304800"/>
            <a:ext cx="899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37: </a:t>
            </a:r>
          </a:p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23F13A-FD71-B8A1-EBA0-0899A39A805B}"/>
              </a:ext>
            </a:extLst>
          </p:cNvPr>
          <p:cNvCxnSpPr/>
          <p:nvPr/>
        </p:nvCxnSpPr>
        <p:spPr>
          <a:xfrm>
            <a:off x="8749748" y="1450423"/>
            <a:ext cx="0" cy="533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EA09EC7-63E3-7709-8333-244EA0DFBDF2}"/>
              </a:ext>
            </a:extLst>
          </p:cNvPr>
          <p:cNvSpPr/>
          <p:nvPr/>
        </p:nvSpPr>
        <p:spPr>
          <a:xfrm>
            <a:off x="1828800" y="1066801"/>
            <a:ext cx="7696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738" indent="-58738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III- TÍNH CHẤT HÓA HỌC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0" name="Text Box 4">
            <a:extLst>
              <a:ext uri="{FF2B5EF4-FFF2-40B4-BE49-F238E27FC236}">
                <a16:creationId xmlns:a16="http://schemas.microsoft.com/office/drawing/2014/main" id="{B0FE2C7F-D82B-0C1B-8E5E-6A9B29728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3050" y="1836737"/>
            <a:ext cx="236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631" name="Text Box 6">
            <a:extLst>
              <a:ext uri="{FF2B5EF4-FFF2-40B4-BE49-F238E27FC236}">
                <a16:creationId xmlns:a16="http://schemas.microsoft.com/office/drawing/2014/main" id="{32288E57-2D92-5D28-A4D6-E5FD88645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71613"/>
            <a:ext cx="5257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phân tử etilen có kết hợp được với nhau không?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78DDB40-5EFB-0609-D911-B7CB2B238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3050" y="2979737"/>
            <a:ext cx="2362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E5B1E230-7523-992D-DB9C-664ACCDA6AA7}"/>
              </a:ext>
            </a:extLst>
          </p:cNvPr>
          <p:cNvGrpSpPr>
            <a:grpSpLocks/>
          </p:cNvGrpSpPr>
          <p:nvPr/>
        </p:nvGrpSpPr>
        <p:grpSpPr bwMode="auto">
          <a:xfrm>
            <a:off x="1333501" y="2452432"/>
            <a:ext cx="6172199" cy="2610453"/>
            <a:chOff x="-190498" y="2680708"/>
            <a:chExt cx="6172199" cy="2610846"/>
          </a:xfrm>
        </p:grpSpPr>
        <p:sp>
          <p:nvSpPr>
            <p:cNvPr id="26636" name="TextBox 17">
              <a:extLst>
                <a:ext uri="{FF2B5EF4-FFF2-40B4-BE49-F238E27FC236}">
                  <a16:creationId xmlns:a16="http://schemas.microsoft.com/office/drawing/2014/main" id="{8A974707-4A02-F291-C65B-C5C5EE86C0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0498" y="2680708"/>
              <a:ext cx="6172199" cy="83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- PTHH:</a:t>
              </a:r>
            </a:p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</a:p>
          </p:txBody>
        </p:sp>
        <p:sp>
          <p:nvSpPr>
            <p:cNvPr id="26639" name="Text Box 4">
              <a:extLst>
                <a:ext uri="{FF2B5EF4-FFF2-40B4-BE49-F238E27FC236}">
                  <a16:creationId xmlns:a16="http://schemas.microsoft.com/office/drawing/2014/main" id="{930DB298-FAD8-0AE0-CE0A-10E61C3D3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0" y="4953000"/>
              <a:ext cx="381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endPara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F13331-08A8-9653-D034-E053BBEADA67}"/>
              </a:ext>
            </a:extLst>
          </p:cNvPr>
          <p:cNvCxnSpPr/>
          <p:nvPr/>
        </p:nvCxnSpPr>
        <p:spPr>
          <a:xfrm>
            <a:off x="4953000" y="5257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4E5FB5-6669-2933-00C0-599BB37473BE}"/>
              </a:ext>
            </a:extLst>
          </p:cNvPr>
          <p:cNvCxnSpPr/>
          <p:nvPr/>
        </p:nvCxnSpPr>
        <p:spPr>
          <a:xfrm>
            <a:off x="6553200" y="5257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DF366C-DC07-93DA-F246-4597C2BC3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70" y="3018065"/>
            <a:ext cx="7412328" cy="121491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393A329-BA5D-6554-65F1-F285079CC554}"/>
              </a:ext>
            </a:extLst>
          </p:cNvPr>
          <p:cNvSpPr/>
          <p:nvPr/>
        </p:nvSpPr>
        <p:spPr>
          <a:xfrm>
            <a:off x="331304" y="103356"/>
            <a:ext cx="7696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738" indent="-58738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IV- ỨNG DỤNG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Text Box 4">
            <a:extLst>
              <a:ext uri="{FF2B5EF4-FFF2-40B4-BE49-F238E27FC236}">
                <a16:creationId xmlns:a16="http://schemas.microsoft.com/office/drawing/2014/main" id="{868860A2-8857-F555-15CD-97164B35D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313" y="6193808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074" name="Object 6">
            <a:extLst>
              <a:ext uri="{FF2B5EF4-FFF2-40B4-BE49-F238E27FC236}">
                <a16:creationId xmlns:a16="http://schemas.microsoft.com/office/drawing/2014/main" id="{FA6FDE14-45B8-B097-6E65-F93B075DE8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135496"/>
              </p:ext>
            </p:extLst>
          </p:nvPr>
        </p:nvGraphicFramePr>
        <p:xfrm>
          <a:off x="1739347" y="626576"/>
          <a:ext cx="8861287" cy="5363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0610" imgH="3427576" progId="PowerPoint.Slide.12">
                  <p:embed/>
                </p:oleObj>
              </mc:Choice>
              <mc:Fallback>
                <p:oleObj name="Slide" r:id="rId2" imgW="4570610" imgH="3427576" progId="PowerPoint.Slide.12">
                  <p:embed/>
                  <p:pic>
                    <p:nvPicPr>
                      <p:cNvPr id="3074" name="Object 6">
                        <a:extLst>
                          <a:ext uri="{FF2B5EF4-FFF2-40B4-BE49-F238E27FC236}">
                            <a16:creationId xmlns:a16="http://schemas.microsoft.com/office/drawing/2014/main" id="{FA6FDE14-45B8-B097-6E65-F93B075DE8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347" y="626576"/>
                        <a:ext cx="8861287" cy="53638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6156256"/>
      </p:ext>
    </p:extLst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393A329-BA5D-6554-65F1-F285079CC554}"/>
              </a:ext>
            </a:extLst>
          </p:cNvPr>
          <p:cNvSpPr/>
          <p:nvPr/>
        </p:nvSpPr>
        <p:spPr>
          <a:xfrm>
            <a:off x="1752600" y="1062038"/>
            <a:ext cx="7696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738" indent="-58738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IV- ỨNG DỤNG (SGK)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F262FC0-8B27-D173-9D1D-1CD0C1A0A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524000"/>
            <a:ext cx="725225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PE, PVC.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etylic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axetic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4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1">
            <a:extLst>
              <a:ext uri="{FF2B5EF4-FFF2-40B4-BE49-F238E27FC236}">
                <a16:creationId xmlns:a16="http://schemas.microsoft.com/office/drawing/2014/main" id="{53441171-C371-BC7C-A3D5-BC73F83F0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366838"/>
            <a:ext cx="9125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1/SGK/119.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 tham gia phản ứng cộng do</a:t>
            </a:r>
          </a:p>
        </p:txBody>
      </p:sp>
      <p:sp>
        <p:nvSpPr>
          <p:cNvPr id="29699" name="Text Box 12">
            <a:extLst>
              <a:ext uri="{FF2B5EF4-FFF2-40B4-BE49-F238E27FC236}">
                <a16:creationId xmlns:a16="http://schemas.microsoft.com/office/drawing/2014/main" id="{EFE5CD39-113F-E386-0768-F53903CA8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26" y="2327276"/>
            <a:ext cx="6904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Phân tử etilen có 2 nguyên tử cacbon.</a:t>
            </a:r>
          </a:p>
        </p:txBody>
      </p:sp>
      <p:sp>
        <p:nvSpPr>
          <p:cNvPr id="29700" name="Text Box 13">
            <a:extLst>
              <a:ext uri="{FF2B5EF4-FFF2-40B4-BE49-F238E27FC236}">
                <a16:creationId xmlns:a16="http://schemas.microsoft.com/office/drawing/2014/main" id="{361FA700-43CD-459A-8244-72D411B7F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99" y="2819401"/>
            <a:ext cx="4256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etilen là một chất khí.</a:t>
            </a:r>
          </a:p>
        </p:txBody>
      </p:sp>
      <p:sp>
        <p:nvSpPr>
          <p:cNvPr id="29701" name="Text Box 14">
            <a:extLst>
              <a:ext uri="{FF2B5EF4-FFF2-40B4-BE49-F238E27FC236}">
                <a16:creationId xmlns:a16="http://schemas.microsoft.com/office/drawing/2014/main" id="{B445BEA3-B451-4C22-4130-8328BA70F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7" y="3352801"/>
            <a:ext cx="6761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trong phân tử etilen có 1 liên kết đôi.</a:t>
            </a:r>
          </a:p>
        </p:txBody>
      </p:sp>
      <p:sp>
        <p:nvSpPr>
          <p:cNvPr id="29702" name="Text Box 15">
            <a:extLst>
              <a:ext uri="{FF2B5EF4-FFF2-40B4-BE49-F238E27FC236}">
                <a16:creationId xmlns:a16="http://schemas.microsoft.com/office/drawing/2014/main" id="{E7CDD09D-D78D-5F4D-97C7-4ECC8FA5C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886201"/>
            <a:ext cx="6089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 etilen có phân tử khối là 28 đvC.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23C1E2C-0913-667E-B75B-1062B8F5834D}"/>
              </a:ext>
            </a:extLst>
          </p:cNvPr>
          <p:cNvSpPr/>
          <p:nvPr/>
        </p:nvSpPr>
        <p:spPr>
          <a:xfrm>
            <a:off x="3324107" y="3239334"/>
            <a:ext cx="697948" cy="6936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BBCF01-3870-C7B5-70CE-AA2C7A093487}"/>
              </a:ext>
            </a:extLst>
          </p:cNvPr>
          <p:cNvSpPr/>
          <p:nvPr/>
        </p:nvSpPr>
        <p:spPr>
          <a:xfrm>
            <a:off x="2971800" y="2133600"/>
            <a:ext cx="7066722" cy="303474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9705" name="WordArt 3">
            <a:extLst>
              <a:ext uri="{FF2B5EF4-FFF2-40B4-BE49-F238E27FC236}">
                <a16:creationId xmlns:a16="http://schemas.microsoft.com/office/drawing/2014/main" id="{E0CE050A-EB0B-95AD-7DFA-2D5DC1221E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07542" y="74511"/>
            <a:ext cx="2034209" cy="6126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 TẬP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>
            <a:extLst>
              <a:ext uri="{FF2B5EF4-FFF2-40B4-BE49-F238E27FC236}">
                <a16:creationId xmlns:a16="http://schemas.microsoft.com/office/drawing/2014/main" id="{452E079D-D73F-17EC-C113-AAAF7228C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456" y="864513"/>
            <a:ext cx="70070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2/SGK/119.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7108" name="Group 4">
            <a:extLst>
              <a:ext uri="{FF2B5EF4-FFF2-40B4-BE49-F238E27FC236}">
                <a16:creationId xmlns:a16="http://schemas.microsoft.com/office/drawing/2014/main" id="{F9B7C06A-5F0B-4788-4311-9AE0DFD67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36625"/>
              </p:ext>
            </p:extLst>
          </p:nvPr>
        </p:nvGraphicFramePr>
        <p:xfrm>
          <a:off x="2057400" y="2057400"/>
          <a:ext cx="8077200" cy="28194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liên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 đôi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 mất màu dung dịch brom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Phản ứng trùng hợp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 dụng với oxi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Etilen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143" name="Text Box 39">
            <a:extLst>
              <a:ext uri="{FF2B5EF4-FFF2-40B4-BE49-F238E27FC236}">
                <a16:creationId xmlns:a16="http://schemas.microsoft.com/office/drawing/2014/main" id="{D99E0F70-1C5E-7122-0D84-32C88BC6C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191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</a:p>
        </p:txBody>
      </p:sp>
      <p:sp>
        <p:nvSpPr>
          <p:cNvPr id="47144" name="Text Box 40">
            <a:extLst>
              <a:ext uri="{FF2B5EF4-FFF2-40B4-BE49-F238E27FC236}">
                <a16:creationId xmlns:a16="http://schemas.microsoft.com/office/drawing/2014/main" id="{09813393-6BE8-2258-7095-A65F9B9CA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429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47145" name="Text Box 41">
            <a:extLst>
              <a:ext uri="{FF2B5EF4-FFF2-40B4-BE49-F238E27FC236}">
                <a16:creationId xmlns:a16="http://schemas.microsoft.com/office/drawing/2014/main" id="{F0D3EF3E-9462-2E78-206F-B76D00C67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038" y="3429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47146" name="Text Box 42">
            <a:extLst>
              <a:ext uri="{FF2B5EF4-FFF2-40B4-BE49-F238E27FC236}">
                <a16:creationId xmlns:a16="http://schemas.microsoft.com/office/drawing/2014/main" id="{12C28AED-5192-D627-7C8B-B4EF359C7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429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47147" name="Text Box 43">
            <a:extLst>
              <a:ext uri="{FF2B5EF4-FFF2-40B4-BE49-F238E27FC236}">
                <a16:creationId xmlns:a16="http://schemas.microsoft.com/office/drawing/2014/main" id="{F697DA93-55AC-F0CD-4B3B-63E6C2D9D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675" y="4191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</a:p>
        </p:txBody>
      </p:sp>
      <p:sp>
        <p:nvSpPr>
          <p:cNvPr id="47148" name="Text Box 44">
            <a:extLst>
              <a:ext uri="{FF2B5EF4-FFF2-40B4-BE49-F238E27FC236}">
                <a16:creationId xmlns:a16="http://schemas.microsoft.com/office/drawing/2014/main" id="{6FF5D49D-407A-E4F0-986E-B902F19A2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191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</a:p>
        </p:txBody>
      </p:sp>
      <p:sp>
        <p:nvSpPr>
          <p:cNvPr id="47149" name="Text Box 45">
            <a:extLst>
              <a:ext uri="{FF2B5EF4-FFF2-40B4-BE49-F238E27FC236}">
                <a16:creationId xmlns:a16="http://schemas.microsoft.com/office/drawing/2014/main" id="{DD3CE224-4DAA-8EF3-D780-64B6A23EB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429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</a:p>
        </p:txBody>
      </p:sp>
      <p:sp>
        <p:nvSpPr>
          <p:cNvPr id="47150" name="Text Box 46">
            <a:extLst>
              <a:ext uri="{FF2B5EF4-FFF2-40B4-BE49-F238E27FC236}">
                <a16:creationId xmlns:a16="http://schemas.microsoft.com/office/drawing/2014/main" id="{5D2A0574-AD6B-E5C8-5FB0-41CC96BE2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191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7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7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7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7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43" grpId="0"/>
      <p:bldP spid="47144" grpId="0"/>
      <p:bldP spid="47145" grpId="0"/>
      <p:bldP spid="47146" grpId="0"/>
      <p:bldP spid="47147" grpId="0"/>
      <p:bldP spid="47148" grpId="0"/>
      <p:bldP spid="47149" grpId="0"/>
      <p:bldP spid="471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47D38FAA-5B9A-EFBD-63EB-90AD09C0B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706756"/>
            <a:ext cx="2105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8432D165-7E41-1914-4241-71B65F030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60" y="1301917"/>
            <a:ext cx="88014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3/SGK/119.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157" name="Text Box 5">
            <a:extLst>
              <a:ext uri="{FF2B5EF4-FFF2-40B4-BE49-F238E27FC236}">
                <a16:creationId xmlns:a16="http://schemas.microsoft.com/office/drawing/2014/main" id="{9B391C58-F138-1E63-DDC8-BEE5021A0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199" y="2701994"/>
            <a:ext cx="5751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Đốt cháy hỗn hợp trong không khí.</a:t>
            </a:r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0A86E01A-4A66-96F2-2AA4-93261C492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468757"/>
            <a:ext cx="6797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Dẫn hỗn hợp khí đi qua nước brom dư. </a:t>
            </a:r>
          </a:p>
        </p:txBody>
      </p:sp>
      <p:sp>
        <p:nvSpPr>
          <p:cNvPr id="49159" name="Text Box 7">
            <a:extLst>
              <a:ext uri="{FF2B5EF4-FFF2-40B4-BE49-F238E27FC236}">
                <a16:creationId xmlns:a16="http://schemas.microsoft.com/office/drawing/2014/main" id="{7CBDE0CB-5F1F-28D9-54DB-61403A0D0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306957"/>
            <a:ext cx="7320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Dẫn hỗn hợp khí đi qua dung dịch muối ăn.</a:t>
            </a:r>
          </a:p>
        </p:txBody>
      </p:sp>
      <p:sp>
        <p:nvSpPr>
          <p:cNvPr id="49161" name="Oval 9">
            <a:extLst>
              <a:ext uri="{FF2B5EF4-FFF2-40B4-BE49-F238E27FC236}">
                <a16:creationId xmlns:a16="http://schemas.microsoft.com/office/drawing/2014/main" id="{54361648-2D8F-FD76-CCB1-A3A990EAE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438594"/>
            <a:ext cx="606287" cy="666267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59" grpId="0"/>
      <p:bldP spid="4916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672B683-8650-6EDA-5B62-F0A3736BA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971800"/>
            <a:ext cx="7620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  <a:p>
            <a:pPr algn="just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Số mol C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V : 22,4 =  1,12 : 22,4 = 0,05 (mol)</a:t>
            </a:r>
          </a:p>
          <a:p>
            <a:pPr algn="just" eaLnBrk="1" hangingPunct="1">
              <a:buFontTx/>
              <a:buChar char="-"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PTHH:</a:t>
            </a:r>
          </a:p>
          <a:p>
            <a:pPr algn="just" eaLnBrk="1" hangingPunct="1">
              <a:buFontTx/>
              <a:buChar char="-"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0,05         3.0,05               2.0,05                    (mol)</a:t>
            </a:r>
          </a:p>
          <a:p>
            <a:pPr algn="just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Thể tích khí O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(đktc) cần dùng = n . 22.4 </a:t>
            </a:r>
          </a:p>
          <a:p>
            <a:pPr algn="just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= 0,15 . 22,4 =  3,36 (lít).</a:t>
            </a:r>
          </a:p>
          <a:p>
            <a:pPr algn="just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Khối lượng khí CO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tạo thành = n . M </a:t>
            </a:r>
          </a:p>
          <a:p>
            <a:pPr algn="just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= 0,1 . 44 =  4,4 (gam).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FEB1DF0C-3927-1A66-4FA4-4CC4F4916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19200"/>
            <a:ext cx="7620000" cy="1570038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4.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Đốt cháy hoàn toàn 1,12 lít khí etilen. Hãy tính:</a:t>
            </a:r>
          </a:p>
          <a:p>
            <a:pPr algn="just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thể tích khí oxi cần dùng.</a:t>
            </a:r>
          </a:p>
          <a:p>
            <a:pPr algn="just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khối lượng khí cacbonic tạo thành.</a:t>
            </a:r>
          </a:p>
          <a:p>
            <a:pPr algn="just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 các thể tích khí đo ở điều kiện tiêu chuẩn. </a:t>
            </a: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8B4D9A4D-CA7D-EFC9-D1DB-B77688F68022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038601"/>
            <a:ext cx="6248400" cy="538163"/>
            <a:chOff x="384" y="2496"/>
            <a:chExt cx="3936" cy="339"/>
          </a:xfrm>
        </p:grpSpPr>
        <p:sp>
          <p:nvSpPr>
            <p:cNvPr id="32773" name="Text Box 16">
              <a:extLst>
                <a:ext uri="{FF2B5EF4-FFF2-40B4-BE49-F238E27FC236}">
                  <a16:creationId xmlns:a16="http://schemas.microsoft.com/office/drawing/2014/main" id="{A0434C3E-32DE-F4EE-99B2-3319AB8507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2544"/>
              <a:ext cx="192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2CO</a:t>
              </a:r>
              <a:r>
                <a:rPr lang="en-US" altLang="en-US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+    2H</a:t>
              </a:r>
              <a:r>
                <a:rPr lang="en-US" altLang="en-US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774" name="Group 36">
              <a:extLst>
                <a:ext uri="{FF2B5EF4-FFF2-40B4-BE49-F238E27FC236}">
                  <a16:creationId xmlns:a16="http://schemas.microsoft.com/office/drawing/2014/main" id="{FB942123-5A4A-6127-A2BB-06A600822C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496"/>
              <a:ext cx="1920" cy="320"/>
              <a:chOff x="384" y="2496"/>
              <a:chExt cx="1920" cy="320"/>
            </a:xfrm>
          </p:grpSpPr>
          <p:sp>
            <p:nvSpPr>
              <p:cNvPr id="32775" name="Text Box 18">
                <a:extLst>
                  <a:ext uri="{FF2B5EF4-FFF2-40B4-BE49-F238E27FC236}">
                    <a16:creationId xmlns:a16="http://schemas.microsoft.com/office/drawing/2014/main" id="{D326485E-D320-83BA-5AE8-9DB93B4CDB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" y="2525"/>
                <a:ext cx="158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en-US" sz="24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en-US" sz="24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    </a:t>
                </a:r>
                <a:r>
                  <a:rPr lang="en-US" alt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    3O</a:t>
                </a:r>
                <a:r>
                  <a:rPr lang="en-US" altLang="en-US" sz="24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 </a:t>
                </a:r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776" name="Group 19">
                <a:extLst>
                  <a:ext uri="{FF2B5EF4-FFF2-40B4-BE49-F238E27FC236}">
                    <a16:creationId xmlns:a16="http://schemas.microsoft.com/office/drawing/2014/main" id="{4E644BCD-8817-8835-D2C2-5F9EC29829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0" y="2496"/>
                <a:ext cx="384" cy="291"/>
                <a:chOff x="1728" y="2563"/>
                <a:chExt cx="384" cy="291"/>
              </a:xfrm>
            </p:grpSpPr>
            <p:sp>
              <p:nvSpPr>
                <p:cNvPr id="32777" name="Line 20">
                  <a:extLst>
                    <a:ext uri="{FF2B5EF4-FFF2-40B4-BE49-F238E27FC236}">
                      <a16:creationId xmlns:a16="http://schemas.microsoft.com/office/drawing/2014/main" id="{4D20E5D0-5E9F-9E0F-92E9-AC3EA866D6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28" y="2803"/>
                  <a:ext cx="384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78" name="Text Box 21">
                  <a:extLst>
                    <a:ext uri="{FF2B5EF4-FFF2-40B4-BE49-F238E27FC236}">
                      <a16:creationId xmlns:a16="http://schemas.microsoft.com/office/drawing/2014/main" id="{26772E51-9FC8-E05C-5AED-827ABF6B1B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6" y="2563"/>
                  <a:ext cx="288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en-US" sz="2400" baseline="30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en-US" alt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over">
            <a:extLst>
              <a:ext uri="{FF2B5EF4-FFF2-40B4-BE49-F238E27FC236}">
                <a16:creationId xmlns:a16="http://schemas.microsoft.com/office/drawing/2014/main" id="{45C5E3D1-94C4-363D-75D4-F92718DB6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4287838"/>
            <a:ext cx="280511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over">
            <a:extLst>
              <a:ext uri="{FF2B5EF4-FFF2-40B4-BE49-F238E27FC236}">
                <a16:creationId xmlns:a16="http://schemas.microsoft.com/office/drawing/2014/main" id="{ADBFBA54-C185-7F9B-6C65-26CF5EBC4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4130675"/>
            <a:ext cx="28178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over">
            <a:extLst>
              <a:ext uri="{FF2B5EF4-FFF2-40B4-BE49-F238E27FC236}">
                <a16:creationId xmlns:a16="http://schemas.microsoft.com/office/drawing/2014/main" id="{3E783323-2F06-A223-3894-E0FCC1F33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974976"/>
            <a:ext cx="2938462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over">
            <a:extLst>
              <a:ext uri="{FF2B5EF4-FFF2-40B4-BE49-F238E27FC236}">
                <a16:creationId xmlns:a16="http://schemas.microsoft.com/office/drawing/2014/main" id="{2890B98F-A613-192E-C52B-BBF331457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817814"/>
            <a:ext cx="170021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Cover">
            <a:extLst>
              <a:ext uri="{FF2B5EF4-FFF2-40B4-BE49-F238E27FC236}">
                <a16:creationId xmlns:a16="http://schemas.microsoft.com/office/drawing/2014/main" id="{7FC075BA-7B9E-9A36-42CC-FEE1CC20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71800"/>
            <a:ext cx="22225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" descr="Cover">
            <a:extLst>
              <a:ext uri="{FF2B5EF4-FFF2-40B4-BE49-F238E27FC236}">
                <a16:creationId xmlns:a16="http://schemas.microsoft.com/office/drawing/2014/main" id="{77D257AE-3117-484F-F73E-2634C36D7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36701"/>
            <a:ext cx="13208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Cover">
            <a:extLst>
              <a:ext uri="{FF2B5EF4-FFF2-40B4-BE49-F238E27FC236}">
                <a16:creationId xmlns:a16="http://schemas.microsoft.com/office/drawing/2014/main" id="{C2F198DD-E539-1B38-2B0E-A8F86D3E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524001"/>
            <a:ext cx="16684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2" descr="Cover">
            <a:extLst>
              <a:ext uri="{FF2B5EF4-FFF2-40B4-BE49-F238E27FC236}">
                <a16:creationId xmlns:a16="http://schemas.microsoft.com/office/drawing/2014/main" id="{002A8E56-089D-634E-CBA7-B361E097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36750"/>
            <a:ext cx="218122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3" descr="Cover">
            <a:extLst>
              <a:ext uri="{FF2B5EF4-FFF2-40B4-BE49-F238E27FC236}">
                <a16:creationId xmlns:a16="http://schemas.microsoft.com/office/drawing/2014/main" id="{65F8039F-01D0-305A-8F30-1F0166B8D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695450"/>
            <a:ext cx="220821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4" descr="Cover">
            <a:extLst>
              <a:ext uri="{FF2B5EF4-FFF2-40B4-BE49-F238E27FC236}">
                <a16:creationId xmlns:a16="http://schemas.microsoft.com/office/drawing/2014/main" id="{2A442AE6-F7EA-C39C-BD81-F33F1B356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960438"/>
            <a:ext cx="244475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5" descr="Cover">
            <a:extLst>
              <a:ext uri="{FF2B5EF4-FFF2-40B4-BE49-F238E27FC236}">
                <a16:creationId xmlns:a16="http://schemas.microsoft.com/office/drawing/2014/main" id="{0F9D7A4D-3C61-9C53-C715-D56F876D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9" y="1685925"/>
            <a:ext cx="259238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6" descr="Cover">
            <a:extLst>
              <a:ext uri="{FF2B5EF4-FFF2-40B4-BE49-F238E27FC236}">
                <a16:creationId xmlns:a16="http://schemas.microsoft.com/office/drawing/2014/main" id="{B41D2F75-D283-EB64-05F4-1716A2067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1"/>
            <a:ext cx="118745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Rectangle 17">
            <a:extLst>
              <a:ext uri="{FF2B5EF4-FFF2-40B4-BE49-F238E27FC236}">
                <a16:creationId xmlns:a16="http://schemas.microsoft.com/office/drawing/2014/main" id="{765CEA45-3A5A-52F0-FC05-AC8FD6EAD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200" y="1600200"/>
            <a:ext cx="457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"/>
              <a:t>2</a:t>
            </a:r>
          </a:p>
        </p:txBody>
      </p:sp>
      <p:sp>
        <p:nvSpPr>
          <p:cNvPr id="28687" name="Rectangle 18">
            <a:extLst>
              <a:ext uri="{FF2B5EF4-FFF2-40B4-BE49-F238E27FC236}">
                <a16:creationId xmlns:a16="http://schemas.microsoft.com/office/drawing/2014/main" id="{8CF6D737-48E2-79D2-D94D-FFA660E07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00200"/>
            <a:ext cx="4445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"/>
              <a:t>2</a:t>
            </a:r>
          </a:p>
        </p:txBody>
      </p:sp>
      <p:pic>
        <p:nvPicPr>
          <p:cNvPr id="28688" name="Picture 12" descr="Cover">
            <a:extLst>
              <a:ext uri="{FF2B5EF4-FFF2-40B4-BE49-F238E27FC236}">
                <a16:creationId xmlns:a16="http://schemas.microsoft.com/office/drawing/2014/main" id="{3174C8BF-EC87-9BCA-A814-2B15EC460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4364039"/>
            <a:ext cx="33909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1" descr="Cover">
            <a:extLst>
              <a:ext uri="{FF2B5EF4-FFF2-40B4-BE49-F238E27FC236}">
                <a16:creationId xmlns:a16="http://schemas.microsoft.com/office/drawing/2014/main" id="{8EC1558F-1E80-9462-89D9-67EB2766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9" y="3951288"/>
            <a:ext cx="342423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0" descr="Cover">
            <a:extLst>
              <a:ext uri="{FF2B5EF4-FFF2-40B4-BE49-F238E27FC236}">
                <a16:creationId xmlns:a16="http://schemas.microsoft.com/office/drawing/2014/main" id="{CB67B735-0579-1C22-DF0A-AA4142BC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3124200"/>
            <a:ext cx="3711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>
            <a:extLst>
              <a:ext uri="{FF2B5EF4-FFF2-40B4-BE49-F238E27FC236}">
                <a16:creationId xmlns:a16="http://schemas.microsoft.com/office/drawing/2014/main" id="{BE2D512C-21FE-666D-2B50-08E2310C7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847726"/>
            <a:ext cx="3911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9F5F4-4679-58BD-E896-351054EC766E}"/>
              </a:ext>
            </a:extLst>
          </p:cNvPr>
          <p:cNvSpPr txBox="1"/>
          <p:nvPr/>
        </p:nvSpPr>
        <p:spPr>
          <a:xfrm>
            <a:off x="2743200" y="1762125"/>
            <a:ext cx="6781800" cy="2246769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 – Học bài.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 – Chuẩn bị bài mới: </a:t>
            </a: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Đọc bài 40, 41/SGK/trang 126 - 132.</a:t>
            </a:r>
          </a:p>
          <a:p>
            <a:pPr>
              <a:buFontTx/>
              <a:buChar char="-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Hoàn thành kiến thức cần nhớ bài 42 các nội dung liên quan đến metan và etilen.</a:t>
            </a:r>
          </a:p>
        </p:txBody>
      </p:sp>
    </p:spTree>
  </p:cSld>
  <p:clrMapOvr>
    <a:masterClrMapping/>
  </p:clrMapOvr>
  <p:transition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40045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10249144" cy="82875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pt-BR" sz="3200" kern="1200" dirty="0">
                <a:solidFill>
                  <a:prstClr val="black"/>
                </a:solidFill>
              </a:rPr>
              <a:t>A. CH</a:t>
            </a:r>
            <a:r>
              <a:rPr lang="pt-BR" sz="3200" kern="1200" baseline="-25000" dirty="0">
                <a:solidFill>
                  <a:prstClr val="black"/>
                </a:solidFill>
              </a:rPr>
              <a:t>4</a:t>
            </a:r>
            <a:r>
              <a:rPr lang="pt-BR" sz="3200" kern="1200" dirty="0">
                <a:solidFill>
                  <a:prstClr val="black"/>
                </a:solidFill>
              </a:rPr>
              <a:t> + Cl</a:t>
            </a:r>
            <a:r>
              <a:rPr lang="pt-BR" sz="3200" kern="1200" baseline="-25000" dirty="0">
                <a:solidFill>
                  <a:prstClr val="black"/>
                </a:solidFill>
              </a:rPr>
              <a:t>2 </a:t>
            </a:r>
            <a:r>
              <a:rPr lang="pt-BR" sz="3200" kern="1200" dirty="0">
                <a:solidFill>
                  <a:prstClr val="black"/>
                </a:solidFill>
              </a:rPr>
              <a:t>→ CH2Cl</a:t>
            </a:r>
            <a:r>
              <a:rPr lang="pt-BR" sz="3200" kern="1200" baseline="-25000" dirty="0">
                <a:solidFill>
                  <a:prstClr val="black"/>
                </a:solidFill>
              </a:rPr>
              <a:t>2 </a:t>
            </a:r>
            <a:r>
              <a:rPr lang="pt-BR" sz="3200" kern="1200" dirty="0">
                <a:solidFill>
                  <a:prstClr val="black"/>
                </a:solidFill>
              </a:rPr>
              <a:t>+ H</a:t>
            </a:r>
            <a:r>
              <a:rPr lang="pt-BR" sz="3200" kern="1200" baseline="-25000" dirty="0">
                <a:solidFill>
                  <a:prstClr val="black"/>
                </a:solidFill>
              </a:rPr>
              <a:t>2 </a:t>
            </a:r>
            <a:r>
              <a:rPr lang="pt-BR" sz="3200" kern="1200" dirty="0">
                <a:solidFill>
                  <a:prstClr val="black"/>
                </a:solidFill>
              </a:rPr>
              <a:t>(ánh sáng).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79989" y="2930114"/>
            <a:ext cx="10249144" cy="7040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lang="vi-VN" sz="3200" kern="1200" dirty="0">
                <a:solidFill>
                  <a:prstClr val="black"/>
                </a:solidFill>
              </a:rPr>
              <a:t>. CH</a:t>
            </a:r>
            <a:r>
              <a:rPr lang="vi-VN" sz="3200" kern="1200" baseline="-25000" dirty="0">
                <a:solidFill>
                  <a:prstClr val="black"/>
                </a:solidFill>
              </a:rPr>
              <a:t>4</a:t>
            </a:r>
            <a:r>
              <a:rPr lang="vi-VN" sz="3200" kern="1200" dirty="0">
                <a:solidFill>
                  <a:prstClr val="black"/>
                </a:solidFill>
              </a:rPr>
              <a:t> + Cl</a:t>
            </a:r>
            <a:r>
              <a:rPr lang="vi-VN" sz="3200" kern="1200" baseline="-25000" dirty="0">
                <a:solidFill>
                  <a:prstClr val="black"/>
                </a:solidFill>
              </a:rPr>
              <a:t>2</a:t>
            </a:r>
            <a:r>
              <a:rPr lang="vi-VN" sz="3200" kern="1200" dirty="0">
                <a:solidFill>
                  <a:prstClr val="black"/>
                </a:solidFill>
              </a:rPr>
              <a:t> → CH</a:t>
            </a:r>
            <a:r>
              <a:rPr lang="vi-VN" sz="3200" kern="1200" baseline="-25000" dirty="0">
                <a:solidFill>
                  <a:prstClr val="black"/>
                </a:solidFill>
              </a:rPr>
              <a:t>3</a:t>
            </a:r>
            <a:r>
              <a:rPr lang="vi-VN" sz="3200" kern="1200" dirty="0">
                <a:solidFill>
                  <a:prstClr val="black"/>
                </a:solidFill>
              </a:rPr>
              <a:t>Cl + </a:t>
            </a:r>
            <a:r>
              <a:rPr lang="vi-VN" sz="3200" kern="1200" dirty="0" err="1">
                <a:solidFill>
                  <a:prstClr val="black"/>
                </a:solidFill>
              </a:rPr>
              <a:t>HCl</a:t>
            </a:r>
            <a:r>
              <a:rPr lang="en-US" sz="3200" kern="1200" dirty="0">
                <a:solidFill>
                  <a:prstClr val="black"/>
                </a:solidFill>
              </a:rPr>
              <a:t> (</a:t>
            </a:r>
            <a:r>
              <a:rPr lang="vi-VN" sz="3200" kern="1200" dirty="0">
                <a:solidFill>
                  <a:prstClr val="black"/>
                </a:solidFill>
              </a:rPr>
              <a:t>ánh sáng).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19" y="3782741"/>
            <a:ext cx="10188685" cy="7839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pt-BR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C. 2CH</a:t>
            </a:r>
            <a:r>
              <a:rPr lang="pt-BR" sz="3200" kern="1200" baseline="-250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r>
              <a:rPr lang="pt-BR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+ Cl</a:t>
            </a:r>
            <a:r>
              <a:rPr lang="pt-BR" sz="3200" kern="1200" baseline="-25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pt-BR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→ 2CH3Cl + H</a:t>
            </a:r>
            <a:r>
              <a:rPr lang="pt-BR" sz="3200" kern="1200" baseline="-25000" dirty="0">
                <a:solidFill>
                  <a:prstClr val="black"/>
                </a:solidFill>
                <a:latin typeface="Arial" panose="020B0604020202020204" pitchFamily="34" charset="0"/>
              </a:rPr>
              <a:t>2 </a:t>
            </a:r>
            <a:r>
              <a:rPr lang="pt-BR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(ánh sáng).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59267" y="4756379"/>
            <a:ext cx="10173824" cy="8072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3200" kern="1200" dirty="0">
                <a:solidFill>
                  <a:prstClr val="black"/>
                </a:solidFill>
              </a:rPr>
              <a:t>D. </a:t>
            </a:r>
            <a:r>
              <a:rPr lang="vi-VN" sz="3200" kern="1200" dirty="0">
                <a:solidFill>
                  <a:prstClr val="black"/>
                </a:solidFill>
              </a:rPr>
              <a:t>CH</a:t>
            </a:r>
            <a:r>
              <a:rPr lang="vi-VN" sz="3200" kern="1200" baseline="-25000" dirty="0">
                <a:solidFill>
                  <a:prstClr val="black"/>
                </a:solidFill>
              </a:rPr>
              <a:t>4</a:t>
            </a:r>
            <a:r>
              <a:rPr lang="vi-VN" sz="3200" kern="1200" dirty="0">
                <a:solidFill>
                  <a:prstClr val="black"/>
                </a:solidFill>
              </a:rPr>
              <a:t> + Cl</a:t>
            </a:r>
            <a:r>
              <a:rPr lang="vi-VN" sz="3200" kern="1200" baseline="-25000" dirty="0">
                <a:solidFill>
                  <a:prstClr val="black"/>
                </a:solidFill>
              </a:rPr>
              <a:t>2</a:t>
            </a:r>
            <a:r>
              <a:rPr lang="vi-VN" sz="3200" kern="1200" dirty="0">
                <a:solidFill>
                  <a:prstClr val="black"/>
                </a:solidFill>
              </a:rPr>
              <a:t> → CH</a:t>
            </a:r>
            <a:r>
              <a:rPr lang="vi-VN" sz="3200" kern="1200" baseline="-25000" dirty="0">
                <a:solidFill>
                  <a:prstClr val="black"/>
                </a:solidFill>
              </a:rPr>
              <a:t>2</a:t>
            </a:r>
            <a:r>
              <a:rPr lang="vi-VN" sz="3200" kern="1200" dirty="0">
                <a:solidFill>
                  <a:prstClr val="black"/>
                </a:solidFill>
              </a:rPr>
              <a:t> + 2HCl</a:t>
            </a:r>
            <a:r>
              <a:rPr lang="en-US" sz="3200" kern="1200" dirty="0">
                <a:solidFill>
                  <a:prstClr val="black"/>
                </a:solidFill>
              </a:rPr>
              <a:t> </a:t>
            </a:r>
            <a:r>
              <a:rPr lang="vi-VN" sz="3200" kern="1200" dirty="0">
                <a:solidFill>
                  <a:prstClr val="black"/>
                </a:solidFill>
              </a:rPr>
              <a:t>(ánh sáng).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508" y="2009694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79508" y="3778056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93" y="4785348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2969703"/>
            <a:ext cx="804742" cy="6437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1" y="6050603"/>
            <a:ext cx="1605064" cy="894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y2meta.com - Đồng hồ đếm ngược 15 giây _ 15 Second Countdown Timer(360p)">
            <a:hlinkClick r:id="" action="ppaction://media"/>
            <a:extLst>
              <a:ext uri="{FF2B5EF4-FFF2-40B4-BE49-F238E27FC236}">
                <a16:creationId xmlns:a16="http://schemas.microsoft.com/office/drawing/2014/main" id="{CD4E6DCC-DD79-2997-D2E6-6B8BFC515F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66202" y="0"/>
            <a:ext cx="1786324" cy="100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 </a:t>
            </a:r>
            <a:r>
              <a:rPr lang="vi-VN" sz="3200" kern="1200" dirty="0">
                <a:solidFill>
                  <a:prstClr val="black"/>
                </a:solidFill>
              </a:rPr>
              <a:t> Các tính chất vật lí cơ bản của </a:t>
            </a:r>
            <a:r>
              <a:rPr lang="vi-VN" sz="3200" kern="1200" dirty="0" err="1">
                <a:solidFill>
                  <a:prstClr val="black"/>
                </a:solidFill>
              </a:rPr>
              <a:t>metan</a:t>
            </a:r>
            <a:r>
              <a:rPr lang="vi-VN" sz="3200" kern="1200" dirty="0">
                <a:solidFill>
                  <a:prstClr val="black"/>
                </a:solidFill>
              </a:rPr>
              <a:t> là: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3584" y="1943441"/>
            <a:ext cx="10415777" cy="12293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ClrTx/>
              <a:buAutoNum type="alphaUcPeriod"/>
              <a:defRPr/>
            </a:pPr>
            <a:r>
              <a:rPr lang="vi-VN" sz="2800" kern="1200" dirty="0">
                <a:solidFill>
                  <a:prstClr val="black"/>
                </a:solidFill>
              </a:rPr>
              <a:t>Chất khí, không màu, không mùi, nhẹ hơn không khí,</a:t>
            </a:r>
            <a:endParaRPr lang="en-US" sz="2800" kern="1200" dirty="0">
              <a:solidFill>
                <a:prstClr val="black"/>
              </a:solidFill>
            </a:endParaRPr>
          </a:p>
          <a:p>
            <a:pPr lvl="0">
              <a:buClrTx/>
              <a:defRPr/>
            </a:pPr>
            <a:r>
              <a:rPr lang="en-US" sz="2800" kern="1200" dirty="0">
                <a:solidFill>
                  <a:prstClr val="black"/>
                </a:solidFill>
              </a:rPr>
              <a:t>      </a:t>
            </a:r>
            <a:r>
              <a:rPr lang="vi-VN" sz="2800" kern="1200" dirty="0">
                <a:solidFill>
                  <a:prstClr val="black"/>
                </a:solidFill>
              </a:rPr>
              <a:t>tan ít trong 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3584" y="3337592"/>
            <a:ext cx="1041577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lang="vi-VN" sz="3200" kern="1200" dirty="0">
                <a:solidFill>
                  <a:prstClr val="black"/>
                </a:solidFill>
              </a:rPr>
              <a:t> Chất lỏng, không màu, tan nhiều tron 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3584" y="4293644"/>
            <a:ext cx="1041577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kern="1200" dirty="0">
                <a:solidFill>
                  <a:prstClr val="black"/>
                </a:solidFill>
              </a:rPr>
              <a:t>Chất</a:t>
            </a:r>
            <a:r>
              <a:rPr lang="en-US" sz="3200" kern="1200" dirty="0">
                <a:solidFill>
                  <a:prstClr val="black"/>
                </a:solidFill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</a:rPr>
              <a:t>khí</a:t>
            </a:r>
            <a:r>
              <a:rPr lang="vi-VN" sz="3200" kern="1200" dirty="0">
                <a:solidFill>
                  <a:prstClr val="black"/>
                </a:solidFill>
              </a:rPr>
              <a:t>, không màu, tan nhiều tron 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43584" y="5249696"/>
            <a:ext cx="10415777" cy="11354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kern="1200" dirty="0">
                <a:solidFill>
                  <a:prstClr val="black"/>
                </a:solidFill>
              </a:rPr>
              <a:t>Chất khí không màu, không mùi, nặng hơn </a:t>
            </a:r>
            <a:endParaRPr lang="en-US" sz="3200" kern="1200" dirty="0">
              <a:solidFill>
                <a:prstClr val="black"/>
              </a:solidFill>
            </a:endParaRPr>
          </a:p>
          <a:p>
            <a:pPr lvl="0">
              <a:buClrTx/>
              <a:defRPr/>
            </a:pPr>
            <a:r>
              <a:rPr lang="en-US" sz="3200" kern="1200" dirty="0">
                <a:solidFill>
                  <a:prstClr val="black"/>
                </a:solidFill>
              </a:rPr>
              <a:t>    </a:t>
            </a:r>
            <a:r>
              <a:rPr lang="vi-VN" sz="3200" kern="1200" dirty="0">
                <a:solidFill>
                  <a:prstClr val="black"/>
                </a:solidFill>
              </a:rPr>
              <a:t>không khí, tan ít trong 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1978" y="2147145"/>
            <a:ext cx="885137" cy="708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80098" y="4287486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62" y="5455741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94" y="3356882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-554476" y="5722548"/>
            <a:ext cx="1498060" cy="11354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y2meta.com - Đồng hồ đếm ngược 15 giây _ 15 Second Countdown Timer(360p)">
            <a:hlinkClick r:id="" action="ppaction://media"/>
            <a:extLst>
              <a:ext uri="{FF2B5EF4-FFF2-40B4-BE49-F238E27FC236}">
                <a16:creationId xmlns:a16="http://schemas.microsoft.com/office/drawing/2014/main" id="{97FD504B-8E26-6FF7-A39B-32468468DB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66199" y="-8759"/>
            <a:ext cx="1786324" cy="100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4.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/>
              </a:rPr>
              <a:t> Phản ứng hóa học đặc trưng của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/>
              </a:rPr>
              <a:t>metan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/>
              </a:rPr>
              <a:t> là: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630225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vi-VN" sz="3200" kern="1200" dirty="0">
                <a:solidFill>
                  <a:prstClr val="black"/>
                </a:solidFill>
              </a:rPr>
              <a:t> </a:t>
            </a:r>
            <a:r>
              <a:rPr lang="en-US" sz="3200" kern="1200" dirty="0">
                <a:solidFill>
                  <a:prstClr val="black"/>
                </a:solidFill>
              </a:rPr>
              <a:t>A. </a:t>
            </a:r>
            <a:r>
              <a:rPr lang="vi-VN" sz="3200" kern="1200" dirty="0">
                <a:solidFill>
                  <a:prstClr val="black"/>
                </a:solidFill>
              </a:rPr>
              <a:t>Phản ứng </a:t>
            </a:r>
            <a:r>
              <a:rPr lang="en-US" sz="3200" kern="1200" dirty="0" err="1">
                <a:solidFill>
                  <a:prstClr val="black"/>
                </a:solidFill>
              </a:rPr>
              <a:t>cộng</a:t>
            </a:r>
            <a:r>
              <a:rPr lang="vi-VN" sz="3200" kern="1200" dirty="0">
                <a:solidFill>
                  <a:prstClr val="black"/>
                </a:solidFill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220" y="2877480"/>
            <a:ext cx="630225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kern="1200" dirty="0">
                <a:solidFill>
                  <a:prstClr val="black"/>
                </a:solidFill>
              </a:rPr>
              <a:t>Phản ứng phân hủy.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19" y="3874872"/>
            <a:ext cx="630225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Phản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ứng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thế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10219" y="4844542"/>
            <a:ext cx="630225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kern="1200" dirty="0">
                <a:solidFill>
                  <a:prstClr val="black"/>
                </a:solidFill>
              </a:rPr>
              <a:t>Phản ứng </a:t>
            </a:r>
            <a:r>
              <a:rPr lang="vi-VN" sz="3200" kern="1200" dirty="0" err="1">
                <a:solidFill>
                  <a:prstClr val="black"/>
                </a:solidFill>
              </a:rPr>
              <a:t>oxi</a:t>
            </a:r>
            <a:r>
              <a:rPr lang="vi-VN" sz="3200" kern="1200" dirty="0">
                <a:solidFill>
                  <a:prstClr val="black"/>
                </a:solidFill>
              </a:rPr>
              <a:t> hóa – khử.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97" y="1925328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58" y="3938466"/>
            <a:ext cx="804536" cy="6436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52" y="4876351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7" y="2940501"/>
            <a:ext cx="732592" cy="643793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-116231" y="6291426"/>
            <a:ext cx="1348338" cy="56657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y2meta.com - Đồng hồ đếm ngược 15 giây _ 15 Second Countdown Timer(360p)">
            <a:hlinkClick r:id="" action="ppaction://media"/>
            <a:extLst>
              <a:ext uri="{FF2B5EF4-FFF2-40B4-BE49-F238E27FC236}">
                <a16:creationId xmlns:a16="http://schemas.microsoft.com/office/drawing/2014/main" id="{F0F70047-CD82-1451-F044-648F41FDC8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66202" y="-96209"/>
            <a:ext cx="1786324" cy="100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39" y="5021132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200" kern="1200" dirty="0" err="1">
                <a:solidFill>
                  <a:prstClr val="black"/>
                </a:solidFill>
              </a:rPr>
              <a:t>Câu</a:t>
            </a:r>
            <a:r>
              <a:rPr lang="en-US" sz="3200" kern="1200" dirty="0">
                <a:solidFill>
                  <a:prstClr val="black"/>
                </a:solidFill>
              </a:rPr>
              <a:t> 5. </a:t>
            </a:r>
            <a:r>
              <a:rPr lang="vi-VN" sz="3200" kern="1200" dirty="0">
                <a:solidFill>
                  <a:prstClr val="black"/>
                </a:solidFill>
              </a:rPr>
              <a:t>Khí </a:t>
            </a:r>
            <a:r>
              <a:rPr lang="vi-VN" sz="3200" kern="1200" dirty="0" err="1">
                <a:solidFill>
                  <a:prstClr val="black"/>
                </a:solidFill>
              </a:rPr>
              <a:t>metan</a:t>
            </a:r>
            <a:r>
              <a:rPr lang="vi-VN" sz="3200" kern="1200" dirty="0">
                <a:solidFill>
                  <a:prstClr val="black"/>
                </a:solidFill>
              </a:rPr>
              <a:t> có lẫn khí </a:t>
            </a:r>
            <a:r>
              <a:rPr lang="vi-VN" sz="3200" kern="1200" dirty="0" err="1">
                <a:solidFill>
                  <a:prstClr val="black"/>
                </a:solidFill>
              </a:rPr>
              <a:t>cacbonic</a:t>
            </a:r>
            <a:r>
              <a:rPr lang="vi-VN" sz="3200" kern="1200" dirty="0">
                <a:solidFill>
                  <a:prstClr val="black"/>
                </a:solidFill>
              </a:rPr>
              <a:t>. Để thu </a:t>
            </a:r>
            <a:endParaRPr lang="en-US" sz="3200" kern="1200" dirty="0">
              <a:solidFill>
                <a:prstClr val="black"/>
              </a:solidFill>
            </a:endParaRPr>
          </a:p>
          <a:p>
            <a:pPr lvl="0" algn="ctr">
              <a:buClrTx/>
              <a:defRPr/>
            </a:pPr>
            <a:r>
              <a:rPr lang="vi-VN" sz="3200" kern="1200" dirty="0">
                <a:solidFill>
                  <a:prstClr val="black"/>
                </a:solidFill>
              </a:rPr>
              <a:t>được khí </a:t>
            </a:r>
            <a:r>
              <a:rPr lang="vi-VN" sz="3200" kern="1200" dirty="0" err="1">
                <a:solidFill>
                  <a:prstClr val="black"/>
                </a:solidFill>
              </a:rPr>
              <a:t>metan</a:t>
            </a:r>
            <a:r>
              <a:rPr lang="vi-VN" sz="3200" kern="1200" dirty="0">
                <a:solidFill>
                  <a:prstClr val="black"/>
                </a:solidFill>
              </a:rPr>
              <a:t> tinh khiết cần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2650" y="2101189"/>
            <a:ext cx="993564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vi-VN" sz="3200" kern="1200">
                <a:solidFill>
                  <a:prstClr val="black"/>
                </a:solidFill>
              </a:rPr>
              <a:t>Đốt cháy hỗn hợp rồi dẫn qua nước vôi trong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27374" y="3168729"/>
            <a:ext cx="9935642" cy="8998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kern="1200" dirty="0">
                <a:solidFill>
                  <a:prstClr val="black"/>
                </a:solidFill>
              </a:rPr>
              <a:t>Dẫn hỗn hợp qua nước vôi trong dư.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55659" y="5270080"/>
            <a:ext cx="982671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vi-VN" sz="2800" kern="1200" dirty="0">
                <a:solidFill>
                  <a:prstClr val="black"/>
                </a:solidFill>
              </a:rPr>
              <a:t>Dẫn hỗn hợp qua bình đựng dung dịch </a:t>
            </a:r>
            <a:r>
              <a:rPr lang="vi-VN" sz="2800" kern="1200" dirty="0" err="1">
                <a:solidFill>
                  <a:prstClr val="black"/>
                </a:solidFill>
              </a:rPr>
              <a:t>brom</a:t>
            </a:r>
            <a:r>
              <a:rPr lang="vi-VN" sz="2800" kern="1200" dirty="0">
                <a:solidFill>
                  <a:prstClr val="black"/>
                </a:solidFill>
              </a:rPr>
              <a:t> dư.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56" y="2127655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591" y="5201005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70" y="3314540"/>
            <a:ext cx="804742" cy="6437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-399788" y="6192983"/>
            <a:ext cx="1755141" cy="93029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2836B-254B-854E-8C62-B0F9FF677942}"/>
              </a:ext>
            </a:extLst>
          </p:cNvPr>
          <p:cNvSpPr/>
          <p:nvPr/>
        </p:nvSpPr>
        <p:spPr>
          <a:xfrm>
            <a:off x="1027373" y="4279775"/>
            <a:ext cx="98809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lang="vi-VN" sz="3200" kern="1200" dirty="0">
                <a:solidFill>
                  <a:prstClr val="black"/>
                </a:solidFill>
              </a:rPr>
              <a:t>. Đốt cháy hỗn hợp rồi dẫn qua nước vôi trong.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14206-875B-1CAF-C3E6-B12E3106216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975591" y="4307200"/>
            <a:ext cx="932701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" name="y2meta.com - Đồng hồ đếm ngược 15 giây _ 15 Second Countdown Timer(360p)">
            <a:hlinkClick r:id="" action="ppaction://media"/>
            <a:extLst>
              <a:ext uri="{FF2B5EF4-FFF2-40B4-BE49-F238E27FC236}">
                <a16:creationId xmlns:a16="http://schemas.microsoft.com/office/drawing/2014/main" id="{8E4E8B15-8213-8CB1-FA74-700B78AE6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61978" y="72846"/>
            <a:ext cx="1786324" cy="100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5BD95-5A1C-500A-B93B-3E44BB53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16616" y="1574927"/>
            <a:ext cx="3482981" cy="4766400"/>
          </a:xfrm>
        </p:spPr>
        <p:txBody>
          <a:bodyPr/>
          <a:lstStyle/>
          <a:p>
            <a:pPr algn="just"/>
            <a:r>
              <a:rPr lang="vi-VN" sz="28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Từ lâu, người ta đã biết khi xếp một số quả chín vào giữa sọt quả xanh thì toàn bộ sọt quả xanh sẽ nhanh chóng chín đều. Tại sao?</a:t>
            </a:r>
          </a:p>
          <a:p>
            <a:pPr algn="just"/>
            <a:endParaRPr lang="en-US" sz="2800" dirty="0">
              <a:solidFill>
                <a:schemeClr val="accent3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C819ABB-3E4C-A4AC-BF8E-80A5500E7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672" y="992221"/>
            <a:ext cx="4559300" cy="4207659"/>
          </a:xfrm>
          <a:prstGeom prst="can">
            <a:avLst>
              <a:gd name="adj" fmla="val 1495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92628211-064E-2583-1A78-E316E557D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672" y="873063"/>
            <a:ext cx="4559300" cy="800701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6" name="Picture 4" descr="4 copy">
            <a:extLst>
              <a:ext uri="{FF2B5EF4-FFF2-40B4-BE49-F238E27FC236}">
                <a16:creationId xmlns:a16="http://schemas.microsoft.com/office/drawing/2014/main" id="{16EE76BD-87EB-1579-C94A-61706031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72" y="4133081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5">
            <a:extLst>
              <a:ext uri="{FF2B5EF4-FFF2-40B4-BE49-F238E27FC236}">
                <a16:creationId xmlns:a16="http://schemas.microsoft.com/office/drawing/2014/main" id="{3FC2E9DF-8F23-4B92-B5D1-09578D0FE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72" y="2685281"/>
            <a:ext cx="137953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6">
            <a:extLst>
              <a:ext uri="{FF2B5EF4-FFF2-40B4-BE49-F238E27FC236}">
                <a16:creationId xmlns:a16="http://schemas.microsoft.com/office/drawing/2014/main" id="{47E2383B-6956-81B0-C1CC-D8F51AE4E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3971" flipH="1">
            <a:off x="5408172" y="2532881"/>
            <a:ext cx="17018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4 copy">
            <a:extLst>
              <a:ext uri="{FF2B5EF4-FFF2-40B4-BE49-F238E27FC236}">
                <a16:creationId xmlns:a16="http://schemas.microsoft.com/office/drawing/2014/main" id="{994CD42E-D937-89CD-F15B-7EA30C89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592">
            <a:off x="5497072" y="4260081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4 copy">
            <a:extLst>
              <a:ext uri="{FF2B5EF4-FFF2-40B4-BE49-F238E27FC236}">
                <a16:creationId xmlns:a16="http://schemas.microsoft.com/office/drawing/2014/main" id="{9FCF1618-02DD-7B95-5D88-9702C868B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6753" flipH="1">
            <a:off x="6894072" y="3586981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4 copy">
            <a:extLst>
              <a:ext uri="{FF2B5EF4-FFF2-40B4-BE49-F238E27FC236}">
                <a16:creationId xmlns:a16="http://schemas.microsoft.com/office/drawing/2014/main" id="{F797E6AF-7179-50FF-C4BF-FC152169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4243" flipH="1">
            <a:off x="6297172" y="3294881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4 copy">
            <a:extLst>
              <a:ext uri="{FF2B5EF4-FFF2-40B4-BE49-F238E27FC236}">
                <a16:creationId xmlns:a16="http://schemas.microsoft.com/office/drawing/2014/main" id="{718241A6-2CDA-32E5-366B-1C93430F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59417" flipH="1">
            <a:off x="5852672" y="2342381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4 copy">
            <a:extLst>
              <a:ext uri="{FF2B5EF4-FFF2-40B4-BE49-F238E27FC236}">
                <a16:creationId xmlns:a16="http://schemas.microsoft.com/office/drawing/2014/main" id="{B5513177-116F-29EB-0A96-F5740833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0144" flipH="1">
            <a:off x="6538472" y="1847081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4 copy">
            <a:extLst>
              <a:ext uri="{FF2B5EF4-FFF2-40B4-BE49-F238E27FC236}">
                <a16:creationId xmlns:a16="http://schemas.microsoft.com/office/drawing/2014/main" id="{AE2E3E5D-12E4-39C3-E0FA-56BA1834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3384">
            <a:off x="3719072" y="3117081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4 copy">
            <a:extLst>
              <a:ext uri="{FF2B5EF4-FFF2-40B4-BE49-F238E27FC236}">
                <a16:creationId xmlns:a16="http://schemas.microsoft.com/office/drawing/2014/main" id="{EC699182-44EF-1B7C-C6BA-51AE8918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1143">
            <a:off x="3033272" y="3002781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4 copy">
            <a:extLst>
              <a:ext uri="{FF2B5EF4-FFF2-40B4-BE49-F238E27FC236}">
                <a16:creationId xmlns:a16="http://schemas.microsoft.com/office/drawing/2014/main" id="{3E98283E-7F7D-D329-9D24-46758D98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7529">
            <a:off x="3580960" y="1856606"/>
            <a:ext cx="1970087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4 copy">
            <a:extLst>
              <a:ext uri="{FF2B5EF4-FFF2-40B4-BE49-F238E27FC236}">
                <a16:creationId xmlns:a16="http://schemas.microsoft.com/office/drawing/2014/main" id="{D51594B6-E316-D360-6F3D-D5C4372F5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79856">
            <a:off x="4619185" y="1693094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4 copy copy">
            <a:extLst>
              <a:ext uri="{FF2B5EF4-FFF2-40B4-BE49-F238E27FC236}">
                <a16:creationId xmlns:a16="http://schemas.microsoft.com/office/drawing/2014/main" id="{C782D767-53D2-7E75-D1DF-E837983D1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72" y="4031481"/>
            <a:ext cx="19764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4 copy copy">
            <a:extLst>
              <a:ext uri="{FF2B5EF4-FFF2-40B4-BE49-F238E27FC236}">
                <a16:creationId xmlns:a16="http://schemas.microsoft.com/office/drawing/2014/main" id="{E14D6E5A-2439-626D-6D9C-8304E10D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9655">
            <a:off x="5619310" y="4118794"/>
            <a:ext cx="19764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 descr="4 copy copy">
            <a:extLst>
              <a:ext uri="{FF2B5EF4-FFF2-40B4-BE49-F238E27FC236}">
                <a16:creationId xmlns:a16="http://schemas.microsoft.com/office/drawing/2014/main" id="{3EFD897F-BF2B-21B9-118C-2C06154B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2835">
            <a:off x="3213454" y="3017862"/>
            <a:ext cx="19764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4 copy copy">
            <a:extLst>
              <a:ext uri="{FF2B5EF4-FFF2-40B4-BE49-F238E27FC236}">
                <a16:creationId xmlns:a16="http://schemas.microsoft.com/office/drawing/2014/main" id="{52B91DCE-5A06-567F-D511-E2898270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3121">
            <a:off x="3904016" y="3132162"/>
            <a:ext cx="19764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4 copy copy">
            <a:extLst>
              <a:ext uri="{FF2B5EF4-FFF2-40B4-BE49-F238E27FC236}">
                <a16:creationId xmlns:a16="http://schemas.microsoft.com/office/drawing/2014/main" id="{5B3CF645-BBA0-5972-CED5-9AC293B50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2963">
            <a:off x="4704116" y="1874862"/>
            <a:ext cx="19764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4 copy copy">
            <a:extLst>
              <a:ext uri="{FF2B5EF4-FFF2-40B4-BE49-F238E27FC236}">
                <a16:creationId xmlns:a16="http://schemas.microsoft.com/office/drawing/2014/main" id="{58CC8266-DAC0-3E19-2B24-34104AEA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6884">
            <a:off x="3703991" y="1941537"/>
            <a:ext cx="19764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4 copy copy">
            <a:extLst>
              <a:ext uri="{FF2B5EF4-FFF2-40B4-BE49-F238E27FC236}">
                <a16:creationId xmlns:a16="http://schemas.microsoft.com/office/drawing/2014/main" id="{5D18D472-777B-BE9F-F14B-6EC6F27E8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8436" flipH="1">
            <a:off x="6228910" y="3232969"/>
            <a:ext cx="19764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4 copy copy">
            <a:extLst>
              <a:ext uri="{FF2B5EF4-FFF2-40B4-BE49-F238E27FC236}">
                <a16:creationId xmlns:a16="http://schemas.microsoft.com/office/drawing/2014/main" id="{F2E4586B-A644-3B58-A569-2F786BB74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9290" flipH="1">
            <a:off x="6805966" y="3563962"/>
            <a:ext cx="19764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4 copy copy">
            <a:extLst>
              <a:ext uri="{FF2B5EF4-FFF2-40B4-BE49-F238E27FC236}">
                <a16:creationId xmlns:a16="http://schemas.microsoft.com/office/drawing/2014/main" id="{E2B8B77A-E92A-BD70-559F-7B7ABCE7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64478" flipH="1">
            <a:off x="6509104" y="1993925"/>
            <a:ext cx="19764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4 copy copy">
            <a:extLst>
              <a:ext uri="{FF2B5EF4-FFF2-40B4-BE49-F238E27FC236}">
                <a16:creationId xmlns:a16="http://schemas.microsoft.com/office/drawing/2014/main" id="{3EA127B1-AEBF-A062-0C72-0F13DE126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9297" flipH="1">
            <a:off x="5809016" y="2546375"/>
            <a:ext cx="19764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ine 26">
            <a:extLst>
              <a:ext uri="{FF2B5EF4-FFF2-40B4-BE49-F238E27FC236}">
                <a16:creationId xmlns:a16="http://schemas.microsoft.com/office/drawing/2014/main" id="{AF65E273-62D9-3077-0964-6B3071C0E5DA}"/>
              </a:ext>
            </a:extLst>
          </p:cNvPr>
          <p:cNvSpPr>
            <a:spLocks noChangeShapeType="1"/>
          </p:cNvSpPr>
          <p:nvPr/>
        </p:nvSpPr>
        <p:spPr bwMode="auto">
          <a:xfrm rot="17685333" flipH="1" flipV="1">
            <a:off x="4799366" y="3860825"/>
            <a:ext cx="420688" cy="4064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84A9D4FB-F2EF-08C2-B140-0DC59DFD06DE}"/>
              </a:ext>
            </a:extLst>
          </p:cNvPr>
          <p:cNvSpPr>
            <a:spLocks noChangeShapeType="1"/>
          </p:cNvSpPr>
          <p:nvPr/>
        </p:nvSpPr>
        <p:spPr bwMode="auto">
          <a:xfrm rot="20726544" flipV="1">
            <a:off x="6424172" y="3421881"/>
            <a:ext cx="455613" cy="236538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32B9D980-FD14-BC28-47AF-836A11090A7B}"/>
              </a:ext>
            </a:extLst>
          </p:cNvPr>
          <p:cNvSpPr>
            <a:spLocks noChangeShapeType="1"/>
          </p:cNvSpPr>
          <p:nvPr/>
        </p:nvSpPr>
        <p:spPr bwMode="auto">
          <a:xfrm rot="2194142" flipV="1">
            <a:off x="6424172" y="4031481"/>
            <a:ext cx="425450" cy="1651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C6672075-D54E-3D09-D634-367FF9F31C45}"/>
              </a:ext>
            </a:extLst>
          </p:cNvPr>
          <p:cNvSpPr>
            <a:spLocks noChangeShapeType="1"/>
          </p:cNvSpPr>
          <p:nvPr/>
        </p:nvSpPr>
        <p:spPr bwMode="auto">
          <a:xfrm rot="16526094" flipH="1">
            <a:off x="5424841" y="4084663"/>
            <a:ext cx="363537" cy="2921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CEBBB8EC-B552-3D02-9AAF-53F506A9455B}"/>
              </a:ext>
            </a:extLst>
          </p:cNvPr>
          <p:cNvSpPr>
            <a:spLocks noChangeShapeType="1"/>
          </p:cNvSpPr>
          <p:nvPr/>
        </p:nvSpPr>
        <p:spPr bwMode="auto">
          <a:xfrm rot="5602516" flipH="1" flipV="1">
            <a:off x="6240816" y="2843237"/>
            <a:ext cx="425450" cy="211138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CBCF6042-1DE5-35CC-864A-3FAE17FFA970}"/>
              </a:ext>
            </a:extLst>
          </p:cNvPr>
          <p:cNvSpPr>
            <a:spLocks noChangeShapeType="1"/>
          </p:cNvSpPr>
          <p:nvPr/>
        </p:nvSpPr>
        <p:spPr bwMode="auto">
          <a:xfrm rot="20726544" flipH="1" flipV="1">
            <a:off x="4866835" y="3375844"/>
            <a:ext cx="455612" cy="236537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BBFE5678-B5DE-C5F9-2E89-5E2E64B2B751}"/>
              </a:ext>
            </a:extLst>
          </p:cNvPr>
          <p:cNvSpPr>
            <a:spLocks noChangeShapeType="1"/>
          </p:cNvSpPr>
          <p:nvPr/>
        </p:nvSpPr>
        <p:spPr bwMode="auto">
          <a:xfrm rot="20726544" flipH="1" flipV="1">
            <a:off x="4900172" y="2964681"/>
            <a:ext cx="455613" cy="236538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4C44F8A2-C9F4-7295-E305-B9679140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067" y="1488276"/>
            <a:ext cx="291921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073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6" presetClass="entr" presetSubtype="2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6" presetClass="entr" presetSubtype="2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6" presetClass="entr" presetSubtype="2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6" presetClass="entr" presetSubtype="2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6" presetClass="entr" presetSubtype="4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3BB0-ACD0-53F3-9D3C-834B0E6865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37. </a:t>
            </a:r>
            <a:r>
              <a:rPr lang="en-US" dirty="0" err="1"/>
              <a:t>Etilen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16DCA-BD73-A1E5-6CBE-A3658F6BB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569" y="2188372"/>
            <a:ext cx="2645814" cy="496455"/>
          </a:xfrm>
        </p:spPr>
        <p:txBody>
          <a:bodyPr/>
          <a:lstStyle/>
          <a:p>
            <a:r>
              <a:rPr lang="en-US" sz="2400" b="1" dirty="0" err="1"/>
              <a:t>Tiết</a:t>
            </a:r>
            <a:r>
              <a:rPr lang="en-US" sz="2400" b="1" dirty="0"/>
              <a:t> 46 </a:t>
            </a:r>
          </a:p>
        </p:txBody>
      </p:sp>
    </p:spTree>
    <p:extLst>
      <p:ext uri="{BB962C8B-B14F-4D97-AF65-F5344CB8AC3E}">
        <p14:creationId xmlns:p14="http://schemas.microsoft.com/office/powerpoint/2010/main" val="38252555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8|0.8|0.7|0.6|0.8|0.7|0.7"/>
</p:tagLst>
</file>

<file path=ppt/theme/theme1.xml><?xml version="1.0" encoding="utf-8"?>
<a:theme xmlns:a="http://schemas.openxmlformats.org/drawingml/2006/main" name="Theme7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7" id="{DB440478-B993-4A24-9E50-10308AE4E4AA}" vid="{AFE19B21-675E-4BA2-B542-EB6BE6FC4EF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alaxy">
  <a:themeElements>
    <a:clrScheme name="Custom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axy" id="{8F6F9472-8E85-4179-B23A-E9659E9C5C0F}" vid="{8192C7E8-4E47-4853-A5D6-DAA86C8DA60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Theme7</Template>
  <TotalTime>706</TotalTime>
  <Words>1931</Words>
  <Application>Microsoft Office PowerPoint</Application>
  <PresentationFormat>Widescreen</PresentationFormat>
  <Paragraphs>343</Paragraphs>
  <Slides>38</Slides>
  <Notes>5</Notes>
  <HiddenSlides>0</HiddenSlides>
  <MMClips>9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.VnArial Narrow</vt:lpstr>
      <vt:lpstr>.VnArial NarrowH</vt:lpstr>
      <vt:lpstr>Abel</vt:lpstr>
      <vt:lpstr>Arial</vt:lpstr>
      <vt:lpstr>Calibri</vt:lpstr>
      <vt:lpstr>Calibri Light</vt:lpstr>
      <vt:lpstr>Garamond</vt:lpstr>
      <vt:lpstr>Josefin Sans</vt:lpstr>
      <vt:lpstr>Megrim</vt:lpstr>
      <vt:lpstr>Open Sans</vt:lpstr>
      <vt:lpstr>Tahoma</vt:lpstr>
      <vt:lpstr>Times New Roman</vt:lpstr>
      <vt:lpstr>VNI-Ariston</vt:lpstr>
      <vt:lpstr>VNI-Times</vt:lpstr>
      <vt:lpstr>Theme7</vt:lpstr>
      <vt:lpstr>1_Office Theme</vt:lpstr>
      <vt:lpstr>Galaxy</vt:lpstr>
      <vt:lpstr>Slide</vt:lpstr>
      <vt:lpstr>TRƯỜNG THCS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37. Etilen</vt:lpstr>
      <vt:lpstr>PowerPoint Presentation</vt:lpstr>
      <vt:lpstr>Bài 37: ETILEN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THCS Vĩnh Hòa</dc:title>
  <dc:creator>nguyen hao</dc:creator>
  <cp:lastModifiedBy>nguyen hao</cp:lastModifiedBy>
  <cp:revision>44</cp:revision>
  <dcterms:created xsi:type="dcterms:W3CDTF">2023-02-27T00:33:54Z</dcterms:created>
  <dcterms:modified xsi:type="dcterms:W3CDTF">2023-03-06T03:02:54Z</dcterms:modified>
</cp:coreProperties>
</file>