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3" r:id="rId6"/>
    <p:sldId id="274" r:id="rId7"/>
    <p:sldId id="275" r:id="rId8"/>
    <p:sldId id="276" r:id="rId9"/>
    <p:sldId id="259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4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C58F4A-2B75-4986-9E1C-CDA5557CEFAD}">
          <p14:sldIdLst>
            <p14:sldId id="256"/>
            <p14:sldId id="257"/>
            <p14:sldId id="258"/>
            <p14:sldId id="260"/>
            <p14:sldId id="273"/>
            <p14:sldId id="274"/>
            <p14:sldId id="275"/>
            <p14:sldId id="276"/>
            <p14:sldId id="259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3.svg"/><Relationship Id="rId17" Type="http://schemas.openxmlformats.org/officeDocument/2006/relationships/image" Target="../media/image86.svg"/><Relationship Id="rId2" Type="http://schemas.openxmlformats.org/officeDocument/2006/relationships/image" Target="../media/image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2.png"/><Relationship Id="rId5" Type="http://schemas.openxmlformats.org/officeDocument/2006/relationships/image" Target="../media/image57.png"/><Relationship Id="rId15" Type="http://schemas.openxmlformats.org/officeDocument/2006/relationships/image" Target="../media/image84.png"/><Relationship Id="rId10" Type="http://schemas.openxmlformats.org/officeDocument/2006/relationships/image" Target="../media/image17.svg"/><Relationship Id="rId4" Type="http://schemas.openxmlformats.org/officeDocument/2006/relationships/image" Target="../media/image56.svg"/><Relationship Id="rId9" Type="http://schemas.openxmlformats.org/officeDocument/2006/relationships/image" Target="../media/image16.png"/><Relationship Id="rId14" Type="http://schemas.openxmlformats.org/officeDocument/2006/relationships/image" Target="../media/image6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63.png"/><Relationship Id="rId18" Type="http://schemas.openxmlformats.org/officeDocument/2006/relationships/image" Target="../media/image90.png"/><Relationship Id="rId3" Type="http://schemas.openxmlformats.org/officeDocument/2006/relationships/image" Target="../media/image55.png"/><Relationship Id="rId21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3.svg"/><Relationship Id="rId17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88.png"/><Relationship Id="rId20" Type="http://schemas.openxmlformats.org/officeDocument/2006/relationships/image" Target="../media/image9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2.png"/><Relationship Id="rId5" Type="http://schemas.openxmlformats.org/officeDocument/2006/relationships/image" Target="../media/image57.png"/><Relationship Id="rId15" Type="http://schemas.openxmlformats.org/officeDocument/2006/relationships/image" Target="../media/image87.png"/><Relationship Id="rId10" Type="http://schemas.openxmlformats.org/officeDocument/2006/relationships/image" Target="../media/image17.svg"/><Relationship Id="rId19" Type="http://schemas.openxmlformats.org/officeDocument/2006/relationships/image" Target="../media/image91.png"/><Relationship Id="rId4" Type="http://schemas.openxmlformats.org/officeDocument/2006/relationships/image" Target="../media/image56.svg"/><Relationship Id="rId9" Type="http://schemas.openxmlformats.org/officeDocument/2006/relationships/image" Target="../media/image16.png"/><Relationship Id="rId14" Type="http://schemas.openxmlformats.org/officeDocument/2006/relationships/image" Target="../media/image64.svg"/><Relationship Id="rId22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2.png"/><Relationship Id="rId5" Type="http://schemas.openxmlformats.org/officeDocument/2006/relationships/image" Target="../media/image57.png"/><Relationship Id="rId15" Type="http://schemas.openxmlformats.org/officeDocument/2006/relationships/image" Target="../media/image93.png"/><Relationship Id="rId10" Type="http://schemas.openxmlformats.org/officeDocument/2006/relationships/image" Target="../media/image17.svg"/><Relationship Id="rId4" Type="http://schemas.openxmlformats.org/officeDocument/2006/relationships/image" Target="../media/image56.svg"/><Relationship Id="rId9" Type="http://schemas.openxmlformats.org/officeDocument/2006/relationships/image" Target="../media/image16.png"/><Relationship Id="rId14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3.svg"/><Relationship Id="rId2" Type="http://schemas.openxmlformats.org/officeDocument/2006/relationships/image" Target="../media/image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2.png"/><Relationship Id="rId5" Type="http://schemas.openxmlformats.org/officeDocument/2006/relationships/image" Target="../media/image57.png"/><Relationship Id="rId15" Type="http://schemas.openxmlformats.org/officeDocument/2006/relationships/image" Target="../media/image94.png"/><Relationship Id="rId10" Type="http://schemas.openxmlformats.org/officeDocument/2006/relationships/image" Target="../media/image17.svg"/><Relationship Id="rId4" Type="http://schemas.openxmlformats.org/officeDocument/2006/relationships/image" Target="../media/image56.svg"/><Relationship Id="rId9" Type="http://schemas.openxmlformats.org/officeDocument/2006/relationships/image" Target="../media/image16.png"/><Relationship Id="rId14" Type="http://schemas.openxmlformats.org/officeDocument/2006/relationships/image" Target="../media/image6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63.png"/><Relationship Id="rId18" Type="http://schemas.openxmlformats.org/officeDocument/2006/relationships/image" Target="../media/image97.svg"/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3.svg"/><Relationship Id="rId17" Type="http://schemas.openxmlformats.org/officeDocument/2006/relationships/image" Target="../media/image96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2.png"/><Relationship Id="rId5" Type="http://schemas.openxmlformats.org/officeDocument/2006/relationships/image" Target="../media/image57.png"/><Relationship Id="rId15" Type="http://schemas.openxmlformats.org/officeDocument/2006/relationships/image" Target="../media/image31.png"/><Relationship Id="rId10" Type="http://schemas.openxmlformats.org/officeDocument/2006/relationships/image" Target="../media/image17.svg"/><Relationship Id="rId19" Type="http://schemas.openxmlformats.org/officeDocument/2006/relationships/image" Target="../media/image98.png"/><Relationship Id="rId4" Type="http://schemas.openxmlformats.org/officeDocument/2006/relationships/image" Target="../media/image56.svg"/><Relationship Id="rId9" Type="http://schemas.openxmlformats.org/officeDocument/2006/relationships/image" Target="../media/image16.png"/><Relationship Id="rId14" Type="http://schemas.openxmlformats.org/officeDocument/2006/relationships/image" Target="../media/image6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99.png"/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3.svg"/><Relationship Id="rId17" Type="http://schemas.openxmlformats.org/officeDocument/2006/relationships/image" Target="../media/image101.png"/><Relationship Id="rId2" Type="http://schemas.openxmlformats.org/officeDocument/2006/relationships/image" Target="../media/image1.png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2.png"/><Relationship Id="rId5" Type="http://schemas.openxmlformats.org/officeDocument/2006/relationships/image" Target="../media/image57.png"/><Relationship Id="rId15" Type="http://schemas.openxmlformats.org/officeDocument/2006/relationships/image" Target="../media/image63.png"/><Relationship Id="rId10" Type="http://schemas.openxmlformats.org/officeDocument/2006/relationships/image" Target="../media/image17.svg"/><Relationship Id="rId4" Type="http://schemas.openxmlformats.org/officeDocument/2006/relationships/image" Target="../media/image56.svg"/><Relationship Id="rId9" Type="http://schemas.openxmlformats.org/officeDocument/2006/relationships/image" Target="../media/image16.png"/><Relationship Id="rId1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3.svg"/><Relationship Id="rId2" Type="http://schemas.openxmlformats.org/officeDocument/2006/relationships/image" Target="../media/image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2.png"/><Relationship Id="rId5" Type="http://schemas.openxmlformats.org/officeDocument/2006/relationships/image" Target="../media/image57.png"/><Relationship Id="rId15" Type="http://schemas.openxmlformats.org/officeDocument/2006/relationships/image" Target="../media/image101.png"/><Relationship Id="rId10" Type="http://schemas.openxmlformats.org/officeDocument/2006/relationships/image" Target="../media/image17.svg"/><Relationship Id="rId4" Type="http://schemas.openxmlformats.org/officeDocument/2006/relationships/image" Target="../media/image56.svg"/><Relationship Id="rId9" Type="http://schemas.openxmlformats.org/officeDocument/2006/relationships/image" Target="../media/image16.png"/><Relationship Id="rId14" Type="http://schemas.openxmlformats.org/officeDocument/2006/relationships/image" Target="../media/image6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05.png"/><Relationship Id="rId3" Type="http://schemas.openxmlformats.org/officeDocument/2006/relationships/image" Target="../media/image46.png"/><Relationship Id="rId7" Type="http://schemas.openxmlformats.org/officeDocument/2006/relationships/image" Target="../media/image20.png"/><Relationship Id="rId12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103.png"/><Relationship Id="rId5" Type="http://schemas.openxmlformats.org/officeDocument/2006/relationships/image" Target="../media/image48.png"/><Relationship Id="rId10" Type="http://schemas.openxmlformats.org/officeDocument/2006/relationships/image" Target="../media/image51.svg"/><Relationship Id="rId4" Type="http://schemas.openxmlformats.org/officeDocument/2006/relationships/image" Target="../media/image47.svg"/><Relationship Id="rId9" Type="http://schemas.openxmlformats.org/officeDocument/2006/relationships/image" Target="../media/image50.png"/><Relationship Id="rId14" Type="http://schemas.openxmlformats.org/officeDocument/2006/relationships/image" Target="../media/image10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5.sv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37.png"/><Relationship Id="rId10" Type="http://schemas.openxmlformats.org/officeDocument/2006/relationships/image" Target="../media/image9.svg"/><Relationship Id="rId19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1.png"/><Relationship Id="rId3" Type="http://schemas.openxmlformats.org/officeDocument/2006/relationships/image" Target="../media/image30.svg"/><Relationship Id="rId21" Type="http://schemas.openxmlformats.org/officeDocument/2006/relationships/image" Target="../media/image44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19.svg"/><Relationship Id="rId2" Type="http://schemas.openxmlformats.org/officeDocument/2006/relationships/image" Target="../media/image29.png"/><Relationship Id="rId16" Type="http://schemas.openxmlformats.org/officeDocument/2006/relationships/image" Target="../media/image18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21.svg"/><Relationship Id="rId10" Type="http://schemas.openxmlformats.org/officeDocument/2006/relationships/image" Target="../media/image37.png"/><Relationship Id="rId19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20.png"/><Relationship Id="rId2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svg"/><Relationship Id="rId4" Type="http://schemas.openxmlformats.org/officeDocument/2006/relationships/image" Target="../media/image47.sv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16.png"/><Relationship Id="rId18" Type="http://schemas.openxmlformats.org/officeDocument/2006/relationships/image" Target="../media/image3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0.svg"/><Relationship Id="rId17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10" Type="http://schemas.openxmlformats.org/officeDocument/2006/relationships/image" Target="../media/image21.svg"/><Relationship Id="rId19" Type="http://schemas.openxmlformats.org/officeDocument/2006/relationships/image" Target="../media/image63.png"/><Relationship Id="rId4" Type="http://schemas.openxmlformats.org/officeDocument/2006/relationships/image" Target="../media/image54.svg"/><Relationship Id="rId9" Type="http://schemas.openxmlformats.org/officeDocument/2006/relationships/image" Target="../media/image20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16.png"/><Relationship Id="rId18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0.svg"/><Relationship Id="rId17" Type="http://schemas.openxmlformats.org/officeDocument/2006/relationships/image" Target="../media/image3.svg"/><Relationship Id="rId2" Type="http://schemas.openxmlformats.org/officeDocument/2006/relationships/image" Target="../media/image1.png"/><Relationship Id="rId16" Type="http://schemas.openxmlformats.org/officeDocument/2006/relationships/image" Target="../media/image2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10" Type="http://schemas.openxmlformats.org/officeDocument/2006/relationships/image" Target="../media/image21.svg"/><Relationship Id="rId19" Type="http://schemas.openxmlformats.org/officeDocument/2006/relationships/image" Target="../media/image64.svg"/><Relationship Id="rId4" Type="http://schemas.openxmlformats.org/officeDocument/2006/relationships/image" Target="../media/image54.svg"/><Relationship Id="rId9" Type="http://schemas.openxmlformats.org/officeDocument/2006/relationships/image" Target="../media/image20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16.png"/><Relationship Id="rId18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0.svg"/><Relationship Id="rId17" Type="http://schemas.openxmlformats.org/officeDocument/2006/relationships/image" Target="../media/image3.svg"/><Relationship Id="rId2" Type="http://schemas.openxmlformats.org/officeDocument/2006/relationships/image" Target="../media/image1.png"/><Relationship Id="rId16" Type="http://schemas.openxmlformats.org/officeDocument/2006/relationships/image" Target="../media/image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2.png"/><Relationship Id="rId10" Type="http://schemas.openxmlformats.org/officeDocument/2006/relationships/image" Target="../media/image21.svg"/><Relationship Id="rId19" Type="http://schemas.openxmlformats.org/officeDocument/2006/relationships/image" Target="../media/image64.svg"/><Relationship Id="rId4" Type="http://schemas.openxmlformats.org/officeDocument/2006/relationships/image" Target="../media/image54.svg"/><Relationship Id="rId9" Type="http://schemas.openxmlformats.org/officeDocument/2006/relationships/image" Target="../media/image20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2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59.png"/><Relationship Id="rId7" Type="http://schemas.openxmlformats.org/officeDocument/2006/relationships/image" Target="../media/image57.png"/><Relationship Id="rId12" Type="http://schemas.openxmlformats.org/officeDocument/2006/relationships/image" Target="../media/image17.svg"/><Relationship Id="rId17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64.sv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16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21.svg"/><Relationship Id="rId19" Type="http://schemas.openxmlformats.org/officeDocument/2006/relationships/image" Target="../media/image69.png"/><Relationship Id="rId4" Type="http://schemas.openxmlformats.org/officeDocument/2006/relationships/image" Target="../media/image54.svg"/><Relationship Id="rId9" Type="http://schemas.openxmlformats.org/officeDocument/2006/relationships/image" Target="../media/image20.png"/><Relationship Id="rId14" Type="http://schemas.openxmlformats.org/officeDocument/2006/relationships/image" Target="../media/image3.svg"/><Relationship Id="rId22" Type="http://schemas.openxmlformats.org/officeDocument/2006/relationships/image" Target="../media/image6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2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17.svg"/><Relationship Id="rId17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64.sv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16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21.svg"/><Relationship Id="rId19" Type="http://schemas.openxmlformats.org/officeDocument/2006/relationships/image" Target="../media/image69.png"/><Relationship Id="rId4" Type="http://schemas.openxmlformats.org/officeDocument/2006/relationships/image" Target="../media/image54.svg"/><Relationship Id="rId9" Type="http://schemas.openxmlformats.org/officeDocument/2006/relationships/image" Target="../media/image20.png"/><Relationship Id="rId1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1126" y="450121"/>
            <a:ext cx="1989530" cy="19895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71151" y="450121"/>
            <a:ext cx="13545697" cy="67749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37171" y="7452412"/>
            <a:ext cx="1229369" cy="12567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040455" y="7916439"/>
            <a:ext cx="1474805" cy="1474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02246">
            <a:off x="1741597" y="5882117"/>
            <a:ext cx="1965098" cy="3688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80265">
            <a:off x="13750924" y="890857"/>
            <a:ext cx="3114575" cy="3097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19550">
            <a:off x="3959914" y="8317580"/>
            <a:ext cx="2679570" cy="8769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304305" y="7125977"/>
            <a:ext cx="421910" cy="421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02236" y="5358113"/>
            <a:ext cx="421910" cy="4219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126522">
            <a:off x="16737875" y="8747159"/>
            <a:ext cx="2154866" cy="17395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136513" y="880758"/>
            <a:ext cx="1175266" cy="11282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53265">
            <a:off x="-310197" y="4024447"/>
            <a:ext cx="1587020" cy="22381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-519293">
            <a:off x="1184706" y="7005060"/>
            <a:ext cx="1089351" cy="372138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 rot="2522879">
            <a:off x="16360040" y="1267118"/>
            <a:ext cx="2051947" cy="95508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879192" y="1360181"/>
            <a:ext cx="13880080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MĨ THUẬT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606432-F361-AA4C-811E-74881B31195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03655" y="6196229"/>
            <a:ext cx="7803556" cy="4090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01496">
            <a:off x="773719" y="8784476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83428">
            <a:off x="11890181" y="9091123"/>
            <a:ext cx="1718658" cy="1387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972918" y="1826095"/>
            <a:ext cx="682578" cy="6825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BBC3DC-0300-DAA9-1D29-04684F293F65}"/>
              </a:ext>
            </a:extLst>
          </p:cNvPr>
          <p:cNvSpPr txBox="1"/>
          <p:nvPr/>
        </p:nvSpPr>
        <p:spPr>
          <a:xfrm>
            <a:off x="8767307" y="2763865"/>
            <a:ext cx="9522552" cy="5518242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lựa chọn kiểu chữ  nào để thực hiện sản phẩm mĩ thuật?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Vị trí các chữ như thế nào để tạo nhịp điệu trong sản phẩm?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sử dụng màu sắc như thế nào?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7CB850DC-FED1-6D37-8456-D295FD2FB184}"/>
              </a:ext>
            </a:extLst>
          </p:cNvPr>
          <p:cNvSpPr txBox="1"/>
          <p:nvPr/>
        </p:nvSpPr>
        <p:spPr>
          <a:xfrm>
            <a:off x="3988945" y="646603"/>
            <a:ext cx="1099232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THỰC HÀNH VẼ BỐ CỤC CHỮ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03092-6C3F-2874-92C9-F92D6F109E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46" y="1235007"/>
            <a:ext cx="5852579" cy="5852579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58951D92-45E6-3495-CEC2-E8DAF60740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199544" y="7144410"/>
            <a:ext cx="6322600" cy="29004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1B9ACA-1650-0CB6-E17F-A4B7DF183290}"/>
              </a:ext>
            </a:extLst>
          </p:cNvPr>
          <p:cNvSpPr txBox="1"/>
          <p:nvPr/>
        </p:nvSpPr>
        <p:spPr>
          <a:xfrm>
            <a:off x="2751711" y="7625917"/>
            <a:ext cx="521826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Chỉ nên sử dụng 1-2 kiểu chữ trong bài vẽ.</a:t>
            </a:r>
          </a:p>
        </p:txBody>
      </p:sp>
    </p:spTree>
    <p:extLst>
      <p:ext uri="{BB962C8B-B14F-4D97-AF65-F5344CB8AC3E}">
        <p14:creationId xmlns:p14="http://schemas.microsoft.com/office/powerpoint/2010/main" val="30315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01496">
            <a:off x="773719" y="8784476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83428">
            <a:off x="10889986" y="9199165"/>
            <a:ext cx="1718658" cy="1387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64830" y="1928686"/>
            <a:ext cx="682578" cy="682578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7CB850DC-FED1-6D37-8456-D295FD2FB184}"/>
              </a:ext>
            </a:extLst>
          </p:cNvPr>
          <p:cNvSpPr txBox="1"/>
          <p:nvPr/>
        </p:nvSpPr>
        <p:spPr>
          <a:xfrm>
            <a:off x="3385024" y="842595"/>
            <a:ext cx="1249756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một số sản phẩm mĩ thuật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1535B-2CAC-5C8E-78E8-943F1622D9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4572" y="2323732"/>
            <a:ext cx="5048955" cy="3515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AA5598-5496-573B-D81C-DB6E05888D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28102">
            <a:off x="8769360" y="2164158"/>
            <a:ext cx="3534268" cy="3553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9C532F-C020-2E85-2CE5-714611DC8B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03958">
            <a:off x="5915615" y="6255736"/>
            <a:ext cx="4515315" cy="3614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57188A-2BED-F018-EC1F-BC06AD53CB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308435">
            <a:off x="12656894" y="5809644"/>
            <a:ext cx="4810796" cy="3096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656D0697-AD3F-DC92-E9AC-C69B3A0AC4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6830832">
            <a:off x="2930885" y="6713492"/>
            <a:ext cx="1999279" cy="1188662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4CA5D410-03F8-19F3-30BC-2833B058A31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058105" y="3343937"/>
            <a:ext cx="1442628" cy="14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01496">
            <a:off x="773719" y="8784476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83428">
            <a:off x="10889986" y="9199165"/>
            <a:ext cx="1718658" cy="1387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64830" y="1928686"/>
            <a:ext cx="682578" cy="682578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7CB850DC-FED1-6D37-8456-D295FD2FB184}"/>
              </a:ext>
            </a:extLst>
          </p:cNvPr>
          <p:cNvSpPr txBox="1"/>
          <p:nvPr/>
        </p:nvSpPr>
        <p:spPr>
          <a:xfrm>
            <a:off x="4586887" y="783075"/>
            <a:ext cx="921579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TRƯNG BÀY SẢN PHẨM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E6A93-A0E9-E962-B9DC-EA1C73B61A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45" y="2258647"/>
            <a:ext cx="7500178" cy="7500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4BC19-A241-F322-D368-B0D32158A743}"/>
              </a:ext>
            </a:extLst>
          </p:cNvPr>
          <p:cNvSpPr txBox="1"/>
          <p:nvPr/>
        </p:nvSpPr>
        <p:spPr>
          <a:xfrm>
            <a:off x="2197914" y="2670452"/>
            <a:ext cx="9215797" cy="582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 ý:</a:t>
            </a: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vẽ em yêu thích.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Nhịp điệu đường nét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Tính biểu cảm và sự tương phản của màu sắc, đậm nhạt trong bố cục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Góp ý cho bài vẽ.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01496">
            <a:off x="773719" y="8784476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83428">
            <a:off x="10889986" y="9199165"/>
            <a:ext cx="1718658" cy="1387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95388" y="7725273"/>
            <a:ext cx="682578" cy="682578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7CB850DC-FED1-6D37-8456-D295FD2FB184}"/>
              </a:ext>
            </a:extLst>
          </p:cNvPr>
          <p:cNvSpPr txBox="1"/>
          <p:nvPr/>
        </p:nvSpPr>
        <p:spPr>
          <a:xfrm>
            <a:off x="7201800" y="876015"/>
            <a:ext cx="551166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VẬN DỤNG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4BC19-A241-F322-D368-B0D32158A743}"/>
              </a:ext>
            </a:extLst>
          </p:cNvPr>
          <p:cNvSpPr txBox="1"/>
          <p:nvPr/>
        </p:nvSpPr>
        <p:spPr>
          <a:xfrm>
            <a:off x="2662845" y="2090081"/>
            <a:ext cx="1444949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sát hình ảnh SGK tr.9 để nhận biết một số hình thức ứng dụng của chữ trong cuộc sống.</a:t>
            </a:r>
            <a:endParaRPr lang="en-US" sz="4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49D4C-9F8B-3D2D-0253-C24059E237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5831" y="4596858"/>
            <a:ext cx="8095475" cy="412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CEE2EC-29C1-8778-7523-BD1873E2EE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59144" y="4529550"/>
            <a:ext cx="6010454" cy="4263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78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01496">
            <a:off x="773719" y="8784476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83428">
            <a:off x="10889986" y="9199165"/>
            <a:ext cx="1718658" cy="1387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95388" y="7725273"/>
            <a:ext cx="682578" cy="682578"/>
          </a:xfrm>
          <a:prstGeom prst="rect">
            <a:avLst/>
          </a:prstGeom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0533DECF-E17C-4511-E918-F643A71079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36959">
            <a:off x="2927804" y="934166"/>
            <a:ext cx="9568885" cy="7928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4BC19-A241-F322-D368-B0D32158A743}"/>
              </a:ext>
            </a:extLst>
          </p:cNvPr>
          <p:cNvSpPr txBox="1"/>
          <p:nvPr/>
        </p:nvSpPr>
        <p:spPr>
          <a:xfrm>
            <a:off x="3124200" y="2480005"/>
            <a:ext cx="8919555" cy="559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chia sẻ một số hình thức ứng dụng của chữ trong cuộc sống mà em biết.</a:t>
            </a: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 có vai trò thế nào trong lĩnh vực nghệ thuật nói chung và mĩ thuật ứng dụng nói riêng?</a:t>
            </a:r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A022B03E-E418-E5BB-A0AF-E768764416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435073" y="652058"/>
            <a:ext cx="2297808" cy="814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CB3AE2-55C2-DF34-9232-AC1D214E91F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648" y="3007056"/>
            <a:ext cx="4583293" cy="73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01496">
            <a:off x="773719" y="8784476"/>
            <a:ext cx="753714" cy="221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71015" y="6642329"/>
            <a:ext cx="682578" cy="682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4BC19-A241-F322-D368-B0D32158A743}"/>
              </a:ext>
            </a:extLst>
          </p:cNvPr>
          <p:cNvSpPr txBox="1"/>
          <p:nvPr/>
        </p:nvSpPr>
        <p:spPr>
          <a:xfrm>
            <a:off x="1393441" y="1009377"/>
            <a:ext cx="843636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 được được sáng tạo để trang trí các không gian...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7DDA4-80B7-7DD1-98E5-01D376834F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44348" y="697167"/>
            <a:ext cx="6488293" cy="6488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176F3A-7B3B-7012-8AB8-37D979C1CE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6094" y="3973120"/>
            <a:ext cx="7206588" cy="55574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A58086-999E-528B-6293-E28180F7B10B}"/>
              </a:ext>
            </a:extLst>
          </p:cNvPr>
          <p:cNvSpPr txBox="1"/>
          <p:nvPr/>
        </p:nvSpPr>
        <p:spPr>
          <a:xfrm>
            <a:off x="9955826" y="7625917"/>
            <a:ext cx="753956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tạo ra các sản phẩm mĩ thuật trong cuộc sống.</a:t>
            </a:r>
            <a:endParaRPr lang="nl-NL" sz="4000" b="1" i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83428">
            <a:off x="8474160" y="9146771"/>
            <a:ext cx="1718658" cy="1387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040B1-E4ED-13AB-D2D2-13933EA0C8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36317" y="3312136"/>
            <a:ext cx="2875863" cy="25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01496">
            <a:off x="773719" y="8784476"/>
            <a:ext cx="753714" cy="221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71015" y="6642329"/>
            <a:ext cx="682578" cy="6825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A58086-999E-528B-6293-E28180F7B10B}"/>
              </a:ext>
            </a:extLst>
          </p:cNvPr>
          <p:cNvSpPr txBox="1"/>
          <p:nvPr/>
        </p:nvSpPr>
        <p:spPr>
          <a:xfrm>
            <a:off x="1926218" y="1134329"/>
            <a:ext cx="15015305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b="1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vi-VN" sz="4500" b="1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 chức năng truyền tải thông tin, chữ có nhiều kiểu dáng phong phú; được sử dụng là điểm nhấn thu hút thị giác làm tăng giá trị thẩm mĩ cho sản phẩm</a:t>
            </a:r>
            <a:r>
              <a:rPr lang="en-US" sz="4500" b="1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endParaRPr lang="nl-NL" sz="4500" b="1" i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83428">
            <a:off x="8284670" y="9287845"/>
            <a:ext cx="1718658" cy="1387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040B1-E4ED-13AB-D2D2-13933EA0C8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40388" y="7564946"/>
            <a:ext cx="3130627" cy="2722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BF68C7-22B1-3AA9-8C16-A1EF1703532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28944"/>
          <a:stretch/>
        </p:blipFill>
        <p:spPr>
          <a:xfrm>
            <a:off x="5790684" y="4453537"/>
            <a:ext cx="6706629" cy="47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97310" y="1032122"/>
            <a:ext cx="14093380" cy="9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0106" y="294718"/>
            <a:ext cx="1442628" cy="14748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89968">
            <a:off x="16348049" y="282528"/>
            <a:ext cx="1883072" cy="11093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44216">
            <a:off x="15523376" y="294719"/>
            <a:ext cx="1536256" cy="147480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911492">
            <a:off x="16038915" y="7850864"/>
            <a:ext cx="1587020" cy="22381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8AAF7A-3093-983F-08CF-66AA0A487749}"/>
              </a:ext>
            </a:extLst>
          </p:cNvPr>
          <p:cNvSpPr/>
          <p:nvPr/>
        </p:nvSpPr>
        <p:spPr>
          <a:xfrm>
            <a:off x="3269248" y="2991614"/>
            <a:ext cx="5029200" cy="61064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C961A1-84A0-23AF-A9C3-FA5A33F1AFE2}"/>
              </a:ext>
            </a:extLst>
          </p:cNvPr>
          <p:cNvSpPr/>
          <p:nvPr/>
        </p:nvSpPr>
        <p:spPr>
          <a:xfrm>
            <a:off x="9521324" y="2975816"/>
            <a:ext cx="5029200" cy="61064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076348-1C7A-DF05-D988-52A880C18965}"/>
              </a:ext>
            </a:extLst>
          </p:cNvPr>
          <p:cNvSpPr txBox="1"/>
          <p:nvPr/>
        </p:nvSpPr>
        <p:spPr>
          <a:xfrm>
            <a:off x="3224540" y="5143500"/>
            <a:ext cx="5029201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Hoàn thành sản phẩm mô vẽ bố cục trang trí bằng những chữ cái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F226BC-D882-214E-95ED-D30200FC687E}"/>
              </a:ext>
            </a:extLst>
          </p:cNvPr>
          <p:cNvSpPr txBox="1"/>
          <p:nvPr/>
        </p:nvSpPr>
        <p:spPr>
          <a:xfrm>
            <a:off x="9521323" y="5372100"/>
            <a:ext cx="502920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Đọc và tìm hiểu trước Bài 2: Logo dạng chữ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2EBC4-0D9F-AA48-F258-4AFE1DC12B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9540" y="3671583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AA044-823A-A64C-E03E-D0B9EA81DC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26323" y="3800627"/>
            <a:ext cx="1219200" cy="1219200"/>
          </a:xfrm>
          <a:prstGeom prst="rect">
            <a:avLst/>
          </a:prstGeom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0D246DEC-84BA-7FD1-BF89-F51C1D55DC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8559" y="6995089"/>
            <a:ext cx="2388372" cy="2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20" grpId="0" animBg="1"/>
      <p:bldP spid="2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1126" y="450121"/>
            <a:ext cx="1989530" cy="19895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71151" y="450121"/>
            <a:ext cx="13545697" cy="67749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37171" y="7452412"/>
            <a:ext cx="1229369" cy="12567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040455" y="7916439"/>
            <a:ext cx="1474805" cy="1474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02246">
            <a:off x="1741597" y="5882117"/>
            <a:ext cx="1965098" cy="36887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19550">
            <a:off x="3959914" y="8317580"/>
            <a:ext cx="2679570" cy="8769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304305" y="7125977"/>
            <a:ext cx="421910" cy="421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302236" y="5358113"/>
            <a:ext cx="421910" cy="4219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126522">
            <a:off x="16737875" y="8747159"/>
            <a:ext cx="2154866" cy="17395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136513" y="880758"/>
            <a:ext cx="1175266" cy="11282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53265">
            <a:off x="-310197" y="4024447"/>
            <a:ext cx="1587020" cy="22381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519293">
            <a:off x="1184706" y="7005060"/>
            <a:ext cx="1089351" cy="372138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2522879">
            <a:off x="16360040" y="1267118"/>
            <a:ext cx="2051947" cy="95508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917722" y="2563699"/>
            <a:ext cx="1388008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606432-F361-AA4C-811E-74881B31195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03655" y="6196229"/>
            <a:ext cx="7803556" cy="4090771"/>
          </a:xfrm>
          <a:prstGeom prst="rect">
            <a:avLst/>
          </a:prstGeom>
        </p:spPr>
      </p:pic>
      <p:pic>
        <p:nvPicPr>
          <p:cNvPr id="20" name="Picture 32">
            <a:extLst>
              <a:ext uri="{FF2B5EF4-FFF2-40B4-BE49-F238E27FC236}">
                <a16:creationId xmlns:a16="http://schemas.microsoft.com/office/drawing/2014/main" id="{D7DE5095-B2B3-54FB-4F5E-E2D0C73E210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2461153" flipH="1">
            <a:off x="13471730" y="519873"/>
            <a:ext cx="3967676" cy="27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2232" y="8235097"/>
            <a:ext cx="1057429" cy="10574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6959">
            <a:off x="2975694" y="2340160"/>
            <a:ext cx="12421539" cy="622415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156660">
            <a:off x="1171046" y="99027"/>
            <a:ext cx="1604829" cy="203376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4647">
            <a:off x="3479361" y="872273"/>
            <a:ext cx="1254364" cy="158963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92331" flipH="1">
            <a:off x="13414434" y="989470"/>
            <a:ext cx="3967676" cy="274130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12542">
            <a:off x="5142045" y="9480274"/>
            <a:ext cx="2051947" cy="95508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01980" y="4315120"/>
            <a:ext cx="607559" cy="607559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609731">
            <a:off x="16081633" y="6879330"/>
            <a:ext cx="1701845" cy="1633772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6302">
            <a:off x="16097318" y="8400763"/>
            <a:ext cx="2209324" cy="178352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079F5AD-3B01-1955-37B5-A729B7F8B0BA}"/>
              </a:ext>
            </a:extLst>
          </p:cNvPr>
          <p:cNvSpPr txBox="1"/>
          <p:nvPr/>
        </p:nvSpPr>
        <p:spPr>
          <a:xfrm>
            <a:off x="3357973" y="3086100"/>
            <a:ext cx="11866583" cy="440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NHỊP ĐIỆU VÀ SẮC MÀU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CỦA CHỮ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AD0703D-84C2-B80B-A49D-E91A913165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83" y="5716282"/>
            <a:ext cx="2693774" cy="45311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A8E57DB-99F7-48F9-AAB2-CCF5C18917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329406">
            <a:off x="1906453" y="2096957"/>
            <a:ext cx="1865109" cy="18651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D01A4A-E10E-9861-8223-C66A472C71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132639" y="7943754"/>
            <a:ext cx="2098844" cy="20988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21EC13-DAC1-09BC-2FF3-78A6760274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701406">
            <a:off x="10897376" y="428338"/>
            <a:ext cx="2311459" cy="23114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B4295E4-04E9-DE0B-252B-9B63A79ACB4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350106">
            <a:off x="4074331" y="8250489"/>
            <a:ext cx="1524064" cy="1524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97310" y="1032122"/>
            <a:ext cx="14093380" cy="9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8045" y="99775"/>
            <a:ext cx="1442628" cy="14748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89968">
            <a:off x="16348049" y="282528"/>
            <a:ext cx="1883072" cy="11093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44216">
            <a:off x="15523376" y="294719"/>
            <a:ext cx="1536256" cy="147480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911492">
            <a:off x="9072501" y="7502489"/>
            <a:ext cx="1587020" cy="223810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18200B6-7703-7A08-8205-0C4CFC6E1506}"/>
              </a:ext>
            </a:extLst>
          </p:cNvPr>
          <p:cNvSpPr/>
          <p:nvPr/>
        </p:nvSpPr>
        <p:spPr>
          <a:xfrm>
            <a:off x="1571264" y="3362185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0E9DB5-3E8F-3CDB-4CF7-9EC89039F0DF}"/>
              </a:ext>
            </a:extLst>
          </p:cNvPr>
          <p:cNvSpPr/>
          <p:nvPr/>
        </p:nvSpPr>
        <p:spPr>
          <a:xfrm>
            <a:off x="4643234" y="6288149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F004FF-45E7-AA4C-E8CD-5C15E40D57EF}"/>
              </a:ext>
            </a:extLst>
          </p:cNvPr>
          <p:cNvSpPr/>
          <p:nvPr/>
        </p:nvSpPr>
        <p:spPr>
          <a:xfrm>
            <a:off x="8566509" y="3254222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4E9A64-3527-9214-6D45-2F6DCC6E357F}"/>
              </a:ext>
            </a:extLst>
          </p:cNvPr>
          <p:cNvSpPr/>
          <p:nvPr/>
        </p:nvSpPr>
        <p:spPr>
          <a:xfrm>
            <a:off x="15211064" y="3254222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BDAA69-2627-6EB1-A8AC-240E24D0928E}"/>
              </a:ext>
            </a:extLst>
          </p:cNvPr>
          <p:cNvSpPr/>
          <p:nvPr/>
        </p:nvSpPr>
        <p:spPr>
          <a:xfrm>
            <a:off x="12330607" y="6389270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9BB05E-1CB2-5189-F629-B383577D5F70}"/>
              </a:ext>
            </a:extLst>
          </p:cNvPr>
          <p:cNvSpPr txBox="1"/>
          <p:nvPr/>
        </p:nvSpPr>
        <p:spPr>
          <a:xfrm>
            <a:off x="709770" y="5578845"/>
            <a:ext cx="3933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076348-1C7A-DF05-D988-52A880C18965}"/>
              </a:ext>
            </a:extLst>
          </p:cNvPr>
          <p:cNvSpPr txBox="1"/>
          <p:nvPr/>
        </p:nvSpPr>
        <p:spPr>
          <a:xfrm>
            <a:off x="1867809" y="8621541"/>
            <a:ext cx="7292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CÁCH TẠO BỐ CỤC CHỮ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04051-259B-3A91-4508-0870F623BD7F}"/>
              </a:ext>
            </a:extLst>
          </p:cNvPr>
          <p:cNvSpPr txBox="1"/>
          <p:nvPr/>
        </p:nvSpPr>
        <p:spPr>
          <a:xfrm>
            <a:off x="7196269" y="5318039"/>
            <a:ext cx="50292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THỰC HÀNH VẼ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6448C-82B0-DC6D-397C-2094407914B2}"/>
              </a:ext>
            </a:extLst>
          </p:cNvPr>
          <p:cNvSpPr txBox="1"/>
          <p:nvPr/>
        </p:nvSpPr>
        <p:spPr>
          <a:xfrm>
            <a:off x="11343285" y="8493921"/>
            <a:ext cx="3933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TRƯNG BÀY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9AEF5D-03E7-1FC9-6B53-D3E79516FC37}"/>
              </a:ext>
            </a:extLst>
          </p:cNvPr>
          <p:cNvSpPr txBox="1"/>
          <p:nvPr/>
        </p:nvSpPr>
        <p:spPr>
          <a:xfrm>
            <a:off x="14598908" y="5426022"/>
            <a:ext cx="3933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25E295D-43FA-6673-F410-72F8729272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813" y="7610164"/>
            <a:ext cx="2594187" cy="2594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598">
            <a:off x="385394" y="352348"/>
            <a:ext cx="17517211" cy="9849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401496">
            <a:off x="1743426" y="8829231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32859">
            <a:off x="16367594" y="6539421"/>
            <a:ext cx="2369925" cy="14305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82292" y="868581"/>
            <a:ext cx="1532669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Khám phá một số hình thức tạo hình từ chữ cái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9EDB40-1BD4-EFC3-EBED-3B988BC896C4}"/>
              </a:ext>
            </a:extLst>
          </p:cNvPr>
          <p:cNvSpPr txBox="1"/>
          <p:nvPr/>
        </p:nvSpPr>
        <p:spPr>
          <a:xfrm>
            <a:off x="1226662" y="2048106"/>
            <a:ext cx="1278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trong SGK trang 6 và trả lời câu hỏi: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542A15-603B-2141-3573-D43EA80042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7852" y="5324281"/>
            <a:ext cx="8033013" cy="40501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07724A-D1ED-B37E-A121-E1336A7E25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26054" y="5350643"/>
            <a:ext cx="5387727" cy="39058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83428">
            <a:off x="15399616" y="8969479"/>
            <a:ext cx="1718658" cy="1387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258945" y="6121686"/>
            <a:ext cx="682578" cy="6825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CBDC48-5790-DF9B-A256-2B34085044C1}"/>
              </a:ext>
            </a:extLst>
          </p:cNvPr>
          <p:cNvSpPr txBox="1"/>
          <p:nvPr/>
        </p:nvSpPr>
        <p:spPr>
          <a:xfrm>
            <a:off x="1226662" y="2710245"/>
            <a:ext cx="15755272" cy="19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 chữ cái và kiểu kiểu chữ được sử dụng trong mỗi hình?</a:t>
            </a: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 bố cục sắp xếp, màu sắc của các chữ trong hình?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598">
            <a:off x="385394" y="352348"/>
            <a:ext cx="17517211" cy="9849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401496">
            <a:off x="1743426" y="8829231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32859">
            <a:off x="16367594" y="6539421"/>
            <a:ext cx="2369925" cy="14305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4148" y="3242926"/>
            <a:ext cx="626981" cy="62698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87505" y="6220776"/>
            <a:ext cx="23398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542A15-603B-2141-3573-D43EA80042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0299" y="1898657"/>
            <a:ext cx="8470248" cy="42705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83428">
            <a:off x="15399616" y="8969479"/>
            <a:ext cx="1718658" cy="1387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258945" y="6121686"/>
            <a:ext cx="682578" cy="682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0BB910-24FA-1DAA-CBAA-3F5FE4A01C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30563" y="683569"/>
            <a:ext cx="1070472" cy="1527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278F59-2D49-6CBC-D096-1228B2BA68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19501" y="618660"/>
            <a:ext cx="1070473" cy="15274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A5CC48-DC95-D52B-85C9-142984FFB74A}"/>
              </a:ext>
            </a:extLst>
          </p:cNvPr>
          <p:cNvSpPr txBox="1"/>
          <p:nvPr/>
        </p:nvSpPr>
        <p:spPr>
          <a:xfrm>
            <a:off x="10668000" y="2090081"/>
            <a:ext cx="6553663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Kiểu chữ: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chữ A, B, D vẽ in hoa.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81BB1D-8D21-805B-237A-FC4297E51C86}"/>
              </a:ext>
            </a:extLst>
          </p:cNvPr>
          <p:cNvSpPr txBox="1"/>
          <p:nvPr/>
        </p:nvSpPr>
        <p:spPr>
          <a:xfrm>
            <a:off x="10825729" y="4875377"/>
            <a:ext cx="6553663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Bố cục: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chữ được xếp thẳng hàng.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6F13C2-DBBE-CCEA-BF9F-7B3B32C36253}"/>
              </a:ext>
            </a:extLst>
          </p:cNvPr>
          <p:cNvSpPr txBox="1"/>
          <p:nvPr/>
        </p:nvSpPr>
        <p:spPr>
          <a:xfrm>
            <a:off x="2475819" y="7575762"/>
            <a:ext cx="13840728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Màu sắc của các chữ cái và nền: </a:t>
            </a:r>
            <a:r>
              <a:rPr lang="nl-NL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 sắc tươi sáng, sặc sỡ, họa tiết nền đa dạng, cầu kì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598">
            <a:off x="385394" y="352348"/>
            <a:ext cx="17517211" cy="9849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401496">
            <a:off x="1743426" y="8829231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32859">
            <a:off x="16367594" y="6539421"/>
            <a:ext cx="2369925" cy="14305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38301" y="6743782"/>
            <a:ext cx="361720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07724A-D1ED-B37E-A121-E1336A7E25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1791" y="1139167"/>
            <a:ext cx="7479381" cy="54222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83428">
            <a:off x="15399616" y="8969479"/>
            <a:ext cx="1718658" cy="1387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258945" y="6121686"/>
            <a:ext cx="682578" cy="682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4F7330-DAF0-DFC9-FA6A-0A785CE08A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69669" y="160331"/>
            <a:ext cx="1066892" cy="1530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64D7C9-5DFC-4911-00AF-E1ADA07151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209913" y="163401"/>
            <a:ext cx="1066892" cy="15302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578572-0E25-DDE2-F346-2B7EC6ECA121}"/>
              </a:ext>
            </a:extLst>
          </p:cNvPr>
          <p:cNvSpPr txBox="1"/>
          <p:nvPr/>
        </p:nvSpPr>
        <p:spPr>
          <a:xfrm>
            <a:off x="1601342" y="1294855"/>
            <a:ext cx="6553663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Kiểu chữ: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chữ A, M, R, O, E in hoa.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8EB813-7729-9080-8675-71F217B28488}"/>
              </a:ext>
            </a:extLst>
          </p:cNvPr>
          <p:cNvSpPr txBox="1"/>
          <p:nvPr/>
        </p:nvSpPr>
        <p:spPr>
          <a:xfrm>
            <a:off x="1610621" y="4181638"/>
            <a:ext cx="7143621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Bố cục: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chữ xếp chồng chéo không thẳng hàng.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E2AB3-EAA9-44FB-FED8-608A5A076413}"/>
              </a:ext>
            </a:extLst>
          </p:cNvPr>
          <p:cNvSpPr txBox="1"/>
          <p:nvPr/>
        </p:nvSpPr>
        <p:spPr>
          <a:xfrm>
            <a:off x="1661476" y="7214683"/>
            <a:ext cx="14098479" cy="264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Màu sắc của chữ và nền: </a:t>
            </a:r>
            <a:r>
              <a:rPr lang="nl-NL" sz="4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 sắc, hình nền là các hình khối đơn giản.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598">
            <a:off x="385394" y="352348"/>
            <a:ext cx="17517211" cy="9849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401496">
            <a:off x="773719" y="8784476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83428">
            <a:off x="16210160" y="8906782"/>
            <a:ext cx="1718658" cy="1387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258945" y="6121686"/>
            <a:ext cx="682578" cy="6825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5E2AB3-EAA9-44FB-FED8-608A5A076413}"/>
              </a:ext>
            </a:extLst>
          </p:cNvPr>
          <p:cNvSpPr txBox="1"/>
          <p:nvPr/>
        </p:nvSpPr>
        <p:spPr>
          <a:xfrm>
            <a:off x="1290558" y="1393032"/>
            <a:ext cx="15169411" cy="1262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1, 2, 3, 4 SGK trang 7 và trả lời câu hỏi: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37B3125B-AA05-EB35-9FF0-12ED2C2C520B}"/>
              </a:ext>
            </a:extLst>
          </p:cNvPr>
          <p:cNvSpPr txBox="1"/>
          <p:nvPr/>
        </p:nvSpPr>
        <p:spPr>
          <a:xfrm>
            <a:off x="882292" y="868581"/>
            <a:ext cx="1532669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Cách tạo bố cục bằng những chữ cái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99D5C4-0689-CB13-5677-603908872A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05415" y="2920953"/>
            <a:ext cx="8688012" cy="15623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429348-A856-5CF7-0B8D-D4683A3FD87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818"/>
          <a:stretch/>
        </p:blipFill>
        <p:spPr>
          <a:xfrm>
            <a:off x="1218510" y="4598410"/>
            <a:ext cx="4334192" cy="2962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279CE0-7D02-B4CE-D164-02B36A68A37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8842" y="4684092"/>
            <a:ext cx="4382112" cy="28293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5C926A-F018-1D98-5F63-7A98FD62BC6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27487" y="2860630"/>
            <a:ext cx="6842003" cy="46788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032859">
            <a:off x="16367594" y="6539421"/>
            <a:ext cx="2369925" cy="14305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070A29C-D9CF-1DC2-7385-426CF0A03686}"/>
              </a:ext>
            </a:extLst>
          </p:cNvPr>
          <p:cNvSpPr txBox="1"/>
          <p:nvPr/>
        </p:nvSpPr>
        <p:spPr>
          <a:xfrm>
            <a:off x="2199466" y="7859146"/>
            <a:ext cx="14295199" cy="1824923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bước tạo ra một bố cục trang trí bằng những chữ cái được thực hiện theo trình tự như thế nào?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B078AEC-4087-63C9-1232-CDFA6D83A00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9992864">
            <a:off x="1043873" y="8057227"/>
            <a:ext cx="1219200" cy="1219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A86397-5B26-3B54-3577-5455CF44BE9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513348">
            <a:off x="15261228" y="796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5C5E25-F50A-A016-86CC-85DD593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598">
            <a:off x="385394" y="352348"/>
            <a:ext cx="17517211" cy="9849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4853">
            <a:off x="149414" y="4386967"/>
            <a:ext cx="958363" cy="32739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401496">
            <a:off x="773719" y="8784476"/>
            <a:ext cx="753714" cy="221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6326510" y="-59382"/>
            <a:ext cx="1230026" cy="11808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179457">
            <a:off x="17565451" y="1154760"/>
            <a:ext cx="897650" cy="861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7584" y="2710245"/>
            <a:ext cx="626981" cy="626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83428">
            <a:off x="8722270" y="9324847"/>
            <a:ext cx="1718658" cy="1387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99D5C4-0689-CB13-5677-603908872A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051" y="651339"/>
            <a:ext cx="10111866" cy="18183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429348-A856-5CF7-0B8D-D4683A3FD87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818"/>
          <a:stretch/>
        </p:blipFill>
        <p:spPr>
          <a:xfrm>
            <a:off x="11687590" y="729152"/>
            <a:ext cx="4730238" cy="32334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279CE0-7D02-B4CE-D164-02B36A68A37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698297" y="5381388"/>
            <a:ext cx="5007975" cy="32334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5C926A-F018-1D98-5F63-7A98FD62BC6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30771" y="3957973"/>
            <a:ext cx="7216155" cy="49347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070A29C-D9CF-1DC2-7385-426CF0A03686}"/>
              </a:ext>
            </a:extLst>
          </p:cNvPr>
          <p:cNvSpPr txBox="1"/>
          <p:nvPr/>
        </p:nvSpPr>
        <p:spPr>
          <a:xfrm>
            <a:off x="2429982" y="2644309"/>
            <a:ext cx="6842003" cy="90159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Lựa chọn kiểu chữ cái 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7548987" y="5640457"/>
            <a:ext cx="682578" cy="6825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DE2676-6B6A-02C7-CBD9-B9BCDF604DB1}"/>
              </a:ext>
            </a:extLst>
          </p:cNvPr>
          <p:cNvSpPr txBox="1"/>
          <p:nvPr/>
        </p:nvSpPr>
        <p:spPr>
          <a:xfrm>
            <a:off x="10773367" y="4042553"/>
            <a:ext cx="6842003" cy="90159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Phác thảo khung hình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CD45AA-0EBE-7915-909D-B24DF4D3C199}"/>
              </a:ext>
            </a:extLst>
          </p:cNvPr>
          <p:cNvSpPr txBox="1"/>
          <p:nvPr/>
        </p:nvSpPr>
        <p:spPr>
          <a:xfrm>
            <a:off x="10565115" y="8830893"/>
            <a:ext cx="6842003" cy="90159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Vẽ chữ để tạo mảng hình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BBC3DC-0300-DAA9-1D29-04684F293F65}"/>
              </a:ext>
            </a:extLst>
          </p:cNvPr>
          <p:cNvSpPr txBox="1"/>
          <p:nvPr/>
        </p:nvSpPr>
        <p:spPr>
          <a:xfrm>
            <a:off x="2572746" y="8830892"/>
            <a:ext cx="6842003" cy="90159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Hoàn thiện bố cục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7805">
            <a:off x="1162207" y="664084"/>
            <a:ext cx="10392621" cy="99202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175">
            <a:off x="9647963" y="-248350"/>
            <a:ext cx="6702290" cy="63299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650750" y="2463282"/>
            <a:ext cx="4696716" cy="46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5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291647">
            <a:off x="15409859" y="575634"/>
            <a:ext cx="1875475" cy="209231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720104" y="7680994"/>
            <a:ext cx="3329633" cy="4581531"/>
            <a:chOff x="0" y="0"/>
            <a:chExt cx="4439511" cy="610870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054061">
              <a:off x="759333" y="312946"/>
              <a:ext cx="2920846" cy="548281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765139">
              <a:off x="2103658" y="2578772"/>
              <a:ext cx="1676088" cy="131039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53BCEA6-1522-1F45-5926-349EEE2A8F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6134" y="141744"/>
            <a:ext cx="1865538" cy="18106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4A0E7E-8561-8A44-ACFD-4F8DCFC76976}"/>
              </a:ext>
            </a:extLst>
          </p:cNvPr>
          <p:cNvSpPr txBox="1"/>
          <p:nvPr/>
        </p:nvSpPr>
        <p:spPr>
          <a:xfrm rot="21335482">
            <a:off x="2139630" y="1748161"/>
            <a:ext cx="8079986" cy="600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 có thể được sử dụng như một yếu tố tạo hình độc lập để vận dụng vào thiết kế sản phẩm mĩ thuật. 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D247BF-90D3-5712-6EB8-3C8F2E7A4C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57940" y="4499342"/>
            <a:ext cx="6218459" cy="5602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580</Words>
  <Application>Microsoft Office PowerPoint</Application>
  <PresentationFormat>Custom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White and Yellow Pastel Core Journal School Daily Weekly Monthly Planner Planner Presentation</dc:title>
  <cp:lastModifiedBy>Thảo Đào</cp:lastModifiedBy>
  <cp:revision>4</cp:revision>
  <dcterms:created xsi:type="dcterms:W3CDTF">2006-08-16T00:00:00Z</dcterms:created>
  <dcterms:modified xsi:type="dcterms:W3CDTF">2022-07-16T01:08:30Z</dcterms:modified>
  <dc:identifier>DAFGYc1XWS0</dc:identifier>
</cp:coreProperties>
</file>